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Lst>
  <p:notesMasterIdLst>
    <p:notesMasterId r:id="rId23"/>
  </p:notesMasterIdLst>
  <p:sldIdLst>
    <p:sldId id="256" r:id="rId2"/>
    <p:sldId id="258" r:id="rId3"/>
    <p:sldId id="259" r:id="rId4"/>
    <p:sldId id="260" r:id="rId5"/>
    <p:sldId id="341" r:id="rId6"/>
    <p:sldId id="261" r:id="rId7"/>
    <p:sldId id="263" r:id="rId8"/>
    <p:sldId id="264" r:id="rId9"/>
    <p:sldId id="342" r:id="rId10"/>
    <p:sldId id="265" r:id="rId11"/>
    <p:sldId id="343" r:id="rId12"/>
    <p:sldId id="266" r:id="rId13"/>
    <p:sldId id="267" r:id="rId14"/>
    <p:sldId id="268" r:id="rId15"/>
    <p:sldId id="344" r:id="rId16"/>
    <p:sldId id="270" r:id="rId17"/>
    <p:sldId id="345" r:id="rId18"/>
    <p:sldId id="272" r:id="rId19"/>
    <p:sldId id="276" r:id="rId20"/>
    <p:sldId id="281" r:id="rId21"/>
    <p:sldId id="321" r:id="rId22"/>
  </p:sldIdLst>
  <p:sldSz cx="9144000" cy="5143500" type="screen16x9"/>
  <p:notesSz cx="6858000" cy="9144000"/>
  <p:embeddedFontLst>
    <p:embeddedFont>
      <p:font typeface="Fira Sans Extra Condensed" charset="0"/>
      <p:regular r:id="rId24"/>
      <p:bold r:id="rId25"/>
      <p:italic r:id="rId26"/>
      <p:boldItalic r:id="rId27"/>
    </p:embeddedFont>
    <p:embeddedFont>
      <p:font typeface="Denk One" charset="0"/>
      <p:regular r:id="rId28"/>
    </p:embeddedFont>
    <p:embeddedFont>
      <p:font typeface="Poppins" charset="0"/>
      <p:regular r:id="rId29"/>
      <p:bold r:id="rId30"/>
      <p:italic r:id="rId31"/>
      <p:boldItalic r:id="rId32"/>
    </p:embeddedFont>
    <p:embeddedFont>
      <p:font typeface="MS Mincho" charset="-128"/>
      <p:regular r:id="rId33"/>
    </p:embeddedFont>
    <p:embeddedFont>
      <p:font typeface=".VnTime"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7CBBADC-9C62-4821-9F53-F3FA716397E2}">
  <a:tblStyle styleId="{A7CBBADC-9C62-4821-9F53-F3FA716397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6"/>
  </p:normalViewPr>
  <p:slideViewPr>
    <p:cSldViewPr snapToGrid="0">
      <p:cViewPr>
        <p:scale>
          <a:sx n="131" d="100"/>
          <a:sy n="131" d="100"/>
        </p:scale>
        <p:origin x="-204" y="-29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379446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9"/>
        <p:cNvGrpSpPr/>
        <p:nvPr/>
      </p:nvGrpSpPr>
      <p:grpSpPr>
        <a:xfrm>
          <a:off x="0" y="0"/>
          <a:ext cx="0" cy="0"/>
          <a:chOff x="0" y="0"/>
          <a:chExt cx="0" cy="0"/>
        </a:xfrm>
      </p:grpSpPr>
      <p:sp>
        <p:nvSpPr>
          <p:cNvPr id="4120" name="Google Shape;4120;gcf542d46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1" name="Google Shape;4121;gcf542d46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9"/>
        <p:cNvGrpSpPr/>
        <p:nvPr/>
      </p:nvGrpSpPr>
      <p:grpSpPr>
        <a:xfrm>
          <a:off x="0" y="0"/>
          <a:ext cx="0" cy="0"/>
          <a:chOff x="0" y="0"/>
          <a:chExt cx="0" cy="0"/>
        </a:xfrm>
      </p:grpSpPr>
      <p:sp>
        <p:nvSpPr>
          <p:cNvPr id="4480" name="Google Shape;44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1" name="Google Shape;44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7133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4"/>
        <p:cNvGrpSpPr/>
        <p:nvPr/>
      </p:nvGrpSpPr>
      <p:grpSpPr>
        <a:xfrm>
          <a:off x="0" y="0"/>
          <a:ext cx="0" cy="0"/>
          <a:chOff x="0" y="0"/>
          <a:chExt cx="0" cy="0"/>
        </a:xfrm>
      </p:grpSpPr>
      <p:sp>
        <p:nvSpPr>
          <p:cNvPr id="4465" name="Google Shape;4465;gf97a9bcf14_0_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6" name="Google Shape;4466;gf97a9bcf14_0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9"/>
        <p:cNvGrpSpPr/>
        <p:nvPr/>
      </p:nvGrpSpPr>
      <p:grpSpPr>
        <a:xfrm>
          <a:off x="0" y="0"/>
          <a:ext cx="0" cy="0"/>
          <a:chOff x="0" y="0"/>
          <a:chExt cx="0" cy="0"/>
        </a:xfrm>
      </p:grpSpPr>
      <p:sp>
        <p:nvSpPr>
          <p:cNvPr id="4480" name="Google Shape;44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1" name="Google Shape;44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7"/>
        <p:cNvGrpSpPr/>
        <p:nvPr/>
      </p:nvGrpSpPr>
      <p:grpSpPr>
        <a:xfrm>
          <a:off x="0" y="0"/>
          <a:ext cx="0" cy="0"/>
          <a:chOff x="0" y="0"/>
          <a:chExt cx="0" cy="0"/>
        </a:xfrm>
      </p:grpSpPr>
      <p:sp>
        <p:nvSpPr>
          <p:cNvPr id="4488" name="Google Shape;4488;gf97a9bcf14_0_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9" name="Google Shape;4489;gf97a9bcf14_0_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7"/>
        <p:cNvGrpSpPr/>
        <p:nvPr/>
      </p:nvGrpSpPr>
      <p:grpSpPr>
        <a:xfrm>
          <a:off x="0" y="0"/>
          <a:ext cx="0" cy="0"/>
          <a:chOff x="0" y="0"/>
          <a:chExt cx="0" cy="0"/>
        </a:xfrm>
      </p:grpSpPr>
      <p:sp>
        <p:nvSpPr>
          <p:cNvPr id="4228" name="Google Shape;4228;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9" name="Google Shape;4229;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9930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5"/>
        <p:cNvGrpSpPr/>
        <p:nvPr/>
      </p:nvGrpSpPr>
      <p:grpSpPr>
        <a:xfrm>
          <a:off x="0" y="0"/>
          <a:ext cx="0" cy="0"/>
          <a:chOff x="0" y="0"/>
          <a:chExt cx="0" cy="0"/>
        </a:xfrm>
      </p:grpSpPr>
      <p:sp>
        <p:nvSpPr>
          <p:cNvPr id="4576" name="Google Shape;4576;gf97a9bcf14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7" name="Google Shape;4577;gf97a9bcf14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2"/>
        <p:cNvGrpSpPr/>
        <p:nvPr/>
      </p:nvGrpSpPr>
      <p:grpSpPr>
        <a:xfrm>
          <a:off x="0" y="0"/>
          <a:ext cx="0" cy="0"/>
          <a:chOff x="0" y="0"/>
          <a:chExt cx="0" cy="0"/>
        </a:xfrm>
      </p:grpSpPr>
      <p:sp>
        <p:nvSpPr>
          <p:cNvPr id="4833" name="Google Shape;4833;gd08ce91f6e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4" name="Google Shape;4834;gd08ce91f6e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8625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1"/>
        <p:cNvGrpSpPr/>
        <p:nvPr/>
      </p:nvGrpSpPr>
      <p:grpSpPr>
        <a:xfrm>
          <a:off x="0" y="0"/>
          <a:ext cx="0" cy="0"/>
          <a:chOff x="0" y="0"/>
          <a:chExt cx="0" cy="0"/>
        </a:xfrm>
      </p:grpSpPr>
      <p:sp>
        <p:nvSpPr>
          <p:cNvPr id="4792" name="Google Shape;4792;gf97a9bcf14_0_1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3" name="Google Shape;4793;gf97a9bcf14_0_1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3"/>
        <p:cNvGrpSpPr/>
        <p:nvPr/>
      </p:nvGrpSpPr>
      <p:grpSpPr>
        <a:xfrm>
          <a:off x="0" y="0"/>
          <a:ext cx="0" cy="0"/>
          <a:chOff x="0" y="0"/>
          <a:chExt cx="0" cy="0"/>
        </a:xfrm>
      </p:grpSpPr>
      <p:sp>
        <p:nvSpPr>
          <p:cNvPr id="5004" name="Google Shape;5004;g7a2bc4d681_0_7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5" name="Google Shape;5005;g7a2bc4d681_0_7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0"/>
        <p:cNvGrpSpPr/>
        <p:nvPr/>
      </p:nvGrpSpPr>
      <p:grpSpPr>
        <a:xfrm>
          <a:off x="0" y="0"/>
          <a:ext cx="0" cy="0"/>
          <a:chOff x="0" y="0"/>
          <a:chExt cx="0" cy="0"/>
        </a:xfrm>
      </p:grpSpPr>
      <p:sp>
        <p:nvSpPr>
          <p:cNvPr id="5381" name="Google Shape;5381;gd08ce91f6e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2" name="Google Shape;5382;gd08ce91f6e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3"/>
        <p:cNvGrpSpPr/>
        <p:nvPr/>
      </p:nvGrpSpPr>
      <p:grpSpPr>
        <a:xfrm>
          <a:off x="0" y="0"/>
          <a:ext cx="0" cy="0"/>
          <a:chOff x="0" y="0"/>
          <a:chExt cx="0" cy="0"/>
        </a:xfrm>
      </p:grpSpPr>
      <p:sp>
        <p:nvSpPr>
          <p:cNvPr id="4134" name="Google Shape;4134;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5" name="Google Shape;4135;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0"/>
        <p:cNvGrpSpPr/>
        <p:nvPr/>
      </p:nvGrpSpPr>
      <p:grpSpPr>
        <a:xfrm>
          <a:off x="0" y="0"/>
          <a:ext cx="0" cy="0"/>
          <a:chOff x="0" y="0"/>
          <a:chExt cx="0" cy="0"/>
        </a:xfrm>
      </p:grpSpPr>
      <p:sp>
        <p:nvSpPr>
          <p:cNvPr id="8201" name="Google Shape;8201;gf61f3e2cd9_0_1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2" name="Google Shape;8202;gf61f3e2cd9_0_1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7"/>
        <p:cNvGrpSpPr/>
        <p:nvPr/>
      </p:nvGrpSpPr>
      <p:grpSpPr>
        <a:xfrm>
          <a:off x="0" y="0"/>
          <a:ext cx="0" cy="0"/>
          <a:chOff x="0" y="0"/>
          <a:chExt cx="0" cy="0"/>
        </a:xfrm>
      </p:grpSpPr>
      <p:sp>
        <p:nvSpPr>
          <p:cNvPr id="4178" name="Google Shape;4178;gcc6c8c11d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9" name="Google Shape;4179;gcc6c8c11d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0"/>
        <p:cNvGrpSpPr/>
        <p:nvPr/>
      </p:nvGrpSpPr>
      <p:grpSpPr>
        <a:xfrm>
          <a:off x="0" y="0"/>
          <a:ext cx="0" cy="0"/>
          <a:chOff x="0" y="0"/>
          <a:chExt cx="0" cy="0"/>
        </a:xfrm>
      </p:grpSpPr>
      <p:sp>
        <p:nvSpPr>
          <p:cNvPr id="4201" name="Google Shape;4201;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2" name="Google Shape;4202;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7"/>
        <p:cNvGrpSpPr/>
        <p:nvPr/>
      </p:nvGrpSpPr>
      <p:grpSpPr>
        <a:xfrm>
          <a:off x="0" y="0"/>
          <a:ext cx="0" cy="0"/>
          <a:chOff x="0" y="0"/>
          <a:chExt cx="0" cy="0"/>
        </a:xfrm>
      </p:grpSpPr>
      <p:sp>
        <p:nvSpPr>
          <p:cNvPr id="4228" name="Google Shape;4228;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9" name="Google Shape;4229;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1"/>
        <p:cNvGrpSpPr/>
        <p:nvPr/>
      </p:nvGrpSpPr>
      <p:grpSpPr>
        <a:xfrm>
          <a:off x="0" y="0"/>
          <a:ext cx="0" cy="0"/>
          <a:chOff x="0" y="0"/>
          <a:chExt cx="0" cy="0"/>
        </a:xfrm>
      </p:grpSpPr>
      <p:sp>
        <p:nvSpPr>
          <p:cNvPr id="4382" name="Google Shape;4382;g7a2bc4d68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3" name="Google Shape;4383;g7a2bc4d68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8"/>
        <p:cNvGrpSpPr/>
        <p:nvPr/>
      </p:nvGrpSpPr>
      <p:grpSpPr>
        <a:xfrm>
          <a:off x="0" y="0"/>
          <a:ext cx="0" cy="0"/>
          <a:chOff x="0" y="0"/>
          <a:chExt cx="0" cy="0"/>
        </a:xfrm>
      </p:grpSpPr>
      <p:sp>
        <p:nvSpPr>
          <p:cNvPr id="4399" name="Google Shape;4399;gf9484e002c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0" name="Google Shape;4400;gf9484e002c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7"/>
        <p:cNvGrpSpPr/>
        <p:nvPr/>
      </p:nvGrpSpPr>
      <p:grpSpPr>
        <a:xfrm>
          <a:off x="0" y="0"/>
          <a:ext cx="0" cy="0"/>
          <a:chOff x="0" y="0"/>
          <a:chExt cx="0" cy="0"/>
        </a:xfrm>
      </p:grpSpPr>
      <p:sp>
        <p:nvSpPr>
          <p:cNvPr id="4228" name="Google Shape;4228;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9" name="Google Shape;4229;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5297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8"/>
        <p:cNvGrpSpPr/>
        <p:nvPr/>
      </p:nvGrpSpPr>
      <p:grpSpPr>
        <a:xfrm>
          <a:off x="0" y="0"/>
          <a:ext cx="0" cy="0"/>
          <a:chOff x="0" y="0"/>
          <a:chExt cx="0" cy="0"/>
        </a:xfrm>
      </p:grpSpPr>
      <p:sp>
        <p:nvSpPr>
          <p:cNvPr id="4459" name="Google Shape;4459;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0" name="Google Shape;4460;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rot="-8907462" flipH="1">
            <a:off x="8128607" y="-319262"/>
            <a:ext cx="1310949" cy="2857915"/>
            <a:chOff x="3345650" y="2840950"/>
            <a:chExt cx="370900" cy="808575"/>
          </a:xfrm>
        </p:grpSpPr>
        <p:sp>
          <p:nvSpPr>
            <p:cNvPr id="11" name="Google Shape;11;p2"/>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2"/>
          <p:cNvSpPr/>
          <p:nvPr/>
        </p:nvSpPr>
        <p:spPr>
          <a:xfrm rot="839692" flipH="1">
            <a:off x="5265557" y="-447409"/>
            <a:ext cx="4025481" cy="2070782"/>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rot="839715" flipH="1">
            <a:off x="6453828" y="-898953"/>
            <a:ext cx="4195387" cy="3621616"/>
            <a:chOff x="2695275" y="1049450"/>
            <a:chExt cx="1439175" cy="1242350"/>
          </a:xfrm>
        </p:grpSpPr>
        <p:sp>
          <p:nvSpPr>
            <p:cNvPr id="61" name="Google Shape;61;p2"/>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3" name="Google Shape;63;p2"/>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rot="-1799746">
            <a:off x="-851544" y="3182839"/>
            <a:ext cx="2739071" cy="3675601"/>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txBox="1">
            <a:spLocks noGrp="1"/>
          </p:cNvSpPr>
          <p:nvPr>
            <p:ph type="subTitle" idx="1"/>
          </p:nvPr>
        </p:nvSpPr>
        <p:spPr>
          <a:xfrm>
            <a:off x="1101000" y="3731375"/>
            <a:ext cx="3852000" cy="451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67" name="Google Shape;67;p2"/>
          <p:cNvGrpSpPr/>
          <p:nvPr/>
        </p:nvGrpSpPr>
        <p:grpSpPr>
          <a:xfrm rot="3866213">
            <a:off x="119293" y="-295011"/>
            <a:ext cx="1148962" cy="2301773"/>
            <a:chOff x="3238525" y="2739250"/>
            <a:chExt cx="1148975" cy="2301800"/>
          </a:xfrm>
        </p:grpSpPr>
        <p:sp>
          <p:nvSpPr>
            <p:cNvPr id="68" name="Google Shape;68;p2"/>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2"/>
          <p:cNvGrpSpPr/>
          <p:nvPr/>
        </p:nvGrpSpPr>
        <p:grpSpPr>
          <a:xfrm rot="-2238749">
            <a:off x="8387725" y="2160389"/>
            <a:ext cx="1403448" cy="3309947"/>
            <a:chOff x="6152550" y="3804050"/>
            <a:chExt cx="386075" cy="910550"/>
          </a:xfrm>
        </p:grpSpPr>
        <p:sp>
          <p:nvSpPr>
            <p:cNvPr id="128" name="Google Shape;128;p2"/>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2"/>
          <p:cNvGrpSpPr/>
          <p:nvPr/>
        </p:nvGrpSpPr>
        <p:grpSpPr>
          <a:xfrm rot="-3365436">
            <a:off x="7402918" y="2339740"/>
            <a:ext cx="2205126" cy="4812969"/>
            <a:chOff x="7386050" y="661025"/>
            <a:chExt cx="1576975" cy="3441950"/>
          </a:xfrm>
        </p:grpSpPr>
        <p:sp>
          <p:nvSpPr>
            <p:cNvPr id="131" name="Google Shape;131;p2"/>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2"/>
          <p:cNvGrpSpPr/>
          <p:nvPr/>
        </p:nvGrpSpPr>
        <p:grpSpPr>
          <a:xfrm rot="-2876806" flipH="1">
            <a:off x="7945480" y="3299247"/>
            <a:ext cx="1324284" cy="2432000"/>
            <a:chOff x="4830275" y="2608450"/>
            <a:chExt cx="1324325" cy="2432075"/>
          </a:xfrm>
        </p:grpSpPr>
        <p:sp>
          <p:nvSpPr>
            <p:cNvPr id="143" name="Google Shape;143;p2"/>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3" name="Google Shape;213;p2"/>
          <p:cNvPicPr preferRelativeResize="0"/>
          <p:nvPr/>
        </p:nvPicPr>
        <p:blipFill>
          <a:blip r:embed="rId2">
            <a:alphaModFix amt="50000"/>
          </a:blip>
          <a:stretch>
            <a:fillRect/>
          </a:stretch>
        </p:blipFill>
        <p:spPr>
          <a:xfrm rot="1802387">
            <a:off x="-1380746" y="-973383"/>
            <a:ext cx="3071170" cy="2747418"/>
          </a:xfrm>
          <a:prstGeom prst="rect">
            <a:avLst/>
          </a:prstGeom>
          <a:noFill/>
          <a:ln>
            <a:noFill/>
          </a:ln>
        </p:spPr>
      </p:pic>
      <p:pic>
        <p:nvPicPr>
          <p:cNvPr id="214" name="Google Shape;214;p2"/>
          <p:cNvPicPr preferRelativeResize="0"/>
          <p:nvPr/>
        </p:nvPicPr>
        <p:blipFill>
          <a:blip r:embed="rId2">
            <a:alphaModFix amt="50000"/>
          </a:blip>
          <a:stretch>
            <a:fillRect/>
          </a:stretch>
        </p:blipFill>
        <p:spPr>
          <a:xfrm rot="1802401">
            <a:off x="-1722336" y="3908943"/>
            <a:ext cx="3851999" cy="3445953"/>
          </a:xfrm>
          <a:prstGeom prst="rect">
            <a:avLst/>
          </a:prstGeom>
          <a:noFill/>
          <a:ln>
            <a:noFill/>
          </a:ln>
        </p:spPr>
      </p:pic>
      <p:sp>
        <p:nvSpPr>
          <p:cNvPr id="215" name="Google Shape;215;p2"/>
          <p:cNvSpPr txBox="1">
            <a:spLocks noGrp="1"/>
          </p:cNvSpPr>
          <p:nvPr>
            <p:ph type="ctrTitle"/>
          </p:nvPr>
        </p:nvSpPr>
        <p:spPr>
          <a:xfrm>
            <a:off x="1101000" y="1285875"/>
            <a:ext cx="4661700" cy="2612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4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pic>
        <p:nvPicPr>
          <p:cNvPr id="216" name="Google Shape;216;p2"/>
          <p:cNvPicPr preferRelativeResize="0"/>
          <p:nvPr/>
        </p:nvPicPr>
        <p:blipFill>
          <a:blip r:embed="rId2">
            <a:alphaModFix amt="50000"/>
          </a:blip>
          <a:stretch>
            <a:fillRect/>
          </a:stretch>
        </p:blipFill>
        <p:spPr>
          <a:xfrm>
            <a:off x="6235701" y="2571743"/>
            <a:ext cx="3852000" cy="3445953"/>
          </a:xfrm>
          <a:prstGeom prst="rect">
            <a:avLst/>
          </a:prstGeom>
          <a:noFill/>
          <a:ln>
            <a:noFill/>
          </a:ln>
        </p:spPr>
      </p:pic>
      <p:pic>
        <p:nvPicPr>
          <p:cNvPr id="217" name="Google Shape;217;p2"/>
          <p:cNvPicPr preferRelativeResize="0"/>
          <p:nvPr/>
        </p:nvPicPr>
        <p:blipFill>
          <a:blip r:embed="rId2">
            <a:alphaModFix amt="50000"/>
          </a:blip>
          <a:stretch>
            <a:fillRect/>
          </a:stretch>
        </p:blipFill>
        <p:spPr>
          <a:xfrm>
            <a:off x="5340351" y="-874207"/>
            <a:ext cx="3852000" cy="3445953"/>
          </a:xfrm>
          <a:prstGeom prst="rect">
            <a:avLst/>
          </a:prstGeom>
          <a:noFill/>
          <a:ln>
            <a:noFill/>
          </a:ln>
        </p:spPr>
      </p:pic>
      <p:sp>
        <p:nvSpPr>
          <p:cNvPr id="218" name="Google Shape;218;p2"/>
          <p:cNvSpPr txBox="1">
            <a:spLocks noGrp="1"/>
          </p:cNvSpPr>
          <p:nvPr>
            <p:ph type="subTitle" idx="2"/>
          </p:nvPr>
        </p:nvSpPr>
        <p:spPr>
          <a:xfrm rot="1008">
            <a:off x="7538017" y="578852"/>
            <a:ext cx="1023000" cy="94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1738"/>
        <p:cNvGrpSpPr/>
        <p:nvPr/>
      </p:nvGrpSpPr>
      <p:grpSpPr>
        <a:xfrm>
          <a:off x="0" y="0"/>
          <a:ext cx="0" cy="0"/>
          <a:chOff x="0" y="0"/>
          <a:chExt cx="0" cy="0"/>
        </a:xfrm>
      </p:grpSpPr>
      <p:sp>
        <p:nvSpPr>
          <p:cNvPr id="1739" name="Google Shape;1739;p19"/>
          <p:cNvSpPr/>
          <p:nvPr/>
        </p:nvSpPr>
        <p:spPr>
          <a:xfrm rot="3793880">
            <a:off x="-618777" y="-2224650"/>
            <a:ext cx="4814444" cy="6872702"/>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0" name="Google Shape;1740;p19"/>
          <p:cNvGrpSpPr/>
          <p:nvPr/>
        </p:nvGrpSpPr>
        <p:grpSpPr>
          <a:xfrm>
            <a:off x="-177203" y="60922"/>
            <a:ext cx="2197497" cy="2006363"/>
            <a:chOff x="5019350" y="2191648"/>
            <a:chExt cx="2575293" cy="2351298"/>
          </a:xfrm>
        </p:grpSpPr>
        <p:sp>
          <p:nvSpPr>
            <p:cNvPr id="1741" name="Google Shape;1741;p19"/>
            <p:cNvSpPr/>
            <p:nvPr/>
          </p:nvSpPr>
          <p:spPr>
            <a:xfrm>
              <a:off x="5019350" y="2675422"/>
              <a:ext cx="1556361" cy="1867524"/>
            </a:xfrm>
            <a:custGeom>
              <a:avLst/>
              <a:gdLst/>
              <a:ahLst/>
              <a:cxnLst/>
              <a:rect l="l" t="t" r="r" b="b"/>
              <a:pathLst>
                <a:path w="25534" h="30639" extrusionOk="0">
                  <a:moveTo>
                    <a:pt x="25260" y="0"/>
                  </a:moveTo>
                  <a:cubicBezTo>
                    <a:pt x="25047" y="91"/>
                    <a:pt x="19849" y="2219"/>
                    <a:pt x="14135" y="7022"/>
                  </a:cubicBezTo>
                  <a:cubicBezTo>
                    <a:pt x="8846" y="11490"/>
                    <a:pt x="2068" y="19149"/>
                    <a:pt x="1" y="30365"/>
                  </a:cubicBezTo>
                  <a:lnTo>
                    <a:pt x="1460" y="30639"/>
                  </a:lnTo>
                  <a:cubicBezTo>
                    <a:pt x="5259" y="9940"/>
                    <a:pt x="25320" y="730"/>
                    <a:pt x="25533" y="638"/>
                  </a:cubicBezTo>
                  <a:lnTo>
                    <a:pt x="252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9"/>
            <p:cNvSpPr/>
            <p:nvPr/>
          </p:nvSpPr>
          <p:spPr>
            <a:xfrm>
              <a:off x="6032796" y="2191648"/>
              <a:ext cx="1561847" cy="1758480"/>
            </a:xfrm>
            <a:custGeom>
              <a:avLst/>
              <a:gdLst/>
              <a:ahLst/>
              <a:cxnLst/>
              <a:rect l="l" t="t" r="r" b="b"/>
              <a:pathLst>
                <a:path w="25624" h="28850" extrusionOk="0">
                  <a:moveTo>
                    <a:pt x="13771" y="5124"/>
                  </a:moveTo>
                  <a:cubicBezTo>
                    <a:pt x="14064" y="5124"/>
                    <a:pt x="14332" y="5394"/>
                    <a:pt x="14225" y="5688"/>
                  </a:cubicBezTo>
                  <a:cubicBezTo>
                    <a:pt x="14013" y="6265"/>
                    <a:pt x="13405" y="6509"/>
                    <a:pt x="12918" y="6752"/>
                  </a:cubicBezTo>
                  <a:lnTo>
                    <a:pt x="12888" y="6752"/>
                  </a:lnTo>
                  <a:cubicBezTo>
                    <a:pt x="12888" y="6752"/>
                    <a:pt x="12888" y="6782"/>
                    <a:pt x="12858" y="6782"/>
                  </a:cubicBezTo>
                  <a:cubicBezTo>
                    <a:pt x="12785" y="6884"/>
                    <a:pt x="12669" y="6931"/>
                    <a:pt x="12552" y="6931"/>
                  </a:cubicBezTo>
                  <a:cubicBezTo>
                    <a:pt x="12426" y="6931"/>
                    <a:pt x="12298" y="6877"/>
                    <a:pt x="12219" y="6782"/>
                  </a:cubicBezTo>
                  <a:cubicBezTo>
                    <a:pt x="12007" y="6600"/>
                    <a:pt x="12037" y="6326"/>
                    <a:pt x="12219" y="6144"/>
                  </a:cubicBezTo>
                  <a:cubicBezTo>
                    <a:pt x="12584" y="5657"/>
                    <a:pt x="13070" y="5293"/>
                    <a:pt x="13648" y="5141"/>
                  </a:cubicBezTo>
                  <a:cubicBezTo>
                    <a:pt x="13689" y="5130"/>
                    <a:pt x="13730" y="5124"/>
                    <a:pt x="13771" y="5124"/>
                  </a:cubicBezTo>
                  <a:close/>
                  <a:moveTo>
                    <a:pt x="14952" y="9381"/>
                  </a:moveTo>
                  <a:cubicBezTo>
                    <a:pt x="14993" y="9381"/>
                    <a:pt x="15035" y="9386"/>
                    <a:pt x="15076" y="9396"/>
                  </a:cubicBezTo>
                  <a:cubicBezTo>
                    <a:pt x="15228" y="9411"/>
                    <a:pt x="15380" y="9411"/>
                    <a:pt x="15532" y="9411"/>
                  </a:cubicBezTo>
                  <a:cubicBezTo>
                    <a:pt x="15684" y="9411"/>
                    <a:pt x="15836" y="9411"/>
                    <a:pt x="15988" y="9427"/>
                  </a:cubicBezTo>
                  <a:cubicBezTo>
                    <a:pt x="16232" y="9457"/>
                    <a:pt x="16444" y="9639"/>
                    <a:pt x="16444" y="9882"/>
                  </a:cubicBezTo>
                  <a:cubicBezTo>
                    <a:pt x="16444" y="10113"/>
                    <a:pt x="16253" y="10371"/>
                    <a:pt x="16026" y="10371"/>
                  </a:cubicBezTo>
                  <a:cubicBezTo>
                    <a:pt x="16013" y="10371"/>
                    <a:pt x="16001" y="10370"/>
                    <a:pt x="15988" y="10369"/>
                  </a:cubicBezTo>
                  <a:cubicBezTo>
                    <a:pt x="15593" y="10308"/>
                    <a:pt x="15228" y="10338"/>
                    <a:pt x="14833" y="10278"/>
                  </a:cubicBezTo>
                  <a:cubicBezTo>
                    <a:pt x="14590" y="10217"/>
                    <a:pt x="14438" y="9943"/>
                    <a:pt x="14499" y="9700"/>
                  </a:cubicBezTo>
                  <a:cubicBezTo>
                    <a:pt x="14575" y="9499"/>
                    <a:pt x="14754" y="9381"/>
                    <a:pt x="14952" y="9381"/>
                  </a:cubicBezTo>
                  <a:close/>
                  <a:moveTo>
                    <a:pt x="9763" y="9866"/>
                  </a:moveTo>
                  <a:cubicBezTo>
                    <a:pt x="9840" y="9866"/>
                    <a:pt x="9919" y="9871"/>
                    <a:pt x="10000" y="9882"/>
                  </a:cubicBezTo>
                  <a:cubicBezTo>
                    <a:pt x="10304" y="9943"/>
                    <a:pt x="10517" y="10156"/>
                    <a:pt x="10456" y="10490"/>
                  </a:cubicBezTo>
                  <a:cubicBezTo>
                    <a:pt x="10304" y="11159"/>
                    <a:pt x="9727" y="11585"/>
                    <a:pt x="9362" y="12132"/>
                  </a:cubicBezTo>
                  <a:cubicBezTo>
                    <a:pt x="8845" y="12922"/>
                    <a:pt x="8633" y="13834"/>
                    <a:pt x="8389" y="14715"/>
                  </a:cubicBezTo>
                  <a:cubicBezTo>
                    <a:pt x="8326" y="14932"/>
                    <a:pt x="8150" y="15026"/>
                    <a:pt x="7969" y="15026"/>
                  </a:cubicBezTo>
                  <a:cubicBezTo>
                    <a:pt x="7719" y="15026"/>
                    <a:pt x="7460" y="14846"/>
                    <a:pt x="7478" y="14563"/>
                  </a:cubicBezTo>
                  <a:cubicBezTo>
                    <a:pt x="7386" y="14472"/>
                    <a:pt x="7326" y="14320"/>
                    <a:pt x="7356" y="14138"/>
                  </a:cubicBezTo>
                  <a:cubicBezTo>
                    <a:pt x="7560" y="12855"/>
                    <a:pt x="7960" y="9866"/>
                    <a:pt x="9763" y="9866"/>
                  </a:cubicBezTo>
                  <a:close/>
                  <a:moveTo>
                    <a:pt x="15790" y="0"/>
                  </a:moveTo>
                  <a:cubicBezTo>
                    <a:pt x="12474" y="0"/>
                    <a:pt x="10700" y="6478"/>
                    <a:pt x="10700" y="6478"/>
                  </a:cubicBezTo>
                  <a:cubicBezTo>
                    <a:pt x="10700" y="6478"/>
                    <a:pt x="10700" y="6478"/>
                    <a:pt x="10700" y="6448"/>
                  </a:cubicBezTo>
                  <a:cubicBezTo>
                    <a:pt x="10608" y="6326"/>
                    <a:pt x="10152" y="5749"/>
                    <a:pt x="9484" y="5202"/>
                  </a:cubicBezTo>
                  <a:cubicBezTo>
                    <a:pt x="8746" y="4587"/>
                    <a:pt x="7735" y="3993"/>
                    <a:pt x="6562" y="3993"/>
                  </a:cubicBezTo>
                  <a:cubicBezTo>
                    <a:pt x="5703" y="3993"/>
                    <a:pt x="4758" y="4311"/>
                    <a:pt x="3769" y="5171"/>
                  </a:cubicBezTo>
                  <a:cubicBezTo>
                    <a:pt x="0" y="8454"/>
                    <a:pt x="1398" y="16630"/>
                    <a:pt x="6809" y="20035"/>
                  </a:cubicBezTo>
                  <a:cubicBezTo>
                    <a:pt x="8754" y="21250"/>
                    <a:pt x="10791" y="22314"/>
                    <a:pt x="12614" y="23348"/>
                  </a:cubicBezTo>
                  <a:cubicBezTo>
                    <a:pt x="12189" y="22071"/>
                    <a:pt x="11885" y="20764"/>
                    <a:pt x="11885" y="19396"/>
                  </a:cubicBezTo>
                  <a:cubicBezTo>
                    <a:pt x="11915" y="18515"/>
                    <a:pt x="11885" y="16448"/>
                    <a:pt x="12797" y="15931"/>
                  </a:cubicBezTo>
                  <a:cubicBezTo>
                    <a:pt x="12984" y="15814"/>
                    <a:pt x="13147" y="15763"/>
                    <a:pt x="13287" y="15763"/>
                  </a:cubicBezTo>
                  <a:cubicBezTo>
                    <a:pt x="13873" y="15763"/>
                    <a:pt x="14062" y="16649"/>
                    <a:pt x="14013" y="17238"/>
                  </a:cubicBezTo>
                  <a:cubicBezTo>
                    <a:pt x="13769" y="19396"/>
                    <a:pt x="13131" y="23044"/>
                    <a:pt x="15046" y="24776"/>
                  </a:cubicBezTo>
                  <a:cubicBezTo>
                    <a:pt x="15350" y="24959"/>
                    <a:pt x="15624" y="25141"/>
                    <a:pt x="15897" y="25323"/>
                  </a:cubicBezTo>
                  <a:lnTo>
                    <a:pt x="15928" y="25323"/>
                  </a:lnTo>
                  <a:cubicBezTo>
                    <a:pt x="15988" y="25354"/>
                    <a:pt x="16049" y="25415"/>
                    <a:pt x="16080" y="25445"/>
                  </a:cubicBezTo>
                  <a:cubicBezTo>
                    <a:pt x="17630" y="26539"/>
                    <a:pt x="18754" y="27603"/>
                    <a:pt x="19089" y="28849"/>
                  </a:cubicBezTo>
                  <a:cubicBezTo>
                    <a:pt x="19089" y="28849"/>
                    <a:pt x="23405" y="24533"/>
                    <a:pt x="24985" y="17603"/>
                  </a:cubicBezTo>
                  <a:cubicBezTo>
                    <a:pt x="24104" y="16509"/>
                    <a:pt x="22007" y="15901"/>
                    <a:pt x="20821" y="15414"/>
                  </a:cubicBezTo>
                  <a:cubicBezTo>
                    <a:pt x="19818" y="14989"/>
                    <a:pt x="18663" y="14715"/>
                    <a:pt x="17721" y="14168"/>
                  </a:cubicBezTo>
                  <a:cubicBezTo>
                    <a:pt x="17113" y="13834"/>
                    <a:pt x="15928" y="12496"/>
                    <a:pt x="17265" y="12162"/>
                  </a:cubicBezTo>
                  <a:cubicBezTo>
                    <a:pt x="17347" y="12141"/>
                    <a:pt x="17437" y="12131"/>
                    <a:pt x="17533" y="12131"/>
                  </a:cubicBezTo>
                  <a:cubicBezTo>
                    <a:pt x="18255" y="12131"/>
                    <a:pt x="19312" y="12677"/>
                    <a:pt x="19849" y="12892"/>
                  </a:cubicBezTo>
                  <a:cubicBezTo>
                    <a:pt x="20730" y="13226"/>
                    <a:pt x="21581" y="13621"/>
                    <a:pt x="22402" y="14047"/>
                  </a:cubicBezTo>
                  <a:cubicBezTo>
                    <a:pt x="23466" y="14624"/>
                    <a:pt x="24499" y="15323"/>
                    <a:pt x="25259" y="16235"/>
                  </a:cubicBezTo>
                  <a:cubicBezTo>
                    <a:pt x="25502" y="14715"/>
                    <a:pt x="25624" y="13104"/>
                    <a:pt x="25533" y="11372"/>
                  </a:cubicBezTo>
                  <a:cubicBezTo>
                    <a:pt x="25502" y="10612"/>
                    <a:pt x="25381" y="9882"/>
                    <a:pt x="25198" y="9183"/>
                  </a:cubicBezTo>
                  <a:cubicBezTo>
                    <a:pt x="23982" y="8454"/>
                    <a:pt x="22797" y="8089"/>
                    <a:pt x="21277" y="7998"/>
                  </a:cubicBezTo>
                  <a:cubicBezTo>
                    <a:pt x="21047" y="7984"/>
                    <a:pt x="20805" y="7981"/>
                    <a:pt x="20556" y="7981"/>
                  </a:cubicBezTo>
                  <a:cubicBezTo>
                    <a:pt x="20392" y="7981"/>
                    <a:pt x="20226" y="7982"/>
                    <a:pt x="20058" y="7982"/>
                  </a:cubicBezTo>
                  <a:cubicBezTo>
                    <a:pt x="19367" y="7982"/>
                    <a:pt x="18659" y="7962"/>
                    <a:pt x="18055" y="7755"/>
                  </a:cubicBezTo>
                  <a:cubicBezTo>
                    <a:pt x="17356" y="7512"/>
                    <a:pt x="16596" y="6782"/>
                    <a:pt x="17265" y="6083"/>
                  </a:cubicBezTo>
                  <a:cubicBezTo>
                    <a:pt x="17566" y="5782"/>
                    <a:pt x="18056" y="5691"/>
                    <a:pt x="18569" y="5691"/>
                  </a:cubicBezTo>
                  <a:cubicBezTo>
                    <a:pt x="19145" y="5691"/>
                    <a:pt x="19751" y="5806"/>
                    <a:pt x="20153" y="5870"/>
                  </a:cubicBezTo>
                  <a:cubicBezTo>
                    <a:pt x="21581" y="6113"/>
                    <a:pt x="23253" y="6600"/>
                    <a:pt x="24621" y="7360"/>
                  </a:cubicBezTo>
                  <a:cubicBezTo>
                    <a:pt x="22767" y="2831"/>
                    <a:pt x="18633" y="156"/>
                    <a:pt x="15928" y="4"/>
                  </a:cubicBezTo>
                  <a:cubicBezTo>
                    <a:pt x="15882" y="1"/>
                    <a:pt x="15836" y="0"/>
                    <a:pt x="157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9"/>
            <p:cNvSpPr/>
            <p:nvPr/>
          </p:nvSpPr>
          <p:spPr>
            <a:xfrm>
              <a:off x="6032796" y="2434846"/>
              <a:ext cx="1163522" cy="1515279"/>
            </a:xfrm>
            <a:custGeom>
              <a:avLst/>
              <a:gdLst/>
              <a:ahLst/>
              <a:cxnLst/>
              <a:rect l="l" t="t" r="r" b="b"/>
              <a:pathLst>
                <a:path w="19089" h="24860" extrusionOk="0">
                  <a:moveTo>
                    <a:pt x="9763" y="5876"/>
                  </a:moveTo>
                  <a:cubicBezTo>
                    <a:pt x="9840" y="5876"/>
                    <a:pt x="9919" y="5881"/>
                    <a:pt x="10000" y="5892"/>
                  </a:cubicBezTo>
                  <a:cubicBezTo>
                    <a:pt x="10304" y="5953"/>
                    <a:pt x="10517" y="6166"/>
                    <a:pt x="10456" y="6500"/>
                  </a:cubicBezTo>
                  <a:cubicBezTo>
                    <a:pt x="10304" y="7169"/>
                    <a:pt x="9727" y="7595"/>
                    <a:pt x="9362" y="8142"/>
                  </a:cubicBezTo>
                  <a:cubicBezTo>
                    <a:pt x="8845" y="8932"/>
                    <a:pt x="8633" y="9844"/>
                    <a:pt x="8389" y="10725"/>
                  </a:cubicBezTo>
                  <a:cubicBezTo>
                    <a:pt x="8326" y="10942"/>
                    <a:pt x="8150" y="11036"/>
                    <a:pt x="7969" y="11036"/>
                  </a:cubicBezTo>
                  <a:cubicBezTo>
                    <a:pt x="7719" y="11036"/>
                    <a:pt x="7460" y="10856"/>
                    <a:pt x="7478" y="10573"/>
                  </a:cubicBezTo>
                  <a:cubicBezTo>
                    <a:pt x="7386" y="10482"/>
                    <a:pt x="7326" y="10330"/>
                    <a:pt x="7356" y="10148"/>
                  </a:cubicBezTo>
                  <a:cubicBezTo>
                    <a:pt x="7560" y="8865"/>
                    <a:pt x="7960" y="5876"/>
                    <a:pt x="9763" y="5876"/>
                  </a:cubicBezTo>
                  <a:close/>
                  <a:moveTo>
                    <a:pt x="6571" y="1"/>
                  </a:moveTo>
                  <a:cubicBezTo>
                    <a:pt x="5710" y="1"/>
                    <a:pt x="4762" y="318"/>
                    <a:pt x="3769" y="1181"/>
                  </a:cubicBezTo>
                  <a:cubicBezTo>
                    <a:pt x="0" y="4464"/>
                    <a:pt x="1398" y="12640"/>
                    <a:pt x="6809" y="16045"/>
                  </a:cubicBezTo>
                  <a:cubicBezTo>
                    <a:pt x="8754" y="17260"/>
                    <a:pt x="10791" y="18324"/>
                    <a:pt x="12614" y="19358"/>
                  </a:cubicBezTo>
                  <a:cubicBezTo>
                    <a:pt x="12189" y="18081"/>
                    <a:pt x="11885" y="16774"/>
                    <a:pt x="11885" y="15406"/>
                  </a:cubicBezTo>
                  <a:cubicBezTo>
                    <a:pt x="11915" y="14525"/>
                    <a:pt x="11885" y="12458"/>
                    <a:pt x="12797" y="11941"/>
                  </a:cubicBezTo>
                  <a:cubicBezTo>
                    <a:pt x="12984" y="11824"/>
                    <a:pt x="13147" y="11773"/>
                    <a:pt x="13287" y="11773"/>
                  </a:cubicBezTo>
                  <a:cubicBezTo>
                    <a:pt x="13873" y="11773"/>
                    <a:pt x="14062" y="12659"/>
                    <a:pt x="14013" y="13248"/>
                  </a:cubicBezTo>
                  <a:cubicBezTo>
                    <a:pt x="13769" y="15406"/>
                    <a:pt x="13131" y="19054"/>
                    <a:pt x="15046" y="20786"/>
                  </a:cubicBezTo>
                  <a:cubicBezTo>
                    <a:pt x="15350" y="20969"/>
                    <a:pt x="15624" y="21151"/>
                    <a:pt x="15897" y="21333"/>
                  </a:cubicBezTo>
                  <a:lnTo>
                    <a:pt x="15928" y="21333"/>
                  </a:lnTo>
                  <a:cubicBezTo>
                    <a:pt x="15988" y="21364"/>
                    <a:pt x="16049" y="21425"/>
                    <a:pt x="16080" y="21455"/>
                  </a:cubicBezTo>
                  <a:cubicBezTo>
                    <a:pt x="17630" y="22549"/>
                    <a:pt x="18754" y="23613"/>
                    <a:pt x="19089" y="24859"/>
                  </a:cubicBezTo>
                  <a:cubicBezTo>
                    <a:pt x="19089" y="24859"/>
                    <a:pt x="18663" y="11455"/>
                    <a:pt x="10700" y="2488"/>
                  </a:cubicBezTo>
                  <a:cubicBezTo>
                    <a:pt x="10700" y="2488"/>
                    <a:pt x="10700" y="2488"/>
                    <a:pt x="10700" y="2458"/>
                  </a:cubicBezTo>
                  <a:cubicBezTo>
                    <a:pt x="10274" y="2002"/>
                    <a:pt x="9879" y="1576"/>
                    <a:pt x="9484" y="1181"/>
                  </a:cubicBezTo>
                  <a:cubicBezTo>
                    <a:pt x="8748" y="586"/>
                    <a:pt x="7741" y="1"/>
                    <a:pt x="6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4" name="Google Shape;1744;p19"/>
          <p:cNvGrpSpPr/>
          <p:nvPr/>
        </p:nvGrpSpPr>
        <p:grpSpPr>
          <a:xfrm flipH="1">
            <a:off x="-100997" y="967778"/>
            <a:ext cx="1277071" cy="1401050"/>
            <a:chOff x="4307325" y="3844500"/>
            <a:chExt cx="681650" cy="747825"/>
          </a:xfrm>
        </p:grpSpPr>
        <p:sp>
          <p:nvSpPr>
            <p:cNvPr id="1745" name="Google Shape;1745;p19"/>
            <p:cNvSpPr/>
            <p:nvPr/>
          </p:nvSpPr>
          <p:spPr>
            <a:xfrm>
              <a:off x="4649300" y="3916750"/>
              <a:ext cx="339675" cy="675575"/>
            </a:xfrm>
            <a:custGeom>
              <a:avLst/>
              <a:gdLst/>
              <a:ahLst/>
              <a:cxnLst/>
              <a:rect l="l" t="t" r="r" b="b"/>
              <a:pathLst>
                <a:path w="13587" h="27023" extrusionOk="0">
                  <a:moveTo>
                    <a:pt x="304" y="1"/>
                  </a:moveTo>
                  <a:lnTo>
                    <a:pt x="0" y="305"/>
                  </a:lnTo>
                  <a:cubicBezTo>
                    <a:pt x="122" y="426"/>
                    <a:pt x="11490" y="12190"/>
                    <a:pt x="12493" y="27023"/>
                  </a:cubicBezTo>
                  <a:lnTo>
                    <a:pt x="13587" y="26962"/>
                  </a:lnTo>
                  <a:cubicBezTo>
                    <a:pt x="12553" y="11703"/>
                    <a:pt x="426" y="123"/>
                    <a:pt x="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9"/>
            <p:cNvSpPr/>
            <p:nvPr/>
          </p:nvSpPr>
          <p:spPr>
            <a:xfrm>
              <a:off x="4307325" y="3844500"/>
              <a:ext cx="529675" cy="375475"/>
            </a:xfrm>
            <a:custGeom>
              <a:avLst/>
              <a:gdLst/>
              <a:ahLst/>
              <a:cxnLst/>
              <a:rect l="l" t="t" r="r" b="b"/>
              <a:pathLst>
                <a:path w="21187" h="15019" extrusionOk="0">
                  <a:moveTo>
                    <a:pt x="9219" y="1"/>
                  </a:moveTo>
                  <a:cubicBezTo>
                    <a:pt x="8445" y="1"/>
                    <a:pt x="7456" y="311"/>
                    <a:pt x="6202" y="1158"/>
                  </a:cubicBezTo>
                  <a:cubicBezTo>
                    <a:pt x="4773" y="2101"/>
                    <a:pt x="3648" y="3772"/>
                    <a:pt x="2767" y="5627"/>
                  </a:cubicBezTo>
                  <a:cubicBezTo>
                    <a:pt x="3397" y="5324"/>
                    <a:pt x="4109" y="5147"/>
                    <a:pt x="4819" y="5147"/>
                  </a:cubicBezTo>
                  <a:cubicBezTo>
                    <a:pt x="4967" y="5147"/>
                    <a:pt x="5113" y="5155"/>
                    <a:pt x="5259" y="5171"/>
                  </a:cubicBezTo>
                  <a:cubicBezTo>
                    <a:pt x="5624" y="5201"/>
                    <a:pt x="5746" y="5839"/>
                    <a:pt x="5411" y="6022"/>
                  </a:cubicBezTo>
                  <a:cubicBezTo>
                    <a:pt x="4804" y="6326"/>
                    <a:pt x="4165" y="6447"/>
                    <a:pt x="3527" y="6660"/>
                  </a:cubicBezTo>
                  <a:cubicBezTo>
                    <a:pt x="2858" y="6842"/>
                    <a:pt x="2372" y="7207"/>
                    <a:pt x="1916" y="7663"/>
                  </a:cubicBezTo>
                  <a:cubicBezTo>
                    <a:pt x="548" y="11341"/>
                    <a:pt x="1" y="15019"/>
                    <a:pt x="1" y="15019"/>
                  </a:cubicBezTo>
                  <a:cubicBezTo>
                    <a:pt x="1" y="15019"/>
                    <a:pt x="5837" y="11189"/>
                    <a:pt x="12463" y="10885"/>
                  </a:cubicBezTo>
                  <a:cubicBezTo>
                    <a:pt x="12646" y="10855"/>
                    <a:pt x="12798" y="10855"/>
                    <a:pt x="12950" y="10855"/>
                  </a:cubicBezTo>
                  <a:cubicBezTo>
                    <a:pt x="13041" y="9791"/>
                    <a:pt x="12585" y="9000"/>
                    <a:pt x="12190" y="8058"/>
                  </a:cubicBezTo>
                  <a:cubicBezTo>
                    <a:pt x="11886" y="7420"/>
                    <a:pt x="11551" y="6751"/>
                    <a:pt x="11734" y="6052"/>
                  </a:cubicBezTo>
                  <a:cubicBezTo>
                    <a:pt x="11804" y="5842"/>
                    <a:pt x="12000" y="5667"/>
                    <a:pt x="12211" y="5667"/>
                  </a:cubicBezTo>
                  <a:cubicBezTo>
                    <a:pt x="12275" y="5667"/>
                    <a:pt x="12339" y="5683"/>
                    <a:pt x="12402" y="5718"/>
                  </a:cubicBezTo>
                  <a:cubicBezTo>
                    <a:pt x="13223" y="6204"/>
                    <a:pt x="13466" y="7146"/>
                    <a:pt x="13740" y="7997"/>
                  </a:cubicBezTo>
                  <a:cubicBezTo>
                    <a:pt x="14013" y="8940"/>
                    <a:pt x="14135" y="9791"/>
                    <a:pt x="13983" y="10703"/>
                  </a:cubicBezTo>
                  <a:cubicBezTo>
                    <a:pt x="19454" y="9791"/>
                    <a:pt x="21187" y="5383"/>
                    <a:pt x="18542" y="2557"/>
                  </a:cubicBezTo>
                  <a:cubicBezTo>
                    <a:pt x="17525" y="1481"/>
                    <a:pt x="16393" y="1131"/>
                    <a:pt x="15356" y="1131"/>
                  </a:cubicBezTo>
                  <a:cubicBezTo>
                    <a:pt x="13726" y="1131"/>
                    <a:pt x="12330" y="1993"/>
                    <a:pt x="11977" y="2253"/>
                  </a:cubicBezTo>
                  <a:cubicBezTo>
                    <a:pt x="11916" y="2253"/>
                    <a:pt x="11886" y="2283"/>
                    <a:pt x="11855" y="2313"/>
                  </a:cubicBezTo>
                  <a:cubicBezTo>
                    <a:pt x="11855" y="2313"/>
                    <a:pt x="11334" y="1"/>
                    <a:pt x="9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9"/>
            <p:cNvSpPr/>
            <p:nvPr/>
          </p:nvSpPr>
          <p:spPr>
            <a:xfrm>
              <a:off x="4307325" y="3872775"/>
              <a:ext cx="529675" cy="347200"/>
            </a:xfrm>
            <a:custGeom>
              <a:avLst/>
              <a:gdLst/>
              <a:ahLst/>
              <a:cxnLst/>
              <a:rect l="l" t="t" r="r" b="b"/>
              <a:pathLst>
                <a:path w="21187" h="13888" extrusionOk="0">
                  <a:moveTo>
                    <a:pt x="15356" y="0"/>
                  </a:moveTo>
                  <a:cubicBezTo>
                    <a:pt x="13726" y="0"/>
                    <a:pt x="12330" y="862"/>
                    <a:pt x="11977" y="1122"/>
                  </a:cubicBezTo>
                  <a:cubicBezTo>
                    <a:pt x="11916" y="1122"/>
                    <a:pt x="11886" y="1152"/>
                    <a:pt x="11855" y="1182"/>
                  </a:cubicBezTo>
                  <a:cubicBezTo>
                    <a:pt x="4469" y="6532"/>
                    <a:pt x="1" y="13888"/>
                    <a:pt x="1" y="13888"/>
                  </a:cubicBezTo>
                  <a:cubicBezTo>
                    <a:pt x="1" y="13888"/>
                    <a:pt x="5837" y="10058"/>
                    <a:pt x="12463" y="9754"/>
                  </a:cubicBezTo>
                  <a:cubicBezTo>
                    <a:pt x="12646" y="9724"/>
                    <a:pt x="12798" y="9724"/>
                    <a:pt x="12950" y="9724"/>
                  </a:cubicBezTo>
                  <a:cubicBezTo>
                    <a:pt x="13041" y="8660"/>
                    <a:pt x="12585" y="7869"/>
                    <a:pt x="12190" y="6927"/>
                  </a:cubicBezTo>
                  <a:cubicBezTo>
                    <a:pt x="11886" y="6289"/>
                    <a:pt x="11551" y="5620"/>
                    <a:pt x="11734" y="4921"/>
                  </a:cubicBezTo>
                  <a:cubicBezTo>
                    <a:pt x="11804" y="4711"/>
                    <a:pt x="12000" y="4536"/>
                    <a:pt x="12211" y="4536"/>
                  </a:cubicBezTo>
                  <a:cubicBezTo>
                    <a:pt x="12275" y="4536"/>
                    <a:pt x="12339" y="4552"/>
                    <a:pt x="12402" y="4587"/>
                  </a:cubicBezTo>
                  <a:cubicBezTo>
                    <a:pt x="13223" y="5073"/>
                    <a:pt x="13466" y="6015"/>
                    <a:pt x="13740" y="6866"/>
                  </a:cubicBezTo>
                  <a:cubicBezTo>
                    <a:pt x="14013" y="7809"/>
                    <a:pt x="14135" y="8660"/>
                    <a:pt x="13983" y="9572"/>
                  </a:cubicBezTo>
                  <a:cubicBezTo>
                    <a:pt x="19454" y="8660"/>
                    <a:pt x="21187" y="4252"/>
                    <a:pt x="18542" y="1426"/>
                  </a:cubicBezTo>
                  <a:cubicBezTo>
                    <a:pt x="17525" y="350"/>
                    <a:pt x="16393" y="0"/>
                    <a:pt x="15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48" name="Google Shape;1748;p19"/>
          <p:cNvPicPr preferRelativeResize="0"/>
          <p:nvPr/>
        </p:nvPicPr>
        <p:blipFill>
          <a:blip r:embed="rId2">
            <a:alphaModFix amt="50000"/>
          </a:blip>
          <a:stretch>
            <a:fillRect/>
          </a:stretch>
        </p:blipFill>
        <p:spPr>
          <a:xfrm rot="2700000">
            <a:off x="-1493870" y="716275"/>
            <a:ext cx="3742526" cy="3347995"/>
          </a:xfrm>
          <a:prstGeom prst="rect">
            <a:avLst/>
          </a:prstGeom>
          <a:noFill/>
          <a:ln>
            <a:noFill/>
          </a:ln>
        </p:spPr>
      </p:pic>
      <p:pic>
        <p:nvPicPr>
          <p:cNvPr id="1749" name="Google Shape;1749;p19"/>
          <p:cNvPicPr preferRelativeResize="0"/>
          <p:nvPr/>
        </p:nvPicPr>
        <p:blipFill>
          <a:blip r:embed="rId2">
            <a:alphaModFix amt="50000"/>
          </a:blip>
          <a:stretch>
            <a:fillRect/>
          </a:stretch>
        </p:blipFill>
        <p:spPr>
          <a:xfrm rot="2700000">
            <a:off x="863270" y="-1640865"/>
            <a:ext cx="3742526" cy="3347995"/>
          </a:xfrm>
          <a:prstGeom prst="rect">
            <a:avLst/>
          </a:prstGeom>
          <a:noFill/>
          <a:ln>
            <a:noFill/>
          </a:ln>
        </p:spPr>
      </p:pic>
      <p:sp>
        <p:nvSpPr>
          <p:cNvPr id="1750" name="Google Shape;1750;p19"/>
          <p:cNvSpPr txBox="1">
            <a:spLocks noGrp="1"/>
          </p:cNvSpPr>
          <p:nvPr>
            <p:ph type="title"/>
          </p:nvPr>
        </p:nvSpPr>
        <p:spPr>
          <a:xfrm>
            <a:off x="726425" y="2293494"/>
            <a:ext cx="3840000" cy="69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1751" name="Google Shape;1751;p19"/>
          <p:cNvSpPr txBox="1">
            <a:spLocks noGrp="1"/>
          </p:cNvSpPr>
          <p:nvPr>
            <p:ph type="subTitle" idx="1"/>
          </p:nvPr>
        </p:nvSpPr>
        <p:spPr>
          <a:xfrm>
            <a:off x="726425" y="2911493"/>
            <a:ext cx="3840000" cy="114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4">
  <p:cSld name="CUSTOM_12">
    <p:spTree>
      <p:nvGrpSpPr>
        <p:cNvPr id="1" name="Shape 1883"/>
        <p:cNvGrpSpPr/>
        <p:nvPr/>
      </p:nvGrpSpPr>
      <p:grpSpPr>
        <a:xfrm>
          <a:off x="0" y="0"/>
          <a:ext cx="0" cy="0"/>
          <a:chOff x="0" y="0"/>
          <a:chExt cx="0" cy="0"/>
        </a:xfrm>
      </p:grpSpPr>
      <p:sp>
        <p:nvSpPr>
          <p:cNvPr id="1884" name="Google Shape;1884;p21"/>
          <p:cNvSpPr txBox="1">
            <a:spLocks noGrp="1"/>
          </p:cNvSpPr>
          <p:nvPr>
            <p:ph type="title"/>
          </p:nvPr>
        </p:nvSpPr>
        <p:spPr>
          <a:xfrm>
            <a:off x="726425" y="1207825"/>
            <a:ext cx="3393000" cy="1543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85" name="Google Shape;1885;p21"/>
          <p:cNvSpPr txBox="1">
            <a:spLocks noGrp="1"/>
          </p:cNvSpPr>
          <p:nvPr>
            <p:ph type="subTitle" idx="1"/>
          </p:nvPr>
        </p:nvSpPr>
        <p:spPr>
          <a:xfrm>
            <a:off x="726425" y="2751298"/>
            <a:ext cx="3393000" cy="117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6" name="Google Shape;1886;p21"/>
          <p:cNvSpPr/>
          <p:nvPr/>
        </p:nvSpPr>
        <p:spPr>
          <a:xfrm rot="-8614070" flipH="1">
            <a:off x="-1284390" y="3553364"/>
            <a:ext cx="2540892" cy="2210763"/>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7" name="Google Shape;1887;p21"/>
          <p:cNvGrpSpPr/>
          <p:nvPr/>
        </p:nvGrpSpPr>
        <p:grpSpPr>
          <a:xfrm rot="7084717" flipH="1">
            <a:off x="3605703" y="-490771"/>
            <a:ext cx="992233" cy="1839015"/>
            <a:chOff x="3321775" y="2146200"/>
            <a:chExt cx="1129175" cy="2092825"/>
          </a:xfrm>
        </p:grpSpPr>
        <p:sp>
          <p:nvSpPr>
            <p:cNvPr id="1888" name="Google Shape;1888;p21"/>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1"/>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1"/>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1"/>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1"/>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1"/>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1"/>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1"/>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1"/>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1"/>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1"/>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1"/>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1"/>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1"/>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1"/>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1"/>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1"/>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1"/>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1"/>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1"/>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1"/>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1"/>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1"/>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1"/>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1"/>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1"/>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1"/>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1"/>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1"/>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1"/>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1918;p21"/>
          <p:cNvGrpSpPr/>
          <p:nvPr/>
        </p:nvGrpSpPr>
        <p:grpSpPr>
          <a:xfrm>
            <a:off x="3730435" y="3713466"/>
            <a:ext cx="2176120" cy="1473255"/>
            <a:chOff x="4159060" y="3694416"/>
            <a:chExt cx="2176120" cy="1473255"/>
          </a:xfrm>
        </p:grpSpPr>
        <p:grpSp>
          <p:nvGrpSpPr>
            <p:cNvPr id="1919" name="Google Shape;1919;p21"/>
            <p:cNvGrpSpPr/>
            <p:nvPr/>
          </p:nvGrpSpPr>
          <p:grpSpPr>
            <a:xfrm>
              <a:off x="4902504" y="4429988"/>
              <a:ext cx="1432676" cy="737683"/>
              <a:chOff x="4102175" y="4352175"/>
              <a:chExt cx="1709025" cy="879975"/>
            </a:xfrm>
          </p:grpSpPr>
          <p:sp>
            <p:nvSpPr>
              <p:cNvPr id="1920" name="Google Shape;1920;p21"/>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1"/>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1"/>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1"/>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4" name="Google Shape;1924;p21"/>
            <p:cNvGrpSpPr/>
            <p:nvPr/>
          </p:nvGrpSpPr>
          <p:grpSpPr>
            <a:xfrm>
              <a:off x="4387657" y="3694416"/>
              <a:ext cx="1252400" cy="1473059"/>
              <a:chOff x="2634050" y="3784550"/>
              <a:chExt cx="1220425" cy="1435450"/>
            </a:xfrm>
          </p:grpSpPr>
          <p:sp>
            <p:nvSpPr>
              <p:cNvPr id="1925" name="Google Shape;1925;p21"/>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1"/>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1"/>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1"/>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1"/>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1"/>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1"/>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1"/>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1"/>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1"/>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1"/>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1"/>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1"/>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1"/>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1"/>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1"/>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1"/>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1"/>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1"/>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1"/>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1"/>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21"/>
            <p:cNvGrpSpPr/>
            <p:nvPr/>
          </p:nvGrpSpPr>
          <p:grpSpPr>
            <a:xfrm>
              <a:off x="4159060" y="4439610"/>
              <a:ext cx="701773" cy="702653"/>
              <a:chOff x="5856000" y="4600650"/>
              <a:chExt cx="618575" cy="619350"/>
            </a:xfrm>
          </p:grpSpPr>
          <p:sp>
            <p:nvSpPr>
              <p:cNvPr id="1947" name="Google Shape;1947;p21"/>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1"/>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1"/>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1"/>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1"/>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1"/>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1"/>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1"/>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1"/>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1"/>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957" name="Google Shape;1957;p21"/>
          <p:cNvPicPr preferRelativeResize="0"/>
          <p:nvPr/>
        </p:nvPicPr>
        <p:blipFill>
          <a:blip r:embed="rId2">
            <a:alphaModFix amt="50000"/>
          </a:blip>
          <a:stretch>
            <a:fillRect/>
          </a:stretch>
        </p:blipFill>
        <p:spPr>
          <a:xfrm>
            <a:off x="-2494150" y="3306005"/>
            <a:ext cx="3742525" cy="3347995"/>
          </a:xfrm>
          <a:prstGeom prst="rect">
            <a:avLst/>
          </a:prstGeom>
          <a:noFill/>
          <a:ln>
            <a:noFill/>
          </a:ln>
        </p:spPr>
      </p:pic>
      <p:pic>
        <p:nvPicPr>
          <p:cNvPr id="1958" name="Google Shape;1958;p21"/>
          <p:cNvPicPr preferRelativeResize="0"/>
          <p:nvPr/>
        </p:nvPicPr>
        <p:blipFill>
          <a:blip r:embed="rId2">
            <a:alphaModFix amt="50000"/>
          </a:blip>
          <a:stretch>
            <a:fillRect/>
          </a:stretch>
        </p:blipFill>
        <p:spPr>
          <a:xfrm>
            <a:off x="3534825" y="3713475"/>
            <a:ext cx="2958175" cy="2646325"/>
          </a:xfrm>
          <a:prstGeom prst="rect">
            <a:avLst/>
          </a:prstGeom>
          <a:noFill/>
          <a:ln>
            <a:noFill/>
          </a:ln>
        </p:spPr>
      </p:pic>
      <p:pic>
        <p:nvPicPr>
          <p:cNvPr id="1959" name="Google Shape;1959;p21"/>
          <p:cNvPicPr preferRelativeResize="0"/>
          <p:nvPr/>
        </p:nvPicPr>
        <p:blipFill>
          <a:blip r:embed="rId2">
            <a:alphaModFix amt="50000"/>
          </a:blip>
          <a:stretch>
            <a:fillRect/>
          </a:stretch>
        </p:blipFill>
        <p:spPr>
          <a:xfrm>
            <a:off x="2727500" y="-1547225"/>
            <a:ext cx="2958175" cy="26463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5">
  <p:cSld name="CUSTOM_12_1">
    <p:spTree>
      <p:nvGrpSpPr>
        <p:cNvPr id="1" name="Shape 1960"/>
        <p:cNvGrpSpPr/>
        <p:nvPr/>
      </p:nvGrpSpPr>
      <p:grpSpPr>
        <a:xfrm>
          <a:off x="0" y="0"/>
          <a:ext cx="0" cy="0"/>
          <a:chOff x="0" y="0"/>
          <a:chExt cx="0" cy="0"/>
        </a:xfrm>
      </p:grpSpPr>
      <p:sp>
        <p:nvSpPr>
          <p:cNvPr id="1961" name="Google Shape;1961;p22"/>
          <p:cNvSpPr txBox="1">
            <a:spLocks noGrp="1"/>
          </p:cNvSpPr>
          <p:nvPr>
            <p:ph type="subTitle" idx="1"/>
          </p:nvPr>
        </p:nvSpPr>
        <p:spPr>
          <a:xfrm>
            <a:off x="720000" y="1300488"/>
            <a:ext cx="4434000" cy="2542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2" name="Google Shape;1962;p22"/>
          <p:cNvSpPr txBox="1">
            <a:spLocks noGrp="1"/>
          </p:cNvSpPr>
          <p:nvPr>
            <p:ph type="title"/>
          </p:nvPr>
        </p:nvSpPr>
        <p:spPr>
          <a:xfrm>
            <a:off x="720000" y="540000"/>
            <a:ext cx="443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atin typeface="Poppins"/>
                <a:ea typeface="Poppins"/>
                <a:cs typeface="Poppins"/>
                <a:sym typeface="Poppins"/>
              </a:defRPr>
            </a:lvl2pPr>
            <a:lvl3pPr lvl="2" rtl="0">
              <a:spcBef>
                <a:spcPts val="0"/>
              </a:spcBef>
              <a:spcAft>
                <a:spcPts val="0"/>
              </a:spcAft>
              <a:buSzPts val="3000"/>
              <a:buNone/>
              <a:defRPr>
                <a:latin typeface="Poppins"/>
                <a:ea typeface="Poppins"/>
                <a:cs typeface="Poppins"/>
                <a:sym typeface="Poppins"/>
              </a:defRPr>
            </a:lvl3pPr>
            <a:lvl4pPr lvl="3" rtl="0">
              <a:spcBef>
                <a:spcPts val="0"/>
              </a:spcBef>
              <a:spcAft>
                <a:spcPts val="0"/>
              </a:spcAft>
              <a:buSzPts val="3000"/>
              <a:buNone/>
              <a:defRPr>
                <a:latin typeface="Poppins"/>
                <a:ea typeface="Poppins"/>
                <a:cs typeface="Poppins"/>
                <a:sym typeface="Poppins"/>
              </a:defRPr>
            </a:lvl4pPr>
            <a:lvl5pPr lvl="4" rtl="0">
              <a:spcBef>
                <a:spcPts val="0"/>
              </a:spcBef>
              <a:spcAft>
                <a:spcPts val="0"/>
              </a:spcAft>
              <a:buSzPts val="3000"/>
              <a:buNone/>
              <a:defRPr>
                <a:latin typeface="Poppins"/>
                <a:ea typeface="Poppins"/>
                <a:cs typeface="Poppins"/>
                <a:sym typeface="Poppins"/>
              </a:defRPr>
            </a:lvl5pPr>
            <a:lvl6pPr lvl="5" rtl="0">
              <a:spcBef>
                <a:spcPts val="0"/>
              </a:spcBef>
              <a:spcAft>
                <a:spcPts val="0"/>
              </a:spcAft>
              <a:buSzPts val="3000"/>
              <a:buNone/>
              <a:defRPr>
                <a:latin typeface="Poppins"/>
                <a:ea typeface="Poppins"/>
                <a:cs typeface="Poppins"/>
                <a:sym typeface="Poppins"/>
              </a:defRPr>
            </a:lvl6pPr>
            <a:lvl7pPr lvl="6" rtl="0">
              <a:spcBef>
                <a:spcPts val="0"/>
              </a:spcBef>
              <a:spcAft>
                <a:spcPts val="0"/>
              </a:spcAft>
              <a:buSzPts val="3000"/>
              <a:buNone/>
              <a:defRPr>
                <a:latin typeface="Poppins"/>
                <a:ea typeface="Poppins"/>
                <a:cs typeface="Poppins"/>
                <a:sym typeface="Poppins"/>
              </a:defRPr>
            </a:lvl7pPr>
            <a:lvl8pPr lvl="7" rtl="0">
              <a:spcBef>
                <a:spcPts val="0"/>
              </a:spcBef>
              <a:spcAft>
                <a:spcPts val="0"/>
              </a:spcAft>
              <a:buSzPts val="3000"/>
              <a:buNone/>
              <a:defRPr>
                <a:latin typeface="Poppins"/>
                <a:ea typeface="Poppins"/>
                <a:cs typeface="Poppins"/>
                <a:sym typeface="Poppins"/>
              </a:defRPr>
            </a:lvl8pPr>
            <a:lvl9pPr lvl="8" rtl="0">
              <a:spcBef>
                <a:spcPts val="0"/>
              </a:spcBef>
              <a:spcAft>
                <a:spcPts val="0"/>
              </a:spcAft>
              <a:buSzPts val="3000"/>
              <a:buNone/>
              <a:defRPr>
                <a:latin typeface="Poppins"/>
                <a:ea typeface="Poppins"/>
                <a:cs typeface="Poppins"/>
                <a:sym typeface="Poppins"/>
              </a:defRPr>
            </a:lvl9pPr>
          </a:lstStyle>
          <a:p>
            <a:endParaRPr/>
          </a:p>
        </p:txBody>
      </p:sp>
      <p:sp>
        <p:nvSpPr>
          <p:cNvPr id="1963" name="Google Shape;1963;p22"/>
          <p:cNvSpPr/>
          <p:nvPr/>
        </p:nvSpPr>
        <p:spPr>
          <a:xfrm rot="-8362606">
            <a:off x="6230616" y="-109618"/>
            <a:ext cx="4386705" cy="6261985"/>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4" name="Google Shape;1964;p22"/>
          <p:cNvGrpSpPr/>
          <p:nvPr/>
        </p:nvGrpSpPr>
        <p:grpSpPr>
          <a:xfrm rot="-2700000" flipH="1">
            <a:off x="6741754" y="1083441"/>
            <a:ext cx="1406305" cy="1866438"/>
            <a:chOff x="3151425" y="238225"/>
            <a:chExt cx="598500" cy="794325"/>
          </a:xfrm>
        </p:grpSpPr>
        <p:sp>
          <p:nvSpPr>
            <p:cNvPr id="1965" name="Google Shape;1965;p22"/>
            <p:cNvSpPr/>
            <p:nvPr/>
          </p:nvSpPr>
          <p:spPr>
            <a:xfrm>
              <a:off x="3442075" y="721075"/>
              <a:ext cx="223925" cy="213350"/>
            </a:xfrm>
            <a:custGeom>
              <a:avLst/>
              <a:gdLst/>
              <a:ahLst/>
              <a:cxnLst/>
              <a:rect l="l" t="t" r="r" b="b"/>
              <a:pathLst>
                <a:path w="8957" h="8534" extrusionOk="0">
                  <a:moveTo>
                    <a:pt x="6738" y="0"/>
                  </a:moveTo>
                  <a:cubicBezTo>
                    <a:pt x="6281" y="0"/>
                    <a:pt x="5766" y="81"/>
                    <a:pt x="5201" y="296"/>
                  </a:cubicBezTo>
                  <a:cubicBezTo>
                    <a:pt x="4784" y="453"/>
                    <a:pt x="4389" y="667"/>
                    <a:pt x="4022" y="925"/>
                  </a:cubicBezTo>
                  <a:cubicBezTo>
                    <a:pt x="2555" y="1952"/>
                    <a:pt x="1753" y="3704"/>
                    <a:pt x="1197" y="5355"/>
                  </a:cubicBezTo>
                  <a:cubicBezTo>
                    <a:pt x="854" y="6377"/>
                    <a:pt x="537" y="7400"/>
                    <a:pt x="47" y="8363"/>
                  </a:cubicBezTo>
                  <a:cubicBezTo>
                    <a:pt x="1" y="8454"/>
                    <a:pt x="88" y="8533"/>
                    <a:pt x="173" y="8533"/>
                  </a:cubicBezTo>
                  <a:cubicBezTo>
                    <a:pt x="208" y="8533"/>
                    <a:pt x="243" y="8520"/>
                    <a:pt x="267" y="8487"/>
                  </a:cubicBezTo>
                  <a:cubicBezTo>
                    <a:pt x="940" y="7542"/>
                    <a:pt x="1376" y="6479"/>
                    <a:pt x="1812" y="5410"/>
                  </a:cubicBezTo>
                  <a:cubicBezTo>
                    <a:pt x="2183" y="5006"/>
                    <a:pt x="2615" y="4648"/>
                    <a:pt x="3114" y="4428"/>
                  </a:cubicBezTo>
                  <a:cubicBezTo>
                    <a:pt x="4041" y="4030"/>
                    <a:pt x="5275" y="3548"/>
                    <a:pt x="6793" y="2049"/>
                  </a:cubicBezTo>
                  <a:cubicBezTo>
                    <a:pt x="7191" y="1649"/>
                    <a:pt x="7563" y="1131"/>
                    <a:pt x="8746" y="942"/>
                  </a:cubicBezTo>
                  <a:cubicBezTo>
                    <a:pt x="8888" y="920"/>
                    <a:pt x="8956" y="709"/>
                    <a:pt x="8824" y="622"/>
                  </a:cubicBezTo>
                  <a:cubicBezTo>
                    <a:pt x="8479" y="400"/>
                    <a:pt x="7753" y="0"/>
                    <a:pt x="6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2"/>
            <p:cNvSpPr/>
            <p:nvPr/>
          </p:nvSpPr>
          <p:spPr>
            <a:xfrm>
              <a:off x="3477050" y="371025"/>
              <a:ext cx="212225" cy="420975"/>
            </a:xfrm>
            <a:custGeom>
              <a:avLst/>
              <a:gdLst/>
              <a:ahLst/>
              <a:cxnLst/>
              <a:rect l="l" t="t" r="r" b="b"/>
              <a:pathLst>
                <a:path w="8489" h="16839" extrusionOk="0">
                  <a:moveTo>
                    <a:pt x="8026" y="1"/>
                  </a:moveTo>
                  <a:cubicBezTo>
                    <a:pt x="7985" y="1"/>
                    <a:pt x="7945" y="8"/>
                    <a:pt x="7911" y="22"/>
                  </a:cubicBezTo>
                  <a:cubicBezTo>
                    <a:pt x="5669" y="926"/>
                    <a:pt x="4183" y="2975"/>
                    <a:pt x="3169" y="5081"/>
                  </a:cubicBezTo>
                  <a:cubicBezTo>
                    <a:pt x="2628" y="6213"/>
                    <a:pt x="2179" y="7387"/>
                    <a:pt x="1779" y="8575"/>
                  </a:cubicBezTo>
                  <a:cubicBezTo>
                    <a:pt x="1362" y="9813"/>
                    <a:pt x="1014" y="11051"/>
                    <a:pt x="788" y="12336"/>
                  </a:cubicBezTo>
                  <a:cubicBezTo>
                    <a:pt x="665" y="13033"/>
                    <a:pt x="591" y="13725"/>
                    <a:pt x="528" y="14427"/>
                  </a:cubicBezTo>
                  <a:cubicBezTo>
                    <a:pt x="458" y="15143"/>
                    <a:pt x="284" y="15894"/>
                    <a:pt x="51" y="16573"/>
                  </a:cubicBezTo>
                  <a:cubicBezTo>
                    <a:pt x="1" y="16726"/>
                    <a:pt x="126" y="16839"/>
                    <a:pt x="247" y="16839"/>
                  </a:cubicBezTo>
                  <a:cubicBezTo>
                    <a:pt x="314" y="16839"/>
                    <a:pt x="380" y="16803"/>
                    <a:pt x="413" y="16720"/>
                  </a:cubicBezTo>
                  <a:cubicBezTo>
                    <a:pt x="638" y="16142"/>
                    <a:pt x="780" y="15545"/>
                    <a:pt x="853" y="14931"/>
                  </a:cubicBezTo>
                  <a:cubicBezTo>
                    <a:pt x="926" y="14321"/>
                    <a:pt x="1069" y="13716"/>
                    <a:pt x="1179" y="13111"/>
                  </a:cubicBezTo>
                  <a:cubicBezTo>
                    <a:pt x="1404" y="11868"/>
                    <a:pt x="1738" y="10643"/>
                    <a:pt x="2105" y="9437"/>
                  </a:cubicBezTo>
                  <a:cubicBezTo>
                    <a:pt x="2458" y="8254"/>
                    <a:pt x="2922" y="7098"/>
                    <a:pt x="3421" y="5974"/>
                  </a:cubicBezTo>
                  <a:cubicBezTo>
                    <a:pt x="3458" y="5887"/>
                    <a:pt x="3499" y="5796"/>
                    <a:pt x="3540" y="5709"/>
                  </a:cubicBezTo>
                  <a:cubicBezTo>
                    <a:pt x="3733" y="5451"/>
                    <a:pt x="3953" y="5218"/>
                    <a:pt x="4169" y="4979"/>
                  </a:cubicBezTo>
                  <a:cubicBezTo>
                    <a:pt x="4384" y="4742"/>
                    <a:pt x="4577" y="4480"/>
                    <a:pt x="4788" y="4241"/>
                  </a:cubicBezTo>
                  <a:cubicBezTo>
                    <a:pt x="5201" y="3764"/>
                    <a:pt x="5646" y="3311"/>
                    <a:pt x="6105" y="2875"/>
                  </a:cubicBezTo>
                  <a:cubicBezTo>
                    <a:pt x="6562" y="2443"/>
                    <a:pt x="7013" y="1999"/>
                    <a:pt x="7470" y="1572"/>
                  </a:cubicBezTo>
                  <a:cubicBezTo>
                    <a:pt x="7860" y="1210"/>
                    <a:pt x="8488" y="779"/>
                    <a:pt x="8300" y="174"/>
                  </a:cubicBezTo>
                  <a:cubicBezTo>
                    <a:pt x="8267" y="58"/>
                    <a:pt x="8143" y="1"/>
                    <a:pt x="80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2"/>
            <p:cNvSpPr/>
            <p:nvPr/>
          </p:nvSpPr>
          <p:spPr>
            <a:xfrm>
              <a:off x="3499050" y="588850"/>
              <a:ext cx="83500" cy="116150"/>
            </a:xfrm>
            <a:custGeom>
              <a:avLst/>
              <a:gdLst/>
              <a:ahLst/>
              <a:cxnLst/>
              <a:rect l="l" t="t" r="r" b="b"/>
              <a:pathLst>
                <a:path w="3340" h="4646" extrusionOk="0">
                  <a:moveTo>
                    <a:pt x="2849" y="1"/>
                  </a:moveTo>
                  <a:cubicBezTo>
                    <a:pt x="2746" y="1"/>
                    <a:pt x="2640" y="47"/>
                    <a:pt x="2550" y="137"/>
                  </a:cubicBezTo>
                  <a:cubicBezTo>
                    <a:pt x="2308" y="380"/>
                    <a:pt x="2170" y="779"/>
                    <a:pt x="2055" y="1100"/>
                  </a:cubicBezTo>
                  <a:cubicBezTo>
                    <a:pt x="1931" y="1458"/>
                    <a:pt x="1817" y="1820"/>
                    <a:pt x="1688" y="2178"/>
                  </a:cubicBezTo>
                  <a:cubicBezTo>
                    <a:pt x="1551" y="2563"/>
                    <a:pt x="1386" y="2953"/>
                    <a:pt x="1165" y="3297"/>
                  </a:cubicBezTo>
                  <a:cubicBezTo>
                    <a:pt x="890" y="3723"/>
                    <a:pt x="492" y="4030"/>
                    <a:pt x="97" y="4343"/>
                  </a:cubicBezTo>
                  <a:cubicBezTo>
                    <a:pt x="1" y="4415"/>
                    <a:pt x="42" y="4540"/>
                    <a:pt x="124" y="4595"/>
                  </a:cubicBezTo>
                  <a:cubicBezTo>
                    <a:pt x="143" y="4623"/>
                    <a:pt x="176" y="4645"/>
                    <a:pt x="212" y="4645"/>
                  </a:cubicBezTo>
                  <a:cubicBezTo>
                    <a:pt x="228" y="4645"/>
                    <a:pt x="245" y="4641"/>
                    <a:pt x="262" y="4631"/>
                  </a:cubicBezTo>
                  <a:cubicBezTo>
                    <a:pt x="913" y="4237"/>
                    <a:pt x="1523" y="3824"/>
                    <a:pt x="2037" y="3251"/>
                  </a:cubicBezTo>
                  <a:cubicBezTo>
                    <a:pt x="2556" y="2682"/>
                    <a:pt x="2986" y="2031"/>
                    <a:pt x="3188" y="1279"/>
                  </a:cubicBezTo>
                  <a:cubicBezTo>
                    <a:pt x="3271" y="954"/>
                    <a:pt x="3339" y="499"/>
                    <a:pt x="3155" y="192"/>
                  </a:cubicBezTo>
                  <a:cubicBezTo>
                    <a:pt x="3080" y="62"/>
                    <a:pt x="2967"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2"/>
            <p:cNvSpPr/>
            <p:nvPr/>
          </p:nvSpPr>
          <p:spPr>
            <a:xfrm>
              <a:off x="3493100" y="503900"/>
              <a:ext cx="32825" cy="136050"/>
            </a:xfrm>
            <a:custGeom>
              <a:avLst/>
              <a:gdLst/>
              <a:ahLst/>
              <a:cxnLst/>
              <a:rect l="l" t="t" r="r" b="b"/>
              <a:pathLst>
                <a:path w="1313" h="5442" extrusionOk="0">
                  <a:moveTo>
                    <a:pt x="965" y="0"/>
                  </a:moveTo>
                  <a:cubicBezTo>
                    <a:pt x="699" y="0"/>
                    <a:pt x="506" y="315"/>
                    <a:pt x="390" y="517"/>
                  </a:cubicBezTo>
                  <a:cubicBezTo>
                    <a:pt x="42" y="1105"/>
                    <a:pt x="0" y="1825"/>
                    <a:pt x="28" y="2490"/>
                  </a:cubicBezTo>
                  <a:cubicBezTo>
                    <a:pt x="64" y="3457"/>
                    <a:pt x="298" y="4393"/>
                    <a:pt x="519" y="5328"/>
                  </a:cubicBezTo>
                  <a:cubicBezTo>
                    <a:pt x="535" y="5406"/>
                    <a:pt x="598" y="5441"/>
                    <a:pt x="659" y="5441"/>
                  </a:cubicBezTo>
                  <a:cubicBezTo>
                    <a:pt x="736" y="5441"/>
                    <a:pt x="811" y="5386"/>
                    <a:pt x="794" y="5287"/>
                  </a:cubicBezTo>
                  <a:cubicBezTo>
                    <a:pt x="785" y="5250"/>
                    <a:pt x="779" y="5214"/>
                    <a:pt x="771" y="5177"/>
                  </a:cubicBezTo>
                  <a:cubicBezTo>
                    <a:pt x="840" y="5177"/>
                    <a:pt x="904" y="5127"/>
                    <a:pt x="885" y="5044"/>
                  </a:cubicBezTo>
                  <a:cubicBezTo>
                    <a:pt x="724" y="4314"/>
                    <a:pt x="647" y="3531"/>
                    <a:pt x="734" y="2792"/>
                  </a:cubicBezTo>
                  <a:cubicBezTo>
                    <a:pt x="779" y="2398"/>
                    <a:pt x="872" y="2017"/>
                    <a:pt x="995" y="1641"/>
                  </a:cubicBezTo>
                  <a:cubicBezTo>
                    <a:pt x="1110" y="1306"/>
                    <a:pt x="1238" y="967"/>
                    <a:pt x="1275" y="610"/>
                  </a:cubicBezTo>
                  <a:cubicBezTo>
                    <a:pt x="1298" y="384"/>
                    <a:pt x="1312" y="50"/>
                    <a:pt x="1018" y="4"/>
                  </a:cubicBezTo>
                  <a:cubicBezTo>
                    <a:pt x="1000" y="2"/>
                    <a:pt x="982"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2"/>
            <p:cNvSpPr/>
            <p:nvPr/>
          </p:nvSpPr>
          <p:spPr>
            <a:xfrm>
              <a:off x="3272575" y="333800"/>
              <a:ext cx="185200" cy="246850"/>
            </a:xfrm>
            <a:custGeom>
              <a:avLst/>
              <a:gdLst/>
              <a:ahLst/>
              <a:cxnLst/>
              <a:rect l="l" t="t" r="r" b="b"/>
              <a:pathLst>
                <a:path w="7408" h="9874" extrusionOk="0">
                  <a:moveTo>
                    <a:pt x="307" y="1"/>
                  </a:moveTo>
                  <a:cubicBezTo>
                    <a:pt x="135" y="1"/>
                    <a:pt x="1" y="231"/>
                    <a:pt x="181" y="342"/>
                  </a:cubicBezTo>
                  <a:cubicBezTo>
                    <a:pt x="516" y="544"/>
                    <a:pt x="778" y="837"/>
                    <a:pt x="1089" y="1071"/>
                  </a:cubicBezTo>
                  <a:cubicBezTo>
                    <a:pt x="1406" y="1305"/>
                    <a:pt x="1718" y="1534"/>
                    <a:pt x="2016" y="1782"/>
                  </a:cubicBezTo>
                  <a:cubicBezTo>
                    <a:pt x="2626" y="2286"/>
                    <a:pt x="3189" y="2841"/>
                    <a:pt x="3708" y="3437"/>
                  </a:cubicBezTo>
                  <a:cubicBezTo>
                    <a:pt x="4726" y="4607"/>
                    <a:pt x="5565" y="5945"/>
                    <a:pt x="6243" y="7344"/>
                  </a:cubicBezTo>
                  <a:cubicBezTo>
                    <a:pt x="6436" y="7734"/>
                    <a:pt x="6611" y="8138"/>
                    <a:pt x="6762" y="8546"/>
                  </a:cubicBezTo>
                  <a:cubicBezTo>
                    <a:pt x="6918" y="8963"/>
                    <a:pt x="7033" y="9404"/>
                    <a:pt x="7206" y="9812"/>
                  </a:cubicBezTo>
                  <a:cubicBezTo>
                    <a:pt x="7226" y="9856"/>
                    <a:pt x="7260" y="9874"/>
                    <a:pt x="7294" y="9874"/>
                  </a:cubicBezTo>
                  <a:cubicBezTo>
                    <a:pt x="7350" y="9874"/>
                    <a:pt x="7407" y="9825"/>
                    <a:pt x="7405" y="9757"/>
                  </a:cubicBezTo>
                  <a:cubicBezTo>
                    <a:pt x="7363" y="8982"/>
                    <a:pt x="7079" y="8174"/>
                    <a:pt x="6821" y="7446"/>
                  </a:cubicBezTo>
                  <a:cubicBezTo>
                    <a:pt x="6556" y="6688"/>
                    <a:pt x="6230" y="5945"/>
                    <a:pt x="5817" y="5258"/>
                  </a:cubicBezTo>
                  <a:cubicBezTo>
                    <a:pt x="4978" y="3864"/>
                    <a:pt x="3928" y="2607"/>
                    <a:pt x="2704" y="1534"/>
                  </a:cubicBezTo>
                  <a:cubicBezTo>
                    <a:pt x="2364" y="1236"/>
                    <a:pt x="2012" y="956"/>
                    <a:pt x="1644" y="690"/>
                  </a:cubicBezTo>
                  <a:cubicBezTo>
                    <a:pt x="1470" y="562"/>
                    <a:pt x="1282" y="438"/>
                    <a:pt x="1089" y="337"/>
                  </a:cubicBezTo>
                  <a:cubicBezTo>
                    <a:pt x="869" y="218"/>
                    <a:pt x="630" y="154"/>
                    <a:pt x="410" y="30"/>
                  </a:cubicBezTo>
                  <a:cubicBezTo>
                    <a:pt x="376" y="9"/>
                    <a:pt x="341"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2"/>
            <p:cNvSpPr/>
            <p:nvPr/>
          </p:nvSpPr>
          <p:spPr>
            <a:xfrm>
              <a:off x="3317275" y="443425"/>
              <a:ext cx="158750" cy="212425"/>
            </a:xfrm>
            <a:custGeom>
              <a:avLst/>
              <a:gdLst/>
              <a:ahLst/>
              <a:cxnLst/>
              <a:rect l="l" t="t" r="r" b="b"/>
              <a:pathLst>
                <a:path w="6350" h="8497" extrusionOk="0">
                  <a:moveTo>
                    <a:pt x="215" y="1"/>
                  </a:moveTo>
                  <a:cubicBezTo>
                    <a:pt x="29" y="1"/>
                    <a:pt x="1" y="292"/>
                    <a:pt x="196" y="322"/>
                  </a:cubicBezTo>
                  <a:cubicBezTo>
                    <a:pt x="516" y="373"/>
                    <a:pt x="819" y="492"/>
                    <a:pt x="1113" y="621"/>
                  </a:cubicBezTo>
                  <a:cubicBezTo>
                    <a:pt x="1401" y="749"/>
                    <a:pt x="1695" y="868"/>
                    <a:pt x="1979" y="1015"/>
                  </a:cubicBezTo>
                  <a:cubicBezTo>
                    <a:pt x="2525" y="1295"/>
                    <a:pt x="3048" y="1634"/>
                    <a:pt x="3498" y="2060"/>
                  </a:cubicBezTo>
                  <a:cubicBezTo>
                    <a:pt x="4538" y="3051"/>
                    <a:pt x="5116" y="4349"/>
                    <a:pt x="5382" y="5743"/>
                  </a:cubicBezTo>
                  <a:cubicBezTo>
                    <a:pt x="5469" y="6174"/>
                    <a:pt x="5524" y="6610"/>
                    <a:pt x="5570" y="7046"/>
                  </a:cubicBezTo>
                  <a:cubicBezTo>
                    <a:pt x="5621" y="7499"/>
                    <a:pt x="5653" y="7927"/>
                    <a:pt x="5791" y="8361"/>
                  </a:cubicBezTo>
                  <a:cubicBezTo>
                    <a:pt x="5819" y="8456"/>
                    <a:pt x="5892" y="8496"/>
                    <a:pt x="5970" y="8496"/>
                  </a:cubicBezTo>
                  <a:cubicBezTo>
                    <a:pt x="6081" y="8496"/>
                    <a:pt x="6203" y="8416"/>
                    <a:pt x="6222" y="8297"/>
                  </a:cubicBezTo>
                  <a:cubicBezTo>
                    <a:pt x="6350" y="7476"/>
                    <a:pt x="6185" y="6583"/>
                    <a:pt x="6038" y="5775"/>
                  </a:cubicBezTo>
                  <a:cubicBezTo>
                    <a:pt x="5892" y="4964"/>
                    <a:pt x="5662" y="4151"/>
                    <a:pt x="5291" y="3414"/>
                  </a:cubicBezTo>
                  <a:cubicBezTo>
                    <a:pt x="4671" y="2189"/>
                    <a:pt x="3657" y="1203"/>
                    <a:pt x="2452" y="557"/>
                  </a:cubicBezTo>
                  <a:cubicBezTo>
                    <a:pt x="2117" y="377"/>
                    <a:pt x="1746" y="227"/>
                    <a:pt x="1374" y="144"/>
                  </a:cubicBezTo>
                  <a:cubicBezTo>
                    <a:pt x="998" y="61"/>
                    <a:pt x="618" y="43"/>
                    <a:pt x="237" y="2"/>
                  </a:cubicBezTo>
                  <a:cubicBezTo>
                    <a:pt x="229" y="1"/>
                    <a:pt x="222"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2"/>
            <p:cNvSpPr/>
            <p:nvPr/>
          </p:nvSpPr>
          <p:spPr>
            <a:xfrm>
              <a:off x="3447350" y="433300"/>
              <a:ext cx="28100" cy="214900"/>
            </a:xfrm>
            <a:custGeom>
              <a:avLst/>
              <a:gdLst/>
              <a:ahLst/>
              <a:cxnLst/>
              <a:rect l="l" t="t" r="r" b="b"/>
              <a:pathLst>
                <a:path w="1124" h="8596" extrusionOk="0">
                  <a:moveTo>
                    <a:pt x="396" y="1"/>
                  </a:moveTo>
                  <a:cubicBezTo>
                    <a:pt x="308" y="1"/>
                    <a:pt x="218" y="53"/>
                    <a:pt x="198" y="164"/>
                  </a:cubicBezTo>
                  <a:cubicBezTo>
                    <a:pt x="74" y="837"/>
                    <a:pt x="1" y="1480"/>
                    <a:pt x="14" y="2168"/>
                  </a:cubicBezTo>
                  <a:cubicBezTo>
                    <a:pt x="33" y="2865"/>
                    <a:pt x="120" y="3566"/>
                    <a:pt x="184" y="4264"/>
                  </a:cubicBezTo>
                  <a:cubicBezTo>
                    <a:pt x="249" y="4965"/>
                    <a:pt x="312" y="5667"/>
                    <a:pt x="386" y="6368"/>
                  </a:cubicBezTo>
                  <a:cubicBezTo>
                    <a:pt x="459" y="7075"/>
                    <a:pt x="524" y="7813"/>
                    <a:pt x="729" y="8497"/>
                  </a:cubicBezTo>
                  <a:cubicBezTo>
                    <a:pt x="751" y="8566"/>
                    <a:pt x="806" y="8595"/>
                    <a:pt x="865" y="8595"/>
                  </a:cubicBezTo>
                  <a:cubicBezTo>
                    <a:pt x="947" y="8595"/>
                    <a:pt x="1036" y="8538"/>
                    <a:pt x="1046" y="8450"/>
                  </a:cubicBezTo>
                  <a:cubicBezTo>
                    <a:pt x="1124" y="7771"/>
                    <a:pt x="1060" y="7052"/>
                    <a:pt x="1005" y="6368"/>
                  </a:cubicBezTo>
                  <a:cubicBezTo>
                    <a:pt x="950" y="5667"/>
                    <a:pt x="886" y="4960"/>
                    <a:pt x="821" y="4259"/>
                  </a:cubicBezTo>
                  <a:cubicBezTo>
                    <a:pt x="761" y="3576"/>
                    <a:pt x="698" y="2888"/>
                    <a:pt x="638" y="2204"/>
                  </a:cubicBezTo>
                  <a:cubicBezTo>
                    <a:pt x="579" y="1553"/>
                    <a:pt x="486" y="865"/>
                    <a:pt x="583" y="209"/>
                  </a:cubicBezTo>
                  <a:cubicBezTo>
                    <a:pt x="603" y="74"/>
                    <a:pt x="501"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2"/>
            <p:cNvSpPr/>
            <p:nvPr/>
          </p:nvSpPr>
          <p:spPr>
            <a:xfrm>
              <a:off x="3476000" y="537450"/>
              <a:ext cx="127150" cy="163300"/>
            </a:xfrm>
            <a:custGeom>
              <a:avLst/>
              <a:gdLst/>
              <a:ahLst/>
              <a:cxnLst/>
              <a:rect l="l" t="t" r="r" b="b"/>
              <a:pathLst>
                <a:path w="5086" h="6532" extrusionOk="0">
                  <a:moveTo>
                    <a:pt x="4657" y="1"/>
                  </a:moveTo>
                  <a:cubicBezTo>
                    <a:pt x="4639" y="1"/>
                    <a:pt x="4620" y="2"/>
                    <a:pt x="4600" y="5"/>
                  </a:cubicBezTo>
                  <a:cubicBezTo>
                    <a:pt x="3188" y="225"/>
                    <a:pt x="1996" y="1463"/>
                    <a:pt x="1234" y="2602"/>
                  </a:cubicBezTo>
                  <a:cubicBezTo>
                    <a:pt x="858" y="3165"/>
                    <a:pt x="551" y="3770"/>
                    <a:pt x="326" y="4408"/>
                  </a:cubicBezTo>
                  <a:cubicBezTo>
                    <a:pt x="216" y="4720"/>
                    <a:pt x="111" y="5046"/>
                    <a:pt x="56" y="5371"/>
                  </a:cubicBezTo>
                  <a:cubicBezTo>
                    <a:pt x="1" y="5711"/>
                    <a:pt x="28" y="6073"/>
                    <a:pt x="79" y="6412"/>
                  </a:cubicBezTo>
                  <a:cubicBezTo>
                    <a:pt x="89" y="6487"/>
                    <a:pt x="160" y="6531"/>
                    <a:pt x="229" y="6531"/>
                  </a:cubicBezTo>
                  <a:cubicBezTo>
                    <a:pt x="282" y="6531"/>
                    <a:pt x="334" y="6504"/>
                    <a:pt x="354" y="6444"/>
                  </a:cubicBezTo>
                  <a:cubicBezTo>
                    <a:pt x="735" y="5275"/>
                    <a:pt x="1023" y="4083"/>
                    <a:pt x="1707" y="3042"/>
                  </a:cubicBezTo>
                  <a:cubicBezTo>
                    <a:pt x="2041" y="2532"/>
                    <a:pt x="2436" y="2060"/>
                    <a:pt x="2885" y="1652"/>
                  </a:cubicBezTo>
                  <a:cubicBezTo>
                    <a:pt x="3404" y="1180"/>
                    <a:pt x="3990" y="748"/>
                    <a:pt x="4697" y="638"/>
                  </a:cubicBezTo>
                  <a:cubicBezTo>
                    <a:pt x="5086" y="577"/>
                    <a:pt x="5017" y="1"/>
                    <a:pt x="4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2"/>
            <p:cNvSpPr/>
            <p:nvPr/>
          </p:nvSpPr>
          <p:spPr>
            <a:xfrm>
              <a:off x="3387000" y="594225"/>
              <a:ext cx="103725" cy="386075"/>
            </a:xfrm>
            <a:custGeom>
              <a:avLst/>
              <a:gdLst/>
              <a:ahLst/>
              <a:cxnLst/>
              <a:rect l="l" t="t" r="r" b="b"/>
              <a:pathLst>
                <a:path w="4149" h="15443" extrusionOk="0">
                  <a:moveTo>
                    <a:pt x="227" y="0"/>
                  </a:moveTo>
                  <a:cubicBezTo>
                    <a:pt x="61" y="0"/>
                    <a:pt x="0" y="288"/>
                    <a:pt x="176" y="339"/>
                  </a:cubicBezTo>
                  <a:cubicBezTo>
                    <a:pt x="511" y="436"/>
                    <a:pt x="823" y="629"/>
                    <a:pt x="1112" y="826"/>
                  </a:cubicBezTo>
                  <a:cubicBezTo>
                    <a:pt x="1391" y="1014"/>
                    <a:pt x="1666" y="1220"/>
                    <a:pt x="1920" y="1440"/>
                  </a:cubicBezTo>
                  <a:cubicBezTo>
                    <a:pt x="2432" y="1889"/>
                    <a:pt x="2841" y="2462"/>
                    <a:pt x="3093" y="3095"/>
                  </a:cubicBezTo>
                  <a:cubicBezTo>
                    <a:pt x="3423" y="3912"/>
                    <a:pt x="3382" y="5068"/>
                    <a:pt x="3414" y="6118"/>
                  </a:cubicBezTo>
                  <a:cubicBezTo>
                    <a:pt x="3442" y="6962"/>
                    <a:pt x="3103" y="9039"/>
                    <a:pt x="2841" y="10158"/>
                  </a:cubicBezTo>
                  <a:cubicBezTo>
                    <a:pt x="2621" y="11098"/>
                    <a:pt x="1699" y="14404"/>
                    <a:pt x="1479" y="15344"/>
                  </a:cubicBezTo>
                  <a:cubicBezTo>
                    <a:pt x="1464" y="15412"/>
                    <a:pt x="1468" y="15443"/>
                    <a:pt x="1489" y="15443"/>
                  </a:cubicBezTo>
                  <a:cubicBezTo>
                    <a:pt x="1622" y="15443"/>
                    <a:pt x="2410" y="14191"/>
                    <a:pt x="2731" y="13382"/>
                  </a:cubicBezTo>
                  <a:cubicBezTo>
                    <a:pt x="3886" y="10470"/>
                    <a:pt x="4052" y="7315"/>
                    <a:pt x="4098" y="6393"/>
                  </a:cubicBezTo>
                  <a:cubicBezTo>
                    <a:pt x="4148" y="5425"/>
                    <a:pt x="4066" y="3912"/>
                    <a:pt x="3736" y="2995"/>
                  </a:cubicBezTo>
                  <a:cubicBezTo>
                    <a:pt x="3482" y="2284"/>
                    <a:pt x="3048" y="1641"/>
                    <a:pt x="2506" y="1119"/>
                  </a:cubicBezTo>
                  <a:cubicBezTo>
                    <a:pt x="2199" y="821"/>
                    <a:pt x="1865" y="555"/>
                    <a:pt x="1474" y="381"/>
                  </a:cubicBezTo>
                  <a:cubicBezTo>
                    <a:pt x="1080" y="197"/>
                    <a:pt x="681" y="115"/>
                    <a:pt x="263" y="5"/>
                  </a:cubicBezTo>
                  <a:cubicBezTo>
                    <a:pt x="250" y="2"/>
                    <a:pt x="238"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2"/>
            <p:cNvSpPr/>
            <p:nvPr/>
          </p:nvSpPr>
          <p:spPr>
            <a:xfrm>
              <a:off x="3231900" y="558100"/>
              <a:ext cx="226675" cy="91600"/>
            </a:xfrm>
            <a:custGeom>
              <a:avLst/>
              <a:gdLst/>
              <a:ahLst/>
              <a:cxnLst/>
              <a:rect l="l" t="t" r="r" b="b"/>
              <a:pathLst>
                <a:path w="9067" h="3664" extrusionOk="0">
                  <a:moveTo>
                    <a:pt x="4133" y="1"/>
                  </a:moveTo>
                  <a:cubicBezTo>
                    <a:pt x="2564" y="1"/>
                    <a:pt x="1450" y="1070"/>
                    <a:pt x="887" y="1752"/>
                  </a:cubicBezTo>
                  <a:cubicBezTo>
                    <a:pt x="1" y="2821"/>
                    <a:pt x="185" y="3251"/>
                    <a:pt x="282" y="3348"/>
                  </a:cubicBezTo>
                  <a:cubicBezTo>
                    <a:pt x="359" y="3427"/>
                    <a:pt x="443" y="3458"/>
                    <a:pt x="531" y="3458"/>
                  </a:cubicBezTo>
                  <a:cubicBezTo>
                    <a:pt x="755" y="3458"/>
                    <a:pt x="1004" y="3257"/>
                    <a:pt x="1230" y="3133"/>
                  </a:cubicBezTo>
                  <a:cubicBezTo>
                    <a:pt x="1575" y="2940"/>
                    <a:pt x="1914" y="2747"/>
                    <a:pt x="2276" y="2601"/>
                  </a:cubicBezTo>
                  <a:cubicBezTo>
                    <a:pt x="2657" y="2440"/>
                    <a:pt x="3065" y="2371"/>
                    <a:pt x="3473" y="2307"/>
                  </a:cubicBezTo>
                  <a:cubicBezTo>
                    <a:pt x="3886" y="2243"/>
                    <a:pt x="4308" y="2197"/>
                    <a:pt x="4729" y="2197"/>
                  </a:cubicBezTo>
                  <a:cubicBezTo>
                    <a:pt x="5482" y="2201"/>
                    <a:pt x="6238" y="2307"/>
                    <a:pt x="6949" y="2555"/>
                  </a:cubicBezTo>
                  <a:cubicBezTo>
                    <a:pt x="7279" y="2669"/>
                    <a:pt x="7586" y="2817"/>
                    <a:pt x="7889" y="2991"/>
                  </a:cubicBezTo>
                  <a:cubicBezTo>
                    <a:pt x="8211" y="3174"/>
                    <a:pt x="8513" y="3353"/>
                    <a:pt x="8770" y="3619"/>
                  </a:cubicBezTo>
                  <a:cubicBezTo>
                    <a:pt x="8800" y="3650"/>
                    <a:pt x="8835" y="3663"/>
                    <a:pt x="8870" y="3663"/>
                  </a:cubicBezTo>
                  <a:cubicBezTo>
                    <a:pt x="8973" y="3663"/>
                    <a:pt x="9067" y="3549"/>
                    <a:pt x="8981" y="3454"/>
                  </a:cubicBezTo>
                  <a:cubicBezTo>
                    <a:pt x="8761" y="3215"/>
                    <a:pt x="8541" y="2963"/>
                    <a:pt x="8283" y="2762"/>
                  </a:cubicBezTo>
                  <a:cubicBezTo>
                    <a:pt x="8361" y="2707"/>
                    <a:pt x="8421" y="2614"/>
                    <a:pt x="8431" y="2523"/>
                  </a:cubicBezTo>
                  <a:cubicBezTo>
                    <a:pt x="8448" y="2358"/>
                    <a:pt x="8329" y="2257"/>
                    <a:pt x="8215" y="2165"/>
                  </a:cubicBezTo>
                  <a:cubicBezTo>
                    <a:pt x="7555" y="1634"/>
                    <a:pt x="6926" y="1001"/>
                    <a:pt x="6183" y="582"/>
                  </a:cubicBezTo>
                  <a:cubicBezTo>
                    <a:pt x="5434" y="165"/>
                    <a:pt x="4748" y="1"/>
                    <a:pt x="4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2"/>
            <p:cNvSpPr/>
            <p:nvPr/>
          </p:nvSpPr>
          <p:spPr>
            <a:xfrm>
              <a:off x="3256575" y="433175"/>
              <a:ext cx="119825" cy="52850"/>
            </a:xfrm>
            <a:custGeom>
              <a:avLst/>
              <a:gdLst/>
              <a:ahLst/>
              <a:cxnLst/>
              <a:rect l="l" t="t" r="r" b="b"/>
              <a:pathLst>
                <a:path w="4793" h="2114" extrusionOk="0">
                  <a:moveTo>
                    <a:pt x="2190" y="0"/>
                  </a:moveTo>
                  <a:cubicBezTo>
                    <a:pt x="1813" y="0"/>
                    <a:pt x="1441" y="89"/>
                    <a:pt x="1124" y="296"/>
                  </a:cubicBezTo>
                  <a:cubicBezTo>
                    <a:pt x="849" y="476"/>
                    <a:pt x="637" y="755"/>
                    <a:pt x="468" y="1031"/>
                  </a:cubicBezTo>
                  <a:cubicBezTo>
                    <a:pt x="321" y="1265"/>
                    <a:pt x="0" y="1623"/>
                    <a:pt x="110" y="1915"/>
                  </a:cubicBezTo>
                  <a:cubicBezTo>
                    <a:pt x="165" y="2063"/>
                    <a:pt x="278" y="2113"/>
                    <a:pt x="407" y="2113"/>
                  </a:cubicBezTo>
                  <a:cubicBezTo>
                    <a:pt x="591" y="2113"/>
                    <a:pt x="808" y="2012"/>
                    <a:pt x="940" y="1947"/>
                  </a:cubicBezTo>
                  <a:cubicBezTo>
                    <a:pt x="1298" y="1778"/>
                    <a:pt x="1624" y="1590"/>
                    <a:pt x="2009" y="1490"/>
                  </a:cubicBezTo>
                  <a:cubicBezTo>
                    <a:pt x="2413" y="1382"/>
                    <a:pt x="2865" y="1324"/>
                    <a:pt x="3315" y="1324"/>
                  </a:cubicBezTo>
                  <a:cubicBezTo>
                    <a:pt x="3770" y="1324"/>
                    <a:pt x="4224" y="1383"/>
                    <a:pt x="4627" y="1513"/>
                  </a:cubicBezTo>
                  <a:cubicBezTo>
                    <a:pt x="4639" y="1517"/>
                    <a:pt x="4651" y="1518"/>
                    <a:pt x="4663" y="1518"/>
                  </a:cubicBezTo>
                  <a:cubicBezTo>
                    <a:pt x="4744" y="1518"/>
                    <a:pt x="4793" y="1426"/>
                    <a:pt x="4756" y="1365"/>
                  </a:cubicBezTo>
                  <a:cubicBezTo>
                    <a:pt x="4760" y="1278"/>
                    <a:pt x="4705" y="1219"/>
                    <a:pt x="4646" y="1164"/>
                  </a:cubicBezTo>
                  <a:cubicBezTo>
                    <a:pt x="4495" y="1017"/>
                    <a:pt x="4316" y="902"/>
                    <a:pt x="4155" y="764"/>
                  </a:cubicBezTo>
                  <a:cubicBezTo>
                    <a:pt x="3880" y="526"/>
                    <a:pt x="3560" y="351"/>
                    <a:pt x="3219" y="209"/>
                  </a:cubicBezTo>
                  <a:cubicBezTo>
                    <a:pt x="2902" y="78"/>
                    <a:pt x="2544" y="0"/>
                    <a:pt x="2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2"/>
            <p:cNvSpPr/>
            <p:nvPr/>
          </p:nvSpPr>
          <p:spPr>
            <a:xfrm>
              <a:off x="3334075" y="736500"/>
              <a:ext cx="126825" cy="296050"/>
            </a:xfrm>
            <a:custGeom>
              <a:avLst/>
              <a:gdLst/>
              <a:ahLst/>
              <a:cxnLst/>
              <a:rect l="l" t="t" r="r" b="b"/>
              <a:pathLst>
                <a:path w="5073" h="11842" extrusionOk="0">
                  <a:moveTo>
                    <a:pt x="691" y="1"/>
                  </a:moveTo>
                  <a:cubicBezTo>
                    <a:pt x="684" y="1"/>
                    <a:pt x="677" y="1"/>
                    <a:pt x="670" y="1"/>
                  </a:cubicBezTo>
                  <a:cubicBezTo>
                    <a:pt x="331" y="10"/>
                    <a:pt x="1" y="262"/>
                    <a:pt x="115" y="628"/>
                  </a:cubicBezTo>
                  <a:cubicBezTo>
                    <a:pt x="335" y="1330"/>
                    <a:pt x="1330" y="1257"/>
                    <a:pt x="1885" y="1445"/>
                  </a:cubicBezTo>
                  <a:cubicBezTo>
                    <a:pt x="2252" y="1569"/>
                    <a:pt x="2615" y="1739"/>
                    <a:pt x="2930" y="1968"/>
                  </a:cubicBezTo>
                  <a:cubicBezTo>
                    <a:pt x="3074" y="2073"/>
                    <a:pt x="3233" y="2169"/>
                    <a:pt x="3371" y="2285"/>
                  </a:cubicBezTo>
                  <a:cubicBezTo>
                    <a:pt x="3550" y="2518"/>
                    <a:pt x="3706" y="2765"/>
                    <a:pt x="3838" y="3027"/>
                  </a:cubicBezTo>
                  <a:cubicBezTo>
                    <a:pt x="4499" y="4343"/>
                    <a:pt x="4449" y="5834"/>
                    <a:pt x="4069" y="7237"/>
                  </a:cubicBezTo>
                  <a:cubicBezTo>
                    <a:pt x="3724" y="8521"/>
                    <a:pt x="2087" y="10076"/>
                    <a:pt x="1844" y="10984"/>
                  </a:cubicBezTo>
                  <a:cubicBezTo>
                    <a:pt x="1802" y="11149"/>
                    <a:pt x="1899" y="11841"/>
                    <a:pt x="2124" y="11841"/>
                  </a:cubicBezTo>
                  <a:cubicBezTo>
                    <a:pt x="2124" y="11841"/>
                    <a:pt x="2125" y="11841"/>
                    <a:pt x="2125" y="11841"/>
                  </a:cubicBezTo>
                  <a:cubicBezTo>
                    <a:pt x="2395" y="11841"/>
                    <a:pt x="3694" y="10631"/>
                    <a:pt x="4499" y="8200"/>
                  </a:cubicBezTo>
                  <a:cubicBezTo>
                    <a:pt x="4746" y="7457"/>
                    <a:pt x="5032" y="6366"/>
                    <a:pt x="5036" y="5581"/>
                  </a:cubicBezTo>
                  <a:cubicBezTo>
                    <a:pt x="5059" y="5553"/>
                    <a:pt x="5072" y="5521"/>
                    <a:pt x="5072" y="5481"/>
                  </a:cubicBezTo>
                  <a:cubicBezTo>
                    <a:pt x="5072" y="5311"/>
                    <a:pt x="5068" y="5151"/>
                    <a:pt x="5027" y="4985"/>
                  </a:cubicBezTo>
                  <a:cubicBezTo>
                    <a:pt x="5022" y="4971"/>
                    <a:pt x="5017" y="4954"/>
                    <a:pt x="5013" y="4935"/>
                  </a:cubicBezTo>
                  <a:cubicBezTo>
                    <a:pt x="4958" y="4302"/>
                    <a:pt x="4816" y="3682"/>
                    <a:pt x="4568" y="3091"/>
                  </a:cubicBezTo>
                  <a:cubicBezTo>
                    <a:pt x="4037" y="1817"/>
                    <a:pt x="2981" y="725"/>
                    <a:pt x="1679" y="234"/>
                  </a:cubicBezTo>
                  <a:cubicBezTo>
                    <a:pt x="1374" y="122"/>
                    <a:pt x="1020"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2"/>
            <p:cNvSpPr/>
            <p:nvPr/>
          </p:nvSpPr>
          <p:spPr>
            <a:xfrm>
              <a:off x="3465650" y="729575"/>
              <a:ext cx="150200" cy="137025"/>
            </a:xfrm>
            <a:custGeom>
              <a:avLst/>
              <a:gdLst/>
              <a:ahLst/>
              <a:cxnLst/>
              <a:rect l="l" t="t" r="r" b="b"/>
              <a:pathLst>
                <a:path w="6008" h="5481" extrusionOk="0">
                  <a:moveTo>
                    <a:pt x="5889" y="1"/>
                  </a:moveTo>
                  <a:cubicBezTo>
                    <a:pt x="5882" y="1"/>
                    <a:pt x="5875" y="1"/>
                    <a:pt x="5867" y="3"/>
                  </a:cubicBezTo>
                  <a:cubicBezTo>
                    <a:pt x="5194" y="130"/>
                    <a:pt x="4542" y="410"/>
                    <a:pt x="3951" y="745"/>
                  </a:cubicBezTo>
                  <a:cubicBezTo>
                    <a:pt x="3346" y="1093"/>
                    <a:pt x="2745" y="1465"/>
                    <a:pt x="2231" y="1942"/>
                  </a:cubicBezTo>
                  <a:cubicBezTo>
                    <a:pt x="1731" y="2410"/>
                    <a:pt x="1263" y="2932"/>
                    <a:pt x="865" y="3487"/>
                  </a:cubicBezTo>
                  <a:cubicBezTo>
                    <a:pt x="484" y="4020"/>
                    <a:pt x="99" y="4630"/>
                    <a:pt x="16" y="5294"/>
                  </a:cubicBezTo>
                  <a:cubicBezTo>
                    <a:pt x="1" y="5395"/>
                    <a:pt x="100" y="5480"/>
                    <a:pt x="192" y="5480"/>
                  </a:cubicBezTo>
                  <a:cubicBezTo>
                    <a:pt x="238" y="5480"/>
                    <a:pt x="282" y="5459"/>
                    <a:pt x="309" y="5409"/>
                  </a:cubicBezTo>
                  <a:cubicBezTo>
                    <a:pt x="626" y="4863"/>
                    <a:pt x="878" y="4290"/>
                    <a:pt x="1250" y="3772"/>
                  </a:cubicBezTo>
                  <a:cubicBezTo>
                    <a:pt x="1625" y="3244"/>
                    <a:pt x="2066" y="2767"/>
                    <a:pt x="2529" y="2314"/>
                  </a:cubicBezTo>
                  <a:cubicBezTo>
                    <a:pt x="2997" y="1851"/>
                    <a:pt x="3464" y="1373"/>
                    <a:pt x="4019" y="1015"/>
                  </a:cubicBezTo>
                  <a:cubicBezTo>
                    <a:pt x="4601" y="635"/>
                    <a:pt x="5230" y="378"/>
                    <a:pt x="5895" y="195"/>
                  </a:cubicBezTo>
                  <a:cubicBezTo>
                    <a:pt x="6008" y="164"/>
                    <a:pt x="5998" y="1"/>
                    <a:pt x="58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2"/>
            <p:cNvSpPr/>
            <p:nvPr/>
          </p:nvSpPr>
          <p:spPr>
            <a:xfrm>
              <a:off x="3151425" y="238225"/>
              <a:ext cx="190700" cy="186225"/>
            </a:xfrm>
            <a:custGeom>
              <a:avLst/>
              <a:gdLst/>
              <a:ahLst/>
              <a:cxnLst/>
              <a:rect l="l" t="t" r="r" b="b"/>
              <a:pathLst>
                <a:path w="7628" h="7449" extrusionOk="0">
                  <a:moveTo>
                    <a:pt x="2496" y="1"/>
                  </a:moveTo>
                  <a:cubicBezTo>
                    <a:pt x="2356" y="1"/>
                    <a:pt x="2213" y="39"/>
                    <a:pt x="2074" y="129"/>
                  </a:cubicBezTo>
                  <a:cubicBezTo>
                    <a:pt x="1533" y="478"/>
                    <a:pt x="1740" y="1253"/>
                    <a:pt x="1950" y="1734"/>
                  </a:cubicBezTo>
                  <a:cubicBezTo>
                    <a:pt x="2119" y="2110"/>
                    <a:pt x="2367" y="2454"/>
                    <a:pt x="2665" y="2734"/>
                  </a:cubicBezTo>
                  <a:cubicBezTo>
                    <a:pt x="2597" y="2752"/>
                    <a:pt x="2523" y="2775"/>
                    <a:pt x="2455" y="2798"/>
                  </a:cubicBezTo>
                  <a:cubicBezTo>
                    <a:pt x="2134" y="2894"/>
                    <a:pt x="1827" y="3027"/>
                    <a:pt x="1537" y="3202"/>
                  </a:cubicBezTo>
                  <a:cubicBezTo>
                    <a:pt x="942" y="3554"/>
                    <a:pt x="436" y="4045"/>
                    <a:pt x="74" y="4637"/>
                  </a:cubicBezTo>
                  <a:cubicBezTo>
                    <a:pt x="1" y="4756"/>
                    <a:pt x="11" y="4903"/>
                    <a:pt x="129" y="4999"/>
                  </a:cubicBezTo>
                  <a:cubicBezTo>
                    <a:pt x="587" y="5359"/>
                    <a:pt x="1140" y="5538"/>
                    <a:pt x="1691" y="5538"/>
                  </a:cubicBezTo>
                  <a:cubicBezTo>
                    <a:pt x="2139" y="5538"/>
                    <a:pt x="2585" y="5420"/>
                    <a:pt x="2978" y="5183"/>
                  </a:cubicBezTo>
                  <a:cubicBezTo>
                    <a:pt x="3033" y="6119"/>
                    <a:pt x="3601" y="6994"/>
                    <a:pt x="4449" y="7425"/>
                  </a:cubicBezTo>
                  <a:cubicBezTo>
                    <a:pt x="4478" y="7441"/>
                    <a:pt x="4511" y="7448"/>
                    <a:pt x="4544" y="7448"/>
                  </a:cubicBezTo>
                  <a:cubicBezTo>
                    <a:pt x="4626" y="7448"/>
                    <a:pt x="4711" y="7405"/>
                    <a:pt x="4756" y="7343"/>
                  </a:cubicBezTo>
                  <a:cubicBezTo>
                    <a:pt x="5238" y="6669"/>
                    <a:pt x="5294" y="5876"/>
                    <a:pt x="5087" y="5133"/>
                  </a:cubicBezTo>
                  <a:lnTo>
                    <a:pt x="5087" y="5133"/>
                  </a:lnTo>
                  <a:cubicBezTo>
                    <a:pt x="5358" y="5232"/>
                    <a:pt x="5645" y="5277"/>
                    <a:pt x="5936" y="5277"/>
                  </a:cubicBezTo>
                  <a:cubicBezTo>
                    <a:pt x="6448" y="5277"/>
                    <a:pt x="6974" y="5140"/>
                    <a:pt x="7453" y="4930"/>
                  </a:cubicBezTo>
                  <a:cubicBezTo>
                    <a:pt x="7586" y="4871"/>
                    <a:pt x="7628" y="4720"/>
                    <a:pt x="7582" y="4591"/>
                  </a:cubicBezTo>
                  <a:cubicBezTo>
                    <a:pt x="7298" y="3743"/>
                    <a:pt x="6610" y="3087"/>
                    <a:pt x="5779" y="2798"/>
                  </a:cubicBezTo>
                  <a:cubicBezTo>
                    <a:pt x="6280" y="2248"/>
                    <a:pt x="6513" y="1473"/>
                    <a:pt x="6380" y="726"/>
                  </a:cubicBezTo>
                  <a:cubicBezTo>
                    <a:pt x="6359" y="606"/>
                    <a:pt x="6255" y="506"/>
                    <a:pt x="6131" y="506"/>
                  </a:cubicBezTo>
                  <a:cubicBezTo>
                    <a:pt x="6117" y="506"/>
                    <a:pt x="6102" y="507"/>
                    <a:pt x="6087" y="510"/>
                  </a:cubicBezTo>
                  <a:cubicBezTo>
                    <a:pt x="5284" y="665"/>
                    <a:pt x="4578" y="1120"/>
                    <a:pt x="4100" y="1761"/>
                  </a:cubicBezTo>
                  <a:cubicBezTo>
                    <a:pt x="4009" y="1399"/>
                    <a:pt x="3858" y="1050"/>
                    <a:pt x="3628" y="739"/>
                  </a:cubicBezTo>
                  <a:cubicBezTo>
                    <a:pt x="3374" y="390"/>
                    <a:pt x="2944" y="1"/>
                    <a:pt x="24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2"/>
            <p:cNvSpPr/>
            <p:nvPr/>
          </p:nvSpPr>
          <p:spPr>
            <a:xfrm>
              <a:off x="3198100" y="273225"/>
              <a:ext cx="118000" cy="121000"/>
            </a:xfrm>
            <a:custGeom>
              <a:avLst/>
              <a:gdLst/>
              <a:ahLst/>
              <a:cxnLst/>
              <a:rect l="l" t="t" r="r" b="b"/>
              <a:pathLst>
                <a:path w="4720" h="4840" extrusionOk="0">
                  <a:moveTo>
                    <a:pt x="1399" y="609"/>
                  </a:moveTo>
                  <a:cubicBezTo>
                    <a:pt x="1716" y="944"/>
                    <a:pt x="2000" y="1339"/>
                    <a:pt x="2138" y="1769"/>
                  </a:cubicBezTo>
                  <a:cubicBezTo>
                    <a:pt x="2156" y="1836"/>
                    <a:pt x="2227" y="1873"/>
                    <a:pt x="2296" y="1873"/>
                  </a:cubicBezTo>
                  <a:cubicBezTo>
                    <a:pt x="2351" y="1873"/>
                    <a:pt x="2405" y="1851"/>
                    <a:pt x="2432" y="1802"/>
                  </a:cubicBezTo>
                  <a:cubicBezTo>
                    <a:pt x="2652" y="1417"/>
                    <a:pt x="2862" y="1064"/>
                    <a:pt x="3160" y="761"/>
                  </a:cubicBezTo>
                  <a:lnTo>
                    <a:pt x="3160" y="761"/>
                  </a:lnTo>
                  <a:cubicBezTo>
                    <a:pt x="3082" y="1155"/>
                    <a:pt x="2972" y="1531"/>
                    <a:pt x="2766" y="1889"/>
                  </a:cubicBezTo>
                  <a:cubicBezTo>
                    <a:pt x="2697" y="2012"/>
                    <a:pt x="2747" y="2137"/>
                    <a:pt x="2885" y="2169"/>
                  </a:cubicBezTo>
                  <a:cubicBezTo>
                    <a:pt x="3399" y="2297"/>
                    <a:pt x="3852" y="2490"/>
                    <a:pt x="4215" y="2852"/>
                  </a:cubicBezTo>
                  <a:cubicBezTo>
                    <a:pt x="3683" y="2852"/>
                    <a:pt x="3137" y="2622"/>
                    <a:pt x="2729" y="2306"/>
                  </a:cubicBezTo>
                  <a:cubicBezTo>
                    <a:pt x="2700" y="2283"/>
                    <a:pt x="2666" y="2273"/>
                    <a:pt x="2633" y="2273"/>
                  </a:cubicBezTo>
                  <a:cubicBezTo>
                    <a:pt x="2533" y="2273"/>
                    <a:pt x="2433" y="2363"/>
                    <a:pt x="2454" y="2476"/>
                  </a:cubicBezTo>
                  <a:cubicBezTo>
                    <a:pt x="2550" y="2985"/>
                    <a:pt x="2509" y="3513"/>
                    <a:pt x="2367" y="4008"/>
                  </a:cubicBezTo>
                  <a:lnTo>
                    <a:pt x="2326" y="3718"/>
                  </a:lnTo>
                  <a:cubicBezTo>
                    <a:pt x="2280" y="3411"/>
                    <a:pt x="2225" y="3072"/>
                    <a:pt x="2248" y="2760"/>
                  </a:cubicBezTo>
                  <a:cubicBezTo>
                    <a:pt x="2255" y="2646"/>
                    <a:pt x="2159" y="2526"/>
                    <a:pt x="2045" y="2526"/>
                  </a:cubicBezTo>
                  <a:cubicBezTo>
                    <a:pt x="2017" y="2526"/>
                    <a:pt x="1987" y="2533"/>
                    <a:pt x="1958" y="2549"/>
                  </a:cubicBezTo>
                  <a:cubicBezTo>
                    <a:pt x="1704" y="2689"/>
                    <a:pt x="1420" y="2777"/>
                    <a:pt x="1142" y="2777"/>
                  </a:cubicBezTo>
                  <a:cubicBezTo>
                    <a:pt x="946" y="2777"/>
                    <a:pt x="752" y="2733"/>
                    <a:pt x="574" y="2632"/>
                  </a:cubicBezTo>
                  <a:cubicBezTo>
                    <a:pt x="986" y="2380"/>
                    <a:pt x="1418" y="2237"/>
                    <a:pt x="1899" y="2122"/>
                  </a:cubicBezTo>
                  <a:cubicBezTo>
                    <a:pt x="2133" y="2063"/>
                    <a:pt x="2115" y="1765"/>
                    <a:pt x="1909" y="1720"/>
                  </a:cubicBezTo>
                  <a:cubicBezTo>
                    <a:pt x="1693" y="1379"/>
                    <a:pt x="1477" y="1009"/>
                    <a:pt x="1399" y="609"/>
                  </a:cubicBezTo>
                  <a:close/>
                  <a:moveTo>
                    <a:pt x="1181" y="0"/>
                  </a:moveTo>
                  <a:cubicBezTo>
                    <a:pt x="1102" y="0"/>
                    <a:pt x="1027" y="46"/>
                    <a:pt x="1018" y="146"/>
                  </a:cubicBezTo>
                  <a:cubicBezTo>
                    <a:pt x="963" y="757"/>
                    <a:pt x="1238" y="1265"/>
                    <a:pt x="1560" y="1747"/>
                  </a:cubicBezTo>
                  <a:cubicBezTo>
                    <a:pt x="1028" y="1847"/>
                    <a:pt x="505" y="2127"/>
                    <a:pt x="102" y="2471"/>
                  </a:cubicBezTo>
                  <a:cubicBezTo>
                    <a:pt x="0" y="2554"/>
                    <a:pt x="5" y="2705"/>
                    <a:pt x="106" y="2783"/>
                  </a:cubicBezTo>
                  <a:cubicBezTo>
                    <a:pt x="430" y="3039"/>
                    <a:pt x="855" y="3195"/>
                    <a:pt x="1273" y="3195"/>
                  </a:cubicBezTo>
                  <a:cubicBezTo>
                    <a:pt x="1477" y="3195"/>
                    <a:pt x="1679" y="3158"/>
                    <a:pt x="1867" y="3077"/>
                  </a:cubicBezTo>
                  <a:cubicBezTo>
                    <a:pt x="1876" y="3297"/>
                    <a:pt x="1886" y="3517"/>
                    <a:pt x="1913" y="3737"/>
                  </a:cubicBezTo>
                  <a:cubicBezTo>
                    <a:pt x="1954" y="4067"/>
                    <a:pt x="2046" y="4370"/>
                    <a:pt x="2129" y="4691"/>
                  </a:cubicBezTo>
                  <a:cubicBezTo>
                    <a:pt x="2151" y="4787"/>
                    <a:pt x="2228" y="4839"/>
                    <a:pt x="2307" y="4839"/>
                  </a:cubicBezTo>
                  <a:cubicBezTo>
                    <a:pt x="2371" y="4839"/>
                    <a:pt x="2437" y="4804"/>
                    <a:pt x="2477" y="4728"/>
                  </a:cubicBezTo>
                  <a:cubicBezTo>
                    <a:pt x="2784" y="4127"/>
                    <a:pt x="2894" y="3485"/>
                    <a:pt x="2849" y="2829"/>
                  </a:cubicBezTo>
                  <a:lnTo>
                    <a:pt x="2849" y="2829"/>
                  </a:lnTo>
                  <a:cubicBezTo>
                    <a:pt x="3041" y="2948"/>
                    <a:pt x="3252" y="3040"/>
                    <a:pt x="3477" y="3100"/>
                  </a:cubicBezTo>
                  <a:cubicBezTo>
                    <a:pt x="3679" y="3153"/>
                    <a:pt x="3873" y="3172"/>
                    <a:pt x="4069" y="3172"/>
                  </a:cubicBezTo>
                  <a:cubicBezTo>
                    <a:pt x="4229" y="3172"/>
                    <a:pt x="4390" y="3159"/>
                    <a:pt x="4559" y="3141"/>
                  </a:cubicBezTo>
                  <a:cubicBezTo>
                    <a:pt x="4682" y="3127"/>
                    <a:pt x="4720" y="2980"/>
                    <a:pt x="4655" y="2888"/>
                  </a:cubicBezTo>
                  <a:cubicBezTo>
                    <a:pt x="4320" y="2389"/>
                    <a:pt x="3770" y="1953"/>
                    <a:pt x="3165" y="1847"/>
                  </a:cubicBezTo>
                  <a:cubicBezTo>
                    <a:pt x="3367" y="1362"/>
                    <a:pt x="3545" y="852"/>
                    <a:pt x="3596" y="334"/>
                  </a:cubicBezTo>
                  <a:cubicBezTo>
                    <a:pt x="3610" y="210"/>
                    <a:pt x="3518" y="138"/>
                    <a:pt x="3417" y="138"/>
                  </a:cubicBezTo>
                  <a:cubicBezTo>
                    <a:pt x="3380" y="138"/>
                    <a:pt x="3341" y="148"/>
                    <a:pt x="3307" y="169"/>
                  </a:cubicBezTo>
                  <a:cubicBezTo>
                    <a:pt x="2881" y="444"/>
                    <a:pt x="2477" y="843"/>
                    <a:pt x="2252" y="1311"/>
                  </a:cubicBezTo>
                  <a:cubicBezTo>
                    <a:pt x="1981" y="861"/>
                    <a:pt x="1716" y="435"/>
                    <a:pt x="1325" y="59"/>
                  </a:cubicBezTo>
                  <a:cubicBezTo>
                    <a:pt x="1287" y="21"/>
                    <a:pt x="1233" y="0"/>
                    <a:pt x="1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2"/>
            <p:cNvSpPr/>
            <p:nvPr/>
          </p:nvSpPr>
          <p:spPr>
            <a:xfrm>
              <a:off x="3347950" y="319225"/>
              <a:ext cx="171075" cy="207950"/>
            </a:xfrm>
            <a:custGeom>
              <a:avLst/>
              <a:gdLst/>
              <a:ahLst/>
              <a:cxnLst/>
              <a:rect l="l" t="t" r="r" b="b"/>
              <a:pathLst>
                <a:path w="6843" h="8318" extrusionOk="0">
                  <a:moveTo>
                    <a:pt x="3842" y="1"/>
                  </a:moveTo>
                  <a:cubicBezTo>
                    <a:pt x="3788" y="1"/>
                    <a:pt x="3736" y="18"/>
                    <a:pt x="3696" y="58"/>
                  </a:cubicBezTo>
                  <a:cubicBezTo>
                    <a:pt x="3201" y="567"/>
                    <a:pt x="2821" y="1177"/>
                    <a:pt x="2623" y="1865"/>
                  </a:cubicBezTo>
                  <a:cubicBezTo>
                    <a:pt x="2536" y="2168"/>
                    <a:pt x="2440" y="2543"/>
                    <a:pt x="2449" y="2901"/>
                  </a:cubicBezTo>
                  <a:cubicBezTo>
                    <a:pt x="2142" y="2667"/>
                    <a:pt x="1803" y="2488"/>
                    <a:pt x="1436" y="2369"/>
                  </a:cubicBezTo>
                  <a:cubicBezTo>
                    <a:pt x="1232" y="2304"/>
                    <a:pt x="1006" y="2239"/>
                    <a:pt x="785" y="2239"/>
                  </a:cubicBezTo>
                  <a:cubicBezTo>
                    <a:pt x="662" y="2239"/>
                    <a:pt x="541" y="2259"/>
                    <a:pt x="427" y="2310"/>
                  </a:cubicBezTo>
                  <a:cubicBezTo>
                    <a:pt x="83" y="2461"/>
                    <a:pt x="0" y="2828"/>
                    <a:pt x="5" y="3172"/>
                  </a:cubicBezTo>
                  <a:cubicBezTo>
                    <a:pt x="9" y="3859"/>
                    <a:pt x="381" y="4530"/>
                    <a:pt x="945" y="4928"/>
                  </a:cubicBezTo>
                  <a:cubicBezTo>
                    <a:pt x="1385" y="5235"/>
                    <a:pt x="1918" y="5377"/>
                    <a:pt x="2449" y="5377"/>
                  </a:cubicBezTo>
                  <a:cubicBezTo>
                    <a:pt x="1968" y="6263"/>
                    <a:pt x="2206" y="7381"/>
                    <a:pt x="2802" y="8221"/>
                  </a:cubicBezTo>
                  <a:cubicBezTo>
                    <a:pt x="2847" y="8284"/>
                    <a:pt x="2927" y="8317"/>
                    <a:pt x="3005" y="8317"/>
                  </a:cubicBezTo>
                  <a:cubicBezTo>
                    <a:pt x="3063" y="8317"/>
                    <a:pt x="3121" y="8299"/>
                    <a:pt x="3165" y="8262"/>
                  </a:cubicBezTo>
                  <a:cubicBezTo>
                    <a:pt x="3761" y="7722"/>
                    <a:pt x="4151" y="6996"/>
                    <a:pt x="4284" y="6221"/>
                  </a:cubicBezTo>
                  <a:cubicBezTo>
                    <a:pt x="4811" y="6859"/>
                    <a:pt x="5618" y="7263"/>
                    <a:pt x="6448" y="7354"/>
                  </a:cubicBezTo>
                  <a:cubicBezTo>
                    <a:pt x="6456" y="7355"/>
                    <a:pt x="6464" y="7355"/>
                    <a:pt x="6473" y="7355"/>
                  </a:cubicBezTo>
                  <a:cubicBezTo>
                    <a:pt x="6593" y="7355"/>
                    <a:pt x="6733" y="7262"/>
                    <a:pt x="6737" y="7129"/>
                  </a:cubicBezTo>
                  <a:cubicBezTo>
                    <a:pt x="6737" y="6414"/>
                    <a:pt x="6627" y="5639"/>
                    <a:pt x="6255" y="5015"/>
                  </a:cubicBezTo>
                  <a:cubicBezTo>
                    <a:pt x="6090" y="4736"/>
                    <a:pt x="5852" y="4497"/>
                    <a:pt x="5567" y="4350"/>
                  </a:cubicBezTo>
                  <a:cubicBezTo>
                    <a:pt x="5903" y="4139"/>
                    <a:pt x="6200" y="3883"/>
                    <a:pt x="6411" y="3548"/>
                  </a:cubicBezTo>
                  <a:cubicBezTo>
                    <a:pt x="6733" y="3038"/>
                    <a:pt x="6843" y="2401"/>
                    <a:pt x="6581" y="1846"/>
                  </a:cubicBezTo>
                  <a:cubicBezTo>
                    <a:pt x="6534" y="1744"/>
                    <a:pt x="6443" y="1696"/>
                    <a:pt x="6344" y="1696"/>
                  </a:cubicBezTo>
                  <a:cubicBezTo>
                    <a:pt x="6309" y="1696"/>
                    <a:pt x="6273" y="1702"/>
                    <a:pt x="6238" y="1713"/>
                  </a:cubicBezTo>
                  <a:cubicBezTo>
                    <a:pt x="5673" y="1893"/>
                    <a:pt x="5160" y="2185"/>
                    <a:pt x="4724" y="2571"/>
                  </a:cubicBezTo>
                  <a:cubicBezTo>
                    <a:pt x="4857" y="1700"/>
                    <a:pt x="4682" y="810"/>
                    <a:pt x="4064" y="100"/>
                  </a:cubicBezTo>
                  <a:cubicBezTo>
                    <a:pt x="4011" y="41"/>
                    <a:pt x="3925" y="1"/>
                    <a:pt x="3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2"/>
            <p:cNvSpPr/>
            <p:nvPr/>
          </p:nvSpPr>
          <p:spPr>
            <a:xfrm>
              <a:off x="3382450" y="352775"/>
              <a:ext cx="113800" cy="140450"/>
            </a:xfrm>
            <a:custGeom>
              <a:avLst/>
              <a:gdLst/>
              <a:ahLst/>
              <a:cxnLst/>
              <a:rect l="l" t="t" r="r" b="b"/>
              <a:pathLst>
                <a:path w="4552" h="5618" extrusionOk="0">
                  <a:moveTo>
                    <a:pt x="2280" y="693"/>
                  </a:moveTo>
                  <a:cubicBezTo>
                    <a:pt x="2312" y="922"/>
                    <a:pt x="2354" y="1146"/>
                    <a:pt x="2386" y="1372"/>
                  </a:cubicBezTo>
                  <a:cubicBezTo>
                    <a:pt x="2441" y="1747"/>
                    <a:pt x="2523" y="2164"/>
                    <a:pt x="2454" y="2536"/>
                  </a:cubicBezTo>
                  <a:cubicBezTo>
                    <a:pt x="2424" y="2687"/>
                    <a:pt x="2555" y="2784"/>
                    <a:pt x="2686" y="2784"/>
                  </a:cubicBezTo>
                  <a:cubicBezTo>
                    <a:pt x="2734" y="2784"/>
                    <a:pt x="2782" y="2770"/>
                    <a:pt x="2821" y="2742"/>
                  </a:cubicBezTo>
                  <a:cubicBezTo>
                    <a:pt x="3124" y="2522"/>
                    <a:pt x="3431" y="2293"/>
                    <a:pt x="3757" y="2105"/>
                  </a:cubicBezTo>
                  <a:lnTo>
                    <a:pt x="3757" y="2105"/>
                  </a:lnTo>
                  <a:cubicBezTo>
                    <a:pt x="3573" y="2477"/>
                    <a:pt x="3344" y="2830"/>
                    <a:pt x="3023" y="3095"/>
                  </a:cubicBezTo>
                  <a:cubicBezTo>
                    <a:pt x="2922" y="3178"/>
                    <a:pt x="2940" y="3311"/>
                    <a:pt x="3027" y="3394"/>
                  </a:cubicBezTo>
                  <a:cubicBezTo>
                    <a:pt x="3372" y="3701"/>
                    <a:pt x="3664" y="4068"/>
                    <a:pt x="3876" y="4475"/>
                  </a:cubicBezTo>
                  <a:cubicBezTo>
                    <a:pt x="3450" y="4270"/>
                    <a:pt x="3023" y="3976"/>
                    <a:pt x="2766" y="3609"/>
                  </a:cubicBezTo>
                  <a:cubicBezTo>
                    <a:pt x="2734" y="3564"/>
                    <a:pt x="2687" y="3544"/>
                    <a:pt x="2640" y="3544"/>
                  </a:cubicBezTo>
                  <a:cubicBezTo>
                    <a:pt x="2553" y="3544"/>
                    <a:pt x="2464" y="3609"/>
                    <a:pt x="2449" y="3701"/>
                  </a:cubicBezTo>
                  <a:cubicBezTo>
                    <a:pt x="2377" y="4210"/>
                    <a:pt x="2225" y="4687"/>
                    <a:pt x="1890" y="5063"/>
                  </a:cubicBezTo>
                  <a:cubicBezTo>
                    <a:pt x="1886" y="4884"/>
                    <a:pt x="1886" y="4706"/>
                    <a:pt x="1899" y="4531"/>
                  </a:cubicBezTo>
                  <a:cubicBezTo>
                    <a:pt x="1918" y="4247"/>
                    <a:pt x="1936" y="3912"/>
                    <a:pt x="2060" y="3650"/>
                  </a:cubicBezTo>
                  <a:cubicBezTo>
                    <a:pt x="2092" y="3582"/>
                    <a:pt x="2051" y="3476"/>
                    <a:pt x="1973" y="3453"/>
                  </a:cubicBezTo>
                  <a:cubicBezTo>
                    <a:pt x="1615" y="3339"/>
                    <a:pt x="1294" y="3237"/>
                    <a:pt x="1005" y="2990"/>
                  </a:cubicBezTo>
                  <a:cubicBezTo>
                    <a:pt x="798" y="2816"/>
                    <a:pt x="625" y="2600"/>
                    <a:pt x="500" y="2367"/>
                  </a:cubicBezTo>
                  <a:lnTo>
                    <a:pt x="500" y="2367"/>
                  </a:lnTo>
                  <a:cubicBezTo>
                    <a:pt x="991" y="2403"/>
                    <a:pt x="1436" y="2582"/>
                    <a:pt x="1899" y="2775"/>
                  </a:cubicBezTo>
                  <a:cubicBezTo>
                    <a:pt x="1928" y="2787"/>
                    <a:pt x="1956" y="2792"/>
                    <a:pt x="1983" y="2792"/>
                  </a:cubicBezTo>
                  <a:cubicBezTo>
                    <a:pt x="2132" y="2792"/>
                    <a:pt x="2242" y="2630"/>
                    <a:pt x="2206" y="2494"/>
                  </a:cubicBezTo>
                  <a:cubicBezTo>
                    <a:pt x="2229" y="2462"/>
                    <a:pt x="2239" y="2417"/>
                    <a:pt x="2225" y="2362"/>
                  </a:cubicBezTo>
                  <a:cubicBezTo>
                    <a:pt x="2134" y="2022"/>
                    <a:pt x="2096" y="1674"/>
                    <a:pt x="2138" y="1321"/>
                  </a:cubicBezTo>
                  <a:cubicBezTo>
                    <a:pt x="2161" y="1156"/>
                    <a:pt x="2193" y="898"/>
                    <a:pt x="2280" y="693"/>
                  </a:cubicBezTo>
                  <a:close/>
                  <a:moveTo>
                    <a:pt x="2432" y="0"/>
                  </a:moveTo>
                  <a:cubicBezTo>
                    <a:pt x="2383" y="0"/>
                    <a:pt x="2335" y="15"/>
                    <a:pt x="2299" y="45"/>
                  </a:cubicBezTo>
                  <a:cubicBezTo>
                    <a:pt x="1725" y="519"/>
                    <a:pt x="1675" y="1463"/>
                    <a:pt x="1793" y="2183"/>
                  </a:cubicBezTo>
                  <a:cubicBezTo>
                    <a:pt x="1443" y="2024"/>
                    <a:pt x="1049" y="1959"/>
                    <a:pt x="658" y="1959"/>
                  </a:cubicBezTo>
                  <a:cubicBezTo>
                    <a:pt x="497" y="1959"/>
                    <a:pt x="336" y="1970"/>
                    <a:pt x="180" y="1990"/>
                  </a:cubicBezTo>
                  <a:cubicBezTo>
                    <a:pt x="51" y="2009"/>
                    <a:pt x="0" y="2142"/>
                    <a:pt x="38" y="2252"/>
                  </a:cubicBezTo>
                  <a:cubicBezTo>
                    <a:pt x="276" y="2953"/>
                    <a:pt x="964" y="3646"/>
                    <a:pt x="1734" y="3738"/>
                  </a:cubicBezTo>
                  <a:cubicBezTo>
                    <a:pt x="1683" y="4003"/>
                    <a:pt x="1601" y="4261"/>
                    <a:pt x="1569" y="4536"/>
                  </a:cubicBezTo>
                  <a:cubicBezTo>
                    <a:pt x="1533" y="4847"/>
                    <a:pt x="1537" y="5159"/>
                    <a:pt x="1564" y="5472"/>
                  </a:cubicBezTo>
                  <a:cubicBezTo>
                    <a:pt x="1574" y="5565"/>
                    <a:pt x="1656" y="5618"/>
                    <a:pt x="1738" y="5618"/>
                  </a:cubicBezTo>
                  <a:cubicBezTo>
                    <a:pt x="1777" y="5618"/>
                    <a:pt x="1816" y="5606"/>
                    <a:pt x="1848" y="5582"/>
                  </a:cubicBezTo>
                  <a:cubicBezTo>
                    <a:pt x="2307" y="5228"/>
                    <a:pt x="2674" y="4710"/>
                    <a:pt x="2780" y="4136"/>
                  </a:cubicBezTo>
                  <a:cubicBezTo>
                    <a:pt x="2913" y="4278"/>
                    <a:pt x="3055" y="4412"/>
                    <a:pt x="3224" y="4531"/>
                  </a:cubicBezTo>
                  <a:cubicBezTo>
                    <a:pt x="3499" y="4729"/>
                    <a:pt x="3816" y="4866"/>
                    <a:pt x="4138" y="4966"/>
                  </a:cubicBezTo>
                  <a:cubicBezTo>
                    <a:pt x="4157" y="4972"/>
                    <a:pt x="4177" y="4975"/>
                    <a:pt x="4196" y="4975"/>
                  </a:cubicBezTo>
                  <a:cubicBezTo>
                    <a:pt x="4299" y="4975"/>
                    <a:pt x="4391" y="4894"/>
                    <a:pt x="4371" y="4778"/>
                  </a:cubicBezTo>
                  <a:cubicBezTo>
                    <a:pt x="4275" y="4132"/>
                    <a:pt x="3945" y="3563"/>
                    <a:pt x="3412" y="3197"/>
                  </a:cubicBezTo>
                  <a:cubicBezTo>
                    <a:pt x="3789" y="2710"/>
                    <a:pt x="4187" y="2252"/>
                    <a:pt x="4468" y="1696"/>
                  </a:cubicBezTo>
                  <a:cubicBezTo>
                    <a:pt x="4552" y="1535"/>
                    <a:pt x="4395" y="1359"/>
                    <a:pt x="4232" y="1359"/>
                  </a:cubicBezTo>
                  <a:cubicBezTo>
                    <a:pt x="4200" y="1359"/>
                    <a:pt x="4168" y="1366"/>
                    <a:pt x="4138" y="1381"/>
                  </a:cubicBezTo>
                  <a:cubicBezTo>
                    <a:pt x="3697" y="1601"/>
                    <a:pt x="3257" y="1802"/>
                    <a:pt x="2867" y="2100"/>
                  </a:cubicBezTo>
                  <a:cubicBezTo>
                    <a:pt x="2862" y="1834"/>
                    <a:pt x="2872" y="1564"/>
                    <a:pt x="2853" y="1302"/>
                  </a:cubicBezTo>
                  <a:cubicBezTo>
                    <a:pt x="2826" y="908"/>
                    <a:pt x="2762" y="500"/>
                    <a:pt x="2629" y="128"/>
                  </a:cubicBezTo>
                  <a:cubicBezTo>
                    <a:pt x="2600" y="44"/>
                    <a:pt x="2515" y="0"/>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2"/>
            <p:cNvSpPr/>
            <p:nvPr/>
          </p:nvSpPr>
          <p:spPr>
            <a:xfrm>
              <a:off x="3219875" y="717175"/>
              <a:ext cx="155500" cy="134500"/>
            </a:xfrm>
            <a:custGeom>
              <a:avLst/>
              <a:gdLst/>
              <a:ahLst/>
              <a:cxnLst/>
              <a:rect l="l" t="t" r="r" b="b"/>
              <a:pathLst>
                <a:path w="6220" h="5380" extrusionOk="0">
                  <a:moveTo>
                    <a:pt x="2457" y="0"/>
                  </a:moveTo>
                  <a:cubicBezTo>
                    <a:pt x="1961" y="0"/>
                    <a:pt x="1467" y="105"/>
                    <a:pt x="1074" y="374"/>
                  </a:cubicBezTo>
                  <a:cubicBezTo>
                    <a:pt x="932" y="471"/>
                    <a:pt x="955" y="691"/>
                    <a:pt x="1083" y="787"/>
                  </a:cubicBezTo>
                  <a:cubicBezTo>
                    <a:pt x="1427" y="1039"/>
                    <a:pt x="1789" y="1263"/>
                    <a:pt x="2166" y="1470"/>
                  </a:cubicBezTo>
                  <a:cubicBezTo>
                    <a:pt x="1335" y="1709"/>
                    <a:pt x="592" y="2227"/>
                    <a:pt x="79" y="2933"/>
                  </a:cubicBezTo>
                  <a:cubicBezTo>
                    <a:pt x="1" y="3043"/>
                    <a:pt x="14" y="3217"/>
                    <a:pt x="130" y="3295"/>
                  </a:cubicBezTo>
                  <a:cubicBezTo>
                    <a:pt x="544" y="3560"/>
                    <a:pt x="1021" y="3692"/>
                    <a:pt x="1499" y="3692"/>
                  </a:cubicBezTo>
                  <a:cubicBezTo>
                    <a:pt x="1707" y="3692"/>
                    <a:pt x="1916" y="3667"/>
                    <a:pt x="2120" y="3617"/>
                  </a:cubicBezTo>
                  <a:lnTo>
                    <a:pt x="2120" y="3617"/>
                  </a:lnTo>
                  <a:cubicBezTo>
                    <a:pt x="1863" y="4011"/>
                    <a:pt x="1629" y="4423"/>
                    <a:pt x="1423" y="4846"/>
                  </a:cubicBezTo>
                  <a:cubicBezTo>
                    <a:pt x="1340" y="5011"/>
                    <a:pt x="1482" y="5166"/>
                    <a:pt x="1629" y="5198"/>
                  </a:cubicBezTo>
                  <a:cubicBezTo>
                    <a:pt x="1816" y="5243"/>
                    <a:pt x="2008" y="5266"/>
                    <a:pt x="2200" y="5266"/>
                  </a:cubicBezTo>
                  <a:cubicBezTo>
                    <a:pt x="2791" y="5266"/>
                    <a:pt x="3384" y="5056"/>
                    <a:pt x="3830" y="4658"/>
                  </a:cubicBezTo>
                  <a:cubicBezTo>
                    <a:pt x="4055" y="4455"/>
                    <a:pt x="4234" y="4222"/>
                    <a:pt x="4367" y="3960"/>
                  </a:cubicBezTo>
                  <a:cubicBezTo>
                    <a:pt x="4522" y="4400"/>
                    <a:pt x="4742" y="4819"/>
                    <a:pt x="4973" y="5231"/>
                  </a:cubicBezTo>
                  <a:cubicBezTo>
                    <a:pt x="5028" y="5331"/>
                    <a:pt x="5117" y="5380"/>
                    <a:pt x="5206" y="5380"/>
                  </a:cubicBezTo>
                  <a:cubicBezTo>
                    <a:pt x="5301" y="5380"/>
                    <a:pt x="5395" y="5325"/>
                    <a:pt x="5449" y="5221"/>
                  </a:cubicBezTo>
                  <a:cubicBezTo>
                    <a:pt x="6169" y="3883"/>
                    <a:pt x="6220" y="2163"/>
                    <a:pt x="5045" y="1058"/>
                  </a:cubicBezTo>
                  <a:cubicBezTo>
                    <a:pt x="4999" y="1013"/>
                    <a:pt x="4946" y="994"/>
                    <a:pt x="4896" y="994"/>
                  </a:cubicBezTo>
                  <a:cubicBezTo>
                    <a:pt x="4868" y="994"/>
                    <a:pt x="4841" y="1000"/>
                    <a:pt x="4816" y="1011"/>
                  </a:cubicBezTo>
                  <a:cubicBezTo>
                    <a:pt x="4505" y="594"/>
                    <a:pt x="4041" y="296"/>
                    <a:pt x="3523" y="150"/>
                  </a:cubicBezTo>
                  <a:cubicBezTo>
                    <a:pt x="3193" y="58"/>
                    <a:pt x="2825" y="0"/>
                    <a:pt x="2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2"/>
            <p:cNvSpPr/>
            <p:nvPr/>
          </p:nvSpPr>
          <p:spPr>
            <a:xfrm>
              <a:off x="3242700" y="718025"/>
              <a:ext cx="110800" cy="135000"/>
            </a:xfrm>
            <a:custGeom>
              <a:avLst/>
              <a:gdLst/>
              <a:ahLst/>
              <a:cxnLst/>
              <a:rect l="l" t="t" r="r" b="b"/>
              <a:pathLst>
                <a:path w="4432" h="5400" extrusionOk="0">
                  <a:moveTo>
                    <a:pt x="1620" y="1"/>
                  </a:moveTo>
                  <a:cubicBezTo>
                    <a:pt x="1432" y="1"/>
                    <a:pt x="1243" y="15"/>
                    <a:pt x="1055" y="33"/>
                  </a:cubicBezTo>
                  <a:cubicBezTo>
                    <a:pt x="730" y="69"/>
                    <a:pt x="409" y="74"/>
                    <a:pt x="134" y="272"/>
                  </a:cubicBezTo>
                  <a:cubicBezTo>
                    <a:pt x="28" y="345"/>
                    <a:pt x="0" y="537"/>
                    <a:pt x="92" y="634"/>
                  </a:cubicBezTo>
                  <a:cubicBezTo>
                    <a:pt x="464" y="1015"/>
                    <a:pt x="885" y="1331"/>
                    <a:pt x="1340" y="1610"/>
                  </a:cubicBezTo>
                  <a:cubicBezTo>
                    <a:pt x="1560" y="1748"/>
                    <a:pt x="1785" y="1872"/>
                    <a:pt x="2009" y="2000"/>
                  </a:cubicBezTo>
                  <a:cubicBezTo>
                    <a:pt x="2083" y="2042"/>
                    <a:pt x="2155" y="2078"/>
                    <a:pt x="2234" y="2115"/>
                  </a:cubicBezTo>
                  <a:cubicBezTo>
                    <a:pt x="1844" y="2715"/>
                    <a:pt x="1523" y="3367"/>
                    <a:pt x="1660" y="4114"/>
                  </a:cubicBezTo>
                  <a:cubicBezTo>
                    <a:pt x="1683" y="4230"/>
                    <a:pt x="1775" y="4297"/>
                    <a:pt x="1877" y="4297"/>
                  </a:cubicBezTo>
                  <a:cubicBezTo>
                    <a:pt x="1924" y="4297"/>
                    <a:pt x="1973" y="4283"/>
                    <a:pt x="2018" y="4252"/>
                  </a:cubicBezTo>
                  <a:cubicBezTo>
                    <a:pt x="2312" y="4046"/>
                    <a:pt x="2637" y="3890"/>
                    <a:pt x="2926" y="3678"/>
                  </a:cubicBezTo>
                  <a:cubicBezTo>
                    <a:pt x="3059" y="3583"/>
                    <a:pt x="3183" y="3477"/>
                    <a:pt x="3302" y="3371"/>
                  </a:cubicBezTo>
                  <a:cubicBezTo>
                    <a:pt x="3344" y="4074"/>
                    <a:pt x="3601" y="4715"/>
                    <a:pt x="4013" y="5316"/>
                  </a:cubicBezTo>
                  <a:cubicBezTo>
                    <a:pt x="4054" y="5375"/>
                    <a:pt x="4105" y="5399"/>
                    <a:pt x="4155" y="5399"/>
                  </a:cubicBezTo>
                  <a:cubicBezTo>
                    <a:pt x="4295" y="5399"/>
                    <a:pt x="4431" y="5216"/>
                    <a:pt x="4335" y="5054"/>
                  </a:cubicBezTo>
                  <a:cubicBezTo>
                    <a:pt x="3926" y="4394"/>
                    <a:pt x="3743" y="3574"/>
                    <a:pt x="3715" y="2808"/>
                  </a:cubicBezTo>
                  <a:cubicBezTo>
                    <a:pt x="3710" y="2695"/>
                    <a:pt x="3615" y="2639"/>
                    <a:pt x="3519" y="2639"/>
                  </a:cubicBezTo>
                  <a:cubicBezTo>
                    <a:pt x="3454" y="2639"/>
                    <a:pt x="3389" y="2664"/>
                    <a:pt x="3348" y="2715"/>
                  </a:cubicBezTo>
                  <a:cubicBezTo>
                    <a:pt x="3023" y="3124"/>
                    <a:pt x="2574" y="3477"/>
                    <a:pt x="2096" y="3729"/>
                  </a:cubicBezTo>
                  <a:cubicBezTo>
                    <a:pt x="2151" y="3119"/>
                    <a:pt x="2509" y="2565"/>
                    <a:pt x="2849" y="2069"/>
                  </a:cubicBezTo>
                  <a:cubicBezTo>
                    <a:pt x="2955" y="1912"/>
                    <a:pt x="2852" y="1675"/>
                    <a:pt x="2661" y="1675"/>
                  </a:cubicBezTo>
                  <a:cubicBezTo>
                    <a:pt x="2646" y="1675"/>
                    <a:pt x="2630" y="1677"/>
                    <a:pt x="2614" y="1680"/>
                  </a:cubicBezTo>
                  <a:cubicBezTo>
                    <a:pt x="2600" y="1682"/>
                    <a:pt x="2585" y="1684"/>
                    <a:pt x="2571" y="1684"/>
                  </a:cubicBezTo>
                  <a:cubicBezTo>
                    <a:pt x="2407" y="1684"/>
                    <a:pt x="2221" y="1531"/>
                    <a:pt x="2087" y="1455"/>
                  </a:cubicBezTo>
                  <a:cubicBezTo>
                    <a:pt x="1895" y="1345"/>
                    <a:pt x="1702" y="1229"/>
                    <a:pt x="1514" y="1111"/>
                  </a:cubicBezTo>
                  <a:cubicBezTo>
                    <a:pt x="1247" y="941"/>
                    <a:pt x="987" y="757"/>
                    <a:pt x="748" y="547"/>
                  </a:cubicBezTo>
                  <a:cubicBezTo>
                    <a:pt x="900" y="510"/>
                    <a:pt x="1069" y="496"/>
                    <a:pt x="1207" y="478"/>
                  </a:cubicBezTo>
                  <a:cubicBezTo>
                    <a:pt x="1355" y="461"/>
                    <a:pt x="1505" y="453"/>
                    <a:pt x="1655" y="453"/>
                  </a:cubicBezTo>
                  <a:cubicBezTo>
                    <a:pt x="1783" y="453"/>
                    <a:pt x="1910" y="458"/>
                    <a:pt x="2037" y="469"/>
                  </a:cubicBezTo>
                  <a:cubicBezTo>
                    <a:pt x="2546" y="514"/>
                    <a:pt x="2959" y="657"/>
                    <a:pt x="3339" y="1001"/>
                  </a:cubicBezTo>
                  <a:cubicBezTo>
                    <a:pt x="3363" y="1022"/>
                    <a:pt x="3389" y="1031"/>
                    <a:pt x="3415" y="1031"/>
                  </a:cubicBezTo>
                  <a:cubicBezTo>
                    <a:pt x="3510" y="1031"/>
                    <a:pt x="3594" y="903"/>
                    <a:pt x="3518" y="812"/>
                  </a:cubicBezTo>
                  <a:cubicBezTo>
                    <a:pt x="3169" y="391"/>
                    <a:pt x="2591" y="107"/>
                    <a:pt x="2045" y="29"/>
                  </a:cubicBezTo>
                  <a:cubicBezTo>
                    <a:pt x="1904" y="9"/>
                    <a:pt x="1762" y="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2"/>
            <p:cNvSpPr/>
            <p:nvPr/>
          </p:nvSpPr>
          <p:spPr>
            <a:xfrm>
              <a:off x="3582525" y="438500"/>
              <a:ext cx="167400" cy="214225"/>
            </a:xfrm>
            <a:custGeom>
              <a:avLst/>
              <a:gdLst/>
              <a:ahLst/>
              <a:cxnLst/>
              <a:rect l="l" t="t" r="r" b="b"/>
              <a:pathLst>
                <a:path w="6696" h="8569" extrusionOk="0">
                  <a:moveTo>
                    <a:pt x="3371" y="0"/>
                  </a:moveTo>
                  <a:cubicBezTo>
                    <a:pt x="3230" y="0"/>
                    <a:pt x="3082" y="40"/>
                    <a:pt x="2953" y="93"/>
                  </a:cubicBezTo>
                  <a:cubicBezTo>
                    <a:pt x="2495" y="282"/>
                    <a:pt x="2110" y="602"/>
                    <a:pt x="1757" y="946"/>
                  </a:cubicBezTo>
                  <a:cubicBezTo>
                    <a:pt x="1247" y="1442"/>
                    <a:pt x="798" y="2001"/>
                    <a:pt x="482" y="2638"/>
                  </a:cubicBezTo>
                  <a:cubicBezTo>
                    <a:pt x="170" y="3271"/>
                    <a:pt x="0" y="3986"/>
                    <a:pt x="64" y="4693"/>
                  </a:cubicBezTo>
                  <a:cubicBezTo>
                    <a:pt x="152" y="5692"/>
                    <a:pt x="692" y="6591"/>
                    <a:pt x="1280" y="7403"/>
                  </a:cubicBezTo>
                  <a:cubicBezTo>
                    <a:pt x="1555" y="7783"/>
                    <a:pt x="1848" y="8164"/>
                    <a:pt x="2238" y="8435"/>
                  </a:cubicBezTo>
                  <a:lnTo>
                    <a:pt x="2184" y="8356"/>
                  </a:lnTo>
                  <a:lnTo>
                    <a:pt x="2184" y="8356"/>
                  </a:lnTo>
                  <a:cubicBezTo>
                    <a:pt x="2245" y="8418"/>
                    <a:pt x="2312" y="8474"/>
                    <a:pt x="2385" y="8522"/>
                  </a:cubicBezTo>
                  <a:cubicBezTo>
                    <a:pt x="2419" y="8547"/>
                    <a:pt x="2456" y="8569"/>
                    <a:pt x="2497" y="8569"/>
                  </a:cubicBezTo>
                  <a:cubicBezTo>
                    <a:pt x="2501" y="8569"/>
                    <a:pt x="2505" y="8569"/>
                    <a:pt x="2508" y="8568"/>
                  </a:cubicBezTo>
                  <a:cubicBezTo>
                    <a:pt x="2587" y="8558"/>
                    <a:pt x="2628" y="8467"/>
                    <a:pt x="2646" y="8389"/>
                  </a:cubicBezTo>
                  <a:cubicBezTo>
                    <a:pt x="2743" y="7986"/>
                    <a:pt x="2697" y="7546"/>
                    <a:pt x="2513" y="7169"/>
                  </a:cubicBezTo>
                  <a:lnTo>
                    <a:pt x="2513" y="7169"/>
                  </a:lnTo>
                  <a:cubicBezTo>
                    <a:pt x="3050" y="7559"/>
                    <a:pt x="3660" y="7848"/>
                    <a:pt x="4316" y="7953"/>
                  </a:cubicBezTo>
                  <a:cubicBezTo>
                    <a:pt x="4479" y="7978"/>
                    <a:pt x="4644" y="7991"/>
                    <a:pt x="4810" y="7991"/>
                  </a:cubicBezTo>
                  <a:cubicBezTo>
                    <a:pt x="5306" y="7991"/>
                    <a:pt x="5802" y="7874"/>
                    <a:pt x="6228" y="7623"/>
                  </a:cubicBezTo>
                  <a:cubicBezTo>
                    <a:pt x="6265" y="7605"/>
                    <a:pt x="6306" y="7578"/>
                    <a:pt x="6320" y="7540"/>
                  </a:cubicBezTo>
                  <a:cubicBezTo>
                    <a:pt x="6343" y="7491"/>
                    <a:pt x="6324" y="7436"/>
                    <a:pt x="6306" y="7389"/>
                  </a:cubicBezTo>
                  <a:cubicBezTo>
                    <a:pt x="5985" y="6560"/>
                    <a:pt x="5503" y="5720"/>
                    <a:pt x="4701" y="5349"/>
                  </a:cubicBezTo>
                  <a:cubicBezTo>
                    <a:pt x="5215" y="5289"/>
                    <a:pt x="5715" y="5101"/>
                    <a:pt x="6136" y="4799"/>
                  </a:cubicBezTo>
                  <a:cubicBezTo>
                    <a:pt x="6164" y="4780"/>
                    <a:pt x="6196" y="4752"/>
                    <a:pt x="6200" y="4716"/>
                  </a:cubicBezTo>
                  <a:cubicBezTo>
                    <a:pt x="6206" y="4688"/>
                    <a:pt x="6187" y="4661"/>
                    <a:pt x="6168" y="4638"/>
                  </a:cubicBezTo>
                  <a:cubicBezTo>
                    <a:pt x="5861" y="4189"/>
                    <a:pt x="5380" y="3859"/>
                    <a:pt x="4852" y="3734"/>
                  </a:cubicBezTo>
                  <a:cubicBezTo>
                    <a:pt x="5526" y="3152"/>
                    <a:pt x="6214" y="2538"/>
                    <a:pt x="6563" y="1721"/>
                  </a:cubicBezTo>
                  <a:cubicBezTo>
                    <a:pt x="6655" y="1505"/>
                    <a:pt x="6695" y="1212"/>
                    <a:pt x="6498" y="1093"/>
                  </a:cubicBezTo>
                  <a:cubicBezTo>
                    <a:pt x="6416" y="1042"/>
                    <a:pt x="6316" y="1042"/>
                    <a:pt x="6219" y="1042"/>
                  </a:cubicBezTo>
                  <a:cubicBezTo>
                    <a:pt x="5224" y="1074"/>
                    <a:pt x="4246" y="1487"/>
                    <a:pt x="3527" y="2180"/>
                  </a:cubicBezTo>
                  <a:cubicBezTo>
                    <a:pt x="3757" y="1734"/>
                    <a:pt x="3889" y="1245"/>
                    <a:pt x="3907" y="749"/>
                  </a:cubicBezTo>
                  <a:cubicBezTo>
                    <a:pt x="3912" y="519"/>
                    <a:pt x="3884" y="263"/>
                    <a:pt x="3710" y="111"/>
                  </a:cubicBezTo>
                  <a:cubicBezTo>
                    <a:pt x="3616" y="31"/>
                    <a:pt x="3496" y="0"/>
                    <a:pt x="3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2"/>
            <p:cNvSpPr/>
            <p:nvPr/>
          </p:nvSpPr>
          <p:spPr>
            <a:xfrm>
              <a:off x="3584000" y="427550"/>
              <a:ext cx="111725" cy="231550"/>
            </a:xfrm>
            <a:custGeom>
              <a:avLst/>
              <a:gdLst/>
              <a:ahLst/>
              <a:cxnLst/>
              <a:rect l="l" t="t" r="r" b="b"/>
              <a:pathLst>
                <a:path w="4469" h="9262" extrusionOk="0">
                  <a:moveTo>
                    <a:pt x="2982" y="692"/>
                  </a:moveTo>
                  <a:lnTo>
                    <a:pt x="2982" y="692"/>
                  </a:lnTo>
                  <a:cubicBezTo>
                    <a:pt x="2913" y="1554"/>
                    <a:pt x="2674" y="2384"/>
                    <a:pt x="2257" y="3145"/>
                  </a:cubicBezTo>
                  <a:cubicBezTo>
                    <a:pt x="2179" y="3287"/>
                    <a:pt x="2316" y="3480"/>
                    <a:pt x="2464" y="3493"/>
                  </a:cubicBezTo>
                  <a:cubicBezTo>
                    <a:pt x="2780" y="3521"/>
                    <a:pt x="2995" y="3746"/>
                    <a:pt x="3184" y="3984"/>
                  </a:cubicBezTo>
                  <a:cubicBezTo>
                    <a:pt x="3404" y="4269"/>
                    <a:pt x="3596" y="4585"/>
                    <a:pt x="3766" y="4906"/>
                  </a:cubicBezTo>
                  <a:cubicBezTo>
                    <a:pt x="3766" y="4906"/>
                    <a:pt x="3766" y="4911"/>
                    <a:pt x="3770" y="4915"/>
                  </a:cubicBezTo>
                  <a:cubicBezTo>
                    <a:pt x="3730" y="4929"/>
                    <a:pt x="3692" y="4947"/>
                    <a:pt x="3679" y="4951"/>
                  </a:cubicBezTo>
                  <a:cubicBezTo>
                    <a:pt x="3486" y="5021"/>
                    <a:pt x="3298" y="5067"/>
                    <a:pt x="3097" y="5099"/>
                  </a:cubicBezTo>
                  <a:cubicBezTo>
                    <a:pt x="2937" y="5121"/>
                    <a:pt x="2778" y="5132"/>
                    <a:pt x="2619" y="5132"/>
                  </a:cubicBezTo>
                  <a:cubicBezTo>
                    <a:pt x="2413" y="5132"/>
                    <a:pt x="2207" y="5114"/>
                    <a:pt x="2000" y="5080"/>
                  </a:cubicBezTo>
                  <a:cubicBezTo>
                    <a:pt x="1987" y="5078"/>
                    <a:pt x="1973" y="5077"/>
                    <a:pt x="1960" y="5077"/>
                  </a:cubicBezTo>
                  <a:cubicBezTo>
                    <a:pt x="1731" y="5077"/>
                    <a:pt x="1630" y="5400"/>
                    <a:pt x="1817" y="5539"/>
                  </a:cubicBezTo>
                  <a:cubicBezTo>
                    <a:pt x="2794" y="6259"/>
                    <a:pt x="3129" y="7510"/>
                    <a:pt x="2707" y="8611"/>
                  </a:cubicBezTo>
                  <a:cubicBezTo>
                    <a:pt x="2587" y="8511"/>
                    <a:pt x="2468" y="8401"/>
                    <a:pt x="2358" y="8286"/>
                  </a:cubicBezTo>
                  <a:cubicBezTo>
                    <a:pt x="2311" y="8234"/>
                    <a:pt x="2258" y="8212"/>
                    <a:pt x="2208" y="8212"/>
                  </a:cubicBezTo>
                  <a:cubicBezTo>
                    <a:pt x="2184" y="8212"/>
                    <a:pt x="2160" y="8217"/>
                    <a:pt x="2138" y="8226"/>
                  </a:cubicBezTo>
                  <a:cubicBezTo>
                    <a:pt x="1721" y="7726"/>
                    <a:pt x="1395" y="7116"/>
                    <a:pt x="1116" y="6553"/>
                  </a:cubicBezTo>
                  <a:cubicBezTo>
                    <a:pt x="919" y="6149"/>
                    <a:pt x="720" y="5732"/>
                    <a:pt x="620" y="5296"/>
                  </a:cubicBezTo>
                  <a:cubicBezTo>
                    <a:pt x="519" y="4865"/>
                    <a:pt x="538" y="4424"/>
                    <a:pt x="620" y="3994"/>
                  </a:cubicBezTo>
                  <a:cubicBezTo>
                    <a:pt x="771" y="3228"/>
                    <a:pt x="1143" y="2494"/>
                    <a:pt x="1624" y="1884"/>
                  </a:cubicBezTo>
                  <a:cubicBezTo>
                    <a:pt x="1858" y="1586"/>
                    <a:pt x="2096" y="1292"/>
                    <a:pt x="2404" y="1067"/>
                  </a:cubicBezTo>
                  <a:cubicBezTo>
                    <a:pt x="2587" y="934"/>
                    <a:pt x="2784" y="806"/>
                    <a:pt x="2982" y="692"/>
                  </a:cubicBezTo>
                  <a:close/>
                  <a:moveTo>
                    <a:pt x="3265" y="1"/>
                  </a:moveTo>
                  <a:cubicBezTo>
                    <a:pt x="3231" y="1"/>
                    <a:pt x="3194" y="9"/>
                    <a:pt x="3156" y="26"/>
                  </a:cubicBezTo>
                  <a:cubicBezTo>
                    <a:pt x="1982" y="576"/>
                    <a:pt x="1019" y="1590"/>
                    <a:pt x="483" y="2769"/>
                  </a:cubicBezTo>
                  <a:cubicBezTo>
                    <a:pt x="184" y="3434"/>
                    <a:pt x="1" y="4163"/>
                    <a:pt x="42" y="4892"/>
                  </a:cubicBezTo>
                  <a:cubicBezTo>
                    <a:pt x="83" y="5645"/>
                    <a:pt x="445" y="6373"/>
                    <a:pt x="794" y="7034"/>
                  </a:cubicBezTo>
                  <a:cubicBezTo>
                    <a:pt x="982" y="7396"/>
                    <a:pt x="1207" y="7740"/>
                    <a:pt x="1463" y="8056"/>
                  </a:cubicBezTo>
                  <a:cubicBezTo>
                    <a:pt x="1702" y="8355"/>
                    <a:pt x="1977" y="8593"/>
                    <a:pt x="2261" y="8831"/>
                  </a:cubicBezTo>
                  <a:cubicBezTo>
                    <a:pt x="2381" y="8974"/>
                    <a:pt x="2509" y="9098"/>
                    <a:pt x="2656" y="9212"/>
                  </a:cubicBezTo>
                  <a:cubicBezTo>
                    <a:pt x="2702" y="9246"/>
                    <a:pt x="2751" y="9261"/>
                    <a:pt x="2798" y="9261"/>
                  </a:cubicBezTo>
                  <a:cubicBezTo>
                    <a:pt x="2898" y="9261"/>
                    <a:pt x="2993" y="9195"/>
                    <a:pt x="3046" y="9102"/>
                  </a:cubicBezTo>
                  <a:cubicBezTo>
                    <a:pt x="3656" y="7961"/>
                    <a:pt x="3468" y="6585"/>
                    <a:pt x="2665" y="5635"/>
                  </a:cubicBezTo>
                  <a:cubicBezTo>
                    <a:pt x="2917" y="5626"/>
                    <a:pt x="3169" y="5599"/>
                    <a:pt x="3417" y="5544"/>
                  </a:cubicBezTo>
                  <a:cubicBezTo>
                    <a:pt x="3747" y="5470"/>
                    <a:pt x="4468" y="5364"/>
                    <a:pt x="4303" y="4879"/>
                  </a:cubicBezTo>
                  <a:cubicBezTo>
                    <a:pt x="4155" y="4439"/>
                    <a:pt x="3848" y="3994"/>
                    <a:pt x="3560" y="3636"/>
                  </a:cubicBezTo>
                  <a:cubicBezTo>
                    <a:pt x="3372" y="3397"/>
                    <a:pt x="3142" y="3182"/>
                    <a:pt x="2867" y="3067"/>
                  </a:cubicBezTo>
                  <a:cubicBezTo>
                    <a:pt x="3285" y="2200"/>
                    <a:pt x="3514" y="1256"/>
                    <a:pt x="3518" y="293"/>
                  </a:cubicBezTo>
                  <a:cubicBezTo>
                    <a:pt x="3518" y="140"/>
                    <a:pt x="3410" y="1"/>
                    <a:pt x="32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2"/>
            <p:cNvSpPr/>
            <p:nvPr/>
          </p:nvSpPr>
          <p:spPr>
            <a:xfrm>
              <a:off x="3585950" y="441275"/>
              <a:ext cx="93125" cy="206675"/>
            </a:xfrm>
            <a:custGeom>
              <a:avLst/>
              <a:gdLst/>
              <a:ahLst/>
              <a:cxnLst/>
              <a:rect l="l" t="t" r="r" b="b"/>
              <a:pathLst>
                <a:path w="3725" h="8267" extrusionOk="0">
                  <a:moveTo>
                    <a:pt x="2904" y="0"/>
                  </a:moveTo>
                  <a:cubicBezTo>
                    <a:pt x="2878" y="0"/>
                    <a:pt x="2852" y="5"/>
                    <a:pt x="2826" y="14"/>
                  </a:cubicBezTo>
                  <a:cubicBezTo>
                    <a:pt x="2060" y="275"/>
                    <a:pt x="1501" y="927"/>
                    <a:pt x="1055" y="1583"/>
                  </a:cubicBezTo>
                  <a:cubicBezTo>
                    <a:pt x="620" y="2224"/>
                    <a:pt x="253" y="2982"/>
                    <a:pt x="134" y="3756"/>
                  </a:cubicBezTo>
                  <a:cubicBezTo>
                    <a:pt x="1" y="4623"/>
                    <a:pt x="409" y="5503"/>
                    <a:pt x="822" y="6242"/>
                  </a:cubicBezTo>
                  <a:cubicBezTo>
                    <a:pt x="1243" y="6994"/>
                    <a:pt x="1771" y="7627"/>
                    <a:pt x="2395" y="8214"/>
                  </a:cubicBezTo>
                  <a:cubicBezTo>
                    <a:pt x="2433" y="8251"/>
                    <a:pt x="2477" y="8267"/>
                    <a:pt x="2521" y="8267"/>
                  </a:cubicBezTo>
                  <a:cubicBezTo>
                    <a:pt x="2634" y="8267"/>
                    <a:pt x="2747" y="8163"/>
                    <a:pt x="2767" y="8053"/>
                  </a:cubicBezTo>
                  <a:cubicBezTo>
                    <a:pt x="2816" y="8021"/>
                    <a:pt x="2858" y="7975"/>
                    <a:pt x="2871" y="7902"/>
                  </a:cubicBezTo>
                  <a:cubicBezTo>
                    <a:pt x="3023" y="7132"/>
                    <a:pt x="2894" y="6379"/>
                    <a:pt x="2578" y="5668"/>
                  </a:cubicBezTo>
                  <a:cubicBezTo>
                    <a:pt x="2418" y="5316"/>
                    <a:pt x="2174" y="5003"/>
                    <a:pt x="1895" y="4724"/>
                  </a:cubicBezTo>
                  <a:lnTo>
                    <a:pt x="1895" y="4724"/>
                  </a:lnTo>
                  <a:cubicBezTo>
                    <a:pt x="1980" y="4730"/>
                    <a:pt x="2065" y="4733"/>
                    <a:pt x="2151" y="4733"/>
                  </a:cubicBezTo>
                  <a:cubicBezTo>
                    <a:pt x="2647" y="4733"/>
                    <a:pt x="3147" y="4634"/>
                    <a:pt x="3596" y="4481"/>
                  </a:cubicBezTo>
                  <a:cubicBezTo>
                    <a:pt x="3688" y="4449"/>
                    <a:pt x="3724" y="4320"/>
                    <a:pt x="3688" y="4237"/>
                  </a:cubicBezTo>
                  <a:cubicBezTo>
                    <a:pt x="3495" y="3830"/>
                    <a:pt x="3311" y="3439"/>
                    <a:pt x="2987" y="3119"/>
                  </a:cubicBezTo>
                  <a:cubicBezTo>
                    <a:pt x="2799" y="2935"/>
                    <a:pt x="2551" y="2724"/>
                    <a:pt x="2285" y="2628"/>
                  </a:cubicBezTo>
                  <a:cubicBezTo>
                    <a:pt x="2702" y="1885"/>
                    <a:pt x="3009" y="1055"/>
                    <a:pt x="3101" y="216"/>
                  </a:cubicBezTo>
                  <a:cubicBezTo>
                    <a:pt x="3112" y="85"/>
                    <a:pt x="3014" y="0"/>
                    <a:pt x="29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7" name="Google Shape;1987;p22"/>
          <p:cNvGrpSpPr/>
          <p:nvPr/>
        </p:nvGrpSpPr>
        <p:grpSpPr>
          <a:xfrm rot="819268">
            <a:off x="8152200" y="2128751"/>
            <a:ext cx="1496321" cy="2048105"/>
            <a:chOff x="-940075" y="1241575"/>
            <a:chExt cx="1027729" cy="1406714"/>
          </a:xfrm>
        </p:grpSpPr>
        <p:sp>
          <p:nvSpPr>
            <p:cNvPr id="1988" name="Google Shape;1988;p22"/>
            <p:cNvSpPr/>
            <p:nvPr/>
          </p:nvSpPr>
          <p:spPr>
            <a:xfrm>
              <a:off x="-940075" y="1241575"/>
              <a:ext cx="1027729" cy="1406714"/>
            </a:xfrm>
            <a:custGeom>
              <a:avLst/>
              <a:gdLst/>
              <a:ahLst/>
              <a:cxnLst/>
              <a:rect l="l" t="t" r="r" b="b"/>
              <a:pathLst>
                <a:path w="15666" h="21443" extrusionOk="0">
                  <a:moveTo>
                    <a:pt x="8536" y="0"/>
                  </a:moveTo>
                  <a:cubicBezTo>
                    <a:pt x="8214" y="0"/>
                    <a:pt x="7919" y="265"/>
                    <a:pt x="7705" y="665"/>
                  </a:cubicBezTo>
                  <a:cubicBezTo>
                    <a:pt x="7498" y="1041"/>
                    <a:pt x="7371" y="1546"/>
                    <a:pt x="7366" y="2051"/>
                  </a:cubicBezTo>
                  <a:cubicBezTo>
                    <a:pt x="7347" y="3334"/>
                    <a:pt x="8058" y="5183"/>
                    <a:pt x="8310" y="5793"/>
                  </a:cubicBezTo>
                  <a:cubicBezTo>
                    <a:pt x="8241" y="6466"/>
                    <a:pt x="8127" y="7489"/>
                    <a:pt x="8104" y="7540"/>
                  </a:cubicBezTo>
                  <a:cubicBezTo>
                    <a:pt x="8063" y="7421"/>
                    <a:pt x="7976" y="7214"/>
                    <a:pt x="7921" y="7099"/>
                  </a:cubicBezTo>
                  <a:cubicBezTo>
                    <a:pt x="7911" y="7082"/>
                    <a:pt x="7907" y="7063"/>
                    <a:pt x="7898" y="7049"/>
                  </a:cubicBezTo>
                  <a:cubicBezTo>
                    <a:pt x="7756" y="6361"/>
                    <a:pt x="7311" y="4508"/>
                    <a:pt x="6581" y="3522"/>
                  </a:cubicBezTo>
                  <a:cubicBezTo>
                    <a:pt x="6338" y="3196"/>
                    <a:pt x="6031" y="2931"/>
                    <a:pt x="5720" y="2766"/>
                  </a:cubicBezTo>
                  <a:cubicBezTo>
                    <a:pt x="5488" y="2643"/>
                    <a:pt x="5255" y="2574"/>
                    <a:pt x="5046" y="2574"/>
                  </a:cubicBezTo>
                  <a:cubicBezTo>
                    <a:pt x="4882" y="2574"/>
                    <a:pt x="4732" y="2616"/>
                    <a:pt x="4609" y="2707"/>
                  </a:cubicBezTo>
                  <a:cubicBezTo>
                    <a:pt x="4353" y="2899"/>
                    <a:pt x="4284" y="3293"/>
                    <a:pt x="4367" y="3742"/>
                  </a:cubicBezTo>
                  <a:cubicBezTo>
                    <a:pt x="4440" y="4151"/>
                    <a:pt x="4637" y="4600"/>
                    <a:pt x="4930" y="4985"/>
                  </a:cubicBezTo>
                  <a:cubicBezTo>
                    <a:pt x="5944" y="6324"/>
                    <a:pt x="7411" y="7063"/>
                    <a:pt x="7834" y="7260"/>
                  </a:cubicBezTo>
                  <a:cubicBezTo>
                    <a:pt x="7916" y="7429"/>
                    <a:pt x="8003" y="7604"/>
                    <a:pt x="8086" y="7778"/>
                  </a:cubicBezTo>
                  <a:cubicBezTo>
                    <a:pt x="8072" y="7842"/>
                    <a:pt x="8067" y="7902"/>
                    <a:pt x="8054" y="7967"/>
                  </a:cubicBezTo>
                  <a:cubicBezTo>
                    <a:pt x="7999" y="8369"/>
                    <a:pt x="7788" y="9897"/>
                    <a:pt x="7765" y="10103"/>
                  </a:cubicBezTo>
                  <a:cubicBezTo>
                    <a:pt x="7678" y="9920"/>
                    <a:pt x="7572" y="9736"/>
                    <a:pt x="7466" y="9563"/>
                  </a:cubicBezTo>
                  <a:cubicBezTo>
                    <a:pt x="7150" y="8801"/>
                    <a:pt x="6266" y="6834"/>
                    <a:pt x="5174" y="5921"/>
                  </a:cubicBezTo>
                  <a:cubicBezTo>
                    <a:pt x="4812" y="5613"/>
                    <a:pt x="4321" y="5338"/>
                    <a:pt x="3839" y="5169"/>
                  </a:cubicBezTo>
                  <a:cubicBezTo>
                    <a:pt x="3529" y="5060"/>
                    <a:pt x="3224" y="4996"/>
                    <a:pt x="2960" y="4996"/>
                  </a:cubicBezTo>
                  <a:cubicBezTo>
                    <a:pt x="2678" y="4996"/>
                    <a:pt x="2443" y="5070"/>
                    <a:pt x="2298" y="5243"/>
                  </a:cubicBezTo>
                  <a:cubicBezTo>
                    <a:pt x="2046" y="5541"/>
                    <a:pt x="2147" y="6109"/>
                    <a:pt x="2427" y="6691"/>
                  </a:cubicBezTo>
                  <a:cubicBezTo>
                    <a:pt x="2693" y="7241"/>
                    <a:pt x="3123" y="7810"/>
                    <a:pt x="3569" y="8182"/>
                  </a:cubicBezTo>
                  <a:cubicBezTo>
                    <a:pt x="4797" y="9214"/>
                    <a:pt x="7063" y="9755"/>
                    <a:pt x="7513" y="9855"/>
                  </a:cubicBezTo>
                  <a:cubicBezTo>
                    <a:pt x="7586" y="10026"/>
                    <a:pt x="7655" y="10213"/>
                    <a:pt x="7724" y="10452"/>
                  </a:cubicBezTo>
                  <a:cubicBezTo>
                    <a:pt x="7710" y="10589"/>
                    <a:pt x="7636" y="11525"/>
                    <a:pt x="7631" y="11631"/>
                  </a:cubicBezTo>
                  <a:cubicBezTo>
                    <a:pt x="7591" y="11567"/>
                    <a:pt x="7540" y="11506"/>
                    <a:pt x="7494" y="11451"/>
                  </a:cubicBezTo>
                  <a:cubicBezTo>
                    <a:pt x="7398" y="11337"/>
                    <a:pt x="7292" y="11231"/>
                    <a:pt x="7182" y="11131"/>
                  </a:cubicBezTo>
                  <a:cubicBezTo>
                    <a:pt x="6715" y="10663"/>
                    <a:pt x="5279" y="9374"/>
                    <a:pt x="2761" y="8558"/>
                  </a:cubicBezTo>
                  <a:cubicBezTo>
                    <a:pt x="2545" y="8489"/>
                    <a:pt x="2331" y="8443"/>
                    <a:pt x="2124" y="8420"/>
                  </a:cubicBezTo>
                  <a:cubicBezTo>
                    <a:pt x="2014" y="8407"/>
                    <a:pt x="1906" y="8401"/>
                    <a:pt x="1801" y="8401"/>
                  </a:cubicBezTo>
                  <a:cubicBezTo>
                    <a:pt x="976" y="8401"/>
                    <a:pt x="348" y="8792"/>
                    <a:pt x="193" y="9411"/>
                  </a:cubicBezTo>
                  <a:cubicBezTo>
                    <a:pt x="1" y="10181"/>
                    <a:pt x="532" y="10970"/>
                    <a:pt x="1688" y="11369"/>
                  </a:cubicBezTo>
                  <a:cubicBezTo>
                    <a:pt x="1798" y="11410"/>
                    <a:pt x="1913" y="11442"/>
                    <a:pt x="2037" y="11474"/>
                  </a:cubicBezTo>
                  <a:cubicBezTo>
                    <a:pt x="2614" y="11619"/>
                    <a:pt x="3279" y="11672"/>
                    <a:pt x="3940" y="11672"/>
                  </a:cubicBezTo>
                  <a:cubicBezTo>
                    <a:pt x="5303" y="11672"/>
                    <a:pt x="6645" y="11448"/>
                    <a:pt x="7146" y="11355"/>
                  </a:cubicBezTo>
                  <a:cubicBezTo>
                    <a:pt x="7223" y="11429"/>
                    <a:pt x="7301" y="11502"/>
                    <a:pt x="7375" y="11584"/>
                  </a:cubicBezTo>
                  <a:cubicBezTo>
                    <a:pt x="7453" y="11667"/>
                    <a:pt x="7521" y="11777"/>
                    <a:pt x="7623" y="11842"/>
                  </a:cubicBezTo>
                  <a:cubicBezTo>
                    <a:pt x="7623" y="11860"/>
                    <a:pt x="7618" y="11979"/>
                    <a:pt x="7618" y="12158"/>
                  </a:cubicBezTo>
                  <a:cubicBezTo>
                    <a:pt x="7607" y="12157"/>
                    <a:pt x="7596" y="12157"/>
                    <a:pt x="7585" y="12157"/>
                  </a:cubicBezTo>
                  <a:cubicBezTo>
                    <a:pt x="7536" y="12157"/>
                    <a:pt x="7485" y="12164"/>
                    <a:pt x="7443" y="12172"/>
                  </a:cubicBezTo>
                  <a:cubicBezTo>
                    <a:pt x="7398" y="12177"/>
                    <a:pt x="7352" y="12190"/>
                    <a:pt x="7306" y="12200"/>
                  </a:cubicBezTo>
                  <a:cubicBezTo>
                    <a:pt x="7018" y="12078"/>
                    <a:pt x="6319" y="11817"/>
                    <a:pt x="5568" y="11817"/>
                  </a:cubicBezTo>
                  <a:cubicBezTo>
                    <a:pt x="5384" y="11817"/>
                    <a:pt x="5198" y="11832"/>
                    <a:pt x="5013" y="11869"/>
                  </a:cubicBezTo>
                  <a:cubicBezTo>
                    <a:pt x="4678" y="11933"/>
                    <a:pt x="4251" y="12098"/>
                    <a:pt x="3889" y="12304"/>
                  </a:cubicBezTo>
                  <a:cubicBezTo>
                    <a:pt x="3449" y="12557"/>
                    <a:pt x="3119" y="12873"/>
                    <a:pt x="3174" y="13167"/>
                  </a:cubicBezTo>
                  <a:cubicBezTo>
                    <a:pt x="3261" y="13604"/>
                    <a:pt x="3847" y="13871"/>
                    <a:pt x="4489" y="13871"/>
                  </a:cubicBezTo>
                  <a:cubicBezTo>
                    <a:pt x="4622" y="13871"/>
                    <a:pt x="4756" y="13860"/>
                    <a:pt x="4890" y="13836"/>
                  </a:cubicBezTo>
                  <a:cubicBezTo>
                    <a:pt x="4899" y="13836"/>
                    <a:pt x="4912" y="13832"/>
                    <a:pt x="4926" y="13827"/>
                  </a:cubicBezTo>
                  <a:cubicBezTo>
                    <a:pt x="5976" y="13621"/>
                    <a:pt x="7159" y="12539"/>
                    <a:pt x="7398" y="12310"/>
                  </a:cubicBezTo>
                  <a:cubicBezTo>
                    <a:pt x="7421" y="12300"/>
                    <a:pt x="7449" y="12295"/>
                    <a:pt x="7476" y="12291"/>
                  </a:cubicBezTo>
                  <a:cubicBezTo>
                    <a:pt x="7517" y="12287"/>
                    <a:pt x="7568" y="12287"/>
                    <a:pt x="7614" y="12282"/>
                  </a:cubicBezTo>
                  <a:cubicBezTo>
                    <a:pt x="7614" y="12704"/>
                    <a:pt x="7614" y="13318"/>
                    <a:pt x="7627" y="13612"/>
                  </a:cubicBezTo>
                  <a:cubicBezTo>
                    <a:pt x="7646" y="14116"/>
                    <a:pt x="8118" y="20958"/>
                    <a:pt x="8118" y="21105"/>
                  </a:cubicBezTo>
                  <a:cubicBezTo>
                    <a:pt x="8113" y="21355"/>
                    <a:pt x="8197" y="21442"/>
                    <a:pt x="8280" y="21442"/>
                  </a:cubicBezTo>
                  <a:cubicBezTo>
                    <a:pt x="8362" y="21442"/>
                    <a:pt x="8443" y="21355"/>
                    <a:pt x="8434" y="21257"/>
                  </a:cubicBezTo>
                  <a:cubicBezTo>
                    <a:pt x="8429" y="21147"/>
                    <a:pt x="8008" y="14230"/>
                    <a:pt x="7980" y="13777"/>
                  </a:cubicBezTo>
                  <a:cubicBezTo>
                    <a:pt x="7966" y="13515"/>
                    <a:pt x="7962" y="12854"/>
                    <a:pt x="7957" y="12365"/>
                  </a:cubicBezTo>
                  <a:lnTo>
                    <a:pt x="7957" y="12365"/>
                  </a:lnTo>
                  <a:cubicBezTo>
                    <a:pt x="8008" y="12369"/>
                    <a:pt x="8054" y="12374"/>
                    <a:pt x="8099" y="12382"/>
                  </a:cubicBezTo>
                  <a:cubicBezTo>
                    <a:pt x="8182" y="12401"/>
                    <a:pt x="8264" y="12424"/>
                    <a:pt x="8342" y="12452"/>
                  </a:cubicBezTo>
                  <a:cubicBezTo>
                    <a:pt x="8618" y="12818"/>
                    <a:pt x="9392" y="13781"/>
                    <a:pt x="10145" y="14130"/>
                  </a:cubicBezTo>
                  <a:cubicBezTo>
                    <a:pt x="10158" y="14135"/>
                    <a:pt x="10167" y="14139"/>
                    <a:pt x="10177" y="14139"/>
                  </a:cubicBezTo>
                  <a:cubicBezTo>
                    <a:pt x="10421" y="14246"/>
                    <a:pt x="10713" y="14302"/>
                    <a:pt x="10986" y="14302"/>
                  </a:cubicBezTo>
                  <a:cubicBezTo>
                    <a:pt x="11368" y="14302"/>
                    <a:pt x="11711" y="14190"/>
                    <a:pt x="11824" y="13946"/>
                  </a:cubicBezTo>
                  <a:cubicBezTo>
                    <a:pt x="11934" y="13703"/>
                    <a:pt x="11653" y="13368"/>
                    <a:pt x="11273" y="13070"/>
                  </a:cubicBezTo>
                  <a:cubicBezTo>
                    <a:pt x="10984" y="12846"/>
                    <a:pt x="10645" y="12644"/>
                    <a:pt x="10374" y="12520"/>
                  </a:cubicBezTo>
                  <a:cubicBezTo>
                    <a:pt x="9914" y="12307"/>
                    <a:pt x="9390" y="12254"/>
                    <a:pt x="8977" y="12254"/>
                  </a:cubicBezTo>
                  <a:cubicBezTo>
                    <a:pt x="8694" y="12254"/>
                    <a:pt x="8463" y="12279"/>
                    <a:pt x="8338" y="12295"/>
                  </a:cubicBezTo>
                  <a:cubicBezTo>
                    <a:pt x="8269" y="12272"/>
                    <a:pt x="8192" y="12255"/>
                    <a:pt x="8118" y="12240"/>
                  </a:cubicBezTo>
                  <a:cubicBezTo>
                    <a:pt x="8076" y="12236"/>
                    <a:pt x="8017" y="12227"/>
                    <a:pt x="7957" y="12222"/>
                  </a:cubicBezTo>
                  <a:lnTo>
                    <a:pt x="7957" y="11759"/>
                  </a:lnTo>
                  <a:cubicBezTo>
                    <a:pt x="8063" y="11709"/>
                    <a:pt x="8159" y="11644"/>
                    <a:pt x="8260" y="11594"/>
                  </a:cubicBezTo>
                  <a:cubicBezTo>
                    <a:pt x="8425" y="11506"/>
                    <a:pt x="8599" y="11438"/>
                    <a:pt x="8783" y="11387"/>
                  </a:cubicBezTo>
                  <a:cubicBezTo>
                    <a:pt x="8797" y="11383"/>
                    <a:pt x="8815" y="11379"/>
                    <a:pt x="8833" y="11369"/>
                  </a:cubicBezTo>
                  <a:cubicBezTo>
                    <a:pt x="9307" y="11561"/>
                    <a:pt x="11501" y="12386"/>
                    <a:pt x="13174" y="12386"/>
                  </a:cubicBezTo>
                  <a:cubicBezTo>
                    <a:pt x="13267" y="12386"/>
                    <a:pt x="13358" y="12383"/>
                    <a:pt x="13447" y="12378"/>
                  </a:cubicBezTo>
                  <a:cubicBezTo>
                    <a:pt x="13653" y="12365"/>
                    <a:pt x="13850" y="12337"/>
                    <a:pt x="14043" y="12300"/>
                  </a:cubicBezTo>
                  <a:cubicBezTo>
                    <a:pt x="14960" y="12117"/>
                    <a:pt x="15666" y="11635"/>
                    <a:pt x="15621" y="10920"/>
                  </a:cubicBezTo>
                  <a:cubicBezTo>
                    <a:pt x="15593" y="10466"/>
                    <a:pt x="15226" y="10108"/>
                    <a:pt x="14694" y="9878"/>
                  </a:cubicBezTo>
                  <a:cubicBezTo>
                    <a:pt x="14275" y="9699"/>
                    <a:pt x="13749" y="9596"/>
                    <a:pt x="13218" y="9596"/>
                  </a:cubicBezTo>
                  <a:cubicBezTo>
                    <a:pt x="13139" y="9596"/>
                    <a:pt x="13059" y="9598"/>
                    <a:pt x="12979" y="9603"/>
                  </a:cubicBezTo>
                  <a:cubicBezTo>
                    <a:pt x="11360" y="9704"/>
                    <a:pt x="9420" y="10892"/>
                    <a:pt x="8884" y="11241"/>
                  </a:cubicBezTo>
                  <a:cubicBezTo>
                    <a:pt x="8797" y="11264"/>
                    <a:pt x="8714" y="11286"/>
                    <a:pt x="8632" y="11319"/>
                  </a:cubicBezTo>
                  <a:cubicBezTo>
                    <a:pt x="8471" y="11379"/>
                    <a:pt x="8319" y="11447"/>
                    <a:pt x="8173" y="11529"/>
                  </a:cubicBezTo>
                  <a:cubicBezTo>
                    <a:pt x="8099" y="11571"/>
                    <a:pt x="8027" y="11612"/>
                    <a:pt x="7962" y="11663"/>
                  </a:cubicBezTo>
                  <a:cubicBezTo>
                    <a:pt x="7962" y="11539"/>
                    <a:pt x="8012" y="10727"/>
                    <a:pt x="8027" y="10549"/>
                  </a:cubicBezTo>
                  <a:cubicBezTo>
                    <a:pt x="8186" y="10411"/>
                    <a:pt x="8342" y="10255"/>
                    <a:pt x="8508" y="10126"/>
                  </a:cubicBezTo>
                  <a:cubicBezTo>
                    <a:pt x="8567" y="10081"/>
                    <a:pt x="8626" y="10035"/>
                    <a:pt x="8687" y="9988"/>
                  </a:cubicBezTo>
                  <a:cubicBezTo>
                    <a:pt x="9392" y="9961"/>
                    <a:pt x="11722" y="9815"/>
                    <a:pt x="12984" y="9190"/>
                  </a:cubicBezTo>
                  <a:cubicBezTo>
                    <a:pt x="13475" y="8953"/>
                    <a:pt x="13864" y="8572"/>
                    <a:pt x="14084" y="8164"/>
                  </a:cubicBezTo>
                  <a:cubicBezTo>
                    <a:pt x="14286" y="7787"/>
                    <a:pt x="14336" y="7389"/>
                    <a:pt x="14176" y="7063"/>
                  </a:cubicBezTo>
                  <a:cubicBezTo>
                    <a:pt x="13997" y="6701"/>
                    <a:pt x="13570" y="6513"/>
                    <a:pt x="13056" y="6485"/>
                  </a:cubicBezTo>
                  <a:cubicBezTo>
                    <a:pt x="13009" y="6482"/>
                    <a:pt x="12962" y="6481"/>
                    <a:pt x="12914" y="6481"/>
                  </a:cubicBezTo>
                  <a:cubicBezTo>
                    <a:pt x="12482" y="6481"/>
                    <a:pt x="12004" y="6592"/>
                    <a:pt x="11571" y="6807"/>
                  </a:cubicBezTo>
                  <a:cubicBezTo>
                    <a:pt x="10250" y="7457"/>
                    <a:pt x="8852" y="9438"/>
                    <a:pt x="8539" y="9897"/>
                  </a:cubicBezTo>
                  <a:cubicBezTo>
                    <a:pt x="8531" y="9906"/>
                    <a:pt x="8522" y="9910"/>
                    <a:pt x="8516" y="9920"/>
                  </a:cubicBezTo>
                  <a:cubicBezTo>
                    <a:pt x="8361" y="10039"/>
                    <a:pt x="8192" y="10177"/>
                    <a:pt x="8044" y="10323"/>
                  </a:cubicBezTo>
                  <a:cubicBezTo>
                    <a:pt x="8072" y="10053"/>
                    <a:pt x="8269" y="8416"/>
                    <a:pt x="8319" y="8022"/>
                  </a:cubicBezTo>
                  <a:cubicBezTo>
                    <a:pt x="8461" y="7857"/>
                    <a:pt x="8581" y="7664"/>
                    <a:pt x="8714" y="7494"/>
                  </a:cubicBezTo>
                  <a:cubicBezTo>
                    <a:pt x="8723" y="7485"/>
                    <a:pt x="8728" y="7476"/>
                    <a:pt x="8736" y="7471"/>
                  </a:cubicBezTo>
                  <a:cubicBezTo>
                    <a:pt x="9402" y="7264"/>
                    <a:pt x="11369" y="6600"/>
                    <a:pt x="12313" y="5692"/>
                  </a:cubicBezTo>
                  <a:cubicBezTo>
                    <a:pt x="12567" y="5453"/>
                    <a:pt x="12759" y="5164"/>
                    <a:pt x="12883" y="4866"/>
                  </a:cubicBezTo>
                  <a:cubicBezTo>
                    <a:pt x="13121" y="4303"/>
                    <a:pt x="13121" y="3710"/>
                    <a:pt x="12823" y="3399"/>
                  </a:cubicBezTo>
                  <a:cubicBezTo>
                    <a:pt x="12674" y="3241"/>
                    <a:pt x="12456" y="3170"/>
                    <a:pt x="12203" y="3170"/>
                  </a:cubicBezTo>
                  <a:cubicBezTo>
                    <a:pt x="12044" y="3170"/>
                    <a:pt x="11870" y="3198"/>
                    <a:pt x="11691" y="3252"/>
                  </a:cubicBezTo>
                  <a:cubicBezTo>
                    <a:pt x="11273" y="3376"/>
                    <a:pt x="10828" y="3632"/>
                    <a:pt x="10461" y="3981"/>
                  </a:cubicBezTo>
                  <a:cubicBezTo>
                    <a:pt x="9485" y="4912"/>
                    <a:pt x="8760" y="6829"/>
                    <a:pt x="8563" y="7384"/>
                  </a:cubicBezTo>
                  <a:cubicBezTo>
                    <a:pt x="8499" y="7467"/>
                    <a:pt x="8429" y="7554"/>
                    <a:pt x="8370" y="7645"/>
                  </a:cubicBezTo>
                  <a:cubicBezTo>
                    <a:pt x="8393" y="7461"/>
                    <a:pt x="8467" y="6572"/>
                    <a:pt x="8535" y="5706"/>
                  </a:cubicBezTo>
                  <a:cubicBezTo>
                    <a:pt x="8861" y="4990"/>
                    <a:pt x="9654" y="3128"/>
                    <a:pt x="9672" y="1890"/>
                  </a:cubicBezTo>
                  <a:cubicBezTo>
                    <a:pt x="9677" y="1647"/>
                    <a:pt x="9644" y="1408"/>
                    <a:pt x="9589" y="1188"/>
                  </a:cubicBezTo>
                  <a:cubicBezTo>
                    <a:pt x="9424" y="523"/>
                    <a:pt x="9022" y="10"/>
                    <a:pt x="8544" y="0"/>
                  </a:cubicBezTo>
                  <a:cubicBezTo>
                    <a:pt x="8541" y="0"/>
                    <a:pt x="8539" y="0"/>
                    <a:pt x="8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2"/>
            <p:cNvSpPr/>
            <p:nvPr/>
          </p:nvSpPr>
          <p:spPr>
            <a:xfrm>
              <a:off x="-434613" y="1241575"/>
              <a:ext cx="123661" cy="80363"/>
            </a:xfrm>
            <a:custGeom>
              <a:avLst/>
              <a:gdLst/>
              <a:ahLst/>
              <a:cxnLst/>
              <a:rect l="l" t="t" r="r" b="b"/>
              <a:pathLst>
                <a:path w="1885" h="1225" extrusionOk="0">
                  <a:moveTo>
                    <a:pt x="831" y="0"/>
                  </a:moveTo>
                  <a:cubicBezTo>
                    <a:pt x="509" y="0"/>
                    <a:pt x="214" y="265"/>
                    <a:pt x="0" y="665"/>
                  </a:cubicBezTo>
                  <a:cubicBezTo>
                    <a:pt x="353" y="927"/>
                    <a:pt x="766" y="1115"/>
                    <a:pt x="1202" y="1193"/>
                  </a:cubicBezTo>
                  <a:cubicBezTo>
                    <a:pt x="1319" y="1212"/>
                    <a:pt x="1440" y="1225"/>
                    <a:pt x="1559" y="1225"/>
                  </a:cubicBezTo>
                  <a:cubicBezTo>
                    <a:pt x="1669" y="1225"/>
                    <a:pt x="1779" y="1214"/>
                    <a:pt x="1884" y="1188"/>
                  </a:cubicBezTo>
                  <a:cubicBezTo>
                    <a:pt x="1719" y="523"/>
                    <a:pt x="1317" y="10"/>
                    <a:pt x="839" y="0"/>
                  </a:cubicBezTo>
                  <a:cubicBezTo>
                    <a:pt x="836" y="0"/>
                    <a:pt x="834" y="0"/>
                    <a:pt x="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2"/>
            <p:cNvSpPr/>
            <p:nvPr/>
          </p:nvSpPr>
          <p:spPr>
            <a:xfrm>
              <a:off x="-183752" y="1407351"/>
              <a:ext cx="394" cy="2821"/>
            </a:xfrm>
            <a:custGeom>
              <a:avLst/>
              <a:gdLst/>
              <a:ahLst/>
              <a:cxnLst/>
              <a:rect l="l" t="t" r="r" b="b"/>
              <a:pathLst>
                <a:path w="6" h="43" extrusionOk="0">
                  <a:moveTo>
                    <a:pt x="1" y="0"/>
                  </a:moveTo>
                  <a:cubicBezTo>
                    <a:pt x="1" y="3"/>
                    <a:pt x="1" y="5"/>
                    <a:pt x="2" y="8"/>
                  </a:cubicBezTo>
                  <a:lnTo>
                    <a:pt x="2" y="8"/>
                  </a:lnTo>
                  <a:lnTo>
                    <a:pt x="1" y="0"/>
                  </a:lnTo>
                  <a:close/>
                  <a:moveTo>
                    <a:pt x="2" y="8"/>
                  </a:moveTo>
                  <a:lnTo>
                    <a:pt x="5" y="42"/>
                  </a:lnTo>
                  <a:lnTo>
                    <a:pt x="5" y="32"/>
                  </a:lnTo>
                  <a:cubicBezTo>
                    <a:pt x="5" y="23"/>
                    <a:pt x="3" y="15"/>
                    <a:pt x="2" y="8"/>
                  </a:cubicBezTo>
                  <a:close/>
                </a:path>
              </a:pathLst>
            </a:custGeom>
            <a:solidFill>
              <a:srgbClr val="7C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2"/>
            <p:cNvSpPr/>
            <p:nvPr/>
          </p:nvSpPr>
          <p:spPr>
            <a:xfrm>
              <a:off x="-173190" y="1449467"/>
              <a:ext cx="93943" cy="111393"/>
            </a:xfrm>
            <a:custGeom>
              <a:avLst/>
              <a:gdLst/>
              <a:ahLst/>
              <a:cxnLst/>
              <a:rect l="l" t="t" r="r" b="b"/>
              <a:pathLst>
                <a:path w="1432" h="1698" extrusionOk="0">
                  <a:moveTo>
                    <a:pt x="513" y="1"/>
                  </a:moveTo>
                  <a:cubicBezTo>
                    <a:pt x="354" y="1"/>
                    <a:pt x="180" y="29"/>
                    <a:pt x="1" y="83"/>
                  </a:cubicBezTo>
                  <a:cubicBezTo>
                    <a:pt x="193" y="738"/>
                    <a:pt x="532" y="1339"/>
                    <a:pt x="1119" y="1656"/>
                  </a:cubicBezTo>
                  <a:cubicBezTo>
                    <a:pt x="1142" y="1670"/>
                    <a:pt x="1169" y="1684"/>
                    <a:pt x="1193" y="1697"/>
                  </a:cubicBezTo>
                  <a:cubicBezTo>
                    <a:pt x="1431" y="1134"/>
                    <a:pt x="1431" y="541"/>
                    <a:pt x="1133" y="230"/>
                  </a:cubicBezTo>
                  <a:cubicBezTo>
                    <a:pt x="984" y="72"/>
                    <a:pt x="76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2"/>
            <p:cNvSpPr/>
            <p:nvPr/>
          </p:nvSpPr>
          <p:spPr>
            <a:xfrm>
              <a:off x="-83578" y="1667003"/>
              <a:ext cx="84037" cy="110147"/>
            </a:xfrm>
            <a:custGeom>
              <a:avLst/>
              <a:gdLst/>
              <a:ahLst/>
              <a:cxnLst/>
              <a:rect l="l" t="t" r="r" b="b"/>
              <a:pathLst>
                <a:path w="1281" h="1679" extrusionOk="0">
                  <a:moveTo>
                    <a:pt x="0" y="0"/>
                  </a:moveTo>
                  <a:cubicBezTo>
                    <a:pt x="15" y="367"/>
                    <a:pt x="97" y="734"/>
                    <a:pt x="285" y="1046"/>
                  </a:cubicBezTo>
                  <a:cubicBezTo>
                    <a:pt x="455" y="1330"/>
                    <a:pt x="726" y="1560"/>
                    <a:pt x="1028" y="1679"/>
                  </a:cubicBezTo>
                  <a:cubicBezTo>
                    <a:pt x="1230" y="1302"/>
                    <a:pt x="1280" y="904"/>
                    <a:pt x="1120" y="578"/>
                  </a:cubicBezTo>
                  <a:cubicBezTo>
                    <a:pt x="941" y="216"/>
                    <a:pt x="514" y="2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2"/>
            <p:cNvSpPr/>
            <p:nvPr/>
          </p:nvSpPr>
          <p:spPr>
            <a:xfrm>
              <a:off x="-22502" y="1889590"/>
              <a:ext cx="110147" cy="158889"/>
            </a:xfrm>
            <a:custGeom>
              <a:avLst/>
              <a:gdLst/>
              <a:ahLst/>
              <a:cxnLst/>
              <a:rect l="l" t="t" r="r" b="b"/>
              <a:pathLst>
                <a:path w="1679" h="2422" extrusionOk="0">
                  <a:moveTo>
                    <a:pt x="707" y="0"/>
                  </a:moveTo>
                  <a:cubicBezTo>
                    <a:pt x="258" y="610"/>
                    <a:pt x="1" y="1359"/>
                    <a:pt x="15" y="2115"/>
                  </a:cubicBezTo>
                  <a:cubicBezTo>
                    <a:pt x="15" y="2220"/>
                    <a:pt x="24" y="2326"/>
                    <a:pt x="56" y="2422"/>
                  </a:cubicBezTo>
                  <a:cubicBezTo>
                    <a:pt x="973" y="2239"/>
                    <a:pt x="1679" y="1757"/>
                    <a:pt x="1634" y="1042"/>
                  </a:cubicBezTo>
                  <a:cubicBezTo>
                    <a:pt x="1606" y="588"/>
                    <a:pt x="1239" y="23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2"/>
            <p:cNvSpPr/>
            <p:nvPr/>
          </p:nvSpPr>
          <p:spPr>
            <a:xfrm>
              <a:off x="-272445" y="2098991"/>
              <a:ext cx="115264" cy="80888"/>
            </a:xfrm>
            <a:custGeom>
              <a:avLst/>
              <a:gdLst/>
              <a:ahLst/>
              <a:cxnLst/>
              <a:rect l="l" t="t" r="r" b="b"/>
              <a:pathLst>
                <a:path w="1757" h="1233" extrusionOk="0">
                  <a:moveTo>
                    <a:pt x="1096" y="0"/>
                  </a:moveTo>
                  <a:cubicBezTo>
                    <a:pt x="661" y="148"/>
                    <a:pt x="275" y="459"/>
                    <a:pt x="73" y="872"/>
                  </a:cubicBezTo>
                  <a:cubicBezTo>
                    <a:pt x="41" y="936"/>
                    <a:pt x="13" y="1005"/>
                    <a:pt x="0" y="1069"/>
                  </a:cubicBezTo>
                  <a:cubicBezTo>
                    <a:pt x="244" y="1176"/>
                    <a:pt x="536" y="1232"/>
                    <a:pt x="809" y="1232"/>
                  </a:cubicBezTo>
                  <a:cubicBezTo>
                    <a:pt x="1191" y="1232"/>
                    <a:pt x="1534" y="1120"/>
                    <a:pt x="1647" y="876"/>
                  </a:cubicBezTo>
                  <a:cubicBezTo>
                    <a:pt x="1757" y="633"/>
                    <a:pt x="1476" y="298"/>
                    <a:pt x="1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2"/>
            <p:cNvSpPr/>
            <p:nvPr/>
          </p:nvSpPr>
          <p:spPr>
            <a:xfrm>
              <a:off x="-659037" y="1410369"/>
              <a:ext cx="94205" cy="76755"/>
            </a:xfrm>
            <a:custGeom>
              <a:avLst/>
              <a:gdLst/>
              <a:ahLst/>
              <a:cxnLst/>
              <a:rect l="l" t="t" r="r" b="b"/>
              <a:pathLst>
                <a:path w="1436" h="1170" extrusionOk="0">
                  <a:moveTo>
                    <a:pt x="762" y="1"/>
                  </a:moveTo>
                  <a:cubicBezTo>
                    <a:pt x="598" y="1"/>
                    <a:pt x="448" y="43"/>
                    <a:pt x="325" y="134"/>
                  </a:cubicBezTo>
                  <a:cubicBezTo>
                    <a:pt x="69" y="326"/>
                    <a:pt x="0" y="720"/>
                    <a:pt x="83" y="1169"/>
                  </a:cubicBezTo>
                  <a:cubicBezTo>
                    <a:pt x="670" y="1142"/>
                    <a:pt x="1233" y="748"/>
                    <a:pt x="1436" y="193"/>
                  </a:cubicBezTo>
                  <a:cubicBezTo>
                    <a:pt x="1204" y="70"/>
                    <a:pt x="971"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2"/>
            <p:cNvSpPr/>
            <p:nvPr/>
          </p:nvSpPr>
          <p:spPr>
            <a:xfrm>
              <a:off x="-805919" y="1569256"/>
              <a:ext cx="117691" cy="111262"/>
            </a:xfrm>
            <a:custGeom>
              <a:avLst/>
              <a:gdLst/>
              <a:ahLst/>
              <a:cxnLst/>
              <a:rect l="l" t="t" r="r" b="b"/>
              <a:pathLst>
                <a:path w="1794" h="1696" extrusionOk="0">
                  <a:moveTo>
                    <a:pt x="915" y="1"/>
                  </a:moveTo>
                  <a:cubicBezTo>
                    <a:pt x="633" y="1"/>
                    <a:pt x="398" y="75"/>
                    <a:pt x="253" y="248"/>
                  </a:cubicBezTo>
                  <a:cubicBezTo>
                    <a:pt x="1" y="546"/>
                    <a:pt x="102" y="1114"/>
                    <a:pt x="382" y="1696"/>
                  </a:cubicBezTo>
                  <a:lnTo>
                    <a:pt x="528" y="1696"/>
                  </a:lnTo>
                  <a:cubicBezTo>
                    <a:pt x="735" y="1692"/>
                    <a:pt x="946" y="1664"/>
                    <a:pt x="1124" y="1568"/>
                  </a:cubicBezTo>
                  <a:cubicBezTo>
                    <a:pt x="1436" y="1399"/>
                    <a:pt x="1607" y="1045"/>
                    <a:pt x="1702" y="705"/>
                  </a:cubicBezTo>
                  <a:cubicBezTo>
                    <a:pt x="1753" y="532"/>
                    <a:pt x="1789" y="353"/>
                    <a:pt x="1794" y="174"/>
                  </a:cubicBezTo>
                  <a:cubicBezTo>
                    <a:pt x="1484" y="65"/>
                    <a:pt x="1179"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2"/>
            <p:cNvSpPr/>
            <p:nvPr/>
          </p:nvSpPr>
          <p:spPr>
            <a:xfrm>
              <a:off x="-940075" y="1792630"/>
              <a:ext cx="150164" cy="194774"/>
            </a:xfrm>
            <a:custGeom>
              <a:avLst/>
              <a:gdLst/>
              <a:ahLst/>
              <a:cxnLst/>
              <a:rect l="l" t="t" r="r" b="b"/>
              <a:pathLst>
                <a:path w="2289" h="2969" extrusionOk="0">
                  <a:moveTo>
                    <a:pt x="1801" y="1"/>
                  </a:moveTo>
                  <a:cubicBezTo>
                    <a:pt x="976" y="1"/>
                    <a:pt x="348" y="392"/>
                    <a:pt x="193" y="1011"/>
                  </a:cubicBezTo>
                  <a:cubicBezTo>
                    <a:pt x="1" y="1781"/>
                    <a:pt x="532" y="2570"/>
                    <a:pt x="1688" y="2969"/>
                  </a:cubicBezTo>
                  <a:cubicBezTo>
                    <a:pt x="1863" y="2905"/>
                    <a:pt x="2018" y="2804"/>
                    <a:pt x="2124" y="2648"/>
                  </a:cubicBezTo>
                  <a:cubicBezTo>
                    <a:pt x="2257" y="2441"/>
                    <a:pt x="2276" y="2185"/>
                    <a:pt x="2280" y="1942"/>
                  </a:cubicBezTo>
                  <a:cubicBezTo>
                    <a:pt x="2289" y="1378"/>
                    <a:pt x="2257" y="818"/>
                    <a:pt x="2170" y="263"/>
                  </a:cubicBezTo>
                  <a:cubicBezTo>
                    <a:pt x="2160" y="181"/>
                    <a:pt x="2147" y="98"/>
                    <a:pt x="2124" y="20"/>
                  </a:cubicBezTo>
                  <a:cubicBezTo>
                    <a:pt x="2014" y="7"/>
                    <a:pt x="1906" y="1"/>
                    <a:pt x="1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2"/>
            <p:cNvSpPr/>
            <p:nvPr/>
          </p:nvSpPr>
          <p:spPr>
            <a:xfrm>
              <a:off x="-735528" y="2048740"/>
              <a:ext cx="119200" cy="102865"/>
            </a:xfrm>
            <a:custGeom>
              <a:avLst/>
              <a:gdLst/>
              <a:ahLst/>
              <a:cxnLst/>
              <a:rect l="l" t="t" r="r" b="b"/>
              <a:pathLst>
                <a:path w="1817" h="1568" extrusionOk="0">
                  <a:moveTo>
                    <a:pt x="771" y="0"/>
                  </a:moveTo>
                  <a:cubicBezTo>
                    <a:pt x="331" y="253"/>
                    <a:pt x="1" y="569"/>
                    <a:pt x="56" y="863"/>
                  </a:cubicBezTo>
                  <a:cubicBezTo>
                    <a:pt x="143" y="1300"/>
                    <a:pt x="729" y="1567"/>
                    <a:pt x="1371" y="1567"/>
                  </a:cubicBezTo>
                  <a:cubicBezTo>
                    <a:pt x="1504" y="1567"/>
                    <a:pt x="1638" y="1556"/>
                    <a:pt x="1772" y="1532"/>
                  </a:cubicBezTo>
                  <a:cubicBezTo>
                    <a:pt x="1785" y="1473"/>
                    <a:pt x="1789" y="1409"/>
                    <a:pt x="1794" y="1348"/>
                  </a:cubicBezTo>
                  <a:cubicBezTo>
                    <a:pt x="1817" y="895"/>
                    <a:pt x="1584" y="440"/>
                    <a:pt x="1203" y="193"/>
                  </a:cubicBezTo>
                  <a:cubicBezTo>
                    <a:pt x="1070" y="106"/>
                    <a:pt x="923" y="46"/>
                    <a:pt x="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9" name="Google Shape;1999;p22"/>
          <p:cNvGrpSpPr/>
          <p:nvPr/>
        </p:nvGrpSpPr>
        <p:grpSpPr>
          <a:xfrm rot="-7390954">
            <a:off x="8054809" y="3747677"/>
            <a:ext cx="1238083" cy="1406846"/>
            <a:chOff x="-1010725" y="1320475"/>
            <a:chExt cx="1514897" cy="1721394"/>
          </a:xfrm>
        </p:grpSpPr>
        <p:sp>
          <p:nvSpPr>
            <p:cNvPr id="2000" name="Google Shape;2000;p22"/>
            <p:cNvSpPr/>
            <p:nvPr/>
          </p:nvSpPr>
          <p:spPr>
            <a:xfrm>
              <a:off x="-809054" y="1320475"/>
              <a:ext cx="1312669" cy="1254201"/>
            </a:xfrm>
            <a:custGeom>
              <a:avLst/>
              <a:gdLst/>
              <a:ahLst/>
              <a:cxnLst/>
              <a:rect l="l" t="t" r="r" b="b"/>
              <a:pathLst>
                <a:path w="14144" h="13514" extrusionOk="0">
                  <a:moveTo>
                    <a:pt x="10310" y="1"/>
                  </a:moveTo>
                  <a:cubicBezTo>
                    <a:pt x="9699" y="1"/>
                    <a:pt x="9092" y="51"/>
                    <a:pt x="8553" y="229"/>
                  </a:cubicBezTo>
                  <a:cubicBezTo>
                    <a:pt x="7330" y="633"/>
                    <a:pt x="5372" y="1808"/>
                    <a:pt x="3069" y="4170"/>
                  </a:cubicBezTo>
                  <a:cubicBezTo>
                    <a:pt x="762" y="6530"/>
                    <a:pt x="184" y="8994"/>
                    <a:pt x="102" y="10141"/>
                  </a:cubicBezTo>
                  <a:cubicBezTo>
                    <a:pt x="0" y="11525"/>
                    <a:pt x="872" y="12914"/>
                    <a:pt x="963" y="13098"/>
                  </a:cubicBezTo>
                  <a:cubicBezTo>
                    <a:pt x="963" y="13098"/>
                    <a:pt x="2615" y="13514"/>
                    <a:pt x="3846" y="13514"/>
                  </a:cubicBezTo>
                  <a:cubicBezTo>
                    <a:pt x="4077" y="13514"/>
                    <a:pt x="4293" y="13499"/>
                    <a:pt x="4481" y="13464"/>
                  </a:cubicBezTo>
                  <a:cubicBezTo>
                    <a:pt x="5848" y="13212"/>
                    <a:pt x="7751" y="11828"/>
                    <a:pt x="8879" y="10645"/>
                  </a:cubicBezTo>
                  <a:cubicBezTo>
                    <a:pt x="10007" y="9457"/>
                    <a:pt x="11925" y="7095"/>
                    <a:pt x="12433" y="6132"/>
                  </a:cubicBezTo>
                  <a:cubicBezTo>
                    <a:pt x="13286" y="4509"/>
                    <a:pt x="13832" y="2486"/>
                    <a:pt x="13851" y="1693"/>
                  </a:cubicBezTo>
                  <a:cubicBezTo>
                    <a:pt x="13878" y="587"/>
                    <a:pt x="14144" y="106"/>
                    <a:pt x="14144" y="106"/>
                  </a:cubicBezTo>
                  <a:cubicBezTo>
                    <a:pt x="14144" y="106"/>
                    <a:pt x="13797" y="84"/>
                    <a:pt x="13133" y="84"/>
                  </a:cubicBezTo>
                  <a:cubicBezTo>
                    <a:pt x="12996" y="84"/>
                    <a:pt x="12845" y="85"/>
                    <a:pt x="12681" y="87"/>
                  </a:cubicBezTo>
                  <a:cubicBezTo>
                    <a:pt x="12652" y="88"/>
                    <a:pt x="12623" y="88"/>
                    <a:pt x="12593" y="88"/>
                  </a:cubicBezTo>
                  <a:cubicBezTo>
                    <a:pt x="11921" y="88"/>
                    <a:pt x="11112" y="1"/>
                    <a:pt x="10310"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2"/>
            <p:cNvSpPr/>
            <p:nvPr/>
          </p:nvSpPr>
          <p:spPr>
            <a:xfrm>
              <a:off x="-796710" y="1485023"/>
              <a:ext cx="1101625" cy="1072855"/>
            </a:xfrm>
            <a:custGeom>
              <a:avLst/>
              <a:gdLst/>
              <a:ahLst/>
              <a:cxnLst/>
              <a:rect l="l" t="t" r="r" b="b"/>
              <a:pathLst>
                <a:path w="11870" h="11560" extrusionOk="0">
                  <a:moveTo>
                    <a:pt x="10528" y="0"/>
                  </a:moveTo>
                  <a:cubicBezTo>
                    <a:pt x="9624" y="0"/>
                    <a:pt x="8718" y="287"/>
                    <a:pt x="7990" y="828"/>
                  </a:cubicBezTo>
                  <a:cubicBezTo>
                    <a:pt x="7072" y="1506"/>
                    <a:pt x="6477" y="2515"/>
                    <a:pt x="5738" y="3382"/>
                  </a:cubicBezTo>
                  <a:cubicBezTo>
                    <a:pt x="4018" y="5405"/>
                    <a:pt x="1431" y="6789"/>
                    <a:pt x="1" y="8927"/>
                  </a:cubicBezTo>
                  <a:cubicBezTo>
                    <a:pt x="121" y="10096"/>
                    <a:pt x="771" y="11141"/>
                    <a:pt x="849" y="11302"/>
                  </a:cubicBezTo>
                  <a:cubicBezTo>
                    <a:pt x="849" y="11302"/>
                    <a:pt x="1408" y="11439"/>
                    <a:pt x="2119" y="11559"/>
                  </a:cubicBezTo>
                  <a:cubicBezTo>
                    <a:pt x="2716" y="11155"/>
                    <a:pt x="3312" y="10751"/>
                    <a:pt x="3903" y="10349"/>
                  </a:cubicBezTo>
                  <a:cubicBezTo>
                    <a:pt x="4995" y="9610"/>
                    <a:pt x="6086" y="8872"/>
                    <a:pt x="7086" y="8010"/>
                  </a:cubicBezTo>
                  <a:cubicBezTo>
                    <a:pt x="8668" y="6638"/>
                    <a:pt x="9999" y="4973"/>
                    <a:pt x="10975" y="3125"/>
                  </a:cubicBezTo>
                  <a:cubicBezTo>
                    <a:pt x="11461" y="2213"/>
                    <a:pt x="11870" y="1190"/>
                    <a:pt x="11714" y="172"/>
                  </a:cubicBezTo>
                  <a:cubicBezTo>
                    <a:pt x="11329" y="57"/>
                    <a:pt x="10929" y="0"/>
                    <a:pt x="10528"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2"/>
            <p:cNvSpPr/>
            <p:nvPr/>
          </p:nvSpPr>
          <p:spPr>
            <a:xfrm>
              <a:off x="-1010725" y="1321310"/>
              <a:ext cx="1514897" cy="1720558"/>
            </a:xfrm>
            <a:custGeom>
              <a:avLst/>
              <a:gdLst/>
              <a:ahLst/>
              <a:cxnLst/>
              <a:rect l="l" t="t" r="r" b="b"/>
              <a:pathLst>
                <a:path w="16323" h="18539" extrusionOk="0">
                  <a:moveTo>
                    <a:pt x="12868" y="0"/>
                  </a:moveTo>
                  <a:cubicBezTo>
                    <a:pt x="12900" y="198"/>
                    <a:pt x="12946" y="395"/>
                    <a:pt x="13001" y="584"/>
                  </a:cubicBezTo>
                  <a:cubicBezTo>
                    <a:pt x="13103" y="946"/>
                    <a:pt x="13230" y="1363"/>
                    <a:pt x="13442" y="1693"/>
                  </a:cubicBezTo>
                  <a:cubicBezTo>
                    <a:pt x="13207" y="1867"/>
                    <a:pt x="12974" y="2042"/>
                    <a:pt x="12745" y="2220"/>
                  </a:cubicBezTo>
                  <a:cubicBezTo>
                    <a:pt x="12483" y="1803"/>
                    <a:pt x="12244" y="1382"/>
                    <a:pt x="12102" y="904"/>
                  </a:cubicBezTo>
                  <a:cubicBezTo>
                    <a:pt x="12015" y="606"/>
                    <a:pt x="11969" y="308"/>
                    <a:pt x="11947" y="10"/>
                  </a:cubicBezTo>
                  <a:cubicBezTo>
                    <a:pt x="11905" y="10"/>
                    <a:pt x="11864" y="15"/>
                    <a:pt x="11823" y="19"/>
                  </a:cubicBezTo>
                  <a:cubicBezTo>
                    <a:pt x="11850" y="345"/>
                    <a:pt x="11920" y="671"/>
                    <a:pt x="12015" y="973"/>
                  </a:cubicBezTo>
                  <a:cubicBezTo>
                    <a:pt x="12157" y="1431"/>
                    <a:pt x="12373" y="1894"/>
                    <a:pt x="12694" y="2262"/>
                  </a:cubicBezTo>
                  <a:cubicBezTo>
                    <a:pt x="12621" y="2317"/>
                    <a:pt x="12552" y="2372"/>
                    <a:pt x="12483" y="2427"/>
                  </a:cubicBezTo>
                  <a:cubicBezTo>
                    <a:pt x="12282" y="2582"/>
                    <a:pt x="12085" y="2743"/>
                    <a:pt x="11886" y="2904"/>
                  </a:cubicBezTo>
                  <a:cubicBezTo>
                    <a:pt x="11524" y="2385"/>
                    <a:pt x="11204" y="1858"/>
                    <a:pt x="10984" y="1257"/>
                  </a:cubicBezTo>
                  <a:cubicBezTo>
                    <a:pt x="10860" y="914"/>
                    <a:pt x="10781" y="569"/>
                    <a:pt x="10726" y="226"/>
                  </a:cubicBezTo>
                  <a:cubicBezTo>
                    <a:pt x="10686" y="239"/>
                    <a:pt x="10644" y="253"/>
                    <a:pt x="10599" y="271"/>
                  </a:cubicBezTo>
                  <a:cubicBezTo>
                    <a:pt x="10658" y="620"/>
                    <a:pt x="10758" y="963"/>
                    <a:pt x="10874" y="1280"/>
                  </a:cubicBezTo>
                  <a:cubicBezTo>
                    <a:pt x="11089" y="1877"/>
                    <a:pt x="11401" y="2477"/>
                    <a:pt x="11827" y="2954"/>
                  </a:cubicBezTo>
                  <a:cubicBezTo>
                    <a:pt x="11594" y="3147"/>
                    <a:pt x="11359" y="3344"/>
                    <a:pt x="11126" y="3541"/>
                  </a:cubicBezTo>
                  <a:cubicBezTo>
                    <a:pt x="11061" y="3458"/>
                    <a:pt x="10988" y="3376"/>
                    <a:pt x="10929" y="3298"/>
                  </a:cubicBezTo>
                  <a:cubicBezTo>
                    <a:pt x="10813" y="3143"/>
                    <a:pt x="10703" y="2986"/>
                    <a:pt x="10603" y="2826"/>
                  </a:cubicBezTo>
                  <a:cubicBezTo>
                    <a:pt x="10401" y="2504"/>
                    <a:pt x="10222" y="2170"/>
                    <a:pt x="10070" y="1826"/>
                  </a:cubicBezTo>
                  <a:cubicBezTo>
                    <a:pt x="9911" y="1445"/>
                    <a:pt x="9791" y="1060"/>
                    <a:pt x="9700" y="666"/>
                  </a:cubicBezTo>
                  <a:cubicBezTo>
                    <a:pt x="9663" y="688"/>
                    <a:pt x="9621" y="711"/>
                    <a:pt x="9581" y="730"/>
                  </a:cubicBezTo>
                  <a:cubicBezTo>
                    <a:pt x="9672" y="1115"/>
                    <a:pt x="9805" y="1496"/>
                    <a:pt x="9960" y="1849"/>
                  </a:cubicBezTo>
                  <a:cubicBezTo>
                    <a:pt x="10112" y="2201"/>
                    <a:pt x="10296" y="2542"/>
                    <a:pt x="10502" y="2862"/>
                  </a:cubicBezTo>
                  <a:cubicBezTo>
                    <a:pt x="10608" y="3027"/>
                    <a:pt x="10722" y="3188"/>
                    <a:pt x="10841" y="3340"/>
                  </a:cubicBezTo>
                  <a:cubicBezTo>
                    <a:pt x="10906" y="3422"/>
                    <a:pt x="10978" y="3518"/>
                    <a:pt x="11057" y="3600"/>
                  </a:cubicBezTo>
                  <a:cubicBezTo>
                    <a:pt x="11029" y="3623"/>
                    <a:pt x="11002" y="3647"/>
                    <a:pt x="10974" y="3670"/>
                  </a:cubicBezTo>
                  <a:cubicBezTo>
                    <a:pt x="10965" y="3674"/>
                    <a:pt x="10956" y="3683"/>
                    <a:pt x="10951" y="3697"/>
                  </a:cubicBezTo>
                  <a:cubicBezTo>
                    <a:pt x="10648" y="3954"/>
                    <a:pt x="10356" y="4220"/>
                    <a:pt x="10062" y="4491"/>
                  </a:cubicBezTo>
                  <a:cubicBezTo>
                    <a:pt x="9539" y="3926"/>
                    <a:pt x="9052" y="3340"/>
                    <a:pt x="8663" y="2669"/>
                  </a:cubicBezTo>
                  <a:cubicBezTo>
                    <a:pt x="8470" y="2330"/>
                    <a:pt x="8301" y="1981"/>
                    <a:pt x="8154" y="1624"/>
                  </a:cubicBezTo>
                  <a:cubicBezTo>
                    <a:pt x="8117" y="1651"/>
                    <a:pt x="8085" y="1674"/>
                    <a:pt x="8049" y="1702"/>
                  </a:cubicBezTo>
                  <a:cubicBezTo>
                    <a:pt x="8195" y="2060"/>
                    <a:pt x="8370" y="2408"/>
                    <a:pt x="8567" y="2743"/>
                  </a:cubicBezTo>
                  <a:cubicBezTo>
                    <a:pt x="8952" y="3403"/>
                    <a:pt x="9420" y="4041"/>
                    <a:pt x="9993" y="4555"/>
                  </a:cubicBezTo>
                  <a:cubicBezTo>
                    <a:pt x="9598" y="4917"/>
                    <a:pt x="9213" y="5283"/>
                    <a:pt x="8838" y="5664"/>
                  </a:cubicBezTo>
                  <a:cubicBezTo>
                    <a:pt x="8571" y="5412"/>
                    <a:pt x="8301" y="5160"/>
                    <a:pt x="8057" y="4885"/>
                  </a:cubicBezTo>
                  <a:cubicBezTo>
                    <a:pt x="7759" y="4555"/>
                    <a:pt x="7489" y="4206"/>
                    <a:pt x="7246" y="3835"/>
                  </a:cubicBezTo>
                  <a:cubicBezTo>
                    <a:pt x="7031" y="3505"/>
                    <a:pt x="6842" y="3160"/>
                    <a:pt x="6673" y="2802"/>
                  </a:cubicBezTo>
                  <a:cubicBezTo>
                    <a:pt x="6636" y="2834"/>
                    <a:pt x="6599" y="2867"/>
                    <a:pt x="6563" y="2899"/>
                  </a:cubicBezTo>
                  <a:cubicBezTo>
                    <a:pt x="6728" y="3238"/>
                    <a:pt x="6912" y="3564"/>
                    <a:pt x="7113" y="3876"/>
                  </a:cubicBezTo>
                  <a:cubicBezTo>
                    <a:pt x="7553" y="4555"/>
                    <a:pt x="8108" y="5238"/>
                    <a:pt x="8768" y="5729"/>
                  </a:cubicBezTo>
                  <a:cubicBezTo>
                    <a:pt x="8360" y="6136"/>
                    <a:pt x="7962" y="6554"/>
                    <a:pt x="7567" y="6976"/>
                  </a:cubicBezTo>
                  <a:cubicBezTo>
                    <a:pt x="7274" y="6760"/>
                    <a:pt x="6980" y="6554"/>
                    <a:pt x="6705" y="6307"/>
                  </a:cubicBezTo>
                  <a:cubicBezTo>
                    <a:pt x="6375" y="6009"/>
                    <a:pt x="6076" y="5678"/>
                    <a:pt x="5811" y="5321"/>
                  </a:cubicBezTo>
                  <a:cubicBezTo>
                    <a:pt x="5558" y="4981"/>
                    <a:pt x="5348" y="4618"/>
                    <a:pt x="5164" y="4248"/>
                  </a:cubicBezTo>
                  <a:cubicBezTo>
                    <a:pt x="5128" y="4284"/>
                    <a:pt x="5096" y="4320"/>
                    <a:pt x="5058" y="4358"/>
                  </a:cubicBezTo>
                  <a:cubicBezTo>
                    <a:pt x="5238" y="4720"/>
                    <a:pt x="5453" y="5063"/>
                    <a:pt x="5691" y="5385"/>
                  </a:cubicBezTo>
                  <a:cubicBezTo>
                    <a:pt x="5957" y="5747"/>
                    <a:pt x="6260" y="6077"/>
                    <a:pt x="6590" y="6375"/>
                  </a:cubicBezTo>
                  <a:cubicBezTo>
                    <a:pt x="6865" y="6623"/>
                    <a:pt x="7168" y="6870"/>
                    <a:pt x="7498" y="7054"/>
                  </a:cubicBezTo>
                  <a:cubicBezTo>
                    <a:pt x="7086" y="7503"/>
                    <a:pt x="6677" y="7962"/>
                    <a:pt x="6279" y="8430"/>
                  </a:cubicBezTo>
                  <a:cubicBezTo>
                    <a:pt x="5664" y="7962"/>
                    <a:pt x="5063" y="7480"/>
                    <a:pt x="4508" y="6934"/>
                  </a:cubicBezTo>
                  <a:cubicBezTo>
                    <a:pt x="4233" y="6665"/>
                    <a:pt x="3972" y="6379"/>
                    <a:pt x="3720" y="6087"/>
                  </a:cubicBezTo>
                  <a:cubicBezTo>
                    <a:pt x="3701" y="6123"/>
                    <a:pt x="3678" y="6159"/>
                    <a:pt x="3655" y="6191"/>
                  </a:cubicBezTo>
                  <a:cubicBezTo>
                    <a:pt x="3917" y="6490"/>
                    <a:pt x="4192" y="6775"/>
                    <a:pt x="4472" y="7050"/>
                  </a:cubicBezTo>
                  <a:cubicBezTo>
                    <a:pt x="5013" y="7577"/>
                    <a:pt x="5595" y="8077"/>
                    <a:pt x="6224" y="8498"/>
                  </a:cubicBezTo>
                  <a:cubicBezTo>
                    <a:pt x="5985" y="8783"/>
                    <a:pt x="5746" y="9072"/>
                    <a:pt x="5513" y="9361"/>
                  </a:cubicBezTo>
                  <a:cubicBezTo>
                    <a:pt x="4848" y="9159"/>
                    <a:pt x="4210" y="8851"/>
                    <a:pt x="3650" y="8439"/>
                  </a:cubicBezTo>
                  <a:cubicBezTo>
                    <a:pt x="3371" y="8227"/>
                    <a:pt x="3109" y="7994"/>
                    <a:pt x="2876" y="7738"/>
                  </a:cubicBezTo>
                  <a:cubicBezTo>
                    <a:pt x="2857" y="7783"/>
                    <a:pt x="2839" y="7829"/>
                    <a:pt x="2821" y="7870"/>
                  </a:cubicBezTo>
                  <a:cubicBezTo>
                    <a:pt x="3527" y="8627"/>
                    <a:pt x="4476" y="9182"/>
                    <a:pt x="5467" y="9421"/>
                  </a:cubicBezTo>
                  <a:cubicBezTo>
                    <a:pt x="5411" y="9484"/>
                    <a:pt x="5361" y="9548"/>
                    <a:pt x="5310" y="9618"/>
                  </a:cubicBezTo>
                  <a:cubicBezTo>
                    <a:pt x="5054" y="9933"/>
                    <a:pt x="4806" y="10255"/>
                    <a:pt x="4563" y="10585"/>
                  </a:cubicBezTo>
                  <a:cubicBezTo>
                    <a:pt x="4045" y="10475"/>
                    <a:pt x="3545" y="10346"/>
                    <a:pt x="3068" y="10104"/>
                  </a:cubicBezTo>
                  <a:cubicBezTo>
                    <a:pt x="2806" y="9971"/>
                    <a:pt x="2569" y="9806"/>
                    <a:pt x="2339" y="9626"/>
                  </a:cubicBezTo>
                  <a:cubicBezTo>
                    <a:pt x="2330" y="9677"/>
                    <a:pt x="2325" y="9723"/>
                    <a:pt x="2317" y="9768"/>
                  </a:cubicBezTo>
                  <a:cubicBezTo>
                    <a:pt x="2541" y="9943"/>
                    <a:pt x="2779" y="10090"/>
                    <a:pt x="3026" y="10214"/>
                  </a:cubicBezTo>
                  <a:cubicBezTo>
                    <a:pt x="3485" y="10443"/>
                    <a:pt x="4004" y="10621"/>
                    <a:pt x="4522" y="10640"/>
                  </a:cubicBezTo>
                  <a:cubicBezTo>
                    <a:pt x="4298" y="10943"/>
                    <a:pt x="4078" y="11245"/>
                    <a:pt x="3862" y="11548"/>
                  </a:cubicBezTo>
                  <a:cubicBezTo>
                    <a:pt x="3398" y="11525"/>
                    <a:pt x="2958" y="11457"/>
                    <a:pt x="2518" y="11273"/>
                  </a:cubicBezTo>
                  <a:cubicBezTo>
                    <a:pt x="2467" y="11250"/>
                    <a:pt x="2417" y="11227"/>
                    <a:pt x="2372" y="11205"/>
                  </a:cubicBezTo>
                  <a:lnTo>
                    <a:pt x="2372" y="11205"/>
                  </a:lnTo>
                  <a:cubicBezTo>
                    <a:pt x="2380" y="11260"/>
                    <a:pt x="2394" y="11309"/>
                    <a:pt x="2408" y="11360"/>
                  </a:cubicBezTo>
                  <a:cubicBezTo>
                    <a:pt x="2421" y="11370"/>
                    <a:pt x="2435" y="11374"/>
                    <a:pt x="2454" y="11383"/>
                  </a:cubicBezTo>
                  <a:cubicBezTo>
                    <a:pt x="2848" y="11549"/>
                    <a:pt x="3304" y="11667"/>
                    <a:pt x="3749" y="11667"/>
                  </a:cubicBezTo>
                  <a:cubicBezTo>
                    <a:pt x="3759" y="11667"/>
                    <a:pt x="3769" y="11667"/>
                    <a:pt x="3779" y="11667"/>
                  </a:cubicBezTo>
                  <a:lnTo>
                    <a:pt x="3779" y="11667"/>
                  </a:lnTo>
                  <a:cubicBezTo>
                    <a:pt x="3513" y="12048"/>
                    <a:pt x="3252" y="12437"/>
                    <a:pt x="2995" y="12828"/>
                  </a:cubicBezTo>
                  <a:cubicBezTo>
                    <a:pt x="2789" y="13144"/>
                    <a:pt x="2586" y="13465"/>
                    <a:pt x="2389" y="13786"/>
                  </a:cubicBezTo>
                  <a:cubicBezTo>
                    <a:pt x="1509" y="15226"/>
                    <a:pt x="670" y="16721"/>
                    <a:pt x="50" y="18298"/>
                  </a:cubicBezTo>
                  <a:cubicBezTo>
                    <a:pt x="0" y="18425"/>
                    <a:pt x="123" y="18538"/>
                    <a:pt x="237" y="18538"/>
                  </a:cubicBezTo>
                  <a:cubicBezTo>
                    <a:pt x="288" y="18538"/>
                    <a:pt x="337" y="18515"/>
                    <a:pt x="367" y="18459"/>
                  </a:cubicBezTo>
                  <a:cubicBezTo>
                    <a:pt x="1248" y="16780"/>
                    <a:pt x="2101" y="15098"/>
                    <a:pt x="3109" y="13493"/>
                  </a:cubicBezTo>
                  <a:cubicBezTo>
                    <a:pt x="3183" y="13373"/>
                    <a:pt x="3261" y="13254"/>
                    <a:pt x="3335" y="13140"/>
                  </a:cubicBezTo>
                  <a:cubicBezTo>
                    <a:pt x="3591" y="12740"/>
                    <a:pt x="3857" y="12342"/>
                    <a:pt x="4127" y="11952"/>
                  </a:cubicBezTo>
                  <a:cubicBezTo>
                    <a:pt x="4389" y="12272"/>
                    <a:pt x="4738" y="12539"/>
                    <a:pt x="5063" y="12795"/>
                  </a:cubicBezTo>
                  <a:cubicBezTo>
                    <a:pt x="5393" y="13053"/>
                    <a:pt x="5737" y="13286"/>
                    <a:pt x="6091" y="13506"/>
                  </a:cubicBezTo>
                  <a:cubicBezTo>
                    <a:pt x="6178" y="13506"/>
                    <a:pt x="6260" y="13502"/>
                    <a:pt x="6338" y="13497"/>
                  </a:cubicBezTo>
                  <a:cubicBezTo>
                    <a:pt x="6306" y="13474"/>
                    <a:pt x="6269" y="13455"/>
                    <a:pt x="6237" y="13433"/>
                  </a:cubicBezTo>
                  <a:cubicBezTo>
                    <a:pt x="5856" y="13203"/>
                    <a:pt x="5490" y="12951"/>
                    <a:pt x="5136" y="12685"/>
                  </a:cubicBezTo>
                  <a:cubicBezTo>
                    <a:pt x="4806" y="12429"/>
                    <a:pt x="4503" y="12140"/>
                    <a:pt x="4169" y="11887"/>
                  </a:cubicBezTo>
                  <a:cubicBezTo>
                    <a:pt x="4421" y="11521"/>
                    <a:pt x="4683" y="11163"/>
                    <a:pt x="4944" y="10805"/>
                  </a:cubicBezTo>
                  <a:cubicBezTo>
                    <a:pt x="5246" y="11158"/>
                    <a:pt x="5650" y="11457"/>
                    <a:pt x="6017" y="11727"/>
                  </a:cubicBezTo>
                  <a:cubicBezTo>
                    <a:pt x="6430" y="12035"/>
                    <a:pt x="6857" y="12310"/>
                    <a:pt x="7301" y="12557"/>
                  </a:cubicBezTo>
                  <a:cubicBezTo>
                    <a:pt x="7545" y="12695"/>
                    <a:pt x="7792" y="12818"/>
                    <a:pt x="8044" y="12938"/>
                  </a:cubicBezTo>
                  <a:cubicBezTo>
                    <a:pt x="8095" y="12911"/>
                    <a:pt x="8150" y="12883"/>
                    <a:pt x="8205" y="12850"/>
                  </a:cubicBezTo>
                  <a:cubicBezTo>
                    <a:pt x="7915" y="12722"/>
                    <a:pt x="7631" y="12580"/>
                    <a:pt x="7352" y="12424"/>
                  </a:cubicBezTo>
                  <a:cubicBezTo>
                    <a:pt x="6916" y="12181"/>
                    <a:pt x="6499" y="11910"/>
                    <a:pt x="6095" y="11612"/>
                  </a:cubicBezTo>
                  <a:cubicBezTo>
                    <a:pt x="5894" y="11461"/>
                    <a:pt x="5691" y="11305"/>
                    <a:pt x="5498" y="11140"/>
                  </a:cubicBezTo>
                  <a:cubicBezTo>
                    <a:pt x="5333" y="11002"/>
                    <a:pt x="5173" y="10851"/>
                    <a:pt x="5008" y="10723"/>
                  </a:cubicBezTo>
                  <a:cubicBezTo>
                    <a:pt x="5228" y="10424"/>
                    <a:pt x="5448" y="10132"/>
                    <a:pt x="5678" y="9842"/>
                  </a:cubicBezTo>
                  <a:cubicBezTo>
                    <a:pt x="5981" y="10191"/>
                    <a:pt x="6366" y="10494"/>
                    <a:pt x="6728" y="10773"/>
                  </a:cubicBezTo>
                  <a:cubicBezTo>
                    <a:pt x="7154" y="11095"/>
                    <a:pt x="7604" y="11383"/>
                    <a:pt x="8076" y="11635"/>
                  </a:cubicBezTo>
                  <a:cubicBezTo>
                    <a:pt x="8457" y="11842"/>
                    <a:pt x="8851" y="12025"/>
                    <a:pt x="9255" y="12185"/>
                  </a:cubicBezTo>
                  <a:cubicBezTo>
                    <a:pt x="9268" y="12176"/>
                    <a:pt x="9282" y="12168"/>
                    <a:pt x="9296" y="12158"/>
                  </a:cubicBezTo>
                  <a:cubicBezTo>
                    <a:pt x="9333" y="12130"/>
                    <a:pt x="9365" y="12107"/>
                    <a:pt x="9401" y="12080"/>
                  </a:cubicBezTo>
                  <a:cubicBezTo>
                    <a:pt x="8957" y="11915"/>
                    <a:pt x="8525" y="11722"/>
                    <a:pt x="8104" y="11493"/>
                  </a:cubicBezTo>
                  <a:cubicBezTo>
                    <a:pt x="7649" y="11245"/>
                    <a:pt x="7219" y="10966"/>
                    <a:pt x="6806" y="10659"/>
                  </a:cubicBezTo>
                  <a:cubicBezTo>
                    <a:pt x="6434" y="10379"/>
                    <a:pt x="6099" y="10058"/>
                    <a:pt x="5742" y="9755"/>
                  </a:cubicBezTo>
                  <a:cubicBezTo>
                    <a:pt x="5985" y="9452"/>
                    <a:pt x="6228" y="9150"/>
                    <a:pt x="6480" y="8851"/>
                  </a:cubicBezTo>
                  <a:cubicBezTo>
                    <a:pt x="6586" y="8980"/>
                    <a:pt x="6719" y="9095"/>
                    <a:pt x="6833" y="9205"/>
                  </a:cubicBezTo>
                  <a:cubicBezTo>
                    <a:pt x="7003" y="9361"/>
                    <a:pt x="7172" y="9507"/>
                    <a:pt x="7352" y="9654"/>
                  </a:cubicBezTo>
                  <a:cubicBezTo>
                    <a:pt x="7718" y="9952"/>
                    <a:pt x="8108" y="10223"/>
                    <a:pt x="8516" y="10462"/>
                  </a:cubicBezTo>
                  <a:cubicBezTo>
                    <a:pt x="9099" y="10810"/>
                    <a:pt x="9713" y="11099"/>
                    <a:pt x="10356" y="11309"/>
                  </a:cubicBezTo>
                  <a:cubicBezTo>
                    <a:pt x="10373" y="11296"/>
                    <a:pt x="10392" y="11277"/>
                    <a:pt x="10411" y="11260"/>
                  </a:cubicBezTo>
                  <a:cubicBezTo>
                    <a:pt x="10428" y="11245"/>
                    <a:pt x="10447" y="11232"/>
                    <a:pt x="10461" y="11213"/>
                  </a:cubicBezTo>
                  <a:cubicBezTo>
                    <a:pt x="9814" y="10979"/>
                    <a:pt x="9186" y="10699"/>
                    <a:pt x="8595" y="10346"/>
                  </a:cubicBezTo>
                  <a:cubicBezTo>
                    <a:pt x="8205" y="10113"/>
                    <a:pt x="7828" y="9856"/>
                    <a:pt x="7475" y="9576"/>
                  </a:cubicBezTo>
                  <a:cubicBezTo>
                    <a:pt x="7283" y="9425"/>
                    <a:pt x="7094" y="9264"/>
                    <a:pt x="6912" y="9099"/>
                  </a:cubicBezTo>
                  <a:cubicBezTo>
                    <a:pt x="6796" y="8989"/>
                    <a:pt x="6682" y="8860"/>
                    <a:pt x="6558" y="8756"/>
                  </a:cubicBezTo>
                  <a:cubicBezTo>
                    <a:pt x="6939" y="8301"/>
                    <a:pt x="7333" y="7852"/>
                    <a:pt x="7732" y="7412"/>
                  </a:cubicBezTo>
                  <a:cubicBezTo>
                    <a:pt x="7865" y="7558"/>
                    <a:pt x="8021" y="7691"/>
                    <a:pt x="8159" y="7820"/>
                  </a:cubicBezTo>
                  <a:cubicBezTo>
                    <a:pt x="8356" y="8003"/>
                    <a:pt x="8557" y="8178"/>
                    <a:pt x="8768" y="8347"/>
                  </a:cubicBezTo>
                  <a:cubicBezTo>
                    <a:pt x="9640" y="9044"/>
                    <a:pt x="10603" y="9603"/>
                    <a:pt x="11626" y="10016"/>
                  </a:cubicBezTo>
                  <a:cubicBezTo>
                    <a:pt x="11658" y="9980"/>
                    <a:pt x="11689" y="9943"/>
                    <a:pt x="11721" y="9906"/>
                  </a:cubicBezTo>
                  <a:cubicBezTo>
                    <a:pt x="11094" y="9654"/>
                    <a:pt x="10493" y="9342"/>
                    <a:pt x="9920" y="8985"/>
                  </a:cubicBezTo>
                  <a:cubicBezTo>
                    <a:pt x="9507" y="8728"/>
                    <a:pt x="9113" y="8443"/>
                    <a:pt x="8736" y="8136"/>
                  </a:cubicBezTo>
                  <a:cubicBezTo>
                    <a:pt x="8530" y="7967"/>
                    <a:pt x="8328" y="7793"/>
                    <a:pt x="8136" y="7609"/>
                  </a:cubicBezTo>
                  <a:cubicBezTo>
                    <a:pt x="8030" y="7512"/>
                    <a:pt x="7934" y="7402"/>
                    <a:pt x="7828" y="7306"/>
                  </a:cubicBezTo>
                  <a:cubicBezTo>
                    <a:pt x="8254" y="6843"/>
                    <a:pt x="8690" y="6389"/>
                    <a:pt x="9135" y="5944"/>
                  </a:cubicBezTo>
                  <a:cubicBezTo>
                    <a:pt x="9768" y="6655"/>
                    <a:pt x="10580" y="7242"/>
                    <a:pt x="11387" y="7723"/>
                  </a:cubicBezTo>
                  <a:cubicBezTo>
                    <a:pt x="11869" y="8013"/>
                    <a:pt x="12382" y="8274"/>
                    <a:pt x="12914" y="8489"/>
                  </a:cubicBezTo>
                  <a:cubicBezTo>
                    <a:pt x="12946" y="8448"/>
                    <a:pt x="12978" y="8411"/>
                    <a:pt x="13010" y="8371"/>
                  </a:cubicBezTo>
                  <a:cubicBezTo>
                    <a:pt x="12479" y="8150"/>
                    <a:pt x="11960" y="7903"/>
                    <a:pt x="11465" y="7604"/>
                  </a:cubicBezTo>
                  <a:cubicBezTo>
                    <a:pt x="11029" y="7347"/>
                    <a:pt x="10612" y="7059"/>
                    <a:pt x="10218" y="6742"/>
                  </a:cubicBezTo>
                  <a:cubicBezTo>
                    <a:pt x="9869" y="6466"/>
                    <a:pt x="9548" y="6159"/>
                    <a:pt x="9223" y="5861"/>
                  </a:cubicBezTo>
                  <a:cubicBezTo>
                    <a:pt x="9287" y="5797"/>
                    <a:pt x="9351" y="5733"/>
                    <a:pt x="9416" y="5674"/>
                  </a:cubicBezTo>
                  <a:cubicBezTo>
                    <a:pt x="9663" y="5426"/>
                    <a:pt x="9915" y="5187"/>
                    <a:pt x="10172" y="4949"/>
                  </a:cubicBezTo>
                  <a:cubicBezTo>
                    <a:pt x="10277" y="5069"/>
                    <a:pt x="10396" y="5173"/>
                    <a:pt x="10506" y="5279"/>
                  </a:cubicBezTo>
                  <a:cubicBezTo>
                    <a:pt x="10681" y="5448"/>
                    <a:pt x="10864" y="5619"/>
                    <a:pt x="11052" y="5779"/>
                  </a:cubicBezTo>
                  <a:cubicBezTo>
                    <a:pt x="11446" y="6123"/>
                    <a:pt x="11859" y="6444"/>
                    <a:pt x="12290" y="6742"/>
                  </a:cubicBezTo>
                  <a:cubicBezTo>
                    <a:pt x="12717" y="7040"/>
                    <a:pt x="13162" y="7325"/>
                    <a:pt x="13625" y="7577"/>
                  </a:cubicBezTo>
                  <a:cubicBezTo>
                    <a:pt x="13657" y="7535"/>
                    <a:pt x="13685" y="7494"/>
                    <a:pt x="13717" y="7457"/>
                  </a:cubicBezTo>
                  <a:cubicBezTo>
                    <a:pt x="13262" y="7209"/>
                    <a:pt x="12818" y="6944"/>
                    <a:pt x="12387" y="6650"/>
                  </a:cubicBezTo>
                  <a:cubicBezTo>
                    <a:pt x="11965" y="6356"/>
                    <a:pt x="11562" y="6045"/>
                    <a:pt x="11171" y="5710"/>
                  </a:cubicBezTo>
                  <a:cubicBezTo>
                    <a:pt x="10970" y="5536"/>
                    <a:pt x="10773" y="5357"/>
                    <a:pt x="10580" y="5173"/>
                  </a:cubicBezTo>
                  <a:cubicBezTo>
                    <a:pt x="10474" y="5077"/>
                    <a:pt x="10373" y="4967"/>
                    <a:pt x="10263" y="4862"/>
                  </a:cubicBezTo>
                  <a:cubicBezTo>
                    <a:pt x="10571" y="4582"/>
                    <a:pt x="10883" y="4303"/>
                    <a:pt x="11194" y="4027"/>
                  </a:cubicBezTo>
                  <a:cubicBezTo>
                    <a:pt x="11369" y="4216"/>
                    <a:pt x="11571" y="4385"/>
                    <a:pt x="11759" y="4546"/>
                  </a:cubicBezTo>
                  <a:cubicBezTo>
                    <a:pt x="12057" y="4802"/>
                    <a:pt x="12369" y="5046"/>
                    <a:pt x="12699" y="5266"/>
                  </a:cubicBezTo>
                  <a:cubicBezTo>
                    <a:pt x="13277" y="5655"/>
                    <a:pt x="13895" y="5990"/>
                    <a:pt x="14551" y="6233"/>
                  </a:cubicBezTo>
                  <a:cubicBezTo>
                    <a:pt x="14565" y="6210"/>
                    <a:pt x="14574" y="6187"/>
                    <a:pt x="14589" y="6164"/>
                  </a:cubicBezTo>
                  <a:cubicBezTo>
                    <a:pt x="13956" y="5875"/>
                    <a:pt x="13345" y="5554"/>
                    <a:pt x="12767" y="5160"/>
                  </a:cubicBezTo>
                  <a:cubicBezTo>
                    <a:pt x="12451" y="4940"/>
                    <a:pt x="12144" y="4705"/>
                    <a:pt x="11850" y="4453"/>
                  </a:cubicBezTo>
                  <a:cubicBezTo>
                    <a:pt x="11662" y="4293"/>
                    <a:pt x="11488" y="4110"/>
                    <a:pt x="11304" y="3935"/>
                  </a:cubicBezTo>
                  <a:cubicBezTo>
                    <a:pt x="11562" y="3710"/>
                    <a:pt x="11818" y="3490"/>
                    <a:pt x="12085" y="3275"/>
                  </a:cubicBezTo>
                  <a:cubicBezTo>
                    <a:pt x="12263" y="3495"/>
                    <a:pt x="12474" y="3693"/>
                    <a:pt x="12680" y="3880"/>
                  </a:cubicBezTo>
                  <a:cubicBezTo>
                    <a:pt x="12932" y="4119"/>
                    <a:pt x="13203" y="4343"/>
                    <a:pt x="13482" y="4550"/>
                  </a:cubicBezTo>
                  <a:cubicBezTo>
                    <a:pt x="13933" y="4889"/>
                    <a:pt x="14423" y="5206"/>
                    <a:pt x="14941" y="5448"/>
                  </a:cubicBezTo>
                  <a:cubicBezTo>
                    <a:pt x="14955" y="5412"/>
                    <a:pt x="14968" y="5380"/>
                    <a:pt x="14987" y="5344"/>
                  </a:cubicBezTo>
                  <a:cubicBezTo>
                    <a:pt x="14500" y="5073"/>
                    <a:pt x="14028" y="4788"/>
                    <a:pt x="13579" y="4453"/>
                  </a:cubicBezTo>
                  <a:cubicBezTo>
                    <a:pt x="13285" y="4238"/>
                    <a:pt x="13006" y="4000"/>
                    <a:pt x="12735" y="3752"/>
                  </a:cubicBezTo>
                  <a:cubicBezTo>
                    <a:pt x="12542" y="3573"/>
                    <a:pt x="12369" y="3376"/>
                    <a:pt x="12180" y="3192"/>
                  </a:cubicBezTo>
                  <a:cubicBezTo>
                    <a:pt x="12432" y="2986"/>
                    <a:pt x="12684" y="2785"/>
                    <a:pt x="12942" y="2582"/>
                  </a:cubicBezTo>
                  <a:cubicBezTo>
                    <a:pt x="13327" y="3014"/>
                    <a:pt x="13795" y="3385"/>
                    <a:pt x="14248" y="3725"/>
                  </a:cubicBezTo>
                  <a:cubicBezTo>
                    <a:pt x="14593" y="3986"/>
                    <a:pt x="14959" y="4243"/>
                    <a:pt x="15340" y="4463"/>
                  </a:cubicBezTo>
                  <a:cubicBezTo>
                    <a:pt x="15359" y="4413"/>
                    <a:pt x="15377" y="4366"/>
                    <a:pt x="15391" y="4320"/>
                  </a:cubicBezTo>
                  <a:cubicBezTo>
                    <a:pt x="15029" y="4096"/>
                    <a:pt x="14666" y="3871"/>
                    <a:pt x="14322" y="3615"/>
                  </a:cubicBezTo>
                  <a:cubicBezTo>
                    <a:pt x="13868" y="3275"/>
                    <a:pt x="13460" y="2885"/>
                    <a:pt x="13038" y="2504"/>
                  </a:cubicBezTo>
                  <a:cubicBezTo>
                    <a:pt x="13097" y="2459"/>
                    <a:pt x="13152" y="2417"/>
                    <a:pt x="13213" y="2372"/>
                  </a:cubicBezTo>
                  <a:cubicBezTo>
                    <a:pt x="13405" y="2225"/>
                    <a:pt x="13598" y="2074"/>
                    <a:pt x="13795" y="1932"/>
                  </a:cubicBezTo>
                  <a:cubicBezTo>
                    <a:pt x="14125" y="2271"/>
                    <a:pt x="14528" y="2565"/>
                    <a:pt x="14909" y="2834"/>
                  </a:cubicBezTo>
                  <a:cubicBezTo>
                    <a:pt x="15161" y="3014"/>
                    <a:pt x="15427" y="3198"/>
                    <a:pt x="15702" y="3357"/>
                  </a:cubicBezTo>
                  <a:cubicBezTo>
                    <a:pt x="15717" y="3308"/>
                    <a:pt x="15730" y="3261"/>
                    <a:pt x="15744" y="3215"/>
                  </a:cubicBezTo>
                  <a:cubicBezTo>
                    <a:pt x="15482" y="3060"/>
                    <a:pt x="15230" y="2899"/>
                    <a:pt x="14983" y="2724"/>
                  </a:cubicBezTo>
                  <a:cubicBezTo>
                    <a:pt x="14748" y="2555"/>
                    <a:pt x="14519" y="2381"/>
                    <a:pt x="14295" y="2197"/>
                  </a:cubicBezTo>
                  <a:cubicBezTo>
                    <a:pt x="14161" y="2083"/>
                    <a:pt x="14028" y="1968"/>
                    <a:pt x="13895" y="1854"/>
                  </a:cubicBezTo>
                  <a:cubicBezTo>
                    <a:pt x="14088" y="1706"/>
                    <a:pt x="14286" y="1564"/>
                    <a:pt x="14483" y="1422"/>
                  </a:cubicBezTo>
                  <a:cubicBezTo>
                    <a:pt x="14565" y="1509"/>
                    <a:pt x="14661" y="1592"/>
                    <a:pt x="14748" y="1670"/>
                  </a:cubicBezTo>
                  <a:cubicBezTo>
                    <a:pt x="14936" y="1831"/>
                    <a:pt x="15129" y="1977"/>
                    <a:pt x="15331" y="2119"/>
                  </a:cubicBezTo>
                  <a:cubicBezTo>
                    <a:pt x="15519" y="2248"/>
                    <a:pt x="15717" y="2367"/>
                    <a:pt x="15922" y="2472"/>
                  </a:cubicBezTo>
                  <a:cubicBezTo>
                    <a:pt x="15927" y="2432"/>
                    <a:pt x="15937" y="2390"/>
                    <a:pt x="15946" y="2349"/>
                  </a:cubicBezTo>
                  <a:cubicBezTo>
                    <a:pt x="15757" y="2243"/>
                    <a:pt x="15579" y="2133"/>
                    <a:pt x="15400" y="2014"/>
                  </a:cubicBezTo>
                  <a:cubicBezTo>
                    <a:pt x="15203" y="1877"/>
                    <a:pt x="15010" y="1729"/>
                    <a:pt x="14822" y="1574"/>
                  </a:cubicBezTo>
                  <a:cubicBezTo>
                    <a:pt x="14744" y="1500"/>
                    <a:pt x="14661" y="1427"/>
                    <a:pt x="14583" y="1348"/>
                  </a:cubicBezTo>
                  <a:cubicBezTo>
                    <a:pt x="14735" y="1238"/>
                    <a:pt x="14891" y="1128"/>
                    <a:pt x="15046" y="1018"/>
                  </a:cubicBezTo>
                  <a:cubicBezTo>
                    <a:pt x="15175" y="1147"/>
                    <a:pt x="15359" y="1234"/>
                    <a:pt x="15519" y="1308"/>
                  </a:cubicBezTo>
                  <a:cubicBezTo>
                    <a:pt x="15684" y="1386"/>
                    <a:pt x="15859" y="1450"/>
                    <a:pt x="16033" y="1505"/>
                  </a:cubicBezTo>
                  <a:cubicBezTo>
                    <a:pt x="16037" y="1464"/>
                    <a:pt x="16037" y="1422"/>
                    <a:pt x="16041" y="1382"/>
                  </a:cubicBezTo>
                  <a:cubicBezTo>
                    <a:pt x="15895" y="1340"/>
                    <a:pt x="15749" y="1285"/>
                    <a:pt x="15607" y="1221"/>
                  </a:cubicBezTo>
                  <a:cubicBezTo>
                    <a:pt x="15442" y="1151"/>
                    <a:pt x="15281" y="1041"/>
                    <a:pt x="15111" y="973"/>
                  </a:cubicBezTo>
                  <a:cubicBezTo>
                    <a:pt x="15148" y="950"/>
                    <a:pt x="15180" y="927"/>
                    <a:pt x="15211" y="904"/>
                  </a:cubicBezTo>
                  <a:cubicBezTo>
                    <a:pt x="15552" y="666"/>
                    <a:pt x="15895" y="432"/>
                    <a:pt x="16244" y="207"/>
                  </a:cubicBezTo>
                  <a:cubicBezTo>
                    <a:pt x="16257" y="198"/>
                    <a:pt x="16271" y="188"/>
                    <a:pt x="16285" y="175"/>
                  </a:cubicBezTo>
                  <a:cubicBezTo>
                    <a:pt x="16308" y="125"/>
                    <a:pt x="16322" y="101"/>
                    <a:pt x="16322" y="101"/>
                  </a:cubicBezTo>
                  <a:cubicBezTo>
                    <a:pt x="16317" y="101"/>
                    <a:pt x="16138" y="88"/>
                    <a:pt x="15808" y="83"/>
                  </a:cubicBezTo>
                  <a:cubicBezTo>
                    <a:pt x="15519" y="262"/>
                    <a:pt x="15230" y="450"/>
                    <a:pt x="14941" y="639"/>
                  </a:cubicBezTo>
                  <a:cubicBezTo>
                    <a:pt x="14896" y="455"/>
                    <a:pt x="14854" y="271"/>
                    <a:pt x="14831" y="78"/>
                  </a:cubicBezTo>
                  <a:lnTo>
                    <a:pt x="14735" y="78"/>
                  </a:lnTo>
                  <a:cubicBezTo>
                    <a:pt x="14754" y="285"/>
                    <a:pt x="14790" y="496"/>
                    <a:pt x="14858" y="694"/>
                  </a:cubicBezTo>
                  <a:cubicBezTo>
                    <a:pt x="14831" y="711"/>
                    <a:pt x="14803" y="730"/>
                    <a:pt x="14776" y="749"/>
                  </a:cubicBezTo>
                  <a:cubicBezTo>
                    <a:pt x="14616" y="859"/>
                    <a:pt x="14455" y="969"/>
                    <a:pt x="14295" y="1079"/>
                  </a:cubicBezTo>
                  <a:cubicBezTo>
                    <a:pt x="14176" y="794"/>
                    <a:pt x="14083" y="505"/>
                    <a:pt x="14060" y="193"/>
                  </a:cubicBezTo>
                  <a:cubicBezTo>
                    <a:pt x="14056" y="148"/>
                    <a:pt x="14051" y="101"/>
                    <a:pt x="14051" y="55"/>
                  </a:cubicBezTo>
                  <a:cubicBezTo>
                    <a:pt x="14020" y="55"/>
                    <a:pt x="13983" y="55"/>
                    <a:pt x="13950" y="51"/>
                  </a:cubicBezTo>
                  <a:lnTo>
                    <a:pt x="13950" y="51"/>
                  </a:lnTo>
                  <a:cubicBezTo>
                    <a:pt x="13950" y="88"/>
                    <a:pt x="13950" y="125"/>
                    <a:pt x="13956" y="161"/>
                  </a:cubicBezTo>
                  <a:cubicBezTo>
                    <a:pt x="13983" y="491"/>
                    <a:pt x="14066" y="831"/>
                    <a:pt x="14235" y="1120"/>
                  </a:cubicBezTo>
                  <a:cubicBezTo>
                    <a:pt x="13996" y="1285"/>
                    <a:pt x="13763" y="1454"/>
                    <a:pt x="13529" y="1629"/>
                  </a:cubicBezTo>
                  <a:cubicBezTo>
                    <a:pt x="13460" y="1482"/>
                    <a:pt x="13382" y="1340"/>
                    <a:pt x="13323" y="1189"/>
                  </a:cubicBezTo>
                  <a:cubicBezTo>
                    <a:pt x="13230" y="969"/>
                    <a:pt x="13152" y="743"/>
                    <a:pt x="13093" y="510"/>
                  </a:cubicBezTo>
                  <a:cubicBezTo>
                    <a:pt x="13048" y="340"/>
                    <a:pt x="13020" y="175"/>
                    <a:pt x="12993" y="6"/>
                  </a:cubicBezTo>
                  <a:cubicBezTo>
                    <a:pt x="12951" y="0"/>
                    <a:pt x="12910" y="0"/>
                    <a:pt x="12868"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3" name="Google Shape;2003;p22"/>
          <p:cNvGrpSpPr/>
          <p:nvPr/>
        </p:nvGrpSpPr>
        <p:grpSpPr>
          <a:xfrm rot="-7390987">
            <a:off x="7382217" y="4159624"/>
            <a:ext cx="1514851" cy="1721341"/>
            <a:chOff x="-1010725" y="1320475"/>
            <a:chExt cx="1514897" cy="1721394"/>
          </a:xfrm>
        </p:grpSpPr>
        <p:sp>
          <p:nvSpPr>
            <p:cNvPr id="2004" name="Google Shape;2004;p22"/>
            <p:cNvSpPr/>
            <p:nvPr/>
          </p:nvSpPr>
          <p:spPr>
            <a:xfrm>
              <a:off x="-809054" y="1320475"/>
              <a:ext cx="1312669" cy="1254201"/>
            </a:xfrm>
            <a:custGeom>
              <a:avLst/>
              <a:gdLst/>
              <a:ahLst/>
              <a:cxnLst/>
              <a:rect l="l" t="t" r="r" b="b"/>
              <a:pathLst>
                <a:path w="14144" h="13514" extrusionOk="0">
                  <a:moveTo>
                    <a:pt x="10310" y="1"/>
                  </a:moveTo>
                  <a:cubicBezTo>
                    <a:pt x="9699" y="1"/>
                    <a:pt x="9092" y="51"/>
                    <a:pt x="8553" y="229"/>
                  </a:cubicBezTo>
                  <a:cubicBezTo>
                    <a:pt x="7330" y="633"/>
                    <a:pt x="5372" y="1808"/>
                    <a:pt x="3069" y="4170"/>
                  </a:cubicBezTo>
                  <a:cubicBezTo>
                    <a:pt x="762" y="6530"/>
                    <a:pt x="184" y="8994"/>
                    <a:pt x="102" y="10141"/>
                  </a:cubicBezTo>
                  <a:cubicBezTo>
                    <a:pt x="0" y="11525"/>
                    <a:pt x="872" y="12914"/>
                    <a:pt x="963" y="13098"/>
                  </a:cubicBezTo>
                  <a:cubicBezTo>
                    <a:pt x="963" y="13098"/>
                    <a:pt x="2615" y="13514"/>
                    <a:pt x="3846" y="13514"/>
                  </a:cubicBezTo>
                  <a:cubicBezTo>
                    <a:pt x="4077" y="13514"/>
                    <a:pt x="4293" y="13499"/>
                    <a:pt x="4481" y="13464"/>
                  </a:cubicBezTo>
                  <a:cubicBezTo>
                    <a:pt x="5848" y="13212"/>
                    <a:pt x="7751" y="11828"/>
                    <a:pt x="8879" y="10645"/>
                  </a:cubicBezTo>
                  <a:cubicBezTo>
                    <a:pt x="10007" y="9457"/>
                    <a:pt x="11925" y="7095"/>
                    <a:pt x="12433" y="6132"/>
                  </a:cubicBezTo>
                  <a:cubicBezTo>
                    <a:pt x="13286" y="4509"/>
                    <a:pt x="13832" y="2486"/>
                    <a:pt x="13851" y="1693"/>
                  </a:cubicBezTo>
                  <a:cubicBezTo>
                    <a:pt x="13878" y="587"/>
                    <a:pt x="14144" y="106"/>
                    <a:pt x="14144" y="106"/>
                  </a:cubicBezTo>
                  <a:cubicBezTo>
                    <a:pt x="14144" y="106"/>
                    <a:pt x="13797" y="84"/>
                    <a:pt x="13133" y="84"/>
                  </a:cubicBezTo>
                  <a:cubicBezTo>
                    <a:pt x="12996" y="84"/>
                    <a:pt x="12845" y="85"/>
                    <a:pt x="12681" y="87"/>
                  </a:cubicBezTo>
                  <a:cubicBezTo>
                    <a:pt x="12652" y="88"/>
                    <a:pt x="12623" y="88"/>
                    <a:pt x="12593" y="88"/>
                  </a:cubicBezTo>
                  <a:cubicBezTo>
                    <a:pt x="11921" y="88"/>
                    <a:pt x="11112" y="1"/>
                    <a:pt x="10310"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2"/>
            <p:cNvSpPr/>
            <p:nvPr/>
          </p:nvSpPr>
          <p:spPr>
            <a:xfrm>
              <a:off x="-796710" y="1485023"/>
              <a:ext cx="1101625" cy="1072855"/>
            </a:xfrm>
            <a:custGeom>
              <a:avLst/>
              <a:gdLst/>
              <a:ahLst/>
              <a:cxnLst/>
              <a:rect l="l" t="t" r="r" b="b"/>
              <a:pathLst>
                <a:path w="11870" h="11560" extrusionOk="0">
                  <a:moveTo>
                    <a:pt x="10528" y="0"/>
                  </a:moveTo>
                  <a:cubicBezTo>
                    <a:pt x="9624" y="0"/>
                    <a:pt x="8718" y="287"/>
                    <a:pt x="7990" y="828"/>
                  </a:cubicBezTo>
                  <a:cubicBezTo>
                    <a:pt x="7072" y="1506"/>
                    <a:pt x="6477" y="2515"/>
                    <a:pt x="5738" y="3382"/>
                  </a:cubicBezTo>
                  <a:cubicBezTo>
                    <a:pt x="4018" y="5405"/>
                    <a:pt x="1431" y="6789"/>
                    <a:pt x="1" y="8927"/>
                  </a:cubicBezTo>
                  <a:cubicBezTo>
                    <a:pt x="121" y="10096"/>
                    <a:pt x="771" y="11141"/>
                    <a:pt x="849" y="11302"/>
                  </a:cubicBezTo>
                  <a:cubicBezTo>
                    <a:pt x="849" y="11302"/>
                    <a:pt x="1408" y="11439"/>
                    <a:pt x="2119" y="11559"/>
                  </a:cubicBezTo>
                  <a:cubicBezTo>
                    <a:pt x="2716" y="11155"/>
                    <a:pt x="3312" y="10751"/>
                    <a:pt x="3903" y="10349"/>
                  </a:cubicBezTo>
                  <a:cubicBezTo>
                    <a:pt x="4995" y="9610"/>
                    <a:pt x="6086" y="8872"/>
                    <a:pt x="7086" y="8010"/>
                  </a:cubicBezTo>
                  <a:cubicBezTo>
                    <a:pt x="8668" y="6638"/>
                    <a:pt x="9999" y="4973"/>
                    <a:pt x="10975" y="3125"/>
                  </a:cubicBezTo>
                  <a:cubicBezTo>
                    <a:pt x="11461" y="2213"/>
                    <a:pt x="11870" y="1190"/>
                    <a:pt x="11714" y="172"/>
                  </a:cubicBezTo>
                  <a:cubicBezTo>
                    <a:pt x="11329" y="57"/>
                    <a:pt x="10929" y="0"/>
                    <a:pt x="10528"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2"/>
            <p:cNvSpPr/>
            <p:nvPr/>
          </p:nvSpPr>
          <p:spPr>
            <a:xfrm>
              <a:off x="-1010725" y="1321310"/>
              <a:ext cx="1514897" cy="1720558"/>
            </a:xfrm>
            <a:custGeom>
              <a:avLst/>
              <a:gdLst/>
              <a:ahLst/>
              <a:cxnLst/>
              <a:rect l="l" t="t" r="r" b="b"/>
              <a:pathLst>
                <a:path w="16323" h="18539" extrusionOk="0">
                  <a:moveTo>
                    <a:pt x="12868" y="0"/>
                  </a:moveTo>
                  <a:cubicBezTo>
                    <a:pt x="12900" y="198"/>
                    <a:pt x="12946" y="395"/>
                    <a:pt x="13001" y="584"/>
                  </a:cubicBezTo>
                  <a:cubicBezTo>
                    <a:pt x="13103" y="946"/>
                    <a:pt x="13230" y="1363"/>
                    <a:pt x="13442" y="1693"/>
                  </a:cubicBezTo>
                  <a:cubicBezTo>
                    <a:pt x="13207" y="1867"/>
                    <a:pt x="12974" y="2042"/>
                    <a:pt x="12745" y="2220"/>
                  </a:cubicBezTo>
                  <a:cubicBezTo>
                    <a:pt x="12483" y="1803"/>
                    <a:pt x="12244" y="1382"/>
                    <a:pt x="12102" y="904"/>
                  </a:cubicBezTo>
                  <a:cubicBezTo>
                    <a:pt x="12015" y="606"/>
                    <a:pt x="11969" y="308"/>
                    <a:pt x="11947" y="10"/>
                  </a:cubicBezTo>
                  <a:cubicBezTo>
                    <a:pt x="11905" y="10"/>
                    <a:pt x="11864" y="15"/>
                    <a:pt x="11823" y="19"/>
                  </a:cubicBezTo>
                  <a:cubicBezTo>
                    <a:pt x="11850" y="345"/>
                    <a:pt x="11920" y="671"/>
                    <a:pt x="12015" y="973"/>
                  </a:cubicBezTo>
                  <a:cubicBezTo>
                    <a:pt x="12157" y="1431"/>
                    <a:pt x="12373" y="1894"/>
                    <a:pt x="12694" y="2262"/>
                  </a:cubicBezTo>
                  <a:cubicBezTo>
                    <a:pt x="12621" y="2317"/>
                    <a:pt x="12552" y="2372"/>
                    <a:pt x="12483" y="2427"/>
                  </a:cubicBezTo>
                  <a:cubicBezTo>
                    <a:pt x="12282" y="2582"/>
                    <a:pt x="12085" y="2743"/>
                    <a:pt x="11886" y="2904"/>
                  </a:cubicBezTo>
                  <a:cubicBezTo>
                    <a:pt x="11524" y="2385"/>
                    <a:pt x="11204" y="1858"/>
                    <a:pt x="10984" y="1257"/>
                  </a:cubicBezTo>
                  <a:cubicBezTo>
                    <a:pt x="10860" y="914"/>
                    <a:pt x="10781" y="569"/>
                    <a:pt x="10726" y="226"/>
                  </a:cubicBezTo>
                  <a:cubicBezTo>
                    <a:pt x="10686" y="239"/>
                    <a:pt x="10644" y="253"/>
                    <a:pt x="10599" y="271"/>
                  </a:cubicBezTo>
                  <a:cubicBezTo>
                    <a:pt x="10658" y="620"/>
                    <a:pt x="10758" y="963"/>
                    <a:pt x="10874" y="1280"/>
                  </a:cubicBezTo>
                  <a:cubicBezTo>
                    <a:pt x="11089" y="1877"/>
                    <a:pt x="11401" y="2477"/>
                    <a:pt x="11827" y="2954"/>
                  </a:cubicBezTo>
                  <a:cubicBezTo>
                    <a:pt x="11594" y="3147"/>
                    <a:pt x="11359" y="3344"/>
                    <a:pt x="11126" y="3541"/>
                  </a:cubicBezTo>
                  <a:cubicBezTo>
                    <a:pt x="11061" y="3458"/>
                    <a:pt x="10988" y="3376"/>
                    <a:pt x="10929" y="3298"/>
                  </a:cubicBezTo>
                  <a:cubicBezTo>
                    <a:pt x="10813" y="3143"/>
                    <a:pt x="10703" y="2986"/>
                    <a:pt x="10603" y="2826"/>
                  </a:cubicBezTo>
                  <a:cubicBezTo>
                    <a:pt x="10401" y="2504"/>
                    <a:pt x="10222" y="2170"/>
                    <a:pt x="10070" y="1826"/>
                  </a:cubicBezTo>
                  <a:cubicBezTo>
                    <a:pt x="9911" y="1445"/>
                    <a:pt x="9791" y="1060"/>
                    <a:pt x="9700" y="666"/>
                  </a:cubicBezTo>
                  <a:cubicBezTo>
                    <a:pt x="9663" y="688"/>
                    <a:pt x="9621" y="711"/>
                    <a:pt x="9581" y="730"/>
                  </a:cubicBezTo>
                  <a:cubicBezTo>
                    <a:pt x="9672" y="1115"/>
                    <a:pt x="9805" y="1496"/>
                    <a:pt x="9960" y="1849"/>
                  </a:cubicBezTo>
                  <a:cubicBezTo>
                    <a:pt x="10112" y="2201"/>
                    <a:pt x="10296" y="2542"/>
                    <a:pt x="10502" y="2862"/>
                  </a:cubicBezTo>
                  <a:cubicBezTo>
                    <a:pt x="10608" y="3027"/>
                    <a:pt x="10722" y="3188"/>
                    <a:pt x="10841" y="3340"/>
                  </a:cubicBezTo>
                  <a:cubicBezTo>
                    <a:pt x="10906" y="3422"/>
                    <a:pt x="10978" y="3518"/>
                    <a:pt x="11057" y="3600"/>
                  </a:cubicBezTo>
                  <a:cubicBezTo>
                    <a:pt x="11029" y="3623"/>
                    <a:pt x="11002" y="3647"/>
                    <a:pt x="10974" y="3670"/>
                  </a:cubicBezTo>
                  <a:cubicBezTo>
                    <a:pt x="10965" y="3674"/>
                    <a:pt x="10956" y="3683"/>
                    <a:pt x="10951" y="3697"/>
                  </a:cubicBezTo>
                  <a:cubicBezTo>
                    <a:pt x="10648" y="3954"/>
                    <a:pt x="10356" y="4220"/>
                    <a:pt x="10062" y="4491"/>
                  </a:cubicBezTo>
                  <a:cubicBezTo>
                    <a:pt x="9539" y="3926"/>
                    <a:pt x="9052" y="3340"/>
                    <a:pt x="8663" y="2669"/>
                  </a:cubicBezTo>
                  <a:cubicBezTo>
                    <a:pt x="8470" y="2330"/>
                    <a:pt x="8301" y="1981"/>
                    <a:pt x="8154" y="1624"/>
                  </a:cubicBezTo>
                  <a:cubicBezTo>
                    <a:pt x="8117" y="1651"/>
                    <a:pt x="8085" y="1674"/>
                    <a:pt x="8049" y="1702"/>
                  </a:cubicBezTo>
                  <a:cubicBezTo>
                    <a:pt x="8195" y="2060"/>
                    <a:pt x="8370" y="2408"/>
                    <a:pt x="8567" y="2743"/>
                  </a:cubicBezTo>
                  <a:cubicBezTo>
                    <a:pt x="8952" y="3403"/>
                    <a:pt x="9420" y="4041"/>
                    <a:pt x="9993" y="4555"/>
                  </a:cubicBezTo>
                  <a:cubicBezTo>
                    <a:pt x="9598" y="4917"/>
                    <a:pt x="9213" y="5283"/>
                    <a:pt x="8838" y="5664"/>
                  </a:cubicBezTo>
                  <a:cubicBezTo>
                    <a:pt x="8571" y="5412"/>
                    <a:pt x="8301" y="5160"/>
                    <a:pt x="8057" y="4885"/>
                  </a:cubicBezTo>
                  <a:cubicBezTo>
                    <a:pt x="7759" y="4555"/>
                    <a:pt x="7489" y="4206"/>
                    <a:pt x="7246" y="3835"/>
                  </a:cubicBezTo>
                  <a:cubicBezTo>
                    <a:pt x="7031" y="3505"/>
                    <a:pt x="6842" y="3160"/>
                    <a:pt x="6673" y="2802"/>
                  </a:cubicBezTo>
                  <a:cubicBezTo>
                    <a:pt x="6636" y="2834"/>
                    <a:pt x="6599" y="2867"/>
                    <a:pt x="6563" y="2899"/>
                  </a:cubicBezTo>
                  <a:cubicBezTo>
                    <a:pt x="6728" y="3238"/>
                    <a:pt x="6912" y="3564"/>
                    <a:pt x="7113" y="3876"/>
                  </a:cubicBezTo>
                  <a:cubicBezTo>
                    <a:pt x="7553" y="4555"/>
                    <a:pt x="8108" y="5238"/>
                    <a:pt x="8768" y="5729"/>
                  </a:cubicBezTo>
                  <a:cubicBezTo>
                    <a:pt x="8360" y="6136"/>
                    <a:pt x="7962" y="6554"/>
                    <a:pt x="7567" y="6976"/>
                  </a:cubicBezTo>
                  <a:cubicBezTo>
                    <a:pt x="7274" y="6760"/>
                    <a:pt x="6980" y="6554"/>
                    <a:pt x="6705" y="6307"/>
                  </a:cubicBezTo>
                  <a:cubicBezTo>
                    <a:pt x="6375" y="6009"/>
                    <a:pt x="6076" y="5678"/>
                    <a:pt x="5811" y="5321"/>
                  </a:cubicBezTo>
                  <a:cubicBezTo>
                    <a:pt x="5558" y="4981"/>
                    <a:pt x="5348" y="4618"/>
                    <a:pt x="5164" y="4248"/>
                  </a:cubicBezTo>
                  <a:cubicBezTo>
                    <a:pt x="5128" y="4284"/>
                    <a:pt x="5096" y="4320"/>
                    <a:pt x="5058" y="4358"/>
                  </a:cubicBezTo>
                  <a:cubicBezTo>
                    <a:pt x="5238" y="4720"/>
                    <a:pt x="5453" y="5063"/>
                    <a:pt x="5691" y="5385"/>
                  </a:cubicBezTo>
                  <a:cubicBezTo>
                    <a:pt x="5957" y="5747"/>
                    <a:pt x="6260" y="6077"/>
                    <a:pt x="6590" y="6375"/>
                  </a:cubicBezTo>
                  <a:cubicBezTo>
                    <a:pt x="6865" y="6623"/>
                    <a:pt x="7168" y="6870"/>
                    <a:pt x="7498" y="7054"/>
                  </a:cubicBezTo>
                  <a:cubicBezTo>
                    <a:pt x="7086" y="7503"/>
                    <a:pt x="6677" y="7962"/>
                    <a:pt x="6279" y="8430"/>
                  </a:cubicBezTo>
                  <a:cubicBezTo>
                    <a:pt x="5664" y="7962"/>
                    <a:pt x="5063" y="7480"/>
                    <a:pt x="4508" y="6934"/>
                  </a:cubicBezTo>
                  <a:cubicBezTo>
                    <a:pt x="4233" y="6665"/>
                    <a:pt x="3972" y="6379"/>
                    <a:pt x="3720" y="6087"/>
                  </a:cubicBezTo>
                  <a:cubicBezTo>
                    <a:pt x="3701" y="6123"/>
                    <a:pt x="3678" y="6159"/>
                    <a:pt x="3655" y="6191"/>
                  </a:cubicBezTo>
                  <a:cubicBezTo>
                    <a:pt x="3917" y="6490"/>
                    <a:pt x="4192" y="6775"/>
                    <a:pt x="4472" y="7050"/>
                  </a:cubicBezTo>
                  <a:cubicBezTo>
                    <a:pt x="5013" y="7577"/>
                    <a:pt x="5595" y="8077"/>
                    <a:pt x="6224" y="8498"/>
                  </a:cubicBezTo>
                  <a:cubicBezTo>
                    <a:pt x="5985" y="8783"/>
                    <a:pt x="5746" y="9072"/>
                    <a:pt x="5513" y="9361"/>
                  </a:cubicBezTo>
                  <a:cubicBezTo>
                    <a:pt x="4848" y="9159"/>
                    <a:pt x="4210" y="8851"/>
                    <a:pt x="3650" y="8439"/>
                  </a:cubicBezTo>
                  <a:cubicBezTo>
                    <a:pt x="3371" y="8227"/>
                    <a:pt x="3109" y="7994"/>
                    <a:pt x="2876" y="7738"/>
                  </a:cubicBezTo>
                  <a:cubicBezTo>
                    <a:pt x="2857" y="7783"/>
                    <a:pt x="2839" y="7829"/>
                    <a:pt x="2821" y="7870"/>
                  </a:cubicBezTo>
                  <a:cubicBezTo>
                    <a:pt x="3527" y="8627"/>
                    <a:pt x="4476" y="9182"/>
                    <a:pt x="5467" y="9421"/>
                  </a:cubicBezTo>
                  <a:cubicBezTo>
                    <a:pt x="5411" y="9484"/>
                    <a:pt x="5361" y="9548"/>
                    <a:pt x="5310" y="9618"/>
                  </a:cubicBezTo>
                  <a:cubicBezTo>
                    <a:pt x="5054" y="9933"/>
                    <a:pt x="4806" y="10255"/>
                    <a:pt x="4563" y="10585"/>
                  </a:cubicBezTo>
                  <a:cubicBezTo>
                    <a:pt x="4045" y="10475"/>
                    <a:pt x="3545" y="10346"/>
                    <a:pt x="3068" y="10104"/>
                  </a:cubicBezTo>
                  <a:cubicBezTo>
                    <a:pt x="2806" y="9971"/>
                    <a:pt x="2569" y="9806"/>
                    <a:pt x="2339" y="9626"/>
                  </a:cubicBezTo>
                  <a:cubicBezTo>
                    <a:pt x="2330" y="9677"/>
                    <a:pt x="2325" y="9723"/>
                    <a:pt x="2317" y="9768"/>
                  </a:cubicBezTo>
                  <a:cubicBezTo>
                    <a:pt x="2541" y="9943"/>
                    <a:pt x="2779" y="10090"/>
                    <a:pt x="3026" y="10214"/>
                  </a:cubicBezTo>
                  <a:cubicBezTo>
                    <a:pt x="3485" y="10443"/>
                    <a:pt x="4004" y="10621"/>
                    <a:pt x="4522" y="10640"/>
                  </a:cubicBezTo>
                  <a:cubicBezTo>
                    <a:pt x="4298" y="10943"/>
                    <a:pt x="4078" y="11245"/>
                    <a:pt x="3862" y="11548"/>
                  </a:cubicBezTo>
                  <a:cubicBezTo>
                    <a:pt x="3398" y="11525"/>
                    <a:pt x="2958" y="11457"/>
                    <a:pt x="2518" y="11273"/>
                  </a:cubicBezTo>
                  <a:cubicBezTo>
                    <a:pt x="2467" y="11250"/>
                    <a:pt x="2417" y="11227"/>
                    <a:pt x="2372" y="11205"/>
                  </a:cubicBezTo>
                  <a:lnTo>
                    <a:pt x="2372" y="11205"/>
                  </a:lnTo>
                  <a:cubicBezTo>
                    <a:pt x="2380" y="11260"/>
                    <a:pt x="2394" y="11309"/>
                    <a:pt x="2408" y="11360"/>
                  </a:cubicBezTo>
                  <a:cubicBezTo>
                    <a:pt x="2421" y="11370"/>
                    <a:pt x="2435" y="11374"/>
                    <a:pt x="2454" y="11383"/>
                  </a:cubicBezTo>
                  <a:cubicBezTo>
                    <a:pt x="2848" y="11549"/>
                    <a:pt x="3304" y="11667"/>
                    <a:pt x="3749" y="11667"/>
                  </a:cubicBezTo>
                  <a:cubicBezTo>
                    <a:pt x="3759" y="11667"/>
                    <a:pt x="3769" y="11667"/>
                    <a:pt x="3779" y="11667"/>
                  </a:cubicBezTo>
                  <a:lnTo>
                    <a:pt x="3779" y="11667"/>
                  </a:lnTo>
                  <a:cubicBezTo>
                    <a:pt x="3513" y="12048"/>
                    <a:pt x="3252" y="12437"/>
                    <a:pt x="2995" y="12828"/>
                  </a:cubicBezTo>
                  <a:cubicBezTo>
                    <a:pt x="2789" y="13144"/>
                    <a:pt x="2586" y="13465"/>
                    <a:pt x="2389" y="13786"/>
                  </a:cubicBezTo>
                  <a:cubicBezTo>
                    <a:pt x="1509" y="15226"/>
                    <a:pt x="670" y="16721"/>
                    <a:pt x="50" y="18298"/>
                  </a:cubicBezTo>
                  <a:cubicBezTo>
                    <a:pt x="0" y="18425"/>
                    <a:pt x="123" y="18538"/>
                    <a:pt x="237" y="18538"/>
                  </a:cubicBezTo>
                  <a:cubicBezTo>
                    <a:pt x="288" y="18538"/>
                    <a:pt x="337" y="18515"/>
                    <a:pt x="367" y="18459"/>
                  </a:cubicBezTo>
                  <a:cubicBezTo>
                    <a:pt x="1248" y="16780"/>
                    <a:pt x="2101" y="15098"/>
                    <a:pt x="3109" y="13493"/>
                  </a:cubicBezTo>
                  <a:cubicBezTo>
                    <a:pt x="3183" y="13373"/>
                    <a:pt x="3261" y="13254"/>
                    <a:pt x="3335" y="13140"/>
                  </a:cubicBezTo>
                  <a:cubicBezTo>
                    <a:pt x="3591" y="12740"/>
                    <a:pt x="3857" y="12342"/>
                    <a:pt x="4127" y="11952"/>
                  </a:cubicBezTo>
                  <a:cubicBezTo>
                    <a:pt x="4389" y="12272"/>
                    <a:pt x="4738" y="12539"/>
                    <a:pt x="5063" y="12795"/>
                  </a:cubicBezTo>
                  <a:cubicBezTo>
                    <a:pt x="5393" y="13053"/>
                    <a:pt x="5737" y="13286"/>
                    <a:pt x="6091" y="13506"/>
                  </a:cubicBezTo>
                  <a:cubicBezTo>
                    <a:pt x="6178" y="13506"/>
                    <a:pt x="6260" y="13502"/>
                    <a:pt x="6338" y="13497"/>
                  </a:cubicBezTo>
                  <a:cubicBezTo>
                    <a:pt x="6306" y="13474"/>
                    <a:pt x="6269" y="13455"/>
                    <a:pt x="6237" y="13433"/>
                  </a:cubicBezTo>
                  <a:cubicBezTo>
                    <a:pt x="5856" y="13203"/>
                    <a:pt x="5490" y="12951"/>
                    <a:pt x="5136" y="12685"/>
                  </a:cubicBezTo>
                  <a:cubicBezTo>
                    <a:pt x="4806" y="12429"/>
                    <a:pt x="4503" y="12140"/>
                    <a:pt x="4169" y="11887"/>
                  </a:cubicBezTo>
                  <a:cubicBezTo>
                    <a:pt x="4421" y="11521"/>
                    <a:pt x="4683" y="11163"/>
                    <a:pt x="4944" y="10805"/>
                  </a:cubicBezTo>
                  <a:cubicBezTo>
                    <a:pt x="5246" y="11158"/>
                    <a:pt x="5650" y="11457"/>
                    <a:pt x="6017" y="11727"/>
                  </a:cubicBezTo>
                  <a:cubicBezTo>
                    <a:pt x="6430" y="12035"/>
                    <a:pt x="6857" y="12310"/>
                    <a:pt x="7301" y="12557"/>
                  </a:cubicBezTo>
                  <a:cubicBezTo>
                    <a:pt x="7545" y="12695"/>
                    <a:pt x="7792" y="12818"/>
                    <a:pt x="8044" y="12938"/>
                  </a:cubicBezTo>
                  <a:cubicBezTo>
                    <a:pt x="8095" y="12911"/>
                    <a:pt x="8150" y="12883"/>
                    <a:pt x="8205" y="12850"/>
                  </a:cubicBezTo>
                  <a:cubicBezTo>
                    <a:pt x="7915" y="12722"/>
                    <a:pt x="7631" y="12580"/>
                    <a:pt x="7352" y="12424"/>
                  </a:cubicBezTo>
                  <a:cubicBezTo>
                    <a:pt x="6916" y="12181"/>
                    <a:pt x="6499" y="11910"/>
                    <a:pt x="6095" y="11612"/>
                  </a:cubicBezTo>
                  <a:cubicBezTo>
                    <a:pt x="5894" y="11461"/>
                    <a:pt x="5691" y="11305"/>
                    <a:pt x="5498" y="11140"/>
                  </a:cubicBezTo>
                  <a:cubicBezTo>
                    <a:pt x="5333" y="11002"/>
                    <a:pt x="5173" y="10851"/>
                    <a:pt x="5008" y="10723"/>
                  </a:cubicBezTo>
                  <a:cubicBezTo>
                    <a:pt x="5228" y="10424"/>
                    <a:pt x="5448" y="10132"/>
                    <a:pt x="5678" y="9842"/>
                  </a:cubicBezTo>
                  <a:cubicBezTo>
                    <a:pt x="5981" y="10191"/>
                    <a:pt x="6366" y="10494"/>
                    <a:pt x="6728" y="10773"/>
                  </a:cubicBezTo>
                  <a:cubicBezTo>
                    <a:pt x="7154" y="11095"/>
                    <a:pt x="7604" y="11383"/>
                    <a:pt x="8076" y="11635"/>
                  </a:cubicBezTo>
                  <a:cubicBezTo>
                    <a:pt x="8457" y="11842"/>
                    <a:pt x="8851" y="12025"/>
                    <a:pt x="9255" y="12185"/>
                  </a:cubicBezTo>
                  <a:cubicBezTo>
                    <a:pt x="9268" y="12176"/>
                    <a:pt x="9282" y="12168"/>
                    <a:pt x="9296" y="12158"/>
                  </a:cubicBezTo>
                  <a:cubicBezTo>
                    <a:pt x="9333" y="12130"/>
                    <a:pt x="9365" y="12107"/>
                    <a:pt x="9401" y="12080"/>
                  </a:cubicBezTo>
                  <a:cubicBezTo>
                    <a:pt x="8957" y="11915"/>
                    <a:pt x="8525" y="11722"/>
                    <a:pt x="8104" y="11493"/>
                  </a:cubicBezTo>
                  <a:cubicBezTo>
                    <a:pt x="7649" y="11245"/>
                    <a:pt x="7219" y="10966"/>
                    <a:pt x="6806" y="10659"/>
                  </a:cubicBezTo>
                  <a:cubicBezTo>
                    <a:pt x="6434" y="10379"/>
                    <a:pt x="6099" y="10058"/>
                    <a:pt x="5742" y="9755"/>
                  </a:cubicBezTo>
                  <a:cubicBezTo>
                    <a:pt x="5985" y="9452"/>
                    <a:pt x="6228" y="9150"/>
                    <a:pt x="6480" y="8851"/>
                  </a:cubicBezTo>
                  <a:cubicBezTo>
                    <a:pt x="6586" y="8980"/>
                    <a:pt x="6719" y="9095"/>
                    <a:pt x="6833" y="9205"/>
                  </a:cubicBezTo>
                  <a:cubicBezTo>
                    <a:pt x="7003" y="9361"/>
                    <a:pt x="7172" y="9507"/>
                    <a:pt x="7352" y="9654"/>
                  </a:cubicBezTo>
                  <a:cubicBezTo>
                    <a:pt x="7718" y="9952"/>
                    <a:pt x="8108" y="10223"/>
                    <a:pt x="8516" y="10462"/>
                  </a:cubicBezTo>
                  <a:cubicBezTo>
                    <a:pt x="9099" y="10810"/>
                    <a:pt x="9713" y="11099"/>
                    <a:pt x="10356" y="11309"/>
                  </a:cubicBezTo>
                  <a:cubicBezTo>
                    <a:pt x="10373" y="11296"/>
                    <a:pt x="10392" y="11277"/>
                    <a:pt x="10411" y="11260"/>
                  </a:cubicBezTo>
                  <a:cubicBezTo>
                    <a:pt x="10428" y="11245"/>
                    <a:pt x="10447" y="11232"/>
                    <a:pt x="10461" y="11213"/>
                  </a:cubicBezTo>
                  <a:cubicBezTo>
                    <a:pt x="9814" y="10979"/>
                    <a:pt x="9186" y="10699"/>
                    <a:pt x="8595" y="10346"/>
                  </a:cubicBezTo>
                  <a:cubicBezTo>
                    <a:pt x="8205" y="10113"/>
                    <a:pt x="7828" y="9856"/>
                    <a:pt x="7475" y="9576"/>
                  </a:cubicBezTo>
                  <a:cubicBezTo>
                    <a:pt x="7283" y="9425"/>
                    <a:pt x="7094" y="9264"/>
                    <a:pt x="6912" y="9099"/>
                  </a:cubicBezTo>
                  <a:cubicBezTo>
                    <a:pt x="6796" y="8989"/>
                    <a:pt x="6682" y="8860"/>
                    <a:pt x="6558" y="8756"/>
                  </a:cubicBezTo>
                  <a:cubicBezTo>
                    <a:pt x="6939" y="8301"/>
                    <a:pt x="7333" y="7852"/>
                    <a:pt x="7732" y="7412"/>
                  </a:cubicBezTo>
                  <a:cubicBezTo>
                    <a:pt x="7865" y="7558"/>
                    <a:pt x="8021" y="7691"/>
                    <a:pt x="8159" y="7820"/>
                  </a:cubicBezTo>
                  <a:cubicBezTo>
                    <a:pt x="8356" y="8003"/>
                    <a:pt x="8557" y="8178"/>
                    <a:pt x="8768" y="8347"/>
                  </a:cubicBezTo>
                  <a:cubicBezTo>
                    <a:pt x="9640" y="9044"/>
                    <a:pt x="10603" y="9603"/>
                    <a:pt x="11626" y="10016"/>
                  </a:cubicBezTo>
                  <a:cubicBezTo>
                    <a:pt x="11658" y="9980"/>
                    <a:pt x="11689" y="9943"/>
                    <a:pt x="11721" y="9906"/>
                  </a:cubicBezTo>
                  <a:cubicBezTo>
                    <a:pt x="11094" y="9654"/>
                    <a:pt x="10493" y="9342"/>
                    <a:pt x="9920" y="8985"/>
                  </a:cubicBezTo>
                  <a:cubicBezTo>
                    <a:pt x="9507" y="8728"/>
                    <a:pt x="9113" y="8443"/>
                    <a:pt x="8736" y="8136"/>
                  </a:cubicBezTo>
                  <a:cubicBezTo>
                    <a:pt x="8530" y="7967"/>
                    <a:pt x="8328" y="7793"/>
                    <a:pt x="8136" y="7609"/>
                  </a:cubicBezTo>
                  <a:cubicBezTo>
                    <a:pt x="8030" y="7512"/>
                    <a:pt x="7934" y="7402"/>
                    <a:pt x="7828" y="7306"/>
                  </a:cubicBezTo>
                  <a:cubicBezTo>
                    <a:pt x="8254" y="6843"/>
                    <a:pt x="8690" y="6389"/>
                    <a:pt x="9135" y="5944"/>
                  </a:cubicBezTo>
                  <a:cubicBezTo>
                    <a:pt x="9768" y="6655"/>
                    <a:pt x="10580" y="7242"/>
                    <a:pt x="11387" y="7723"/>
                  </a:cubicBezTo>
                  <a:cubicBezTo>
                    <a:pt x="11869" y="8013"/>
                    <a:pt x="12382" y="8274"/>
                    <a:pt x="12914" y="8489"/>
                  </a:cubicBezTo>
                  <a:cubicBezTo>
                    <a:pt x="12946" y="8448"/>
                    <a:pt x="12978" y="8411"/>
                    <a:pt x="13010" y="8371"/>
                  </a:cubicBezTo>
                  <a:cubicBezTo>
                    <a:pt x="12479" y="8150"/>
                    <a:pt x="11960" y="7903"/>
                    <a:pt x="11465" y="7604"/>
                  </a:cubicBezTo>
                  <a:cubicBezTo>
                    <a:pt x="11029" y="7347"/>
                    <a:pt x="10612" y="7059"/>
                    <a:pt x="10218" y="6742"/>
                  </a:cubicBezTo>
                  <a:cubicBezTo>
                    <a:pt x="9869" y="6466"/>
                    <a:pt x="9548" y="6159"/>
                    <a:pt x="9223" y="5861"/>
                  </a:cubicBezTo>
                  <a:cubicBezTo>
                    <a:pt x="9287" y="5797"/>
                    <a:pt x="9351" y="5733"/>
                    <a:pt x="9416" y="5674"/>
                  </a:cubicBezTo>
                  <a:cubicBezTo>
                    <a:pt x="9663" y="5426"/>
                    <a:pt x="9915" y="5187"/>
                    <a:pt x="10172" y="4949"/>
                  </a:cubicBezTo>
                  <a:cubicBezTo>
                    <a:pt x="10277" y="5069"/>
                    <a:pt x="10396" y="5173"/>
                    <a:pt x="10506" y="5279"/>
                  </a:cubicBezTo>
                  <a:cubicBezTo>
                    <a:pt x="10681" y="5448"/>
                    <a:pt x="10864" y="5619"/>
                    <a:pt x="11052" y="5779"/>
                  </a:cubicBezTo>
                  <a:cubicBezTo>
                    <a:pt x="11446" y="6123"/>
                    <a:pt x="11859" y="6444"/>
                    <a:pt x="12290" y="6742"/>
                  </a:cubicBezTo>
                  <a:cubicBezTo>
                    <a:pt x="12717" y="7040"/>
                    <a:pt x="13162" y="7325"/>
                    <a:pt x="13625" y="7577"/>
                  </a:cubicBezTo>
                  <a:cubicBezTo>
                    <a:pt x="13657" y="7535"/>
                    <a:pt x="13685" y="7494"/>
                    <a:pt x="13717" y="7457"/>
                  </a:cubicBezTo>
                  <a:cubicBezTo>
                    <a:pt x="13262" y="7209"/>
                    <a:pt x="12818" y="6944"/>
                    <a:pt x="12387" y="6650"/>
                  </a:cubicBezTo>
                  <a:cubicBezTo>
                    <a:pt x="11965" y="6356"/>
                    <a:pt x="11562" y="6045"/>
                    <a:pt x="11171" y="5710"/>
                  </a:cubicBezTo>
                  <a:cubicBezTo>
                    <a:pt x="10970" y="5536"/>
                    <a:pt x="10773" y="5357"/>
                    <a:pt x="10580" y="5173"/>
                  </a:cubicBezTo>
                  <a:cubicBezTo>
                    <a:pt x="10474" y="5077"/>
                    <a:pt x="10373" y="4967"/>
                    <a:pt x="10263" y="4862"/>
                  </a:cubicBezTo>
                  <a:cubicBezTo>
                    <a:pt x="10571" y="4582"/>
                    <a:pt x="10883" y="4303"/>
                    <a:pt x="11194" y="4027"/>
                  </a:cubicBezTo>
                  <a:cubicBezTo>
                    <a:pt x="11369" y="4216"/>
                    <a:pt x="11571" y="4385"/>
                    <a:pt x="11759" y="4546"/>
                  </a:cubicBezTo>
                  <a:cubicBezTo>
                    <a:pt x="12057" y="4802"/>
                    <a:pt x="12369" y="5046"/>
                    <a:pt x="12699" y="5266"/>
                  </a:cubicBezTo>
                  <a:cubicBezTo>
                    <a:pt x="13277" y="5655"/>
                    <a:pt x="13895" y="5990"/>
                    <a:pt x="14551" y="6233"/>
                  </a:cubicBezTo>
                  <a:cubicBezTo>
                    <a:pt x="14565" y="6210"/>
                    <a:pt x="14574" y="6187"/>
                    <a:pt x="14589" y="6164"/>
                  </a:cubicBezTo>
                  <a:cubicBezTo>
                    <a:pt x="13956" y="5875"/>
                    <a:pt x="13345" y="5554"/>
                    <a:pt x="12767" y="5160"/>
                  </a:cubicBezTo>
                  <a:cubicBezTo>
                    <a:pt x="12451" y="4940"/>
                    <a:pt x="12144" y="4705"/>
                    <a:pt x="11850" y="4453"/>
                  </a:cubicBezTo>
                  <a:cubicBezTo>
                    <a:pt x="11662" y="4293"/>
                    <a:pt x="11488" y="4110"/>
                    <a:pt x="11304" y="3935"/>
                  </a:cubicBezTo>
                  <a:cubicBezTo>
                    <a:pt x="11562" y="3710"/>
                    <a:pt x="11818" y="3490"/>
                    <a:pt x="12085" y="3275"/>
                  </a:cubicBezTo>
                  <a:cubicBezTo>
                    <a:pt x="12263" y="3495"/>
                    <a:pt x="12474" y="3693"/>
                    <a:pt x="12680" y="3880"/>
                  </a:cubicBezTo>
                  <a:cubicBezTo>
                    <a:pt x="12932" y="4119"/>
                    <a:pt x="13203" y="4343"/>
                    <a:pt x="13482" y="4550"/>
                  </a:cubicBezTo>
                  <a:cubicBezTo>
                    <a:pt x="13933" y="4889"/>
                    <a:pt x="14423" y="5206"/>
                    <a:pt x="14941" y="5448"/>
                  </a:cubicBezTo>
                  <a:cubicBezTo>
                    <a:pt x="14955" y="5412"/>
                    <a:pt x="14968" y="5380"/>
                    <a:pt x="14987" y="5344"/>
                  </a:cubicBezTo>
                  <a:cubicBezTo>
                    <a:pt x="14500" y="5073"/>
                    <a:pt x="14028" y="4788"/>
                    <a:pt x="13579" y="4453"/>
                  </a:cubicBezTo>
                  <a:cubicBezTo>
                    <a:pt x="13285" y="4238"/>
                    <a:pt x="13006" y="4000"/>
                    <a:pt x="12735" y="3752"/>
                  </a:cubicBezTo>
                  <a:cubicBezTo>
                    <a:pt x="12542" y="3573"/>
                    <a:pt x="12369" y="3376"/>
                    <a:pt x="12180" y="3192"/>
                  </a:cubicBezTo>
                  <a:cubicBezTo>
                    <a:pt x="12432" y="2986"/>
                    <a:pt x="12684" y="2785"/>
                    <a:pt x="12942" y="2582"/>
                  </a:cubicBezTo>
                  <a:cubicBezTo>
                    <a:pt x="13327" y="3014"/>
                    <a:pt x="13795" y="3385"/>
                    <a:pt x="14248" y="3725"/>
                  </a:cubicBezTo>
                  <a:cubicBezTo>
                    <a:pt x="14593" y="3986"/>
                    <a:pt x="14959" y="4243"/>
                    <a:pt x="15340" y="4463"/>
                  </a:cubicBezTo>
                  <a:cubicBezTo>
                    <a:pt x="15359" y="4413"/>
                    <a:pt x="15377" y="4366"/>
                    <a:pt x="15391" y="4320"/>
                  </a:cubicBezTo>
                  <a:cubicBezTo>
                    <a:pt x="15029" y="4096"/>
                    <a:pt x="14666" y="3871"/>
                    <a:pt x="14322" y="3615"/>
                  </a:cubicBezTo>
                  <a:cubicBezTo>
                    <a:pt x="13868" y="3275"/>
                    <a:pt x="13460" y="2885"/>
                    <a:pt x="13038" y="2504"/>
                  </a:cubicBezTo>
                  <a:cubicBezTo>
                    <a:pt x="13097" y="2459"/>
                    <a:pt x="13152" y="2417"/>
                    <a:pt x="13213" y="2372"/>
                  </a:cubicBezTo>
                  <a:cubicBezTo>
                    <a:pt x="13405" y="2225"/>
                    <a:pt x="13598" y="2074"/>
                    <a:pt x="13795" y="1932"/>
                  </a:cubicBezTo>
                  <a:cubicBezTo>
                    <a:pt x="14125" y="2271"/>
                    <a:pt x="14528" y="2565"/>
                    <a:pt x="14909" y="2834"/>
                  </a:cubicBezTo>
                  <a:cubicBezTo>
                    <a:pt x="15161" y="3014"/>
                    <a:pt x="15427" y="3198"/>
                    <a:pt x="15702" y="3357"/>
                  </a:cubicBezTo>
                  <a:cubicBezTo>
                    <a:pt x="15717" y="3308"/>
                    <a:pt x="15730" y="3261"/>
                    <a:pt x="15744" y="3215"/>
                  </a:cubicBezTo>
                  <a:cubicBezTo>
                    <a:pt x="15482" y="3060"/>
                    <a:pt x="15230" y="2899"/>
                    <a:pt x="14983" y="2724"/>
                  </a:cubicBezTo>
                  <a:cubicBezTo>
                    <a:pt x="14748" y="2555"/>
                    <a:pt x="14519" y="2381"/>
                    <a:pt x="14295" y="2197"/>
                  </a:cubicBezTo>
                  <a:cubicBezTo>
                    <a:pt x="14161" y="2083"/>
                    <a:pt x="14028" y="1968"/>
                    <a:pt x="13895" y="1854"/>
                  </a:cubicBezTo>
                  <a:cubicBezTo>
                    <a:pt x="14088" y="1706"/>
                    <a:pt x="14286" y="1564"/>
                    <a:pt x="14483" y="1422"/>
                  </a:cubicBezTo>
                  <a:cubicBezTo>
                    <a:pt x="14565" y="1509"/>
                    <a:pt x="14661" y="1592"/>
                    <a:pt x="14748" y="1670"/>
                  </a:cubicBezTo>
                  <a:cubicBezTo>
                    <a:pt x="14936" y="1831"/>
                    <a:pt x="15129" y="1977"/>
                    <a:pt x="15331" y="2119"/>
                  </a:cubicBezTo>
                  <a:cubicBezTo>
                    <a:pt x="15519" y="2248"/>
                    <a:pt x="15717" y="2367"/>
                    <a:pt x="15922" y="2472"/>
                  </a:cubicBezTo>
                  <a:cubicBezTo>
                    <a:pt x="15927" y="2432"/>
                    <a:pt x="15937" y="2390"/>
                    <a:pt x="15946" y="2349"/>
                  </a:cubicBezTo>
                  <a:cubicBezTo>
                    <a:pt x="15757" y="2243"/>
                    <a:pt x="15579" y="2133"/>
                    <a:pt x="15400" y="2014"/>
                  </a:cubicBezTo>
                  <a:cubicBezTo>
                    <a:pt x="15203" y="1877"/>
                    <a:pt x="15010" y="1729"/>
                    <a:pt x="14822" y="1574"/>
                  </a:cubicBezTo>
                  <a:cubicBezTo>
                    <a:pt x="14744" y="1500"/>
                    <a:pt x="14661" y="1427"/>
                    <a:pt x="14583" y="1348"/>
                  </a:cubicBezTo>
                  <a:cubicBezTo>
                    <a:pt x="14735" y="1238"/>
                    <a:pt x="14891" y="1128"/>
                    <a:pt x="15046" y="1018"/>
                  </a:cubicBezTo>
                  <a:cubicBezTo>
                    <a:pt x="15175" y="1147"/>
                    <a:pt x="15359" y="1234"/>
                    <a:pt x="15519" y="1308"/>
                  </a:cubicBezTo>
                  <a:cubicBezTo>
                    <a:pt x="15684" y="1386"/>
                    <a:pt x="15859" y="1450"/>
                    <a:pt x="16033" y="1505"/>
                  </a:cubicBezTo>
                  <a:cubicBezTo>
                    <a:pt x="16037" y="1464"/>
                    <a:pt x="16037" y="1422"/>
                    <a:pt x="16041" y="1382"/>
                  </a:cubicBezTo>
                  <a:cubicBezTo>
                    <a:pt x="15895" y="1340"/>
                    <a:pt x="15749" y="1285"/>
                    <a:pt x="15607" y="1221"/>
                  </a:cubicBezTo>
                  <a:cubicBezTo>
                    <a:pt x="15442" y="1151"/>
                    <a:pt x="15281" y="1041"/>
                    <a:pt x="15111" y="973"/>
                  </a:cubicBezTo>
                  <a:cubicBezTo>
                    <a:pt x="15148" y="950"/>
                    <a:pt x="15180" y="927"/>
                    <a:pt x="15211" y="904"/>
                  </a:cubicBezTo>
                  <a:cubicBezTo>
                    <a:pt x="15552" y="666"/>
                    <a:pt x="15895" y="432"/>
                    <a:pt x="16244" y="207"/>
                  </a:cubicBezTo>
                  <a:cubicBezTo>
                    <a:pt x="16257" y="198"/>
                    <a:pt x="16271" y="188"/>
                    <a:pt x="16285" y="175"/>
                  </a:cubicBezTo>
                  <a:cubicBezTo>
                    <a:pt x="16308" y="125"/>
                    <a:pt x="16322" y="101"/>
                    <a:pt x="16322" y="101"/>
                  </a:cubicBezTo>
                  <a:cubicBezTo>
                    <a:pt x="16317" y="101"/>
                    <a:pt x="16138" y="88"/>
                    <a:pt x="15808" y="83"/>
                  </a:cubicBezTo>
                  <a:cubicBezTo>
                    <a:pt x="15519" y="262"/>
                    <a:pt x="15230" y="450"/>
                    <a:pt x="14941" y="639"/>
                  </a:cubicBezTo>
                  <a:cubicBezTo>
                    <a:pt x="14896" y="455"/>
                    <a:pt x="14854" y="271"/>
                    <a:pt x="14831" y="78"/>
                  </a:cubicBezTo>
                  <a:lnTo>
                    <a:pt x="14735" y="78"/>
                  </a:lnTo>
                  <a:cubicBezTo>
                    <a:pt x="14754" y="285"/>
                    <a:pt x="14790" y="496"/>
                    <a:pt x="14858" y="694"/>
                  </a:cubicBezTo>
                  <a:cubicBezTo>
                    <a:pt x="14831" y="711"/>
                    <a:pt x="14803" y="730"/>
                    <a:pt x="14776" y="749"/>
                  </a:cubicBezTo>
                  <a:cubicBezTo>
                    <a:pt x="14616" y="859"/>
                    <a:pt x="14455" y="969"/>
                    <a:pt x="14295" y="1079"/>
                  </a:cubicBezTo>
                  <a:cubicBezTo>
                    <a:pt x="14176" y="794"/>
                    <a:pt x="14083" y="505"/>
                    <a:pt x="14060" y="193"/>
                  </a:cubicBezTo>
                  <a:cubicBezTo>
                    <a:pt x="14056" y="148"/>
                    <a:pt x="14051" y="101"/>
                    <a:pt x="14051" y="55"/>
                  </a:cubicBezTo>
                  <a:cubicBezTo>
                    <a:pt x="14020" y="55"/>
                    <a:pt x="13983" y="55"/>
                    <a:pt x="13950" y="51"/>
                  </a:cubicBezTo>
                  <a:lnTo>
                    <a:pt x="13950" y="51"/>
                  </a:lnTo>
                  <a:cubicBezTo>
                    <a:pt x="13950" y="88"/>
                    <a:pt x="13950" y="125"/>
                    <a:pt x="13956" y="161"/>
                  </a:cubicBezTo>
                  <a:cubicBezTo>
                    <a:pt x="13983" y="491"/>
                    <a:pt x="14066" y="831"/>
                    <a:pt x="14235" y="1120"/>
                  </a:cubicBezTo>
                  <a:cubicBezTo>
                    <a:pt x="13996" y="1285"/>
                    <a:pt x="13763" y="1454"/>
                    <a:pt x="13529" y="1629"/>
                  </a:cubicBezTo>
                  <a:cubicBezTo>
                    <a:pt x="13460" y="1482"/>
                    <a:pt x="13382" y="1340"/>
                    <a:pt x="13323" y="1189"/>
                  </a:cubicBezTo>
                  <a:cubicBezTo>
                    <a:pt x="13230" y="969"/>
                    <a:pt x="13152" y="743"/>
                    <a:pt x="13093" y="510"/>
                  </a:cubicBezTo>
                  <a:cubicBezTo>
                    <a:pt x="13048" y="340"/>
                    <a:pt x="13020" y="175"/>
                    <a:pt x="12993" y="6"/>
                  </a:cubicBezTo>
                  <a:cubicBezTo>
                    <a:pt x="12951" y="0"/>
                    <a:pt x="12910" y="0"/>
                    <a:pt x="12868"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22"/>
          <p:cNvGrpSpPr/>
          <p:nvPr/>
        </p:nvGrpSpPr>
        <p:grpSpPr>
          <a:xfrm rot="-1800044">
            <a:off x="7033588" y="2473891"/>
            <a:ext cx="1281002" cy="2044410"/>
            <a:chOff x="6582775" y="1593150"/>
            <a:chExt cx="339850" cy="542375"/>
          </a:xfrm>
        </p:grpSpPr>
        <p:sp>
          <p:nvSpPr>
            <p:cNvPr id="2008" name="Google Shape;2008;p22"/>
            <p:cNvSpPr/>
            <p:nvPr/>
          </p:nvSpPr>
          <p:spPr>
            <a:xfrm>
              <a:off x="6729050" y="1693225"/>
              <a:ext cx="117325" cy="159750"/>
            </a:xfrm>
            <a:custGeom>
              <a:avLst/>
              <a:gdLst/>
              <a:ahLst/>
              <a:cxnLst/>
              <a:rect l="l" t="t" r="r" b="b"/>
              <a:pathLst>
                <a:path w="4693" h="6390" extrusionOk="0">
                  <a:moveTo>
                    <a:pt x="4614" y="1"/>
                  </a:moveTo>
                  <a:lnTo>
                    <a:pt x="4614" y="1"/>
                  </a:lnTo>
                  <a:cubicBezTo>
                    <a:pt x="4527" y="633"/>
                    <a:pt x="4147" y="1147"/>
                    <a:pt x="3670" y="1588"/>
                  </a:cubicBezTo>
                  <a:cubicBezTo>
                    <a:pt x="3372" y="1863"/>
                    <a:pt x="3037" y="2111"/>
                    <a:pt x="2711" y="2339"/>
                  </a:cubicBezTo>
                  <a:cubicBezTo>
                    <a:pt x="2404" y="2555"/>
                    <a:pt x="2092" y="2771"/>
                    <a:pt x="1808" y="3023"/>
                  </a:cubicBezTo>
                  <a:cubicBezTo>
                    <a:pt x="1738" y="3082"/>
                    <a:pt x="1670" y="3152"/>
                    <a:pt x="1606" y="3220"/>
                  </a:cubicBezTo>
                  <a:cubicBezTo>
                    <a:pt x="995" y="3848"/>
                    <a:pt x="555" y="4752"/>
                    <a:pt x="239" y="5637"/>
                  </a:cubicBezTo>
                  <a:cubicBezTo>
                    <a:pt x="203" y="5747"/>
                    <a:pt x="166" y="5853"/>
                    <a:pt x="129" y="5963"/>
                  </a:cubicBezTo>
                  <a:cubicBezTo>
                    <a:pt x="111" y="6027"/>
                    <a:pt x="87" y="6087"/>
                    <a:pt x="70" y="6151"/>
                  </a:cubicBezTo>
                  <a:cubicBezTo>
                    <a:pt x="47" y="6233"/>
                    <a:pt x="24" y="6312"/>
                    <a:pt x="1" y="6390"/>
                  </a:cubicBezTo>
                  <a:cubicBezTo>
                    <a:pt x="42" y="6329"/>
                    <a:pt x="83" y="6274"/>
                    <a:pt x="129" y="6219"/>
                  </a:cubicBezTo>
                  <a:cubicBezTo>
                    <a:pt x="148" y="6197"/>
                    <a:pt x="170" y="6174"/>
                    <a:pt x="189" y="6151"/>
                  </a:cubicBezTo>
                  <a:cubicBezTo>
                    <a:pt x="216" y="6123"/>
                    <a:pt x="239" y="6096"/>
                    <a:pt x="267" y="6068"/>
                  </a:cubicBezTo>
                  <a:cubicBezTo>
                    <a:pt x="762" y="5554"/>
                    <a:pt x="1431" y="5215"/>
                    <a:pt x="2060" y="4839"/>
                  </a:cubicBezTo>
                  <a:cubicBezTo>
                    <a:pt x="2322" y="4684"/>
                    <a:pt x="2574" y="4523"/>
                    <a:pt x="2807" y="4339"/>
                  </a:cubicBezTo>
                  <a:cubicBezTo>
                    <a:pt x="3142" y="4073"/>
                    <a:pt x="3431" y="3761"/>
                    <a:pt x="3679" y="3418"/>
                  </a:cubicBezTo>
                  <a:cubicBezTo>
                    <a:pt x="4367" y="2445"/>
                    <a:pt x="4692" y="1202"/>
                    <a:pt x="4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2"/>
            <p:cNvSpPr/>
            <p:nvPr/>
          </p:nvSpPr>
          <p:spPr>
            <a:xfrm>
              <a:off x="6744750" y="1802500"/>
              <a:ext cx="117550" cy="159725"/>
            </a:xfrm>
            <a:custGeom>
              <a:avLst/>
              <a:gdLst/>
              <a:ahLst/>
              <a:cxnLst/>
              <a:rect l="l" t="t" r="r" b="b"/>
              <a:pathLst>
                <a:path w="4702" h="6389" extrusionOk="0">
                  <a:moveTo>
                    <a:pt x="4619" y="0"/>
                  </a:moveTo>
                  <a:lnTo>
                    <a:pt x="4619" y="0"/>
                  </a:lnTo>
                  <a:cubicBezTo>
                    <a:pt x="4505" y="808"/>
                    <a:pt x="3913" y="1427"/>
                    <a:pt x="3252" y="1941"/>
                  </a:cubicBezTo>
                  <a:cubicBezTo>
                    <a:pt x="3074" y="2083"/>
                    <a:pt x="2895" y="2211"/>
                    <a:pt x="2712" y="2335"/>
                  </a:cubicBezTo>
                  <a:cubicBezTo>
                    <a:pt x="2454" y="2518"/>
                    <a:pt x="2198" y="2697"/>
                    <a:pt x="1955" y="2894"/>
                  </a:cubicBezTo>
                  <a:cubicBezTo>
                    <a:pt x="1836" y="2995"/>
                    <a:pt x="1716" y="3105"/>
                    <a:pt x="1606" y="3220"/>
                  </a:cubicBezTo>
                  <a:cubicBezTo>
                    <a:pt x="983" y="3862"/>
                    <a:pt x="533" y="4798"/>
                    <a:pt x="217" y="5696"/>
                  </a:cubicBezTo>
                  <a:lnTo>
                    <a:pt x="217" y="5700"/>
                  </a:lnTo>
                  <a:cubicBezTo>
                    <a:pt x="134" y="5935"/>
                    <a:pt x="65" y="6164"/>
                    <a:pt x="1" y="6388"/>
                  </a:cubicBezTo>
                  <a:cubicBezTo>
                    <a:pt x="92" y="6261"/>
                    <a:pt x="189" y="6141"/>
                    <a:pt x="299" y="6036"/>
                  </a:cubicBezTo>
                  <a:cubicBezTo>
                    <a:pt x="854" y="5476"/>
                    <a:pt x="1606" y="5128"/>
                    <a:pt x="2289" y="4701"/>
                  </a:cubicBezTo>
                  <a:lnTo>
                    <a:pt x="2289" y="4697"/>
                  </a:lnTo>
                  <a:cubicBezTo>
                    <a:pt x="2469" y="4587"/>
                    <a:pt x="2642" y="4468"/>
                    <a:pt x="2808" y="4339"/>
                  </a:cubicBezTo>
                  <a:cubicBezTo>
                    <a:pt x="3037" y="4155"/>
                    <a:pt x="3243" y="3954"/>
                    <a:pt x="3432" y="3734"/>
                  </a:cubicBezTo>
                  <a:cubicBezTo>
                    <a:pt x="4289" y="2720"/>
                    <a:pt x="4702" y="1335"/>
                    <a:pt x="4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2"/>
            <p:cNvSpPr/>
            <p:nvPr/>
          </p:nvSpPr>
          <p:spPr>
            <a:xfrm>
              <a:off x="6766875" y="1914875"/>
              <a:ext cx="155750" cy="120725"/>
            </a:xfrm>
            <a:custGeom>
              <a:avLst/>
              <a:gdLst/>
              <a:ahLst/>
              <a:cxnLst/>
              <a:rect l="l" t="t" r="r" b="b"/>
              <a:pathLst>
                <a:path w="6230" h="4829" extrusionOk="0">
                  <a:moveTo>
                    <a:pt x="6229" y="0"/>
                  </a:moveTo>
                  <a:lnTo>
                    <a:pt x="6229" y="0"/>
                  </a:lnTo>
                  <a:cubicBezTo>
                    <a:pt x="5802" y="940"/>
                    <a:pt x="4725" y="1380"/>
                    <a:pt x="3743" y="1706"/>
                  </a:cubicBezTo>
                  <a:cubicBezTo>
                    <a:pt x="3601" y="1756"/>
                    <a:pt x="3450" y="1806"/>
                    <a:pt x="3307" y="1857"/>
                  </a:cubicBezTo>
                  <a:cubicBezTo>
                    <a:pt x="3004" y="1963"/>
                    <a:pt x="2712" y="2081"/>
                    <a:pt x="2432" y="2242"/>
                  </a:cubicBezTo>
                  <a:cubicBezTo>
                    <a:pt x="2134" y="2412"/>
                    <a:pt x="1844" y="2632"/>
                    <a:pt x="1574" y="2879"/>
                  </a:cubicBezTo>
                  <a:cubicBezTo>
                    <a:pt x="1125" y="3297"/>
                    <a:pt x="716" y="3792"/>
                    <a:pt x="363" y="4287"/>
                  </a:cubicBezTo>
                  <a:cubicBezTo>
                    <a:pt x="235" y="4467"/>
                    <a:pt x="111" y="4650"/>
                    <a:pt x="1" y="4829"/>
                  </a:cubicBezTo>
                  <a:cubicBezTo>
                    <a:pt x="148" y="4714"/>
                    <a:pt x="308" y="4613"/>
                    <a:pt x="473" y="4526"/>
                  </a:cubicBezTo>
                  <a:cubicBezTo>
                    <a:pt x="913" y="4306"/>
                    <a:pt x="1400" y="4177"/>
                    <a:pt x="1891" y="4054"/>
                  </a:cubicBezTo>
                  <a:cubicBezTo>
                    <a:pt x="2358" y="3939"/>
                    <a:pt x="2831" y="3829"/>
                    <a:pt x="3271" y="3654"/>
                  </a:cubicBezTo>
                  <a:cubicBezTo>
                    <a:pt x="3450" y="3582"/>
                    <a:pt x="3624" y="3499"/>
                    <a:pt x="3794" y="3402"/>
                  </a:cubicBezTo>
                  <a:cubicBezTo>
                    <a:pt x="5032" y="2697"/>
                    <a:pt x="5912" y="1398"/>
                    <a:pt x="6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2"/>
            <p:cNvSpPr/>
            <p:nvPr/>
          </p:nvSpPr>
          <p:spPr>
            <a:xfrm>
              <a:off x="6617975" y="1693225"/>
              <a:ext cx="117550" cy="159750"/>
            </a:xfrm>
            <a:custGeom>
              <a:avLst/>
              <a:gdLst/>
              <a:ahLst/>
              <a:cxnLst/>
              <a:rect l="l" t="t" r="r" b="b"/>
              <a:pathLst>
                <a:path w="4702" h="6390" extrusionOk="0">
                  <a:moveTo>
                    <a:pt x="83" y="1"/>
                  </a:moveTo>
                  <a:lnTo>
                    <a:pt x="83" y="1"/>
                  </a:lnTo>
                  <a:cubicBezTo>
                    <a:pt x="0" y="1349"/>
                    <a:pt x="417" y="2748"/>
                    <a:pt x="1294" y="3761"/>
                  </a:cubicBezTo>
                  <a:cubicBezTo>
                    <a:pt x="1472" y="3973"/>
                    <a:pt x="1674" y="4165"/>
                    <a:pt x="1894" y="4339"/>
                  </a:cubicBezTo>
                  <a:cubicBezTo>
                    <a:pt x="2128" y="4523"/>
                    <a:pt x="2384" y="4688"/>
                    <a:pt x="2642" y="4839"/>
                  </a:cubicBezTo>
                  <a:cubicBezTo>
                    <a:pt x="3228" y="5192"/>
                    <a:pt x="3843" y="5504"/>
                    <a:pt x="4325" y="5954"/>
                  </a:cubicBezTo>
                  <a:cubicBezTo>
                    <a:pt x="4388" y="6018"/>
                    <a:pt x="4453" y="6082"/>
                    <a:pt x="4513" y="6151"/>
                  </a:cubicBezTo>
                  <a:cubicBezTo>
                    <a:pt x="4536" y="6174"/>
                    <a:pt x="4554" y="6197"/>
                    <a:pt x="4572" y="6219"/>
                  </a:cubicBezTo>
                  <a:cubicBezTo>
                    <a:pt x="4619" y="6274"/>
                    <a:pt x="4659" y="6329"/>
                    <a:pt x="4701" y="6390"/>
                  </a:cubicBezTo>
                  <a:cubicBezTo>
                    <a:pt x="4682" y="6312"/>
                    <a:pt x="4655" y="6233"/>
                    <a:pt x="4632" y="6151"/>
                  </a:cubicBezTo>
                  <a:cubicBezTo>
                    <a:pt x="4613" y="6087"/>
                    <a:pt x="4595" y="6027"/>
                    <a:pt x="4572" y="5963"/>
                  </a:cubicBezTo>
                  <a:cubicBezTo>
                    <a:pt x="4499" y="5729"/>
                    <a:pt x="4412" y="5486"/>
                    <a:pt x="4316" y="5247"/>
                  </a:cubicBezTo>
                  <a:cubicBezTo>
                    <a:pt x="4035" y="4546"/>
                    <a:pt x="3669" y="3853"/>
                    <a:pt x="3197" y="3330"/>
                  </a:cubicBezTo>
                  <a:cubicBezTo>
                    <a:pt x="3165" y="3289"/>
                    <a:pt x="3133" y="3253"/>
                    <a:pt x="3095" y="3220"/>
                  </a:cubicBezTo>
                  <a:cubicBezTo>
                    <a:pt x="2765" y="2877"/>
                    <a:pt x="2375" y="2610"/>
                    <a:pt x="1986" y="2339"/>
                  </a:cubicBezTo>
                  <a:cubicBezTo>
                    <a:pt x="1931" y="2299"/>
                    <a:pt x="1871" y="2257"/>
                    <a:pt x="1812" y="2212"/>
                  </a:cubicBezTo>
                  <a:cubicBezTo>
                    <a:pt x="1018" y="1643"/>
                    <a:pt x="220" y="955"/>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2"/>
            <p:cNvSpPr/>
            <p:nvPr/>
          </p:nvSpPr>
          <p:spPr>
            <a:xfrm>
              <a:off x="6588600" y="1841825"/>
              <a:ext cx="156175" cy="120400"/>
            </a:xfrm>
            <a:custGeom>
              <a:avLst/>
              <a:gdLst/>
              <a:ahLst/>
              <a:cxnLst/>
              <a:rect l="l" t="t" r="r" b="b"/>
              <a:pathLst>
                <a:path w="6247" h="4816" extrusionOk="0">
                  <a:moveTo>
                    <a:pt x="1" y="0"/>
                  </a:moveTo>
                  <a:lnTo>
                    <a:pt x="1" y="0"/>
                  </a:lnTo>
                  <a:cubicBezTo>
                    <a:pt x="240" y="1046"/>
                    <a:pt x="794" y="2032"/>
                    <a:pt x="1574" y="2757"/>
                  </a:cubicBezTo>
                  <a:cubicBezTo>
                    <a:pt x="1899" y="3060"/>
                    <a:pt x="2266" y="3312"/>
                    <a:pt x="2661" y="3509"/>
                  </a:cubicBezTo>
                  <a:lnTo>
                    <a:pt x="2661" y="3513"/>
                  </a:lnTo>
                  <a:cubicBezTo>
                    <a:pt x="2761" y="3559"/>
                    <a:pt x="2867" y="3605"/>
                    <a:pt x="2968" y="3646"/>
                  </a:cubicBezTo>
                  <a:cubicBezTo>
                    <a:pt x="3968" y="4050"/>
                    <a:pt x="5128" y="4091"/>
                    <a:pt x="6022" y="4660"/>
                  </a:cubicBezTo>
                  <a:cubicBezTo>
                    <a:pt x="6101" y="4705"/>
                    <a:pt x="6173" y="4756"/>
                    <a:pt x="6247" y="4815"/>
                  </a:cubicBezTo>
                  <a:cubicBezTo>
                    <a:pt x="6160" y="4678"/>
                    <a:pt x="6069" y="4540"/>
                    <a:pt x="5972" y="4403"/>
                  </a:cubicBezTo>
                  <a:lnTo>
                    <a:pt x="5967" y="4398"/>
                  </a:lnTo>
                  <a:cubicBezTo>
                    <a:pt x="5390" y="3564"/>
                    <a:pt x="4647" y="2711"/>
                    <a:pt x="3802" y="2234"/>
                  </a:cubicBezTo>
                  <a:cubicBezTo>
                    <a:pt x="3477" y="2046"/>
                    <a:pt x="3119" y="1913"/>
                    <a:pt x="2761" y="1794"/>
                  </a:cubicBezTo>
                  <a:cubicBezTo>
                    <a:pt x="2674" y="1761"/>
                    <a:pt x="2583" y="1729"/>
                    <a:pt x="2492" y="1702"/>
                  </a:cubicBezTo>
                  <a:cubicBezTo>
                    <a:pt x="2234" y="1615"/>
                    <a:pt x="1969" y="1523"/>
                    <a:pt x="1707" y="1413"/>
                  </a:cubicBezTo>
                  <a:cubicBezTo>
                    <a:pt x="987" y="1111"/>
                    <a:pt x="318" y="693"/>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2"/>
            <p:cNvSpPr/>
            <p:nvPr/>
          </p:nvSpPr>
          <p:spPr>
            <a:xfrm>
              <a:off x="6582775" y="1973550"/>
              <a:ext cx="189875" cy="56775"/>
            </a:xfrm>
            <a:custGeom>
              <a:avLst/>
              <a:gdLst/>
              <a:ahLst/>
              <a:cxnLst/>
              <a:rect l="l" t="t" r="r" b="b"/>
              <a:pathLst>
                <a:path w="7595" h="2271" extrusionOk="0">
                  <a:moveTo>
                    <a:pt x="1" y="1"/>
                  </a:moveTo>
                  <a:lnTo>
                    <a:pt x="1" y="1"/>
                  </a:lnTo>
                  <a:cubicBezTo>
                    <a:pt x="490" y="707"/>
                    <a:pt x="1151" y="1298"/>
                    <a:pt x="1912" y="1702"/>
                  </a:cubicBezTo>
                  <a:cubicBezTo>
                    <a:pt x="2495" y="2014"/>
                    <a:pt x="3137" y="2211"/>
                    <a:pt x="3798" y="2257"/>
                  </a:cubicBezTo>
                  <a:cubicBezTo>
                    <a:pt x="3902" y="2266"/>
                    <a:pt x="4008" y="2270"/>
                    <a:pt x="4118" y="2270"/>
                  </a:cubicBezTo>
                  <a:cubicBezTo>
                    <a:pt x="4982" y="2266"/>
                    <a:pt x="5859" y="2008"/>
                    <a:pt x="6713" y="2008"/>
                  </a:cubicBezTo>
                  <a:cubicBezTo>
                    <a:pt x="6826" y="2008"/>
                    <a:pt x="6938" y="2013"/>
                    <a:pt x="7049" y="2023"/>
                  </a:cubicBezTo>
                  <a:cubicBezTo>
                    <a:pt x="7227" y="2041"/>
                    <a:pt x="7411" y="2073"/>
                    <a:pt x="7595" y="2124"/>
                  </a:cubicBezTo>
                  <a:cubicBezTo>
                    <a:pt x="7379" y="1973"/>
                    <a:pt x="7149" y="1817"/>
                    <a:pt x="6911" y="1670"/>
                  </a:cubicBezTo>
                  <a:cubicBezTo>
                    <a:pt x="6122" y="1184"/>
                    <a:pt x="5219" y="757"/>
                    <a:pt x="4361" y="642"/>
                  </a:cubicBezTo>
                  <a:cubicBezTo>
                    <a:pt x="4178" y="620"/>
                    <a:pt x="3991" y="611"/>
                    <a:pt x="3804" y="611"/>
                  </a:cubicBezTo>
                  <a:cubicBezTo>
                    <a:pt x="3692" y="611"/>
                    <a:pt x="3579" y="614"/>
                    <a:pt x="3468" y="619"/>
                  </a:cubicBezTo>
                  <a:cubicBezTo>
                    <a:pt x="3293" y="625"/>
                    <a:pt x="3119" y="634"/>
                    <a:pt x="2945" y="647"/>
                  </a:cubicBezTo>
                  <a:cubicBezTo>
                    <a:pt x="2706" y="662"/>
                    <a:pt x="2460" y="673"/>
                    <a:pt x="2213" y="673"/>
                  </a:cubicBezTo>
                  <a:cubicBezTo>
                    <a:pt x="2076" y="673"/>
                    <a:pt x="1939" y="669"/>
                    <a:pt x="1802" y="661"/>
                  </a:cubicBezTo>
                  <a:cubicBezTo>
                    <a:pt x="1129" y="619"/>
                    <a:pt x="482" y="45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2"/>
            <p:cNvSpPr/>
            <p:nvPr/>
          </p:nvSpPr>
          <p:spPr>
            <a:xfrm>
              <a:off x="6725725" y="1719025"/>
              <a:ext cx="123400" cy="416500"/>
            </a:xfrm>
            <a:custGeom>
              <a:avLst/>
              <a:gdLst/>
              <a:ahLst/>
              <a:cxnLst/>
              <a:rect l="l" t="t" r="r" b="b"/>
              <a:pathLst>
                <a:path w="4936" h="16660" extrusionOk="0">
                  <a:moveTo>
                    <a:pt x="400" y="1"/>
                  </a:moveTo>
                  <a:cubicBezTo>
                    <a:pt x="348" y="1"/>
                    <a:pt x="303" y="36"/>
                    <a:pt x="294" y="84"/>
                  </a:cubicBezTo>
                  <a:cubicBezTo>
                    <a:pt x="83" y="1514"/>
                    <a:pt x="0" y="2954"/>
                    <a:pt x="6" y="4399"/>
                  </a:cubicBezTo>
                  <a:cubicBezTo>
                    <a:pt x="15" y="5843"/>
                    <a:pt x="120" y="7293"/>
                    <a:pt x="372" y="8723"/>
                  </a:cubicBezTo>
                  <a:cubicBezTo>
                    <a:pt x="620" y="10154"/>
                    <a:pt x="1018" y="11571"/>
                    <a:pt x="1624" y="12915"/>
                  </a:cubicBezTo>
                  <a:cubicBezTo>
                    <a:pt x="1936" y="13579"/>
                    <a:pt x="2294" y="14231"/>
                    <a:pt x="2711" y="14845"/>
                  </a:cubicBezTo>
                  <a:cubicBezTo>
                    <a:pt x="3143" y="15451"/>
                    <a:pt x="3628" y="16020"/>
                    <a:pt x="4170" y="16542"/>
                  </a:cubicBezTo>
                  <a:cubicBezTo>
                    <a:pt x="4170" y="16542"/>
                    <a:pt x="4174" y="16547"/>
                    <a:pt x="4178" y="16551"/>
                  </a:cubicBezTo>
                  <a:cubicBezTo>
                    <a:pt x="4259" y="16624"/>
                    <a:pt x="4361" y="16660"/>
                    <a:pt x="4462" y="16660"/>
                  </a:cubicBezTo>
                  <a:cubicBezTo>
                    <a:pt x="4579" y="16660"/>
                    <a:pt x="4695" y="16611"/>
                    <a:pt x="4779" y="16515"/>
                  </a:cubicBezTo>
                  <a:cubicBezTo>
                    <a:pt x="4936" y="16341"/>
                    <a:pt x="4921" y="16075"/>
                    <a:pt x="4747" y="15914"/>
                  </a:cubicBezTo>
                  <a:lnTo>
                    <a:pt x="4739" y="15910"/>
                  </a:lnTo>
                  <a:cubicBezTo>
                    <a:pt x="4225" y="15451"/>
                    <a:pt x="3757" y="14946"/>
                    <a:pt x="3335" y="14396"/>
                  </a:cubicBezTo>
                  <a:cubicBezTo>
                    <a:pt x="2923" y="13837"/>
                    <a:pt x="2565" y="13240"/>
                    <a:pt x="2243" y="12616"/>
                  </a:cubicBezTo>
                  <a:cubicBezTo>
                    <a:pt x="1619" y="11365"/>
                    <a:pt x="1184" y="10012"/>
                    <a:pt x="886" y="8622"/>
                  </a:cubicBezTo>
                  <a:cubicBezTo>
                    <a:pt x="588" y="7238"/>
                    <a:pt x="427" y="5816"/>
                    <a:pt x="364" y="4395"/>
                  </a:cubicBezTo>
                  <a:cubicBezTo>
                    <a:pt x="303" y="2968"/>
                    <a:pt x="331" y="1533"/>
                    <a:pt x="487" y="115"/>
                  </a:cubicBezTo>
                  <a:lnTo>
                    <a:pt x="491" y="111"/>
                  </a:lnTo>
                  <a:cubicBezTo>
                    <a:pt x="496" y="56"/>
                    <a:pt x="459" y="10"/>
                    <a:pt x="409" y="1"/>
                  </a:cubicBezTo>
                  <a:cubicBezTo>
                    <a:pt x="406" y="1"/>
                    <a:pt x="403"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2"/>
            <p:cNvSpPr/>
            <p:nvPr/>
          </p:nvSpPr>
          <p:spPr>
            <a:xfrm>
              <a:off x="6728025" y="1593150"/>
              <a:ext cx="45325" cy="152275"/>
            </a:xfrm>
            <a:custGeom>
              <a:avLst/>
              <a:gdLst/>
              <a:ahLst/>
              <a:cxnLst/>
              <a:rect l="l" t="t" r="r" b="b"/>
              <a:pathLst>
                <a:path w="1813" h="6091" extrusionOk="0">
                  <a:moveTo>
                    <a:pt x="1083" y="1"/>
                  </a:moveTo>
                  <a:cubicBezTo>
                    <a:pt x="1358" y="762"/>
                    <a:pt x="991" y="1588"/>
                    <a:pt x="624" y="2308"/>
                  </a:cubicBezTo>
                  <a:cubicBezTo>
                    <a:pt x="532" y="2477"/>
                    <a:pt x="445" y="2651"/>
                    <a:pt x="367" y="2826"/>
                  </a:cubicBezTo>
                  <a:cubicBezTo>
                    <a:pt x="294" y="2986"/>
                    <a:pt x="230" y="3151"/>
                    <a:pt x="179" y="3321"/>
                  </a:cubicBezTo>
                  <a:cubicBezTo>
                    <a:pt x="138" y="3459"/>
                    <a:pt x="106" y="3610"/>
                    <a:pt x="88" y="3756"/>
                  </a:cubicBezTo>
                  <a:cubicBezTo>
                    <a:pt x="1" y="4348"/>
                    <a:pt x="42" y="5000"/>
                    <a:pt x="138" y="5600"/>
                  </a:cubicBezTo>
                  <a:cubicBezTo>
                    <a:pt x="166" y="5770"/>
                    <a:pt x="193" y="5935"/>
                    <a:pt x="230" y="6090"/>
                  </a:cubicBezTo>
                  <a:cubicBezTo>
                    <a:pt x="248" y="5921"/>
                    <a:pt x="294" y="5760"/>
                    <a:pt x="349" y="5600"/>
                  </a:cubicBezTo>
                  <a:lnTo>
                    <a:pt x="354" y="5595"/>
                  </a:lnTo>
                  <a:cubicBezTo>
                    <a:pt x="564" y="5013"/>
                    <a:pt x="981" y="4490"/>
                    <a:pt x="1284" y="3927"/>
                  </a:cubicBezTo>
                  <a:cubicBezTo>
                    <a:pt x="1330" y="3834"/>
                    <a:pt x="1377" y="3743"/>
                    <a:pt x="1417" y="3651"/>
                  </a:cubicBezTo>
                  <a:cubicBezTo>
                    <a:pt x="1542" y="3366"/>
                    <a:pt x="1629" y="3068"/>
                    <a:pt x="1669" y="2765"/>
                  </a:cubicBezTo>
                  <a:cubicBezTo>
                    <a:pt x="1812" y="1825"/>
                    <a:pt x="1587" y="822"/>
                    <a:pt x="1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2"/>
            <p:cNvSpPr/>
            <p:nvPr/>
          </p:nvSpPr>
          <p:spPr>
            <a:xfrm>
              <a:off x="6677125" y="1704225"/>
              <a:ext cx="3675" cy="1775"/>
            </a:xfrm>
            <a:custGeom>
              <a:avLst/>
              <a:gdLst/>
              <a:ahLst/>
              <a:cxnLst/>
              <a:rect l="l" t="t" r="r" b="b"/>
              <a:pathLst>
                <a:path w="147" h="71" extrusionOk="0">
                  <a:moveTo>
                    <a:pt x="147" y="1"/>
                  </a:moveTo>
                  <a:lnTo>
                    <a:pt x="147" y="1"/>
                  </a:lnTo>
                  <a:cubicBezTo>
                    <a:pt x="96" y="15"/>
                    <a:pt x="46" y="38"/>
                    <a:pt x="1" y="70"/>
                  </a:cubicBezTo>
                  <a:lnTo>
                    <a:pt x="1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2"/>
            <p:cNvSpPr/>
            <p:nvPr/>
          </p:nvSpPr>
          <p:spPr>
            <a:xfrm>
              <a:off x="6680800" y="1703425"/>
              <a:ext cx="1600" cy="825"/>
            </a:xfrm>
            <a:custGeom>
              <a:avLst/>
              <a:gdLst/>
              <a:ahLst/>
              <a:cxnLst/>
              <a:rect l="l" t="t" r="r" b="b"/>
              <a:pathLst>
                <a:path w="64" h="33" extrusionOk="0">
                  <a:moveTo>
                    <a:pt x="64" y="1"/>
                  </a:moveTo>
                  <a:lnTo>
                    <a:pt x="0" y="33"/>
                  </a:lnTo>
                  <a:cubicBezTo>
                    <a:pt x="19" y="28"/>
                    <a:pt x="36" y="24"/>
                    <a:pt x="55" y="20"/>
                  </a:cubicBezTo>
                  <a:cubicBezTo>
                    <a:pt x="59" y="15"/>
                    <a:pt x="59" y="1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2"/>
            <p:cNvSpPr/>
            <p:nvPr/>
          </p:nvSpPr>
          <p:spPr>
            <a:xfrm>
              <a:off x="6627825" y="1989025"/>
              <a:ext cx="49900" cy="40975"/>
            </a:xfrm>
            <a:custGeom>
              <a:avLst/>
              <a:gdLst/>
              <a:ahLst/>
              <a:cxnLst/>
              <a:rect l="l" t="t" r="r" b="b"/>
              <a:pathLst>
                <a:path w="1996" h="1639" extrusionOk="0">
                  <a:moveTo>
                    <a:pt x="1666" y="0"/>
                  </a:moveTo>
                  <a:cubicBezTo>
                    <a:pt x="1491" y="6"/>
                    <a:pt x="1317" y="15"/>
                    <a:pt x="1143" y="28"/>
                  </a:cubicBezTo>
                  <a:cubicBezTo>
                    <a:pt x="904" y="43"/>
                    <a:pt x="658" y="54"/>
                    <a:pt x="411" y="54"/>
                  </a:cubicBezTo>
                  <a:cubicBezTo>
                    <a:pt x="274" y="54"/>
                    <a:pt x="137" y="50"/>
                    <a:pt x="0" y="42"/>
                  </a:cubicBezTo>
                  <a:lnTo>
                    <a:pt x="0" y="42"/>
                  </a:lnTo>
                  <a:cubicBezTo>
                    <a:pt x="19" y="258"/>
                    <a:pt x="32" y="474"/>
                    <a:pt x="55" y="684"/>
                  </a:cubicBezTo>
                  <a:cubicBezTo>
                    <a:pt x="70" y="817"/>
                    <a:pt x="83" y="950"/>
                    <a:pt x="110" y="1083"/>
                  </a:cubicBezTo>
                  <a:cubicBezTo>
                    <a:pt x="693" y="1395"/>
                    <a:pt x="1335" y="1592"/>
                    <a:pt x="1996" y="1638"/>
                  </a:cubicBezTo>
                  <a:cubicBezTo>
                    <a:pt x="1954" y="1088"/>
                    <a:pt x="1821" y="542"/>
                    <a:pt x="1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2"/>
            <p:cNvSpPr/>
            <p:nvPr/>
          </p:nvSpPr>
          <p:spPr>
            <a:xfrm>
              <a:off x="6627925" y="1877150"/>
              <a:ext cx="29725" cy="52400"/>
            </a:xfrm>
            <a:custGeom>
              <a:avLst/>
              <a:gdLst/>
              <a:ahLst/>
              <a:cxnLst/>
              <a:rect l="l" t="t" r="r" b="b"/>
              <a:pathLst>
                <a:path w="1189" h="2096" extrusionOk="0">
                  <a:moveTo>
                    <a:pt x="134" y="0"/>
                  </a:moveTo>
                  <a:cubicBezTo>
                    <a:pt x="79" y="449"/>
                    <a:pt x="33" y="894"/>
                    <a:pt x="1" y="1344"/>
                  </a:cubicBezTo>
                  <a:cubicBezTo>
                    <a:pt x="326" y="1647"/>
                    <a:pt x="693" y="1899"/>
                    <a:pt x="1088" y="2096"/>
                  </a:cubicBezTo>
                  <a:cubicBezTo>
                    <a:pt x="1069" y="1944"/>
                    <a:pt x="1061" y="1793"/>
                    <a:pt x="1061" y="1637"/>
                  </a:cubicBezTo>
                  <a:cubicBezTo>
                    <a:pt x="1051" y="1211"/>
                    <a:pt x="1101" y="794"/>
                    <a:pt x="1188" y="381"/>
                  </a:cubicBezTo>
                  <a:cubicBezTo>
                    <a:pt x="1101" y="348"/>
                    <a:pt x="1010" y="316"/>
                    <a:pt x="919" y="289"/>
                  </a:cubicBezTo>
                  <a:cubicBezTo>
                    <a:pt x="661" y="202"/>
                    <a:pt x="396" y="11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2"/>
            <p:cNvSpPr/>
            <p:nvPr/>
          </p:nvSpPr>
          <p:spPr>
            <a:xfrm>
              <a:off x="6650300" y="1748500"/>
              <a:ext cx="47600" cy="65700"/>
            </a:xfrm>
            <a:custGeom>
              <a:avLst/>
              <a:gdLst/>
              <a:ahLst/>
              <a:cxnLst/>
              <a:rect l="l" t="t" r="r" b="b"/>
              <a:pathLst>
                <a:path w="1904" h="2628" extrusionOk="0">
                  <a:moveTo>
                    <a:pt x="519" y="1"/>
                  </a:moveTo>
                  <a:cubicBezTo>
                    <a:pt x="326" y="514"/>
                    <a:pt x="151" y="1028"/>
                    <a:pt x="1" y="1550"/>
                  </a:cubicBezTo>
                  <a:cubicBezTo>
                    <a:pt x="179" y="1762"/>
                    <a:pt x="381" y="1954"/>
                    <a:pt x="601" y="2128"/>
                  </a:cubicBezTo>
                  <a:cubicBezTo>
                    <a:pt x="835" y="2312"/>
                    <a:pt x="1091" y="2477"/>
                    <a:pt x="1349" y="2628"/>
                  </a:cubicBezTo>
                  <a:cubicBezTo>
                    <a:pt x="1559" y="2128"/>
                    <a:pt x="1757" y="1629"/>
                    <a:pt x="1904" y="1119"/>
                  </a:cubicBezTo>
                  <a:cubicBezTo>
                    <a:pt x="1872" y="1078"/>
                    <a:pt x="1840" y="1042"/>
                    <a:pt x="1802" y="1009"/>
                  </a:cubicBezTo>
                  <a:cubicBezTo>
                    <a:pt x="1472" y="666"/>
                    <a:pt x="1082" y="399"/>
                    <a:pt x="693" y="128"/>
                  </a:cubicBezTo>
                  <a:cubicBezTo>
                    <a:pt x="638" y="88"/>
                    <a:pt x="578" y="46"/>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2"/>
            <p:cNvSpPr/>
            <p:nvPr/>
          </p:nvSpPr>
          <p:spPr>
            <a:xfrm>
              <a:off x="6774225" y="1732900"/>
              <a:ext cx="46800" cy="81300"/>
            </a:xfrm>
            <a:custGeom>
              <a:avLst/>
              <a:gdLst/>
              <a:ahLst/>
              <a:cxnLst/>
              <a:rect l="l" t="t" r="r" b="b"/>
              <a:pathLst>
                <a:path w="1872" h="3252" extrusionOk="0">
                  <a:moveTo>
                    <a:pt x="1863" y="1"/>
                  </a:moveTo>
                  <a:lnTo>
                    <a:pt x="1863" y="1"/>
                  </a:lnTo>
                  <a:cubicBezTo>
                    <a:pt x="1565" y="276"/>
                    <a:pt x="1230" y="524"/>
                    <a:pt x="904" y="752"/>
                  </a:cubicBezTo>
                  <a:cubicBezTo>
                    <a:pt x="597" y="968"/>
                    <a:pt x="285" y="1184"/>
                    <a:pt x="1" y="1436"/>
                  </a:cubicBezTo>
                  <a:cubicBezTo>
                    <a:pt x="47" y="2041"/>
                    <a:pt x="138" y="2642"/>
                    <a:pt x="253" y="3252"/>
                  </a:cubicBezTo>
                  <a:cubicBezTo>
                    <a:pt x="515" y="3097"/>
                    <a:pt x="767" y="2936"/>
                    <a:pt x="1000" y="2752"/>
                  </a:cubicBezTo>
                  <a:cubicBezTo>
                    <a:pt x="1335" y="2486"/>
                    <a:pt x="1624" y="2174"/>
                    <a:pt x="1872" y="1831"/>
                  </a:cubicBezTo>
                  <a:cubicBezTo>
                    <a:pt x="1849" y="1220"/>
                    <a:pt x="1844" y="615"/>
                    <a:pt x="1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2"/>
            <p:cNvSpPr/>
            <p:nvPr/>
          </p:nvSpPr>
          <p:spPr>
            <a:xfrm>
              <a:off x="6793600" y="1851000"/>
              <a:ext cx="36950" cy="68925"/>
            </a:xfrm>
            <a:custGeom>
              <a:avLst/>
              <a:gdLst/>
              <a:ahLst/>
              <a:cxnLst/>
              <a:rect l="l" t="t" r="r" b="b"/>
              <a:pathLst>
                <a:path w="1478" h="2757" extrusionOk="0">
                  <a:moveTo>
                    <a:pt x="1298" y="1"/>
                  </a:moveTo>
                  <a:cubicBezTo>
                    <a:pt x="1120" y="143"/>
                    <a:pt x="941" y="271"/>
                    <a:pt x="758" y="395"/>
                  </a:cubicBezTo>
                  <a:cubicBezTo>
                    <a:pt x="500" y="578"/>
                    <a:pt x="244" y="757"/>
                    <a:pt x="1" y="954"/>
                  </a:cubicBezTo>
                  <a:cubicBezTo>
                    <a:pt x="134" y="1555"/>
                    <a:pt x="253" y="2156"/>
                    <a:pt x="335" y="2757"/>
                  </a:cubicBezTo>
                  <a:cubicBezTo>
                    <a:pt x="515" y="2647"/>
                    <a:pt x="688" y="2528"/>
                    <a:pt x="854" y="2399"/>
                  </a:cubicBezTo>
                  <a:cubicBezTo>
                    <a:pt x="1083" y="2215"/>
                    <a:pt x="1289" y="2014"/>
                    <a:pt x="1478" y="1794"/>
                  </a:cubicBezTo>
                  <a:cubicBezTo>
                    <a:pt x="1450" y="1578"/>
                    <a:pt x="1431" y="1362"/>
                    <a:pt x="1408" y="1142"/>
                  </a:cubicBezTo>
                  <a:cubicBezTo>
                    <a:pt x="1372" y="761"/>
                    <a:pt x="1336" y="38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2"/>
            <p:cNvSpPr/>
            <p:nvPr/>
          </p:nvSpPr>
          <p:spPr>
            <a:xfrm>
              <a:off x="6806200" y="1961275"/>
              <a:ext cx="55525" cy="54950"/>
            </a:xfrm>
            <a:custGeom>
              <a:avLst/>
              <a:gdLst/>
              <a:ahLst/>
              <a:cxnLst/>
              <a:rect l="l" t="t" r="r" b="b"/>
              <a:pathLst>
                <a:path w="2221" h="2198" extrusionOk="0">
                  <a:moveTo>
                    <a:pt x="1734" y="1"/>
                  </a:moveTo>
                  <a:cubicBezTo>
                    <a:pt x="1431" y="107"/>
                    <a:pt x="1139" y="225"/>
                    <a:pt x="859" y="386"/>
                  </a:cubicBezTo>
                  <a:cubicBezTo>
                    <a:pt x="561" y="556"/>
                    <a:pt x="271" y="776"/>
                    <a:pt x="1" y="1023"/>
                  </a:cubicBezTo>
                  <a:cubicBezTo>
                    <a:pt x="24" y="1258"/>
                    <a:pt x="61" y="1487"/>
                    <a:pt x="125" y="1711"/>
                  </a:cubicBezTo>
                  <a:cubicBezTo>
                    <a:pt x="171" y="1881"/>
                    <a:pt x="235" y="2042"/>
                    <a:pt x="318" y="2198"/>
                  </a:cubicBezTo>
                  <a:cubicBezTo>
                    <a:pt x="785" y="2083"/>
                    <a:pt x="1258" y="1973"/>
                    <a:pt x="1698" y="1798"/>
                  </a:cubicBezTo>
                  <a:cubicBezTo>
                    <a:pt x="1877" y="1726"/>
                    <a:pt x="2051" y="1643"/>
                    <a:pt x="2221" y="1546"/>
                  </a:cubicBezTo>
                  <a:cubicBezTo>
                    <a:pt x="2180" y="1271"/>
                    <a:pt x="2111" y="1000"/>
                    <a:pt x="2019" y="739"/>
                  </a:cubicBezTo>
                  <a:cubicBezTo>
                    <a:pt x="1937" y="487"/>
                    <a:pt x="1835" y="244"/>
                    <a:pt x="1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2"/>
            <p:cNvSpPr/>
            <p:nvPr/>
          </p:nvSpPr>
          <p:spPr>
            <a:xfrm>
              <a:off x="6730200" y="1662275"/>
              <a:ext cx="39575" cy="29050"/>
            </a:xfrm>
            <a:custGeom>
              <a:avLst/>
              <a:gdLst/>
              <a:ahLst/>
              <a:cxnLst/>
              <a:rect l="l" t="t" r="r" b="b"/>
              <a:pathLst>
                <a:path w="1583" h="1162" extrusionOk="0">
                  <a:moveTo>
                    <a:pt x="1582" y="0"/>
                  </a:moveTo>
                  <a:lnTo>
                    <a:pt x="1582" y="0"/>
                  </a:lnTo>
                  <a:cubicBezTo>
                    <a:pt x="1211" y="6"/>
                    <a:pt x="845" y="24"/>
                    <a:pt x="473" y="55"/>
                  </a:cubicBezTo>
                  <a:cubicBezTo>
                    <a:pt x="429" y="59"/>
                    <a:pt x="384" y="65"/>
                    <a:pt x="339" y="65"/>
                  </a:cubicBezTo>
                  <a:cubicBezTo>
                    <a:pt x="319" y="65"/>
                    <a:pt x="300" y="64"/>
                    <a:pt x="280" y="61"/>
                  </a:cubicBezTo>
                  <a:cubicBezTo>
                    <a:pt x="207" y="221"/>
                    <a:pt x="143" y="386"/>
                    <a:pt x="92" y="556"/>
                  </a:cubicBezTo>
                  <a:cubicBezTo>
                    <a:pt x="51" y="694"/>
                    <a:pt x="19" y="845"/>
                    <a:pt x="1" y="991"/>
                  </a:cubicBezTo>
                  <a:cubicBezTo>
                    <a:pt x="358" y="1001"/>
                    <a:pt x="712" y="1046"/>
                    <a:pt x="1060" y="1129"/>
                  </a:cubicBezTo>
                  <a:cubicBezTo>
                    <a:pt x="1106" y="1138"/>
                    <a:pt x="1152" y="1147"/>
                    <a:pt x="1197" y="1162"/>
                  </a:cubicBezTo>
                  <a:cubicBezTo>
                    <a:pt x="1243" y="1069"/>
                    <a:pt x="1290" y="978"/>
                    <a:pt x="1330" y="886"/>
                  </a:cubicBezTo>
                  <a:cubicBezTo>
                    <a:pt x="1455" y="601"/>
                    <a:pt x="1542" y="303"/>
                    <a:pt x="15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5" name="Google Shape;2025;p22"/>
          <p:cNvGrpSpPr/>
          <p:nvPr/>
        </p:nvGrpSpPr>
        <p:grpSpPr>
          <a:xfrm>
            <a:off x="8009821" y="2031804"/>
            <a:ext cx="1092568" cy="3073695"/>
            <a:chOff x="4639475" y="1989050"/>
            <a:chExt cx="1236356" cy="3478211"/>
          </a:xfrm>
        </p:grpSpPr>
        <p:sp>
          <p:nvSpPr>
            <p:cNvPr id="2026" name="Google Shape;2026;p22"/>
            <p:cNvSpPr/>
            <p:nvPr/>
          </p:nvSpPr>
          <p:spPr>
            <a:xfrm>
              <a:off x="4639475" y="1989050"/>
              <a:ext cx="1236356" cy="2941008"/>
            </a:xfrm>
            <a:custGeom>
              <a:avLst/>
              <a:gdLst/>
              <a:ahLst/>
              <a:cxnLst/>
              <a:rect l="l" t="t" r="r" b="b"/>
              <a:pathLst>
                <a:path w="9581" h="22791" extrusionOk="0">
                  <a:moveTo>
                    <a:pt x="2049" y="0"/>
                  </a:moveTo>
                  <a:cubicBezTo>
                    <a:pt x="1839" y="0"/>
                    <a:pt x="1662" y="41"/>
                    <a:pt x="1536" y="117"/>
                  </a:cubicBezTo>
                  <a:cubicBezTo>
                    <a:pt x="1032" y="425"/>
                    <a:pt x="514" y="883"/>
                    <a:pt x="317" y="2076"/>
                  </a:cubicBezTo>
                  <a:cubicBezTo>
                    <a:pt x="280" y="2296"/>
                    <a:pt x="253" y="2534"/>
                    <a:pt x="243" y="2805"/>
                  </a:cubicBezTo>
                  <a:cubicBezTo>
                    <a:pt x="225" y="3186"/>
                    <a:pt x="198" y="3612"/>
                    <a:pt x="170" y="4057"/>
                  </a:cubicBezTo>
                  <a:cubicBezTo>
                    <a:pt x="124" y="4735"/>
                    <a:pt x="73" y="5461"/>
                    <a:pt x="41" y="6139"/>
                  </a:cubicBezTo>
                  <a:cubicBezTo>
                    <a:pt x="37" y="6286"/>
                    <a:pt x="1514" y="6593"/>
                    <a:pt x="1508" y="6735"/>
                  </a:cubicBezTo>
                  <a:cubicBezTo>
                    <a:pt x="1500" y="6978"/>
                    <a:pt x="5" y="7047"/>
                    <a:pt x="5" y="7267"/>
                  </a:cubicBezTo>
                  <a:cubicBezTo>
                    <a:pt x="1" y="7400"/>
                    <a:pt x="1" y="7533"/>
                    <a:pt x="5" y="7656"/>
                  </a:cubicBezTo>
                  <a:cubicBezTo>
                    <a:pt x="5" y="7910"/>
                    <a:pt x="14" y="8139"/>
                    <a:pt x="37" y="8331"/>
                  </a:cubicBezTo>
                  <a:cubicBezTo>
                    <a:pt x="83" y="8835"/>
                    <a:pt x="230" y="9427"/>
                    <a:pt x="422" y="10060"/>
                  </a:cubicBezTo>
                  <a:cubicBezTo>
                    <a:pt x="711" y="10991"/>
                    <a:pt x="1114" y="12004"/>
                    <a:pt x="1508" y="12963"/>
                  </a:cubicBezTo>
                  <a:cubicBezTo>
                    <a:pt x="1775" y="13610"/>
                    <a:pt x="1821" y="14073"/>
                    <a:pt x="1789" y="14458"/>
                  </a:cubicBezTo>
                  <a:lnTo>
                    <a:pt x="1789" y="14463"/>
                  </a:lnTo>
                  <a:cubicBezTo>
                    <a:pt x="1743" y="15031"/>
                    <a:pt x="1518" y="15439"/>
                    <a:pt x="1542" y="16017"/>
                  </a:cubicBezTo>
                  <a:cubicBezTo>
                    <a:pt x="1546" y="16131"/>
                    <a:pt x="1573" y="16311"/>
                    <a:pt x="1614" y="16517"/>
                  </a:cubicBezTo>
                  <a:cubicBezTo>
                    <a:pt x="1734" y="17141"/>
                    <a:pt x="1959" y="18017"/>
                    <a:pt x="1986" y="18112"/>
                  </a:cubicBezTo>
                  <a:cubicBezTo>
                    <a:pt x="2128" y="18626"/>
                    <a:pt x="4118" y="18965"/>
                    <a:pt x="4150" y="19168"/>
                  </a:cubicBezTo>
                  <a:cubicBezTo>
                    <a:pt x="4150" y="19168"/>
                    <a:pt x="3614" y="19177"/>
                    <a:pt x="3169" y="19200"/>
                  </a:cubicBezTo>
                  <a:cubicBezTo>
                    <a:pt x="2839" y="19219"/>
                    <a:pt x="2564" y="19246"/>
                    <a:pt x="2587" y="19287"/>
                  </a:cubicBezTo>
                  <a:cubicBezTo>
                    <a:pt x="2875" y="19818"/>
                    <a:pt x="3045" y="20002"/>
                    <a:pt x="3540" y="20608"/>
                  </a:cubicBezTo>
                  <a:cubicBezTo>
                    <a:pt x="3600" y="20681"/>
                    <a:pt x="3665" y="20754"/>
                    <a:pt x="3737" y="20828"/>
                  </a:cubicBezTo>
                  <a:cubicBezTo>
                    <a:pt x="4577" y="21685"/>
                    <a:pt x="6076" y="22460"/>
                    <a:pt x="6586" y="22708"/>
                  </a:cubicBezTo>
                  <a:cubicBezTo>
                    <a:pt x="6700" y="22763"/>
                    <a:pt x="6764" y="22790"/>
                    <a:pt x="6764" y="22790"/>
                  </a:cubicBezTo>
                  <a:cubicBezTo>
                    <a:pt x="6764" y="22790"/>
                    <a:pt x="6783" y="22777"/>
                    <a:pt x="6819" y="22749"/>
                  </a:cubicBezTo>
                  <a:cubicBezTo>
                    <a:pt x="6962" y="22635"/>
                    <a:pt x="7352" y="22318"/>
                    <a:pt x="7796" y="21869"/>
                  </a:cubicBezTo>
                  <a:cubicBezTo>
                    <a:pt x="8245" y="21420"/>
                    <a:pt x="8745" y="20842"/>
                    <a:pt x="9103" y="20214"/>
                  </a:cubicBezTo>
                  <a:cubicBezTo>
                    <a:pt x="9383" y="19723"/>
                    <a:pt x="9571" y="19204"/>
                    <a:pt x="9576" y="18696"/>
                  </a:cubicBezTo>
                  <a:cubicBezTo>
                    <a:pt x="9581" y="18635"/>
                    <a:pt x="9581" y="18586"/>
                    <a:pt x="9576" y="18531"/>
                  </a:cubicBezTo>
                  <a:cubicBezTo>
                    <a:pt x="9562" y="17049"/>
                    <a:pt x="9062" y="17159"/>
                    <a:pt x="8874" y="16599"/>
                  </a:cubicBezTo>
                  <a:cubicBezTo>
                    <a:pt x="8867" y="16576"/>
                    <a:pt x="8815" y="16568"/>
                    <a:pt x="8736" y="16568"/>
                  </a:cubicBezTo>
                  <a:cubicBezTo>
                    <a:pt x="8516" y="16568"/>
                    <a:pt x="8085" y="16632"/>
                    <a:pt x="7811" y="16632"/>
                  </a:cubicBezTo>
                  <a:cubicBezTo>
                    <a:pt x="7665" y="16632"/>
                    <a:pt x="7563" y="16614"/>
                    <a:pt x="7562" y="16558"/>
                  </a:cubicBezTo>
                  <a:cubicBezTo>
                    <a:pt x="7562" y="16444"/>
                    <a:pt x="8810" y="15917"/>
                    <a:pt x="8819" y="15811"/>
                  </a:cubicBezTo>
                  <a:cubicBezTo>
                    <a:pt x="8846" y="15462"/>
                    <a:pt x="8952" y="15049"/>
                    <a:pt x="9020" y="14700"/>
                  </a:cubicBezTo>
                  <a:cubicBezTo>
                    <a:pt x="9024" y="14690"/>
                    <a:pt x="9011" y="14684"/>
                    <a:pt x="8987" y="14684"/>
                  </a:cubicBezTo>
                  <a:cubicBezTo>
                    <a:pt x="8971" y="14684"/>
                    <a:pt x="8950" y="14686"/>
                    <a:pt x="8925" y="14692"/>
                  </a:cubicBezTo>
                  <a:cubicBezTo>
                    <a:pt x="8725" y="14722"/>
                    <a:pt x="8271" y="14877"/>
                    <a:pt x="8134" y="14877"/>
                  </a:cubicBezTo>
                  <a:cubicBezTo>
                    <a:pt x="8107" y="14877"/>
                    <a:pt x="8092" y="14871"/>
                    <a:pt x="8095" y="14857"/>
                  </a:cubicBezTo>
                  <a:cubicBezTo>
                    <a:pt x="8112" y="14761"/>
                    <a:pt x="9085" y="14288"/>
                    <a:pt x="9098" y="14183"/>
                  </a:cubicBezTo>
                  <a:cubicBezTo>
                    <a:pt x="9136" y="13779"/>
                    <a:pt x="9136" y="13297"/>
                    <a:pt x="9039" y="12664"/>
                  </a:cubicBezTo>
                  <a:cubicBezTo>
                    <a:pt x="9011" y="12505"/>
                    <a:pt x="8980" y="12334"/>
                    <a:pt x="8943" y="12151"/>
                  </a:cubicBezTo>
                  <a:cubicBezTo>
                    <a:pt x="8622" y="10651"/>
                    <a:pt x="7805" y="10579"/>
                    <a:pt x="7755" y="9913"/>
                  </a:cubicBezTo>
                  <a:cubicBezTo>
                    <a:pt x="7754" y="9904"/>
                    <a:pt x="7737" y="9900"/>
                    <a:pt x="7707" y="9900"/>
                  </a:cubicBezTo>
                  <a:cubicBezTo>
                    <a:pt x="7391" y="9900"/>
                    <a:pt x="5604" y="10336"/>
                    <a:pt x="5140" y="10336"/>
                  </a:cubicBezTo>
                  <a:cubicBezTo>
                    <a:pt x="5071" y="10336"/>
                    <a:pt x="5031" y="10326"/>
                    <a:pt x="5031" y="10303"/>
                  </a:cubicBezTo>
                  <a:cubicBezTo>
                    <a:pt x="5031" y="10294"/>
                    <a:pt x="5040" y="10285"/>
                    <a:pt x="5049" y="10276"/>
                  </a:cubicBezTo>
                  <a:cubicBezTo>
                    <a:pt x="5113" y="10215"/>
                    <a:pt x="5333" y="10111"/>
                    <a:pt x="5618" y="9978"/>
                  </a:cubicBezTo>
                  <a:lnTo>
                    <a:pt x="5623" y="9978"/>
                  </a:lnTo>
                  <a:cubicBezTo>
                    <a:pt x="6416" y="9616"/>
                    <a:pt x="7733" y="9078"/>
                    <a:pt x="7727" y="8950"/>
                  </a:cubicBezTo>
                  <a:cubicBezTo>
                    <a:pt x="7718" y="8670"/>
                    <a:pt x="7695" y="8350"/>
                    <a:pt x="7654" y="8010"/>
                  </a:cubicBezTo>
                  <a:cubicBezTo>
                    <a:pt x="7549" y="7194"/>
                    <a:pt x="7320" y="6244"/>
                    <a:pt x="6792" y="5359"/>
                  </a:cubicBezTo>
                  <a:cubicBezTo>
                    <a:pt x="6714" y="5231"/>
                    <a:pt x="6636" y="5103"/>
                    <a:pt x="6554" y="4965"/>
                  </a:cubicBezTo>
                  <a:cubicBezTo>
                    <a:pt x="6109" y="4222"/>
                    <a:pt x="5586" y="3369"/>
                    <a:pt x="5081" y="2603"/>
                  </a:cubicBezTo>
                  <a:cubicBezTo>
                    <a:pt x="5075" y="2593"/>
                    <a:pt x="5062" y="2589"/>
                    <a:pt x="5043" y="2589"/>
                  </a:cubicBezTo>
                  <a:cubicBezTo>
                    <a:pt x="4877" y="2589"/>
                    <a:pt x="4260" y="2965"/>
                    <a:pt x="3843" y="3171"/>
                  </a:cubicBezTo>
                  <a:cubicBezTo>
                    <a:pt x="3682" y="3254"/>
                    <a:pt x="3551" y="3309"/>
                    <a:pt x="3488" y="3309"/>
                  </a:cubicBezTo>
                  <a:cubicBezTo>
                    <a:pt x="3471" y="3309"/>
                    <a:pt x="3459" y="3305"/>
                    <a:pt x="3453" y="3296"/>
                  </a:cubicBezTo>
                  <a:cubicBezTo>
                    <a:pt x="3375" y="3186"/>
                    <a:pt x="3839" y="2627"/>
                    <a:pt x="4160" y="2195"/>
                  </a:cubicBezTo>
                  <a:cubicBezTo>
                    <a:pt x="4302" y="2007"/>
                    <a:pt x="4412" y="1837"/>
                    <a:pt x="4444" y="1741"/>
                  </a:cubicBezTo>
                  <a:cubicBezTo>
                    <a:pt x="4453" y="1709"/>
                    <a:pt x="4453" y="1686"/>
                    <a:pt x="4444" y="1672"/>
                  </a:cubicBezTo>
                  <a:cubicBezTo>
                    <a:pt x="3985" y="1031"/>
                    <a:pt x="3582" y="549"/>
                    <a:pt x="3311" y="388"/>
                  </a:cubicBezTo>
                  <a:cubicBezTo>
                    <a:pt x="2860" y="119"/>
                    <a:pt x="2408" y="0"/>
                    <a:pt x="2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2"/>
            <p:cNvSpPr/>
            <p:nvPr/>
          </p:nvSpPr>
          <p:spPr>
            <a:xfrm>
              <a:off x="4902204" y="2011245"/>
              <a:ext cx="712057" cy="3456016"/>
            </a:xfrm>
            <a:custGeom>
              <a:avLst/>
              <a:gdLst/>
              <a:ahLst/>
              <a:cxnLst/>
              <a:rect l="l" t="t" r="r" b="b"/>
              <a:pathLst>
                <a:path w="5518" h="26782" extrusionOk="0">
                  <a:moveTo>
                    <a:pt x="73" y="0"/>
                  </a:moveTo>
                  <a:cubicBezTo>
                    <a:pt x="73" y="0"/>
                    <a:pt x="73" y="0"/>
                    <a:pt x="73" y="0"/>
                  </a:cubicBezTo>
                  <a:cubicBezTo>
                    <a:pt x="1" y="10"/>
                    <a:pt x="931" y="4903"/>
                    <a:pt x="1115" y="5916"/>
                  </a:cubicBezTo>
                  <a:cubicBezTo>
                    <a:pt x="1261" y="6756"/>
                    <a:pt x="1422" y="7453"/>
                    <a:pt x="1610" y="8361"/>
                  </a:cubicBezTo>
                  <a:cubicBezTo>
                    <a:pt x="1954" y="10049"/>
                    <a:pt x="2353" y="11764"/>
                    <a:pt x="2725" y="13447"/>
                  </a:cubicBezTo>
                  <a:cubicBezTo>
                    <a:pt x="3468" y="16799"/>
                    <a:pt x="4137" y="20165"/>
                    <a:pt x="4733" y="23540"/>
                  </a:cubicBezTo>
                  <a:cubicBezTo>
                    <a:pt x="4907" y="24540"/>
                    <a:pt x="5077" y="25540"/>
                    <a:pt x="5238" y="26540"/>
                  </a:cubicBezTo>
                  <a:cubicBezTo>
                    <a:pt x="5282" y="26715"/>
                    <a:pt x="5352" y="26781"/>
                    <a:pt x="5411" y="26781"/>
                  </a:cubicBezTo>
                  <a:cubicBezTo>
                    <a:pt x="5467" y="26781"/>
                    <a:pt x="5513" y="26721"/>
                    <a:pt x="5517" y="26641"/>
                  </a:cubicBezTo>
                  <a:cubicBezTo>
                    <a:pt x="5109" y="24141"/>
                    <a:pt x="4586" y="21536"/>
                    <a:pt x="4091" y="19051"/>
                  </a:cubicBezTo>
                  <a:cubicBezTo>
                    <a:pt x="3422" y="15667"/>
                    <a:pt x="2560" y="12337"/>
                    <a:pt x="1913" y="8953"/>
                  </a:cubicBezTo>
                  <a:cubicBezTo>
                    <a:pt x="1720" y="7935"/>
                    <a:pt x="1491" y="7118"/>
                    <a:pt x="1275" y="6032"/>
                  </a:cubicBezTo>
                  <a:cubicBezTo>
                    <a:pt x="1087" y="5087"/>
                    <a:pt x="11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2"/>
            <p:cNvSpPr/>
            <p:nvPr/>
          </p:nvSpPr>
          <p:spPr>
            <a:xfrm>
              <a:off x="5176160" y="2213583"/>
              <a:ext cx="36777" cy="58843"/>
            </a:xfrm>
            <a:custGeom>
              <a:avLst/>
              <a:gdLst/>
              <a:ahLst/>
              <a:cxnLst/>
              <a:rect l="l" t="t" r="r" b="b"/>
              <a:pathLst>
                <a:path w="285" h="456" extrusionOk="0">
                  <a:moveTo>
                    <a:pt x="285" y="1"/>
                  </a:moveTo>
                  <a:cubicBezTo>
                    <a:pt x="170" y="138"/>
                    <a:pt x="74" y="290"/>
                    <a:pt x="1" y="455"/>
                  </a:cubicBezTo>
                  <a:cubicBezTo>
                    <a:pt x="143" y="267"/>
                    <a:pt x="253" y="97"/>
                    <a:pt x="285" y="1"/>
                  </a:cubicBezTo>
                  <a:close/>
                </a:path>
              </a:pathLst>
            </a:custGeom>
            <a:solidFill>
              <a:srgbClr val="5C8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2"/>
            <p:cNvSpPr/>
            <p:nvPr/>
          </p:nvSpPr>
          <p:spPr>
            <a:xfrm>
              <a:off x="4661412" y="2256941"/>
              <a:ext cx="823807" cy="505976"/>
            </a:xfrm>
            <a:custGeom>
              <a:avLst/>
              <a:gdLst/>
              <a:ahLst/>
              <a:cxnLst/>
              <a:rect l="l" t="t" r="r" b="b"/>
              <a:pathLst>
                <a:path w="6384" h="3921" extrusionOk="0">
                  <a:moveTo>
                    <a:pt x="147" y="0"/>
                  </a:moveTo>
                  <a:cubicBezTo>
                    <a:pt x="110" y="220"/>
                    <a:pt x="83" y="458"/>
                    <a:pt x="73" y="729"/>
                  </a:cubicBezTo>
                  <a:cubicBezTo>
                    <a:pt x="55" y="1110"/>
                    <a:pt x="28" y="1536"/>
                    <a:pt x="0" y="1981"/>
                  </a:cubicBezTo>
                  <a:cubicBezTo>
                    <a:pt x="853" y="2714"/>
                    <a:pt x="1848" y="3283"/>
                    <a:pt x="2912" y="3646"/>
                  </a:cubicBezTo>
                  <a:cubicBezTo>
                    <a:pt x="2921" y="3646"/>
                    <a:pt x="2930" y="3650"/>
                    <a:pt x="2940" y="3654"/>
                  </a:cubicBezTo>
                  <a:cubicBezTo>
                    <a:pt x="2976" y="3664"/>
                    <a:pt x="3017" y="3677"/>
                    <a:pt x="3054" y="3692"/>
                  </a:cubicBezTo>
                  <a:cubicBezTo>
                    <a:pt x="3478" y="3824"/>
                    <a:pt x="3920" y="3921"/>
                    <a:pt x="4359" y="3921"/>
                  </a:cubicBezTo>
                  <a:cubicBezTo>
                    <a:pt x="4562" y="3921"/>
                    <a:pt x="4763" y="3900"/>
                    <a:pt x="4962" y="3852"/>
                  </a:cubicBezTo>
                  <a:cubicBezTo>
                    <a:pt x="5531" y="3715"/>
                    <a:pt x="6030" y="3357"/>
                    <a:pt x="6384" y="2889"/>
                  </a:cubicBezTo>
                  <a:cubicBezTo>
                    <a:pt x="5939" y="2146"/>
                    <a:pt x="5416" y="1293"/>
                    <a:pt x="4911" y="527"/>
                  </a:cubicBezTo>
                  <a:cubicBezTo>
                    <a:pt x="4905" y="517"/>
                    <a:pt x="4892" y="513"/>
                    <a:pt x="4873" y="513"/>
                  </a:cubicBezTo>
                  <a:cubicBezTo>
                    <a:pt x="4707" y="513"/>
                    <a:pt x="4090" y="889"/>
                    <a:pt x="3673" y="1095"/>
                  </a:cubicBezTo>
                  <a:cubicBezTo>
                    <a:pt x="3645" y="1178"/>
                    <a:pt x="3613" y="1256"/>
                    <a:pt x="3577" y="1334"/>
                  </a:cubicBezTo>
                  <a:cubicBezTo>
                    <a:pt x="3412" y="1679"/>
                    <a:pt x="3095" y="1995"/>
                    <a:pt x="2724" y="2003"/>
                  </a:cubicBezTo>
                  <a:cubicBezTo>
                    <a:pt x="2713" y="2005"/>
                    <a:pt x="2702" y="2006"/>
                    <a:pt x="2691" y="2006"/>
                  </a:cubicBezTo>
                  <a:cubicBezTo>
                    <a:pt x="2665" y="2006"/>
                    <a:pt x="2640" y="2002"/>
                    <a:pt x="2614" y="1999"/>
                  </a:cubicBezTo>
                  <a:lnTo>
                    <a:pt x="2604" y="1999"/>
                  </a:lnTo>
                  <a:cubicBezTo>
                    <a:pt x="2417" y="1971"/>
                    <a:pt x="2252" y="1866"/>
                    <a:pt x="2087" y="1761"/>
                  </a:cubicBezTo>
                  <a:cubicBezTo>
                    <a:pt x="1518" y="1398"/>
                    <a:pt x="940" y="1023"/>
                    <a:pt x="513" y="500"/>
                  </a:cubicBezTo>
                  <a:cubicBezTo>
                    <a:pt x="385" y="339"/>
                    <a:pt x="271" y="165"/>
                    <a:pt x="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2"/>
            <p:cNvSpPr/>
            <p:nvPr/>
          </p:nvSpPr>
          <p:spPr>
            <a:xfrm>
              <a:off x="5364948" y="3022548"/>
              <a:ext cx="272409" cy="254085"/>
            </a:xfrm>
            <a:custGeom>
              <a:avLst/>
              <a:gdLst/>
              <a:ahLst/>
              <a:cxnLst/>
              <a:rect l="l" t="t" r="r" b="b"/>
              <a:pathLst>
                <a:path w="2111" h="1969" extrusionOk="0">
                  <a:moveTo>
                    <a:pt x="2032" y="1"/>
                  </a:moveTo>
                  <a:cubicBezTo>
                    <a:pt x="1385" y="413"/>
                    <a:pt x="812" y="941"/>
                    <a:pt x="344" y="1552"/>
                  </a:cubicBezTo>
                  <a:cubicBezTo>
                    <a:pt x="234" y="1694"/>
                    <a:pt x="124" y="1844"/>
                    <a:pt x="1" y="1969"/>
                  </a:cubicBezTo>
                  <a:cubicBezTo>
                    <a:pt x="794" y="1607"/>
                    <a:pt x="2111" y="1069"/>
                    <a:pt x="2105" y="941"/>
                  </a:cubicBezTo>
                  <a:cubicBezTo>
                    <a:pt x="2096" y="661"/>
                    <a:pt x="2073" y="341"/>
                    <a:pt x="2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2"/>
            <p:cNvSpPr/>
            <p:nvPr/>
          </p:nvSpPr>
          <p:spPr>
            <a:xfrm>
              <a:off x="4640120" y="2976996"/>
              <a:ext cx="1165770" cy="685990"/>
            </a:xfrm>
            <a:custGeom>
              <a:avLst/>
              <a:gdLst/>
              <a:ahLst/>
              <a:cxnLst/>
              <a:rect l="l" t="t" r="r" b="b"/>
              <a:pathLst>
                <a:path w="9034" h="5316" extrusionOk="0">
                  <a:moveTo>
                    <a:pt x="0" y="0"/>
                  </a:moveTo>
                  <a:cubicBezTo>
                    <a:pt x="0" y="254"/>
                    <a:pt x="9" y="483"/>
                    <a:pt x="32" y="675"/>
                  </a:cubicBezTo>
                  <a:cubicBezTo>
                    <a:pt x="78" y="1179"/>
                    <a:pt x="225" y="1771"/>
                    <a:pt x="417" y="2404"/>
                  </a:cubicBezTo>
                  <a:cubicBezTo>
                    <a:pt x="1706" y="3215"/>
                    <a:pt x="3031" y="3935"/>
                    <a:pt x="4426" y="4486"/>
                  </a:cubicBezTo>
                  <a:cubicBezTo>
                    <a:pt x="4481" y="4509"/>
                    <a:pt x="4530" y="4527"/>
                    <a:pt x="4581" y="4546"/>
                  </a:cubicBezTo>
                  <a:cubicBezTo>
                    <a:pt x="5177" y="4775"/>
                    <a:pt x="5783" y="4972"/>
                    <a:pt x="6407" y="5128"/>
                  </a:cubicBezTo>
                  <a:cubicBezTo>
                    <a:pt x="6833" y="5237"/>
                    <a:pt x="7298" y="5316"/>
                    <a:pt x="7748" y="5316"/>
                  </a:cubicBezTo>
                  <a:cubicBezTo>
                    <a:pt x="8211" y="5316"/>
                    <a:pt x="8659" y="5232"/>
                    <a:pt x="9034" y="5008"/>
                  </a:cubicBezTo>
                  <a:cubicBezTo>
                    <a:pt x="9006" y="4849"/>
                    <a:pt x="8975" y="4678"/>
                    <a:pt x="8938" y="4495"/>
                  </a:cubicBezTo>
                  <a:cubicBezTo>
                    <a:pt x="8617" y="2995"/>
                    <a:pt x="7800" y="2923"/>
                    <a:pt x="7750" y="2257"/>
                  </a:cubicBezTo>
                  <a:cubicBezTo>
                    <a:pt x="7749" y="2248"/>
                    <a:pt x="7732" y="2244"/>
                    <a:pt x="7702" y="2244"/>
                  </a:cubicBezTo>
                  <a:cubicBezTo>
                    <a:pt x="7386" y="2244"/>
                    <a:pt x="5599" y="2680"/>
                    <a:pt x="5135" y="2680"/>
                  </a:cubicBezTo>
                  <a:cubicBezTo>
                    <a:pt x="5066" y="2680"/>
                    <a:pt x="5026" y="2670"/>
                    <a:pt x="5026" y="2647"/>
                  </a:cubicBezTo>
                  <a:cubicBezTo>
                    <a:pt x="5026" y="2638"/>
                    <a:pt x="5035" y="2629"/>
                    <a:pt x="5044" y="2620"/>
                  </a:cubicBezTo>
                  <a:lnTo>
                    <a:pt x="5044" y="2620"/>
                  </a:lnTo>
                  <a:cubicBezTo>
                    <a:pt x="4999" y="2626"/>
                    <a:pt x="4954" y="2629"/>
                    <a:pt x="4908" y="2629"/>
                  </a:cubicBezTo>
                  <a:cubicBezTo>
                    <a:pt x="4651" y="2629"/>
                    <a:pt x="4385" y="2537"/>
                    <a:pt x="4132" y="2413"/>
                  </a:cubicBezTo>
                  <a:cubicBezTo>
                    <a:pt x="4068" y="2381"/>
                    <a:pt x="4007" y="2349"/>
                    <a:pt x="3948" y="2317"/>
                  </a:cubicBezTo>
                  <a:lnTo>
                    <a:pt x="3944" y="2317"/>
                  </a:lnTo>
                  <a:cubicBezTo>
                    <a:pt x="3861" y="2267"/>
                    <a:pt x="3778" y="2216"/>
                    <a:pt x="3696" y="2165"/>
                  </a:cubicBezTo>
                  <a:cubicBezTo>
                    <a:pt x="2500" y="1409"/>
                    <a:pt x="1279" y="5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2"/>
            <p:cNvSpPr/>
            <p:nvPr/>
          </p:nvSpPr>
          <p:spPr>
            <a:xfrm>
              <a:off x="4835361" y="3855256"/>
              <a:ext cx="1039954" cy="531268"/>
            </a:xfrm>
            <a:custGeom>
              <a:avLst/>
              <a:gdLst/>
              <a:ahLst/>
              <a:cxnLst/>
              <a:rect l="l" t="t" r="r" b="b"/>
              <a:pathLst>
                <a:path w="8059" h="4117" extrusionOk="0">
                  <a:moveTo>
                    <a:pt x="271" y="1"/>
                  </a:moveTo>
                  <a:cubicBezTo>
                    <a:pt x="225" y="569"/>
                    <a:pt x="0" y="977"/>
                    <a:pt x="24" y="1555"/>
                  </a:cubicBezTo>
                  <a:cubicBezTo>
                    <a:pt x="28" y="1669"/>
                    <a:pt x="55" y="1849"/>
                    <a:pt x="96" y="2055"/>
                  </a:cubicBezTo>
                  <a:cubicBezTo>
                    <a:pt x="1413" y="2830"/>
                    <a:pt x="2779" y="3481"/>
                    <a:pt x="4228" y="3834"/>
                  </a:cubicBezTo>
                  <a:cubicBezTo>
                    <a:pt x="4297" y="3849"/>
                    <a:pt x="4361" y="3866"/>
                    <a:pt x="4430" y="3880"/>
                  </a:cubicBezTo>
                  <a:cubicBezTo>
                    <a:pt x="4833" y="3972"/>
                    <a:pt x="5246" y="4036"/>
                    <a:pt x="5664" y="4073"/>
                  </a:cubicBezTo>
                  <a:cubicBezTo>
                    <a:pt x="6005" y="4104"/>
                    <a:pt x="6346" y="4116"/>
                    <a:pt x="6686" y="4116"/>
                  </a:cubicBezTo>
                  <a:cubicBezTo>
                    <a:pt x="7144" y="4116"/>
                    <a:pt x="7601" y="4095"/>
                    <a:pt x="8058" y="4069"/>
                  </a:cubicBezTo>
                  <a:cubicBezTo>
                    <a:pt x="8044" y="2587"/>
                    <a:pt x="7544" y="2697"/>
                    <a:pt x="7356" y="2137"/>
                  </a:cubicBezTo>
                  <a:cubicBezTo>
                    <a:pt x="7349" y="2114"/>
                    <a:pt x="7297" y="2106"/>
                    <a:pt x="7218" y="2106"/>
                  </a:cubicBezTo>
                  <a:cubicBezTo>
                    <a:pt x="6998" y="2106"/>
                    <a:pt x="6567" y="2170"/>
                    <a:pt x="6293" y="2170"/>
                  </a:cubicBezTo>
                  <a:cubicBezTo>
                    <a:pt x="6147" y="2170"/>
                    <a:pt x="6045" y="2152"/>
                    <a:pt x="6044" y="2096"/>
                  </a:cubicBezTo>
                  <a:cubicBezTo>
                    <a:pt x="6044" y="1982"/>
                    <a:pt x="7292" y="1455"/>
                    <a:pt x="7301" y="1349"/>
                  </a:cubicBezTo>
                  <a:cubicBezTo>
                    <a:pt x="7328" y="1000"/>
                    <a:pt x="7434" y="587"/>
                    <a:pt x="7502" y="238"/>
                  </a:cubicBezTo>
                  <a:cubicBezTo>
                    <a:pt x="7506" y="228"/>
                    <a:pt x="7493" y="222"/>
                    <a:pt x="7469" y="222"/>
                  </a:cubicBezTo>
                  <a:cubicBezTo>
                    <a:pt x="7453" y="222"/>
                    <a:pt x="7432" y="224"/>
                    <a:pt x="7407" y="230"/>
                  </a:cubicBezTo>
                  <a:cubicBezTo>
                    <a:pt x="7062" y="459"/>
                    <a:pt x="6755" y="739"/>
                    <a:pt x="6484" y="1051"/>
                  </a:cubicBezTo>
                  <a:cubicBezTo>
                    <a:pt x="5898" y="1736"/>
                    <a:pt x="5337" y="2685"/>
                    <a:pt x="4451" y="2685"/>
                  </a:cubicBezTo>
                  <a:cubicBezTo>
                    <a:pt x="4431" y="2685"/>
                    <a:pt x="4410" y="2684"/>
                    <a:pt x="4389" y="2683"/>
                  </a:cubicBezTo>
                  <a:cubicBezTo>
                    <a:pt x="4316" y="2679"/>
                    <a:pt x="4242" y="2670"/>
                    <a:pt x="4168" y="2651"/>
                  </a:cubicBezTo>
                  <a:cubicBezTo>
                    <a:pt x="4105" y="2638"/>
                    <a:pt x="4041" y="2615"/>
                    <a:pt x="3976" y="2592"/>
                  </a:cubicBezTo>
                  <a:cubicBezTo>
                    <a:pt x="3582" y="2435"/>
                    <a:pt x="3247" y="2105"/>
                    <a:pt x="2926" y="1812"/>
                  </a:cubicBezTo>
                  <a:cubicBezTo>
                    <a:pt x="2137" y="1087"/>
                    <a:pt x="1243" y="454"/>
                    <a:pt x="2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2"/>
            <p:cNvSpPr/>
            <p:nvPr/>
          </p:nvSpPr>
          <p:spPr>
            <a:xfrm>
              <a:off x="4970209" y="4466529"/>
              <a:ext cx="843938" cy="344543"/>
            </a:xfrm>
            <a:custGeom>
              <a:avLst/>
              <a:gdLst/>
              <a:ahLst/>
              <a:cxnLst/>
              <a:rect l="l" t="t" r="r" b="b"/>
              <a:pathLst>
                <a:path w="6540" h="2670" extrusionOk="0">
                  <a:moveTo>
                    <a:pt x="606" y="1"/>
                  </a:moveTo>
                  <a:cubicBezTo>
                    <a:pt x="276" y="20"/>
                    <a:pt x="1" y="47"/>
                    <a:pt x="24" y="88"/>
                  </a:cubicBezTo>
                  <a:cubicBezTo>
                    <a:pt x="312" y="619"/>
                    <a:pt x="482" y="803"/>
                    <a:pt x="977" y="1409"/>
                  </a:cubicBezTo>
                  <a:cubicBezTo>
                    <a:pt x="1037" y="1482"/>
                    <a:pt x="1102" y="1555"/>
                    <a:pt x="1174" y="1629"/>
                  </a:cubicBezTo>
                  <a:cubicBezTo>
                    <a:pt x="2050" y="1891"/>
                    <a:pt x="2926" y="2138"/>
                    <a:pt x="3811" y="2353"/>
                  </a:cubicBezTo>
                  <a:cubicBezTo>
                    <a:pt x="3885" y="2372"/>
                    <a:pt x="3963" y="2390"/>
                    <a:pt x="4036" y="2408"/>
                  </a:cubicBezTo>
                  <a:cubicBezTo>
                    <a:pt x="4435" y="2500"/>
                    <a:pt x="4834" y="2592"/>
                    <a:pt x="5233" y="2670"/>
                  </a:cubicBezTo>
                  <a:cubicBezTo>
                    <a:pt x="5682" y="2221"/>
                    <a:pt x="6182" y="1643"/>
                    <a:pt x="6540" y="1015"/>
                  </a:cubicBezTo>
                  <a:cubicBezTo>
                    <a:pt x="6428" y="1010"/>
                    <a:pt x="6314" y="1006"/>
                    <a:pt x="6201" y="1006"/>
                  </a:cubicBezTo>
                  <a:cubicBezTo>
                    <a:pt x="6087" y="1006"/>
                    <a:pt x="5974" y="1010"/>
                    <a:pt x="5862" y="1019"/>
                  </a:cubicBezTo>
                  <a:cubicBezTo>
                    <a:pt x="5467" y="1051"/>
                    <a:pt x="5077" y="1138"/>
                    <a:pt x="4679" y="1184"/>
                  </a:cubicBezTo>
                  <a:cubicBezTo>
                    <a:pt x="4475" y="1206"/>
                    <a:pt x="4268" y="1217"/>
                    <a:pt x="4061" y="1217"/>
                  </a:cubicBezTo>
                  <a:cubicBezTo>
                    <a:pt x="3973" y="1217"/>
                    <a:pt x="3885" y="1215"/>
                    <a:pt x="3798" y="1212"/>
                  </a:cubicBezTo>
                  <a:cubicBezTo>
                    <a:pt x="3733" y="1207"/>
                    <a:pt x="3665" y="1203"/>
                    <a:pt x="3596" y="1193"/>
                  </a:cubicBezTo>
                  <a:cubicBezTo>
                    <a:pt x="2761" y="1120"/>
                    <a:pt x="1940" y="854"/>
                    <a:pt x="1225" y="414"/>
                  </a:cubicBezTo>
                  <a:cubicBezTo>
                    <a:pt x="1015" y="280"/>
                    <a:pt x="812" y="138"/>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4" name="Google Shape;2034;p22"/>
          <p:cNvGrpSpPr/>
          <p:nvPr/>
        </p:nvGrpSpPr>
        <p:grpSpPr>
          <a:xfrm rot="9476714">
            <a:off x="7184473" y="3390439"/>
            <a:ext cx="3431796" cy="3259706"/>
            <a:chOff x="-1088989" y="-1308882"/>
            <a:chExt cx="2960971" cy="2812491"/>
          </a:xfrm>
        </p:grpSpPr>
        <p:sp>
          <p:nvSpPr>
            <p:cNvPr id="2035" name="Google Shape;2035;p22"/>
            <p:cNvSpPr/>
            <p:nvPr/>
          </p:nvSpPr>
          <p:spPr>
            <a:xfrm rot="7171194">
              <a:off x="-569193" y="-1060010"/>
              <a:ext cx="1921380" cy="2314747"/>
            </a:xfrm>
            <a:custGeom>
              <a:avLst/>
              <a:gdLst/>
              <a:ahLst/>
              <a:cxnLst/>
              <a:rect l="l" t="t" r="r" b="b"/>
              <a:pathLst>
                <a:path w="16231" h="19554" extrusionOk="0">
                  <a:moveTo>
                    <a:pt x="9843" y="1"/>
                  </a:moveTo>
                  <a:cubicBezTo>
                    <a:pt x="9843" y="1"/>
                    <a:pt x="7586" y="803"/>
                    <a:pt x="6843" y="2742"/>
                  </a:cubicBezTo>
                  <a:cubicBezTo>
                    <a:pt x="6747" y="2986"/>
                    <a:pt x="6678" y="3252"/>
                    <a:pt x="6636" y="3532"/>
                  </a:cubicBezTo>
                  <a:cubicBezTo>
                    <a:pt x="6613" y="3710"/>
                    <a:pt x="6641" y="3912"/>
                    <a:pt x="6696" y="4132"/>
                  </a:cubicBezTo>
                  <a:cubicBezTo>
                    <a:pt x="6843" y="4733"/>
                    <a:pt x="7229" y="5443"/>
                    <a:pt x="7430" y="5980"/>
                  </a:cubicBezTo>
                  <a:cubicBezTo>
                    <a:pt x="7568" y="6347"/>
                    <a:pt x="7623" y="6636"/>
                    <a:pt x="7462" y="6751"/>
                  </a:cubicBezTo>
                  <a:cubicBezTo>
                    <a:pt x="7390" y="6802"/>
                    <a:pt x="7326" y="6826"/>
                    <a:pt x="7269" y="6826"/>
                  </a:cubicBezTo>
                  <a:cubicBezTo>
                    <a:pt x="7054" y="6826"/>
                    <a:pt x="6929" y="6493"/>
                    <a:pt x="6788" y="6040"/>
                  </a:cubicBezTo>
                  <a:cubicBezTo>
                    <a:pt x="6613" y="5476"/>
                    <a:pt x="6412" y="4723"/>
                    <a:pt x="5972" y="4183"/>
                  </a:cubicBezTo>
                  <a:cubicBezTo>
                    <a:pt x="5870" y="4050"/>
                    <a:pt x="5747" y="3930"/>
                    <a:pt x="5610" y="3830"/>
                  </a:cubicBezTo>
                  <a:cubicBezTo>
                    <a:pt x="5206" y="3536"/>
                    <a:pt x="4665" y="3320"/>
                    <a:pt x="4109" y="3165"/>
                  </a:cubicBezTo>
                  <a:cubicBezTo>
                    <a:pt x="2913" y="2835"/>
                    <a:pt x="1671" y="2780"/>
                    <a:pt x="1670" y="2780"/>
                  </a:cubicBezTo>
                  <a:lnTo>
                    <a:pt x="1670" y="2780"/>
                  </a:lnTo>
                  <a:cubicBezTo>
                    <a:pt x="1670" y="2780"/>
                    <a:pt x="1556" y="4123"/>
                    <a:pt x="1831" y="5371"/>
                  </a:cubicBezTo>
                  <a:cubicBezTo>
                    <a:pt x="1973" y="6031"/>
                    <a:pt x="2225" y="6659"/>
                    <a:pt x="2657" y="7054"/>
                  </a:cubicBezTo>
                  <a:cubicBezTo>
                    <a:pt x="2748" y="7136"/>
                    <a:pt x="2849" y="7214"/>
                    <a:pt x="2949" y="7278"/>
                  </a:cubicBezTo>
                  <a:cubicBezTo>
                    <a:pt x="3597" y="7714"/>
                    <a:pt x="4390" y="7851"/>
                    <a:pt x="5000" y="7953"/>
                  </a:cubicBezTo>
                  <a:cubicBezTo>
                    <a:pt x="5591" y="8053"/>
                    <a:pt x="6018" y="8118"/>
                    <a:pt x="5972" y="8397"/>
                  </a:cubicBezTo>
                  <a:cubicBezTo>
                    <a:pt x="5941" y="8590"/>
                    <a:pt x="5831" y="8665"/>
                    <a:pt x="5667" y="8665"/>
                  </a:cubicBezTo>
                  <a:cubicBezTo>
                    <a:pt x="5491" y="8665"/>
                    <a:pt x="5251" y="8579"/>
                    <a:pt x="4977" y="8461"/>
                  </a:cubicBezTo>
                  <a:cubicBezTo>
                    <a:pt x="4367" y="8195"/>
                    <a:pt x="3587" y="7769"/>
                    <a:pt x="2932" y="7741"/>
                  </a:cubicBezTo>
                  <a:cubicBezTo>
                    <a:pt x="2900" y="7740"/>
                    <a:pt x="2867" y="7739"/>
                    <a:pt x="2836" y="7739"/>
                  </a:cubicBezTo>
                  <a:cubicBezTo>
                    <a:pt x="2781" y="7739"/>
                    <a:pt x="2727" y="7742"/>
                    <a:pt x="2674" y="7750"/>
                  </a:cubicBezTo>
                  <a:cubicBezTo>
                    <a:pt x="2096" y="7828"/>
                    <a:pt x="1611" y="8053"/>
                    <a:pt x="1220" y="8319"/>
                  </a:cubicBezTo>
                  <a:cubicBezTo>
                    <a:pt x="414" y="8865"/>
                    <a:pt x="1" y="9589"/>
                    <a:pt x="1" y="9589"/>
                  </a:cubicBezTo>
                  <a:cubicBezTo>
                    <a:pt x="285" y="10007"/>
                    <a:pt x="813" y="10580"/>
                    <a:pt x="1459" y="11007"/>
                  </a:cubicBezTo>
                  <a:cubicBezTo>
                    <a:pt x="1985" y="11354"/>
                    <a:pt x="2585" y="11608"/>
                    <a:pt x="3198" y="11608"/>
                  </a:cubicBezTo>
                  <a:cubicBezTo>
                    <a:pt x="3248" y="11608"/>
                    <a:pt x="3298" y="11606"/>
                    <a:pt x="3349" y="11602"/>
                  </a:cubicBezTo>
                  <a:cubicBezTo>
                    <a:pt x="3372" y="11602"/>
                    <a:pt x="3390" y="11602"/>
                    <a:pt x="3408" y="11598"/>
                  </a:cubicBezTo>
                  <a:cubicBezTo>
                    <a:pt x="4027" y="11543"/>
                    <a:pt x="4596" y="10869"/>
                    <a:pt x="5220" y="10457"/>
                  </a:cubicBezTo>
                  <a:cubicBezTo>
                    <a:pt x="5497" y="10273"/>
                    <a:pt x="5785" y="10141"/>
                    <a:pt x="6092" y="10141"/>
                  </a:cubicBezTo>
                  <a:cubicBezTo>
                    <a:pt x="6268" y="10141"/>
                    <a:pt x="6450" y="10184"/>
                    <a:pt x="6641" y="10286"/>
                  </a:cubicBezTo>
                  <a:cubicBezTo>
                    <a:pt x="6655" y="10296"/>
                    <a:pt x="6674" y="10300"/>
                    <a:pt x="6687" y="10309"/>
                  </a:cubicBezTo>
                  <a:cubicBezTo>
                    <a:pt x="6380" y="10741"/>
                    <a:pt x="6050" y="11162"/>
                    <a:pt x="5715" y="11571"/>
                  </a:cubicBezTo>
                  <a:cubicBezTo>
                    <a:pt x="5628" y="11685"/>
                    <a:pt x="5536" y="11791"/>
                    <a:pt x="5444" y="11901"/>
                  </a:cubicBezTo>
                  <a:cubicBezTo>
                    <a:pt x="4835" y="12635"/>
                    <a:pt x="4219" y="13363"/>
                    <a:pt x="3675" y="14148"/>
                  </a:cubicBezTo>
                  <a:cubicBezTo>
                    <a:pt x="3422" y="14515"/>
                    <a:pt x="3184" y="14887"/>
                    <a:pt x="2964" y="15272"/>
                  </a:cubicBezTo>
                  <a:cubicBezTo>
                    <a:pt x="2739" y="15666"/>
                    <a:pt x="2547" y="16079"/>
                    <a:pt x="2363" y="16491"/>
                  </a:cubicBezTo>
                  <a:cubicBezTo>
                    <a:pt x="2166" y="16955"/>
                    <a:pt x="1986" y="17427"/>
                    <a:pt x="1844" y="17904"/>
                  </a:cubicBezTo>
                  <a:cubicBezTo>
                    <a:pt x="1771" y="18142"/>
                    <a:pt x="1711" y="18376"/>
                    <a:pt x="1656" y="18615"/>
                  </a:cubicBezTo>
                  <a:cubicBezTo>
                    <a:pt x="1629" y="18739"/>
                    <a:pt x="1592" y="18871"/>
                    <a:pt x="1578" y="19000"/>
                  </a:cubicBezTo>
                  <a:cubicBezTo>
                    <a:pt x="1565" y="19129"/>
                    <a:pt x="1565" y="19262"/>
                    <a:pt x="1565" y="19389"/>
                  </a:cubicBezTo>
                  <a:cubicBezTo>
                    <a:pt x="1560" y="19497"/>
                    <a:pt x="1634" y="19554"/>
                    <a:pt x="1714" y="19554"/>
                  </a:cubicBezTo>
                  <a:cubicBezTo>
                    <a:pt x="1780" y="19554"/>
                    <a:pt x="1850" y="19514"/>
                    <a:pt x="1881" y="19431"/>
                  </a:cubicBezTo>
                  <a:cubicBezTo>
                    <a:pt x="1922" y="19330"/>
                    <a:pt x="1963" y="19229"/>
                    <a:pt x="2005" y="19129"/>
                  </a:cubicBezTo>
                  <a:cubicBezTo>
                    <a:pt x="2046" y="19023"/>
                    <a:pt x="2069" y="18917"/>
                    <a:pt x="2101" y="18812"/>
                  </a:cubicBezTo>
                  <a:cubicBezTo>
                    <a:pt x="2166" y="18596"/>
                    <a:pt x="2230" y="18381"/>
                    <a:pt x="2299" y="18165"/>
                  </a:cubicBezTo>
                  <a:cubicBezTo>
                    <a:pt x="2431" y="17738"/>
                    <a:pt x="2583" y="17317"/>
                    <a:pt x="2748" y="16904"/>
                  </a:cubicBezTo>
                  <a:cubicBezTo>
                    <a:pt x="2913" y="16505"/>
                    <a:pt x="3097" y="16119"/>
                    <a:pt x="3294" y="15740"/>
                  </a:cubicBezTo>
                  <a:cubicBezTo>
                    <a:pt x="3500" y="15349"/>
                    <a:pt x="3711" y="14959"/>
                    <a:pt x="3944" y="14584"/>
                  </a:cubicBezTo>
                  <a:cubicBezTo>
                    <a:pt x="4577" y="13588"/>
                    <a:pt x="5334" y="12685"/>
                    <a:pt x="6063" y="11763"/>
                  </a:cubicBezTo>
                  <a:cubicBezTo>
                    <a:pt x="6380" y="11359"/>
                    <a:pt x="6696" y="10952"/>
                    <a:pt x="6990" y="10534"/>
                  </a:cubicBezTo>
                  <a:lnTo>
                    <a:pt x="6990" y="10534"/>
                  </a:lnTo>
                  <a:cubicBezTo>
                    <a:pt x="7394" y="10933"/>
                    <a:pt x="7233" y="11437"/>
                    <a:pt x="6981" y="12038"/>
                  </a:cubicBezTo>
                  <a:cubicBezTo>
                    <a:pt x="6778" y="12502"/>
                    <a:pt x="6522" y="13029"/>
                    <a:pt x="6426" y="13607"/>
                  </a:cubicBezTo>
                  <a:cubicBezTo>
                    <a:pt x="6376" y="13909"/>
                    <a:pt x="6444" y="14208"/>
                    <a:pt x="6581" y="14496"/>
                  </a:cubicBezTo>
                  <a:cubicBezTo>
                    <a:pt x="6719" y="14790"/>
                    <a:pt x="6935" y="15074"/>
                    <a:pt x="7174" y="15327"/>
                  </a:cubicBezTo>
                  <a:cubicBezTo>
                    <a:pt x="7847" y="16042"/>
                    <a:pt x="8719" y="16542"/>
                    <a:pt x="8719" y="16542"/>
                  </a:cubicBezTo>
                  <a:cubicBezTo>
                    <a:pt x="8719" y="16542"/>
                    <a:pt x="10031" y="15537"/>
                    <a:pt x="10200" y="14051"/>
                  </a:cubicBezTo>
                  <a:cubicBezTo>
                    <a:pt x="10228" y="13799"/>
                    <a:pt x="10223" y="13529"/>
                    <a:pt x="10173" y="13249"/>
                  </a:cubicBezTo>
                  <a:cubicBezTo>
                    <a:pt x="10163" y="13213"/>
                    <a:pt x="10158" y="13175"/>
                    <a:pt x="10145" y="13134"/>
                  </a:cubicBezTo>
                  <a:cubicBezTo>
                    <a:pt x="10012" y="12597"/>
                    <a:pt x="9622" y="12112"/>
                    <a:pt x="9361" y="11736"/>
                  </a:cubicBezTo>
                  <a:cubicBezTo>
                    <a:pt x="9127" y="11405"/>
                    <a:pt x="8985" y="11162"/>
                    <a:pt x="9187" y="11034"/>
                  </a:cubicBezTo>
                  <a:cubicBezTo>
                    <a:pt x="9219" y="11014"/>
                    <a:pt x="9251" y="11004"/>
                    <a:pt x="9283" y="11004"/>
                  </a:cubicBezTo>
                  <a:cubicBezTo>
                    <a:pt x="9433" y="11004"/>
                    <a:pt x="9572" y="11227"/>
                    <a:pt x="9723" y="11557"/>
                  </a:cubicBezTo>
                  <a:cubicBezTo>
                    <a:pt x="9906" y="11956"/>
                    <a:pt x="10099" y="12510"/>
                    <a:pt x="10338" y="13010"/>
                  </a:cubicBezTo>
                  <a:cubicBezTo>
                    <a:pt x="10503" y="13350"/>
                    <a:pt x="10686" y="13666"/>
                    <a:pt x="10906" y="13886"/>
                  </a:cubicBezTo>
                  <a:cubicBezTo>
                    <a:pt x="10998" y="13983"/>
                    <a:pt x="11098" y="14061"/>
                    <a:pt x="11208" y="14116"/>
                  </a:cubicBezTo>
                  <a:cubicBezTo>
                    <a:pt x="11784" y="14404"/>
                    <a:pt x="12377" y="14508"/>
                    <a:pt x="12936" y="14508"/>
                  </a:cubicBezTo>
                  <a:cubicBezTo>
                    <a:pt x="14445" y="14508"/>
                    <a:pt x="15708" y="13744"/>
                    <a:pt x="15708" y="13744"/>
                  </a:cubicBezTo>
                  <a:cubicBezTo>
                    <a:pt x="15708" y="13744"/>
                    <a:pt x="15350" y="11557"/>
                    <a:pt x="14226" y="10451"/>
                  </a:cubicBezTo>
                  <a:cubicBezTo>
                    <a:pt x="14034" y="10259"/>
                    <a:pt x="13818" y="10103"/>
                    <a:pt x="13580" y="9989"/>
                  </a:cubicBezTo>
                  <a:cubicBezTo>
                    <a:pt x="13327" y="9873"/>
                    <a:pt x="13062" y="9796"/>
                    <a:pt x="12791" y="9746"/>
                  </a:cubicBezTo>
                  <a:cubicBezTo>
                    <a:pt x="12486" y="9690"/>
                    <a:pt x="12180" y="9672"/>
                    <a:pt x="11890" y="9672"/>
                  </a:cubicBezTo>
                  <a:cubicBezTo>
                    <a:pt x="11534" y="9672"/>
                    <a:pt x="11202" y="9699"/>
                    <a:pt x="10925" y="9714"/>
                  </a:cubicBezTo>
                  <a:cubicBezTo>
                    <a:pt x="10793" y="9722"/>
                    <a:pt x="10673" y="9728"/>
                    <a:pt x="10567" y="9728"/>
                  </a:cubicBezTo>
                  <a:cubicBezTo>
                    <a:pt x="10213" y="9728"/>
                    <a:pt x="10023" y="9661"/>
                    <a:pt x="10108" y="9392"/>
                  </a:cubicBezTo>
                  <a:cubicBezTo>
                    <a:pt x="10173" y="9178"/>
                    <a:pt x="10363" y="9107"/>
                    <a:pt x="10632" y="9107"/>
                  </a:cubicBezTo>
                  <a:cubicBezTo>
                    <a:pt x="10727" y="9107"/>
                    <a:pt x="10831" y="9116"/>
                    <a:pt x="10943" y="9130"/>
                  </a:cubicBezTo>
                  <a:cubicBezTo>
                    <a:pt x="11475" y="9200"/>
                    <a:pt x="12190" y="9401"/>
                    <a:pt x="12874" y="9401"/>
                  </a:cubicBezTo>
                  <a:cubicBezTo>
                    <a:pt x="13140" y="9397"/>
                    <a:pt x="13392" y="9369"/>
                    <a:pt x="13635" y="9287"/>
                  </a:cubicBezTo>
                  <a:cubicBezTo>
                    <a:pt x="14070" y="9140"/>
                    <a:pt x="14497" y="8681"/>
                    <a:pt x="14868" y="8122"/>
                  </a:cubicBezTo>
                  <a:cubicBezTo>
                    <a:pt x="15666" y="6935"/>
                    <a:pt x="16231" y="5293"/>
                    <a:pt x="16231" y="5293"/>
                  </a:cubicBezTo>
                  <a:cubicBezTo>
                    <a:pt x="16231" y="5293"/>
                    <a:pt x="14786" y="4742"/>
                    <a:pt x="13443" y="4609"/>
                  </a:cubicBezTo>
                  <a:cubicBezTo>
                    <a:pt x="13247" y="4588"/>
                    <a:pt x="13054" y="4576"/>
                    <a:pt x="12868" y="4576"/>
                  </a:cubicBezTo>
                  <a:cubicBezTo>
                    <a:pt x="12287" y="4576"/>
                    <a:pt x="11772" y="4692"/>
                    <a:pt x="11470" y="5009"/>
                  </a:cubicBezTo>
                  <a:cubicBezTo>
                    <a:pt x="11452" y="5022"/>
                    <a:pt x="11443" y="5036"/>
                    <a:pt x="11429" y="5054"/>
                  </a:cubicBezTo>
                  <a:cubicBezTo>
                    <a:pt x="10916" y="5655"/>
                    <a:pt x="10586" y="6274"/>
                    <a:pt x="10306" y="6709"/>
                  </a:cubicBezTo>
                  <a:cubicBezTo>
                    <a:pt x="10078" y="7058"/>
                    <a:pt x="9886" y="7286"/>
                    <a:pt x="9663" y="7286"/>
                  </a:cubicBezTo>
                  <a:cubicBezTo>
                    <a:pt x="9607" y="7286"/>
                    <a:pt x="9550" y="7272"/>
                    <a:pt x="9489" y="7242"/>
                  </a:cubicBezTo>
                  <a:cubicBezTo>
                    <a:pt x="9310" y="7149"/>
                    <a:pt x="9544" y="6833"/>
                    <a:pt x="9893" y="6393"/>
                  </a:cubicBezTo>
                  <a:cubicBezTo>
                    <a:pt x="10237" y="5948"/>
                    <a:pt x="10696" y="5375"/>
                    <a:pt x="10975" y="4774"/>
                  </a:cubicBezTo>
                  <a:cubicBezTo>
                    <a:pt x="11062" y="4577"/>
                    <a:pt x="11136" y="4380"/>
                    <a:pt x="11177" y="4183"/>
                  </a:cubicBezTo>
                  <a:cubicBezTo>
                    <a:pt x="11269" y="3760"/>
                    <a:pt x="11269" y="3348"/>
                    <a:pt x="11218" y="2954"/>
                  </a:cubicBezTo>
                  <a:cubicBezTo>
                    <a:pt x="11007" y="1312"/>
                    <a:pt x="9843" y="1"/>
                    <a:pt x="9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2"/>
            <p:cNvSpPr/>
            <p:nvPr/>
          </p:nvSpPr>
          <p:spPr>
            <a:xfrm rot="7171194">
              <a:off x="123873" y="-237323"/>
              <a:ext cx="706475" cy="723995"/>
            </a:xfrm>
            <a:custGeom>
              <a:avLst/>
              <a:gdLst/>
              <a:ahLst/>
              <a:cxnLst/>
              <a:rect l="l" t="t" r="r" b="b"/>
              <a:pathLst>
                <a:path w="5968" h="6116" extrusionOk="0">
                  <a:moveTo>
                    <a:pt x="2656" y="1"/>
                  </a:moveTo>
                  <a:cubicBezTo>
                    <a:pt x="2588" y="1"/>
                    <a:pt x="2521" y="2"/>
                    <a:pt x="2454" y="4"/>
                  </a:cubicBezTo>
                  <a:cubicBezTo>
                    <a:pt x="2592" y="371"/>
                    <a:pt x="2647" y="660"/>
                    <a:pt x="2486" y="775"/>
                  </a:cubicBezTo>
                  <a:cubicBezTo>
                    <a:pt x="2414" y="826"/>
                    <a:pt x="2350" y="850"/>
                    <a:pt x="2293" y="850"/>
                  </a:cubicBezTo>
                  <a:cubicBezTo>
                    <a:pt x="2078" y="850"/>
                    <a:pt x="1953" y="517"/>
                    <a:pt x="1812" y="64"/>
                  </a:cubicBezTo>
                  <a:cubicBezTo>
                    <a:pt x="1358" y="142"/>
                    <a:pt x="941" y="311"/>
                    <a:pt x="615" y="633"/>
                  </a:cubicBezTo>
                  <a:cubicBezTo>
                    <a:pt x="257" y="986"/>
                    <a:pt x="83" y="1467"/>
                    <a:pt x="24" y="1977"/>
                  </a:cubicBezTo>
                  <a:cubicBezTo>
                    <a:pt x="615" y="2077"/>
                    <a:pt x="1042" y="2142"/>
                    <a:pt x="996" y="2421"/>
                  </a:cubicBezTo>
                  <a:cubicBezTo>
                    <a:pt x="965" y="2614"/>
                    <a:pt x="855" y="2689"/>
                    <a:pt x="691" y="2689"/>
                  </a:cubicBezTo>
                  <a:cubicBezTo>
                    <a:pt x="515" y="2689"/>
                    <a:pt x="275" y="2603"/>
                    <a:pt x="1" y="2485"/>
                  </a:cubicBezTo>
                  <a:lnTo>
                    <a:pt x="1" y="2485"/>
                  </a:lnTo>
                  <a:cubicBezTo>
                    <a:pt x="1" y="2586"/>
                    <a:pt x="5" y="2687"/>
                    <a:pt x="10" y="2783"/>
                  </a:cubicBezTo>
                  <a:cubicBezTo>
                    <a:pt x="56" y="3353"/>
                    <a:pt x="185" y="3912"/>
                    <a:pt x="244" y="4481"/>
                  </a:cubicBezTo>
                  <a:cubicBezTo>
                    <a:pt x="521" y="4297"/>
                    <a:pt x="809" y="4165"/>
                    <a:pt x="1116" y="4165"/>
                  </a:cubicBezTo>
                  <a:cubicBezTo>
                    <a:pt x="1292" y="4165"/>
                    <a:pt x="1474" y="4208"/>
                    <a:pt x="1665" y="4310"/>
                  </a:cubicBezTo>
                  <a:cubicBezTo>
                    <a:pt x="1679" y="4320"/>
                    <a:pt x="1698" y="4324"/>
                    <a:pt x="1711" y="4333"/>
                  </a:cubicBezTo>
                  <a:cubicBezTo>
                    <a:pt x="1404" y="4765"/>
                    <a:pt x="1074" y="5186"/>
                    <a:pt x="739" y="5595"/>
                  </a:cubicBezTo>
                  <a:cubicBezTo>
                    <a:pt x="849" y="5668"/>
                    <a:pt x="964" y="5732"/>
                    <a:pt x="1087" y="5787"/>
                  </a:cubicBezTo>
                  <a:cubicBezTo>
                    <a:pt x="1404" y="5383"/>
                    <a:pt x="1720" y="4976"/>
                    <a:pt x="2014" y="4558"/>
                  </a:cubicBezTo>
                  <a:lnTo>
                    <a:pt x="2014" y="4558"/>
                  </a:lnTo>
                  <a:cubicBezTo>
                    <a:pt x="2418" y="4957"/>
                    <a:pt x="2257" y="5461"/>
                    <a:pt x="2005" y="6062"/>
                  </a:cubicBezTo>
                  <a:cubicBezTo>
                    <a:pt x="2226" y="6098"/>
                    <a:pt x="2450" y="6116"/>
                    <a:pt x="2675" y="6116"/>
                  </a:cubicBezTo>
                  <a:cubicBezTo>
                    <a:pt x="3260" y="6116"/>
                    <a:pt x="3847" y="5995"/>
                    <a:pt x="4385" y="5760"/>
                  </a:cubicBezTo>
                  <a:cubicBezTo>
                    <a:pt x="4151" y="5429"/>
                    <a:pt x="4009" y="5186"/>
                    <a:pt x="4211" y="5058"/>
                  </a:cubicBezTo>
                  <a:cubicBezTo>
                    <a:pt x="4243" y="5038"/>
                    <a:pt x="4275" y="5028"/>
                    <a:pt x="4307" y="5028"/>
                  </a:cubicBezTo>
                  <a:cubicBezTo>
                    <a:pt x="4457" y="5028"/>
                    <a:pt x="4596" y="5251"/>
                    <a:pt x="4747" y="5581"/>
                  </a:cubicBezTo>
                  <a:cubicBezTo>
                    <a:pt x="4770" y="5567"/>
                    <a:pt x="4793" y="5554"/>
                    <a:pt x="4816" y="5539"/>
                  </a:cubicBezTo>
                  <a:cubicBezTo>
                    <a:pt x="5146" y="5342"/>
                    <a:pt x="5458" y="5095"/>
                    <a:pt x="5655" y="4765"/>
                  </a:cubicBezTo>
                  <a:cubicBezTo>
                    <a:pt x="5843" y="4458"/>
                    <a:pt x="5921" y="4104"/>
                    <a:pt x="5949" y="3738"/>
                  </a:cubicBezTo>
                  <a:lnTo>
                    <a:pt x="5949" y="3738"/>
                  </a:lnTo>
                  <a:cubicBezTo>
                    <a:pt x="5817" y="3746"/>
                    <a:pt x="5697" y="3752"/>
                    <a:pt x="5591" y="3752"/>
                  </a:cubicBezTo>
                  <a:cubicBezTo>
                    <a:pt x="5237" y="3752"/>
                    <a:pt x="5047" y="3685"/>
                    <a:pt x="5132" y="3416"/>
                  </a:cubicBezTo>
                  <a:cubicBezTo>
                    <a:pt x="5197" y="3202"/>
                    <a:pt x="5387" y="3131"/>
                    <a:pt x="5656" y="3131"/>
                  </a:cubicBezTo>
                  <a:cubicBezTo>
                    <a:pt x="5751" y="3131"/>
                    <a:pt x="5855" y="3140"/>
                    <a:pt x="5967" y="3154"/>
                  </a:cubicBezTo>
                  <a:lnTo>
                    <a:pt x="5967" y="3091"/>
                  </a:lnTo>
                  <a:cubicBezTo>
                    <a:pt x="5963" y="2256"/>
                    <a:pt x="5908" y="1330"/>
                    <a:pt x="5330" y="733"/>
                  </a:cubicBezTo>
                  <a:cubicBezTo>
                    <a:pt x="5102" y="1082"/>
                    <a:pt x="4910" y="1310"/>
                    <a:pt x="4687" y="1310"/>
                  </a:cubicBezTo>
                  <a:cubicBezTo>
                    <a:pt x="4631" y="1310"/>
                    <a:pt x="4574" y="1296"/>
                    <a:pt x="4513" y="1266"/>
                  </a:cubicBezTo>
                  <a:cubicBezTo>
                    <a:pt x="4334" y="1173"/>
                    <a:pt x="4568" y="857"/>
                    <a:pt x="4917" y="417"/>
                  </a:cubicBezTo>
                  <a:cubicBezTo>
                    <a:pt x="4416" y="133"/>
                    <a:pt x="3798" y="59"/>
                    <a:pt x="3211" y="23"/>
                  </a:cubicBezTo>
                  <a:cubicBezTo>
                    <a:pt x="3029" y="9"/>
                    <a:pt x="2842" y="1"/>
                    <a:pt x="2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2"/>
            <p:cNvSpPr/>
            <p:nvPr/>
          </p:nvSpPr>
          <p:spPr>
            <a:xfrm rot="7171194">
              <a:off x="-299958" y="-262442"/>
              <a:ext cx="431722" cy="259601"/>
            </a:xfrm>
            <a:custGeom>
              <a:avLst/>
              <a:gdLst/>
              <a:ahLst/>
              <a:cxnLst/>
              <a:rect l="l" t="t" r="r" b="b"/>
              <a:pathLst>
                <a:path w="3647" h="2193" extrusionOk="0">
                  <a:moveTo>
                    <a:pt x="3564" y="0"/>
                  </a:moveTo>
                  <a:cubicBezTo>
                    <a:pt x="2491" y="688"/>
                    <a:pt x="1253" y="1101"/>
                    <a:pt x="0" y="1362"/>
                  </a:cubicBezTo>
                  <a:cubicBezTo>
                    <a:pt x="138" y="1656"/>
                    <a:pt x="354" y="1940"/>
                    <a:pt x="593" y="2193"/>
                  </a:cubicBezTo>
                  <a:cubicBezTo>
                    <a:pt x="610" y="2179"/>
                    <a:pt x="629" y="2170"/>
                    <a:pt x="648" y="2156"/>
                  </a:cubicBezTo>
                  <a:cubicBezTo>
                    <a:pt x="1486" y="1615"/>
                    <a:pt x="2417" y="1211"/>
                    <a:pt x="3389" y="972"/>
                  </a:cubicBezTo>
                  <a:cubicBezTo>
                    <a:pt x="3463" y="955"/>
                    <a:pt x="3541" y="936"/>
                    <a:pt x="3619" y="917"/>
                  </a:cubicBezTo>
                  <a:cubicBezTo>
                    <a:pt x="3647" y="665"/>
                    <a:pt x="3642" y="395"/>
                    <a:pt x="3592" y="115"/>
                  </a:cubicBezTo>
                  <a:cubicBezTo>
                    <a:pt x="3582" y="79"/>
                    <a:pt x="3577" y="41"/>
                    <a:pt x="3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2"/>
            <p:cNvSpPr/>
            <p:nvPr/>
          </p:nvSpPr>
          <p:spPr>
            <a:xfrm rot="7171194">
              <a:off x="616046" y="-726749"/>
              <a:ext cx="253090" cy="458120"/>
            </a:xfrm>
            <a:custGeom>
              <a:avLst/>
              <a:gdLst/>
              <a:ahLst/>
              <a:cxnLst/>
              <a:rect l="l" t="t" r="r" b="b"/>
              <a:pathLst>
                <a:path w="2138" h="3870" extrusionOk="0">
                  <a:moveTo>
                    <a:pt x="1625" y="1"/>
                  </a:moveTo>
                  <a:cubicBezTo>
                    <a:pt x="1570" y="1"/>
                    <a:pt x="1516" y="4"/>
                    <a:pt x="1463" y="12"/>
                  </a:cubicBezTo>
                  <a:cubicBezTo>
                    <a:pt x="885" y="90"/>
                    <a:pt x="400" y="315"/>
                    <a:pt x="9" y="581"/>
                  </a:cubicBezTo>
                  <a:cubicBezTo>
                    <a:pt x="0" y="1223"/>
                    <a:pt x="56" y="1870"/>
                    <a:pt x="129" y="2512"/>
                  </a:cubicBezTo>
                  <a:cubicBezTo>
                    <a:pt x="161" y="2764"/>
                    <a:pt x="193" y="3021"/>
                    <a:pt x="248" y="3269"/>
                  </a:cubicBezTo>
                  <a:cubicBezTo>
                    <a:pt x="774" y="3616"/>
                    <a:pt x="1374" y="3870"/>
                    <a:pt x="1987" y="3870"/>
                  </a:cubicBezTo>
                  <a:cubicBezTo>
                    <a:pt x="2037" y="3870"/>
                    <a:pt x="2087" y="3868"/>
                    <a:pt x="2138" y="3864"/>
                  </a:cubicBezTo>
                  <a:cubicBezTo>
                    <a:pt x="1825" y="2603"/>
                    <a:pt x="1683" y="1301"/>
                    <a:pt x="1721" y="3"/>
                  </a:cubicBezTo>
                  <a:cubicBezTo>
                    <a:pt x="1689" y="2"/>
                    <a:pt x="1656" y="1"/>
                    <a:pt x="1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2"/>
            <p:cNvSpPr/>
            <p:nvPr/>
          </p:nvSpPr>
          <p:spPr>
            <a:xfrm rot="7171194">
              <a:off x="861455" y="-314574"/>
              <a:ext cx="490200" cy="487122"/>
            </a:xfrm>
            <a:custGeom>
              <a:avLst/>
              <a:gdLst/>
              <a:ahLst/>
              <a:cxnLst/>
              <a:rect l="l" t="t" r="r" b="b"/>
              <a:pathLst>
                <a:path w="4141" h="4115" extrusionOk="0">
                  <a:moveTo>
                    <a:pt x="2278" y="1"/>
                  </a:moveTo>
                  <a:cubicBezTo>
                    <a:pt x="2215" y="23"/>
                    <a:pt x="2151" y="51"/>
                    <a:pt x="2091" y="78"/>
                  </a:cubicBezTo>
                  <a:cubicBezTo>
                    <a:pt x="1150" y="482"/>
                    <a:pt x="440" y="1280"/>
                    <a:pt x="0" y="2207"/>
                  </a:cubicBezTo>
                  <a:cubicBezTo>
                    <a:pt x="142" y="2867"/>
                    <a:pt x="394" y="3495"/>
                    <a:pt x="826" y="3890"/>
                  </a:cubicBezTo>
                  <a:cubicBezTo>
                    <a:pt x="917" y="3972"/>
                    <a:pt x="1018" y="4050"/>
                    <a:pt x="1118" y="4114"/>
                  </a:cubicBezTo>
                  <a:lnTo>
                    <a:pt x="1118" y="4068"/>
                  </a:lnTo>
                  <a:cubicBezTo>
                    <a:pt x="1156" y="3551"/>
                    <a:pt x="1220" y="3018"/>
                    <a:pt x="1453" y="2554"/>
                  </a:cubicBezTo>
                  <a:cubicBezTo>
                    <a:pt x="1948" y="1587"/>
                    <a:pt x="3027" y="1161"/>
                    <a:pt x="4141" y="1019"/>
                  </a:cubicBezTo>
                  <a:cubicBezTo>
                    <a:pt x="4039" y="886"/>
                    <a:pt x="3916" y="766"/>
                    <a:pt x="3779" y="666"/>
                  </a:cubicBezTo>
                  <a:cubicBezTo>
                    <a:pt x="3375" y="372"/>
                    <a:pt x="2834" y="156"/>
                    <a:pt x="2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2"/>
            <p:cNvSpPr/>
            <p:nvPr/>
          </p:nvSpPr>
          <p:spPr>
            <a:xfrm rot="7171194">
              <a:off x="707886" y="401354"/>
              <a:ext cx="551283" cy="287183"/>
            </a:xfrm>
            <a:custGeom>
              <a:avLst/>
              <a:gdLst/>
              <a:ahLst/>
              <a:cxnLst/>
              <a:rect l="l" t="t" r="r" b="b"/>
              <a:pathLst>
                <a:path w="4657" h="2426" extrusionOk="0">
                  <a:moveTo>
                    <a:pt x="2711" y="1"/>
                  </a:moveTo>
                  <a:cubicBezTo>
                    <a:pt x="2058" y="1"/>
                    <a:pt x="1414" y="207"/>
                    <a:pt x="766" y="321"/>
                  </a:cubicBezTo>
                  <a:cubicBezTo>
                    <a:pt x="588" y="353"/>
                    <a:pt x="409" y="376"/>
                    <a:pt x="230" y="393"/>
                  </a:cubicBezTo>
                  <a:cubicBezTo>
                    <a:pt x="134" y="637"/>
                    <a:pt x="65" y="903"/>
                    <a:pt x="23" y="1183"/>
                  </a:cubicBezTo>
                  <a:cubicBezTo>
                    <a:pt x="0" y="1361"/>
                    <a:pt x="28" y="1563"/>
                    <a:pt x="83" y="1783"/>
                  </a:cubicBezTo>
                  <a:cubicBezTo>
                    <a:pt x="180" y="1779"/>
                    <a:pt x="276" y="1779"/>
                    <a:pt x="368" y="1779"/>
                  </a:cubicBezTo>
                  <a:cubicBezTo>
                    <a:pt x="1372" y="1788"/>
                    <a:pt x="2372" y="1907"/>
                    <a:pt x="3353" y="2127"/>
                  </a:cubicBezTo>
                  <a:cubicBezTo>
                    <a:pt x="3693" y="2201"/>
                    <a:pt x="4032" y="2296"/>
                    <a:pt x="4362" y="2425"/>
                  </a:cubicBezTo>
                  <a:cubicBezTo>
                    <a:pt x="4449" y="2228"/>
                    <a:pt x="4523" y="2031"/>
                    <a:pt x="4564" y="1834"/>
                  </a:cubicBezTo>
                  <a:cubicBezTo>
                    <a:pt x="4656" y="1411"/>
                    <a:pt x="4656" y="999"/>
                    <a:pt x="4605" y="605"/>
                  </a:cubicBezTo>
                  <a:cubicBezTo>
                    <a:pt x="4096" y="311"/>
                    <a:pt x="3555" y="63"/>
                    <a:pt x="2972" y="13"/>
                  </a:cubicBezTo>
                  <a:cubicBezTo>
                    <a:pt x="2885" y="5"/>
                    <a:pt x="2798" y="1"/>
                    <a:pt x="2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2"/>
            <p:cNvSpPr/>
            <p:nvPr/>
          </p:nvSpPr>
          <p:spPr>
            <a:xfrm rot="7171194">
              <a:off x="-291794" y="162448"/>
              <a:ext cx="460487" cy="490318"/>
            </a:xfrm>
            <a:custGeom>
              <a:avLst/>
              <a:gdLst/>
              <a:ahLst/>
              <a:cxnLst/>
              <a:rect l="l" t="t" r="r" b="b"/>
              <a:pathLst>
                <a:path w="3890" h="4142" extrusionOk="0">
                  <a:moveTo>
                    <a:pt x="2454" y="1"/>
                  </a:moveTo>
                  <a:cubicBezTo>
                    <a:pt x="2101" y="1294"/>
                    <a:pt x="1202" y="2418"/>
                    <a:pt x="101" y="3197"/>
                  </a:cubicBezTo>
                  <a:cubicBezTo>
                    <a:pt x="69" y="3220"/>
                    <a:pt x="33" y="3243"/>
                    <a:pt x="1" y="3265"/>
                  </a:cubicBezTo>
                  <a:cubicBezTo>
                    <a:pt x="166" y="3605"/>
                    <a:pt x="349" y="3921"/>
                    <a:pt x="569" y="4141"/>
                  </a:cubicBezTo>
                  <a:cubicBezTo>
                    <a:pt x="822" y="4073"/>
                    <a:pt x="1070" y="3986"/>
                    <a:pt x="1303" y="3866"/>
                  </a:cubicBezTo>
                  <a:cubicBezTo>
                    <a:pt x="1862" y="3578"/>
                    <a:pt x="2302" y="3091"/>
                    <a:pt x="2693" y="2596"/>
                  </a:cubicBezTo>
                  <a:cubicBezTo>
                    <a:pt x="3146" y="2023"/>
                    <a:pt x="3568" y="1381"/>
                    <a:pt x="3889" y="706"/>
                  </a:cubicBezTo>
                  <a:cubicBezTo>
                    <a:pt x="3697" y="514"/>
                    <a:pt x="3481" y="358"/>
                    <a:pt x="3243" y="244"/>
                  </a:cubicBezTo>
                  <a:cubicBezTo>
                    <a:pt x="2990" y="128"/>
                    <a:pt x="2725" y="51"/>
                    <a:pt x="2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2"/>
            <p:cNvSpPr/>
            <p:nvPr/>
          </p:nvSpPr>
          <p:spPr>
            <a:xfrm rot="7171194">
              <a:off x="179859" y="496600"/>
              <a:ext cx="406270" cy="571407"/>
            </a:xfrm>
            <a:custGeom>
              <a:avLst/>
              <a:gdLst/>
              <a:ahLst/>
              <a:cxnLst/>
              <a:rect l="l" t="t" r="r" b="b"/>
              <a:pathLst>
                <a:path w="3432" h="4827" extrusionOk="0">
                  <a:moveTo>
                    <a:pt x="1398" y="1"/>
                  </a:moveTo>
                  <a:cubicBezTo>
                    <a:pt x="817" y="1"/>
                    <a:pt x="302" y="117"/>
                    <a:pt x="0" y="434"/>
                  </a:cubicBezTo>
                  <a:cubicBezTo>
                    <a:pt x="294" y="599"/>
                    <a:pt x="555" y="809"/>
                    <a:pt x="766" y="1080"/>
                  </a:cubicBezTo>
                  <a:cubicBezTo>
                    <a:pt x="1101" y="1507"/>
                    <a:pt x="1266" y="2038"/>
                    <a:pt x="1372" y="2574"/>
                  </a:cubicBezTo>
                  <a:cubicBezTo>
                    <a:pt x="1514" y="3313"/>
                    <a:pt x="1550" y="4083"/>
                    <a:pt x="1404" y="4826"/>
                  </a:cubicBezTo>
                  <a:cubicBezTo>
                    <a:pt x="1670" y="4822"/>
                    <a:pt x="1922" y="4794"/>
                    <a:pt x="2165" y="4712"/>
                  </a:cubicBezTo>
                  <a:cubicBezTo>
                    <a:pt x="2600" y="4565"/>
                    <a:pt x="3027" y="4106"/>
                    <a:pt x="3398" y="3547"/>
                  </a:cubicBezTo>
                  <a:cubicBezTo>
                    <a:pt x="3431" y="3042"/>
                    <a:pt x="3380" y="2538"/>
                    <a:pt x="3229" y="2043"/>
                  </a:cubicBezTo>
                  <a:cubicBezTo>
                    <a:pt x="2991" y="1272"/>
                    <a:pt x="2541" y="607"/>
                    <a:pt x="1973" y="34"/>
                  </a:cubicBezTo>
                  <a:cubicBezTo>
                    <a:pt x="1777" y="13"/>
                    <a:pt x="1584"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43" name="Google Shape;2043;p22"/>
          <p:cNvPicPr preferRelativeResize="0"/>
          <p:nvPr/>
        </p:nvPicPr>
        <p:blipFill>
          <a:blip r:embed="rId2">
            <a:alphaModFix amt="50000"/>
          </a:blip>
          <a:stretch>
            <a:fillRect/>
          </a:stretch>
        </p:blipFill>
        <p:spPr>
          <a:xfrm>
            <a:off x="6126600" y="2501355"/>
            <a:ext cx="3742525" cy="3347995"/>
          </a:xfrm>
          <a:prstGeom prst="rect">
            <a:avLst/>
          </a:prstGeom>
          <a:noFill/>
          <a:ln>
            <a:noFill/>
          </a:ln>
        </p:spPr>
      </p:pic>
      <p:pic>
        <p:nvPicPr>
          <p:cNvPr id="2044" name="Google Shape;2044;p22"/>
          <p:cNvPicPr preferRelativeResize="0"/>
          <p:nvPr/>
        </p:nvPicPr>
        <p:blipFill>
          <a:blip r:embed="rId2">
            <a:alphaModFix amt="50000"/>
          </a:blip>
          <a:stretch>
            <a:fillRect/>
          </a:stretch>
        </p:blipFill>
        <p:spPr>
          <a:xfrm>
            <a:off x="6442150" y="-847645"/>
            <a:ext cx="3742525" cy="334799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8">
  <p:cSld name="CUSTOM_12_1_1_1_1">
    <p:spTree>
      <p:nvGrpSpPr>
        <p:cNvPr id="1" name="Shape 2164"/>
        <p:cNvGrpSpPr/>
        <p:nvPr/>
      </p:nvGrpSpPr>
      <p:grpSpPr>
        <a:xfrm>
          <a:off x="0" y="0"/>
          <a:ext cx="0" cy="0"/>
          <a:chOff x="0" y="0"/>
          <a:chExt cx="0" cy="0"/>
        </a:xfrm>
      </p:grpSpPr>
      <p:sp>
        <p:nvSpPr>
          <p:cNvPr id="2165" name="Google Shape;2165;p25"/>
          <p:cNvSpPr txBox="1">
            <a:spLocks noGrp="1"/>
          </p:cNvSpPr>
          <p:nvPr>
            <p:ph type="subTitle" idx="1"/>
          </p:nvPr>
        </p:nvSpPr>
        <p:spPr>
          <a:xfrm>
            <a:off x="720000" y="1420425"/>
            <a:ext cx="4261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66" name="Google Shape;2166;p25"/>
          <p:cNvSpPr txBox="1">
            <a:spLocks noGrp="1"/>
          </p:cNvSpPr>
          <p:nvPr>
            <p:ph type="title"/>
          </p:nvPr>
        </p:nvSpPr>
        <p:spPr>
          <a:xfrm>
            <a:off x="2131713" y="540000"/>
            <a:ext cx="4880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atin typeface="Poppins"/>
                <a:ea typeface="Poppins"/>
                <a:cs typeface="Poppins"/>
                <a:sym typeface="Poppins"/>
              </a:defRPr>
            </a:lvl2pPr>
            <a:lvl3pPr lvl="2" rtl="0">
              <a:spcBef>
                <a:spcPts val="0"/>
              </a:spcBef>
              <a:spcAft>
                <a:spcPts val="0"/>
              </a:spcAft>
              <a:buSzPts val="3000"/>
              <a:buNone/>
              <a:defRPr>
                <a:latin typeface="Poppins"/>
                <a:ea typeface="Poppins"/>
                <a:cs typeface="Poppins"/>
                <a:sym typeface="Poppins"/>
              </a:defRPr>
            </a:lvl3pPr>
            <a:lvl4pPr lvl="3" rtl="0">
              <a:spcBef>
                <a:spcPts val="0"/>
              </a:spcBef>
              <a:spcAft>
                <a:spcPts val="0"/>
              </a:spcAft>
              <a:buSzPts val="3000"/>
              <a:buNone/>
              <a:defRPr>
                <a:latin typeface="Poppins"/>
                <a:ea typeface="Poppins"/>
                <a:cs typeface="Poppins"/>
                <a:sym typeface="Poppins"/>
              </a:defRPr>
            </a:lvl4pPr>
            <a:lvl5pPr lvl="4" rtl="0">
              <a:spcBef>
                <a:spcPts val="0"/>
              </a:spcBef>
              <a:spcAft>
                <a:spcPts val="0"/>
              </a:spcAft>
              <a:buSzPts val="3000"/>
              <a:buNone/>
              <a:defRPr>
                <a:latin typeface="Poppins"/>
                <a:ea typeface="Poppins"/>
                <a:cs typeface="Poppins"/>
                <a:sym typeface="Poppins"/>
              </a:defRPr>
            </a:lvl5pPr>
            <a:lvl6pPr lvl="5" rtl="0">
              <a:spcBef>
                <a:spcPts val="0"/>
              </a:spcBef>
              <a:spcAft>
                <a:spcPts val="0"/>
              </a:spcAft>
              <a:buSzPts val="3000"/>
              <a:buNone/>
              <a:defRPr>
                <a:latin typeface="Poppins"/>
                <a:ea typeface="Poppins"/>
                <a:cs typeface="Poppins"/>
                <a:sym typeface="Poppins"/>
              </a:defRPr>
            </a:lvl6pPr>
            <a:lvl7pPr lvl="6" rtl="0">
              <a:spcBef>
                <a:spcPts val="0"/>
              </a:spcBef>
              <a:spcAft>
                <a:spcPts val="0"/>
              </a:spcAft>
              <a:buSzPts val="3000"/>
              <a:buNone/>
              <a:defRPr>
                <a:latin typeface="Poppins"/>
                <a:ea typeface="Poppins"/>
                <a:cs typeface="Poppins"/>
                <a:sym typeface="Poppins"/>
              </a:defRPr>
            </a:lvl7pPr>
            <a:lvl8pPr lvl="7" rtl="0">
              <a:spcBef>
                <a:spcPts val="0"/>
              </a:spcBef>
              <a:spcAft>
                <a:spcPts val="0"/>
              </a:spcAft>
              <a:buSzPts val="3000"/>
              <a:buNone/>
              <a:defRPr>
                <a:latin typeface="Poppins"/>
                <a:ea typeface="Poppins"/>
                <a:cs typeface="Poppins"/>
                <a:sym typeface="Poppins"/>
              </a:defRPr>
            </a:lvl8pPr>
            <a:lvl9pPr lvl="8" rtl="0">
              <a:spcBef>
                <a:spcPts val="0"/>
              </a:spcBef>
              <a:spcAft>
                <a:spcPts val="0"/>
              </a:spcAft>
              <a:buSzPts val="3000"/>
              <a:buNone/>
              <a:defRPr>
                <a:latin typeface="Poppins"/>
                <a:ea typeface="Poppins"/>
                <a:cs typeface="Poppins"/>
                <a:sym typeface="Poppins"/>
              </a:defRPr>
            </a:lvl9pPr>
          </a:lstStyle>
          <a:p>
            <a:endParaRPr/>
          </a:p>
        </p:txBody>
      </p:sp>
      <p:sp>
        <p:nvSpPr>
          <p:cNvPr id="2167" name="Google Shape;2167;p25"/>
          <p:cNvSpPr txBox="1">
            <a:spLocks noGrp="1"/>
          </p:cNvSpPr>
          <p:nvPr>
            <p:ph type="subTitle" idx="2"/>
          </p:nvPr>
        </p:nvSpPr>
        <p:spPr>
          <a:xfrm>
            <a:off x="720000" y="2008450"/>
            <a:ext cx="4261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2000">
                <a:solidFill>
                  <a:schemeClr val="dk1"/>
                </a:solidFill>
                <a:latin typeface="Denk One"/>
                <a:ea typeface="Denk One"/>
                <a:cs typeface="Denk One"/>
                <a:sym typeface="Denk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68" name="Google Shape;2168;p25"/>
          <p:cNvSpPr txBox="1">
            <a:spLocks noGrp="1"/>
          </p:cNvSpPr>
          <p:nvPr>
            <p:ph type="subTitle" idx="3"/>
          </p:nvPr>
        </p:nvSpPr>
        <p:spPr>
          <a:xfrm>
            <a:off x="720000" y="2576900"/>
            <a:ext cx="4261500" cy="774900"/>
          </a:xfrm>
          <a:prstGeom prst="rect">
            <a:avLst/>
          </a:prstGeom>
        </p:spPr>
        <p:txBody>
          <a:bodyPr spcFirstLastPara="1" wrap="square" lIns="91425" tIns="91425" rIns="91425" bIns="91425" anchor="t" anchorCtr="0">
            <a:noAutofit/>
          </a:bodyPr>
          <a:lstStyle>
            <a:lvl1pPr marR="50800" lvl="0" rtl="0">
              <a:spcBef>
                <a:spcPts val="0"/>
              </a:spcBef>
              <a:spcAft>
                <a:spcPts val="0"/>
              </a:spcAft>
              <a:buClr>
                <a:schemeClr val="accent1"/>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169" name="Google Shape;2169;p25"/>
          <p:cNvSpPr/>
          <p:nvPr/>
        </p:nvSpPr>
        <p:spPr>
          <a:xfrm rot="1474216" flipH="1">
            <a:off x="5934159" y="-253539"/>
            <a:ext cx="4386743" cy="6261998"/>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0" name="Google Shape;2170;p25"/>
          <p:cNvGrpSpPr/>
          <p:nvPr/>
        </p:nvGrpSpPr>
        <p:grpSpPr>
          <a:xfrm rot="-2700000">
            <a:off x="5356104" y="3742530"/>
            <a:ext cx="1167812" cy="1863739"/>
            <a:chOff x="6582775" y="1593150"/>
            <a:chExt cx="339850" cy="542375"/>
          </a:xfrm>
        </p:grpSpPr>
        <p:sp>
          <p:nvSpPr>
            <p:cNvPr id="2171" name="Google Shape;2171;p25"/>
            <p:cNvSpPr/>
            <p:nvPr/>
          </p:nvSpPr>
          <p:spPr>
            <a:xfrm>
              <a:off x="6729050" y="1693225"/>
              <a:ext cx="117325" cy="159750"/>
            </a:xfrm>
            <a:custGeom>
              <a:avLst/>
              <a:gdLst/>
              <a:ahLst/>
              <a:cxnLst/>
              <a:rect l="l" t="t" r="r" b="b"/>
              <a:pathLst>
                <a:path w="4693" h="6390" extrusionOk="0">
                  <a:moveTo>
                    <a:pt x="4614" y="1"/>
                  </a:moveTo>
                  <a:lnTo>
                    <a:pt x="4614" y="1"/>
                  </a:lnTo>
                  <a:cubicBezTo>
                    <a:pt x="4527" y="633"/>
                    <a:pt x="4147" y="1147"/>
                    <a:pt x="3670" y="1588"/>
                  </a:cubicBezTo>
                  <a:cubicBezTo>
                    <a:pt x="3372" y="1863"/>
                    <a:pt x="3037" y="2111"/>
                    <a:pt x="2711" y="2339"/>
                  </a:cubicBezTo>
                  <a:cubicBezTo>
                    <a:pt x="2404" y="2555"/>
                    <a:pt x="2092" y="2771"/>
                    <a:pt x="1808" y="3023"/>
                  </a:cubicBezTo>
                  <a:cubicBezTo>
                    <a:pt x="1738" y="3082"/>
                    <a:pt x="1670" y="3152"/>
                    <a:pt x="1606" y="3220"/>
                  </a:cubicBezTo>
                  <a:cubicBezTo>
                    <a:pt x="995" y="3848"/>
                    <a:pt x="555" y="4752"/>
                    <a:pt x="239" y="5637"/>
                  </a:cubicBezTo>
                  <a:cubicBezTo>
                    <a:pt x="203" y="5747"/>
                    <a:pt x="166" y="5853"/>
                    <a:pt x="129" y="5963"/>
                  </a:cubicBezTo>
                  <a:cubicBezTo>
                    <a:pt x="111" y="6027"/>
                    <a:pt x="87" y="6087"/>
                    <a:pt x="70" y="6151"/>
                  </a:cubicBezTo>
                  <a:cubicBezTo>
                    <a:pt x="47" y="6233"/>
                    <a:pt x="24" y="6312"/>
                    <a:pt x="1" y="6390"/>
                  </a:cubicBezTo>
                  <a:cubicBezTo>
                    <a:pt x="42" y="6329"/>
                    <a:pt x="83" y="6274"/>
                    <a:pt x="129" y="6219"/>
                  </a:cubicBezTo>
                  <a:cubicBezTo>
                    <a:pt x="148" y="6197"/>
                    <a:pt x="170" y="6174"/>
                    <a:pt x="189" y="6151"/>
                  </a:cubicBezTo>
                  <a:cubicBezTo>
                    <a:pt x="216" y="6123"/>
                    <a:pt x="239" y="6096"/>
                    <a:pt x="267" y="6068"/>
                  </a:cubicBezTo>
                  <a:cubicBezTo>
                    <a:pt x="762" y="5554"/>
                    <a:pt x="1431" y="5215"/>
                    <a:pt x="2060" y="4839"/>
                  </a:cubicBezTo>
                  <a:cubicBezTo>
                    <a:pt x="2322" y="4684"/>
                    <a:pt x="2574" y="4523"/>
                    <a:pt x="2807" y="4339"/>
                  </a:cubicBezTo>
                  <a:cubicBezTo>
                    <a:pt x="3142" y="4073"/>
                    <a:pt x="3431" y="3761"/>
                    <a:pt x="3679" y="3418"/>
                  </a:cubicBezTo>
                  <a:cubicBezTo>
                    <a:pt x="4367" y="2445"/>
                    <a:pt x="4692" y="1202"/>
                    <a:pt x="4614"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5"/>
            <p:cNvSpPr/>
            <p:nvPr/>
          </p:nvSpPr>
          <p:spPr>
            <a:xfrm>
              <a:off x="6744750" y="1802500"/>
              <a:ext cx="117550" cy="159725"/>
            </a:xfrm>
            <a:custGeom>
              <a:avLst/>
              <a:gdLst/>
              <a:ahLst/>
              <a:cxnLst/>
              <a:rect l="l" t="t" r="r" b="b"/>
              <a:pathLst>
                <a:path w="4702" h="6389" extrusionOk="0">
                  <a:moveTo>
                    <a:pt x="4619" y="0"/>
                  </a:moveTo>
                  <a:lnTo>
                    <a:pt x="4619" y="0"/>
                  </a:lnTo>
                  <a:cubicBezTo>
                    <a:pt x="4505" y="808"/>
                    <a:pt x="3913" y="1427"/>
                    <a:pt x="3252" y="1941"/>
                  </a:cubicBezTo>
                  <a:cubicBezTo>
                    <a:pt x="3074" y="2083"/>
                    <a:pt x="2895" y="2211"/>
                    <a:pt x="2712" y="2335"/>
                  </a:cubicBezTo>
                  <a:cubicBezTo>
                    <a:pt x="2454" y="2518"/>
                    <a:pt x="2198" y="2697"/>
                    <a:pt x="1955" y="2894"/>
                  </a:cubicBezTo>
                  <a:cubicBezTo>
                    <a:pt x="1836" y="2995"/>
                    <a:pt x="1716" y="3105"/>
                    <a:pt x="1606" y="3220"/>
                  </a:cubicBezTo>
                  <a:cubicBezTo>
                    <a:pt x="983" y="3862"/>
                    <a:pt x="533" y="4798"/>
                    <a:pt x="217" y="5696"/>
                  </a:cubicBezTo>
                  <a:lnTo>
                    <a:pt x="217" y="5700"/>
                  </a:lnTo>
                  <a:cubicBezTo>
                    <a:pt x="134" y="5935"/>
                    <a:pt x="65" y="6164"/>
                    <a:pt x="1" y="6388"/>
                  </a:cubicBezTo>
                  <a:cubicBezTo>
                    <a:pt x="92" y="6261"/>
                    <a:pt x="189" y="6141"/>
                    <a:pt x="299" y="6036"/>
                  </a:cubicBezTo>
                  <a:cubicBezTo>
                    <a:pt x="854" y="5476"/>
                    <a:pt x="1606" y="5128"/>
                    <a:pt x="2289" y="4701"/>
                  </a:cubicBezTo>
                  <a:lnTo>
                    <a:pt x="2289" y="4697"/>
                  </a:lnTo>
                  <a:cubicBezTo>
                    <a:pt x="2469" y="4587"/>
                    <a:pt x="2642" y="4468"/>
                    <a:pt x="2808" y="4339"/>
                  </a:cubicBezTo>
                  <a:cubicBezTo>
                    <a:pt x="3037" y="4155"/>
                    <a:pt x="3243" y="3954"/>
                    <a:pt x="3432" y="3734"/>
                  </a:cubicBezTo>
                  <a:cubicBezTo>
                    <a:pt x="4289" y="2720"/>
                    <a:pt x="4702" y="1335"/>
                    <a:pt x="4619"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5"/>
            <p:cNvSpPr/>
            <p:nvPr/>
          </p:nvSpPr>
          <p:spPr>
            <a:xfrm>
              <a:off x="6766875" y="1914875"/>
              <a:ext cx="155750" cy="120725"/>
            </a:xfrm>
            <a:custGeom>
              <a:avLst/>
              <a:gdLst/>
              <a:ahLst/>
              <a:cxnLst/>
              <a:rect l="l" t="t" r="r" b="b"/>
              <a:pathLst>
                <a:path w="6230" h="4829" extrusionOk="0">
                  <a:moveTo>
                    <a:pt x="6229" y="0"/>
                  </a:moveTo>
                  <a:lnTo>
                    <a:pt x="6229" y="0"/>
                  </a:lnTo>
                  <a:cubicBezTo>
                    <a:pt x="5802" y="940"/>
                    <a:pt x="4725" y="1380"/>
                    <a:pt x="3743" y="1706"/>
                  </a:cubicBezTo>
                  <a:cubicBezTo>
                    <a:pt x="3601" y="1756"/>
                    <a:pt x="3450" y="1806"/>
                    <a:pt x="3307" y="1857"/>
                  </a:cubicBezTo>
                  <a:cubicBezTo>
                    <a:pt x="3004" y="1963"/>
                    <a:pt x="2712" y="2081"/>
                    <a:pt x="2432" y="2242"/>
                  </a:cubicBezTo>
                  <a:cubicBezTo>
                    <a:pt x="2134" y="2412"/>
                    <a:pt x="1844" y="2632"/>
                    <a:pt x="1574" y="2879"/>
                  </a:cubicBezTo>
                  <a:cubicBezTo>
                    <a:pt x="1125" y="3297"/>
                    <a:pt x="716" y="3792"/>
                    <a:pt x="363" y="4287"/>
                  </a:cubicBezTo>
                  <a:cubicBezTo>
                    <a:pt x="235" y="4467"/>
                    <a:pt x="111" y="4650"/>
                    <a:pt x="1" y="4829"/>
                  </a:cubicBezTo>
                  <a:cubicBezTo>
                    <a:pt x="148" y="4714"/>
                    <a:pt x="308" y="4613"/>
                    <a:pt x="473" y="4526"/>
                  </a:cubicBezTo>
                  <a:cubicBezTo>
                    <a:pt x="913" y="4306"/>
                    <a:pt x="1400" y="4177"/>
                    <a:pt x="1891" y="4054"/>
                  </a:cubicBezTo>
                  <a:cubicBezTo>
                    <a:pt x="2358" y="3939"/>
                    <a:pt x="2831" y="3829"/>
                    <a:pt x="3271" y="3654"/>
                  </a:cubicBezTo>
                  <a:cubicBezTo>
                    <a:pt x="3450" y="3582"/>
                    <a:pt x="3624" y="3499"/>
                    <a:pt x="3794" y="3402"/>
                  </a:cubicBezTo>
                  <a:cubicBezTo>
                    <a:pt x="5032" y="2697"/>
                    <a:pt x="5912" y="1398"/>
                    <a:pt x="6229"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5"/>
            <p:cNvSpPr/>
            <p:nvPr/>
          </p:nvSpPr>
          <p:spPr>
            <a:xfrm>
              <a:off x="6617975" y="1693225"/>
              <a:ext cx="117550" cy="159750"/>
            </a:xfrm>
            <a:custGeom>
              <a:avLst/>
              <a:gdLst/>
              <a:ahLst/>
              <a:cxnLst/>
              <a:rect l="l" t="t" r="r" b="b"/>
              <a:pathLst>
                <a:path w="4702" h="6390" extrusionOk="0">
                  <a:moveTo>
                    <a:pt x="83" y="1"/>
                  </a:moveTo>
                  <a:lnTo>
                    <a:pt x="83" y="1"/>
                  </a:lnTo>
                  <a:cubicBezTo>
                    <a:pt x="0" y="1349"/>
                    <a:pt x="417" y="2748"/>
                    <a:pt x="1294" y="3761"/>
                  </a:cubicBezTo>
                  <a:cubicBezTo>
                    <a:pt x="1472" y="3973"/>
                    <a:pt x="1674" y="4165"/>
                    <a:pt x="1894" y="4339"/>
                  </a:cubicBezTo>
                  <a:cubicBezTo>
                    <a:pt x="2128" y="4523"/>
                    <a:pt x="2384" y="4688"/>
                    <a:pt x="2642" y="4839"/>
                  </a:cubicBezTo>
                  <a:cubicBezTo>
                    <a:pt x="3228" y="5192"/>
                    <a:pt x="3843" y="5504"/>
                    <a:pt x="4325" y="5954"/>
                  </a:cubicBezTo>
                  <a:cubicBezTo>
                    <a:pt x="4388" y="6018"/>
                    <a:pt x="4453" y="6082"/>
                    <a:pt x="4513" y="6151"/>
                  </a:cubicBezTo>
                  <a:cubicBezTo>
                    <a:pt x="4536" y="6174"/>
                    <a:pt x="4554" y="6197"/>
                    <a:pt x="4572" y="6219"/>
                  </a:cubicBezTo>
                  <a:cubicBezTo>
                    <a:pt x="4619" y="6274"/>
                    <a:pt x="4659" y="6329"/>
                    <a:pt x="4701" y="6390"/>
                  </a:cubicBezTo>
                  <a:cubicBezTo>
                    <a:pt x="4682" y="6312"/>
                    <a:pt x="4655" y="6233"/>
                    <a:pt x="4632" y="6151"/>
                  </a:cubicBezTo>
                  <a:cubicBezTo>
                    <a:pt x="4613" y="6087"/>
                    <a:pt x="4595" y="6027"/>
                    <a:pt x="4572" y="5963"/>
                  </a:cubicBezTo>
                  <a:cubicBezTo>
                    <a:pt x="4499" y="5729"/>
                    <a:pt x="4412" y="5486"/>
                    <a:pt x="4316" y="5247"/>
                  </a:cubicBezTo>
                  <a:cubicBezTo>
                    <a:pt x="4035" y="4546"/>
                    <a:pt x="3669" y="3853"/>
                    <a:pt x="3197" y="3330"/>
                  </a:cubicBezTo>
                  <a:cubicBezTo>
                    <a:pt x="3165" y="3289"/>
                    <a:pt x="3133" y="3253"/>
                    <a:pt x="3095" y="3220"/>
                  </a:cubicBezTo>
                  <a:cubicBezTo>
                    <a:pt x="2765" y="2877"/>
                    <a:pt x="2375" y="2610"/>
                    <a:pt x="1986" y="2339"/>
                  </a:cubicBezTo>
                  <a:cubicBezTo>
                    <a:pt x="1931" y="2299"/>
                    <a:pt x="1871" y="2257"/>
                    <a:pt x="1812" y="2212"/>
                  </a:cubicBezTo>
                  <a:cubicBezTo>
                    <a:pt x="1018" y="1643"/>
                    <a:pt x="220" y="955"/>
                    <a:pt x="83"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5"/>
            <p:cNvSpPr/>
            <p:nvPr/>
          </p:nvSpPr>
          <p:spPr>
            <a:xfrm>
              <a:off x="6588600" y="1841825"/>
              <a:ext cx="156175" cy="120400"/>
            </a:xfrm>
            <a:custGeom>
              <a:avLst/>
              <a:gdLst/>
              <a:ahLst/>
              <a:cxnLst/>
              <a:rect l="l" t="t" r="r" b="b"/>
              <a:pathLst>
                <a:path w="6247" h="4816" extrusionOk="0">
                  <a:moveTo>
                    <a:pt x="1" y="0"/>
                  </a:moveTo>
                  <a:lnTo>
                    <a:pt x="1" y="0"/>
                  </a:lnTo>
                  <a:cubicBezTo>
                    <a:pt x="240" y="1046"/>
                    <a:pt x="794" y="2032"/>
                    <a:pt x="1574" y="2757"/>
                  </a:cubicBezTo>
                  <a:cubicBezTo>
                    <a:pt x="1899" y="3060"/>
                    <a:pt x="2266" y="3312"/>
                    <a:pt x="2661" y="3509"/>
                  </a:cubicBezTo>
                  <a:lnTo>
                    <a:pt x="2661" y="3513"/>
                  </a:lnTo>
                  <a:cubicBezTo>
                    <a:pt x="2761" y="3559"/>
                    <a:pt x="2867" y="3605"/>
                    <a:pt x="2968" y="3646"/>
                  </a:cubicBezTo>
                  <a:cubicBezTo>
                    <a:pt x="3968" y="4050"/>
                    <a:pt x="5128" y="4091"/>
                    <a:pt x="6022" y="4660"/>
                  </a:cubicBezTo>
                  <a:cubicBezTo>
                    <a:pt x="6101" y="4705"/>
                    <a:pt x="6173" y="4756"/>
                    <a:pt x="6247" y="4815"/>
                  </a:cubicBezTo>
                  <a:cubicBezTo>
                    <a:pt x="6160" y="4678"/>
                    <a:pt x="6069" y="4540"/>
                    <a:pt x="5972" y="4403"/>
                  </a:cubicBezTo>
                  <a:lnTo>
                    <a:pt x="5967" y="4398"/>
                  </a:lnTo>
                  <a:cubicBezTo>
                    <a:pt x="5390" y="3564"/>
                    <a:pt x="4647" y="2711"/>
                    <a:pt x="3802" y="2234"/>
                  </a:cubicBezTo>
                  <a:cubicBezTo>
                    <a:pt x="3477" y="2046"/>
                    <a:pt x="3119" y="1913"/>
                    <a:pt x="2761" y="1794"/>
                  </a:cubicBezTo>
                  <a:cubicBezTo>
                    <a:pt x="2674" y="1761"/>
                    <a:pt x="2583" y="1729"/>
                    <a:pt x="2492" y="1702"/>
                  </a:cubicBezTo>
                  <a:cubicBezTo>
                    <a:pt x="2234" y="1615"/>
                    <a:pt x="1969" y="1523"/>
                    <a:pt x="1707" y="1413"/>
                  </a:cubicBezTo>
                  <a:cubicBezTo>
                    <a:pt x="987" y="1111"/>
                    <a:pt x="318" y="693"/>
                    <a:pt x="1"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5"/>
            <p:cNvSpPr/>
            <p:nvPr/>
          </p:nvSpPr>
          <p:spPr>
            <a:xfrm>
              <a:off x="6582775" y="1973550"/>
              <a:ext cx="189875" cy="56775"/>
            </a:xfrm>
            <a:custGeom>
              <a:avLst/>
              <a:gdLst/>
              <a:ahLst/>
              <a:cxnLst/>
              <a:rect l="l" t="t" r="r" b="b"/>
              <a:pathLst>
                <a:path w="7595" h="2271" extrusionOk="0">
                  <a:moveTo>
                    <a:pt x="1" y="1"/>
                  </a:moveTo>
                  <a:lnTo>
                    <a:pt x="1" y="1"/>
                  </a:lnTo>
                  <a:cubicBezTo>
                    <a:pt x="490" y="707"/>
                    <a:pt x="1151" y="1298"/>
                    <a:pt x="1912" y="1702"/>
                  </a:cubicBezTo>
                  <a:cubicBezTo>
                    <a:pt x="2495" y="2014"/>
                    <a:pt x="3137" y="2211"/>
                    <a:pt x="3798" y="2257"/>
                  </a:cubicBezTo>
                  <a:cubicBezTo>
                    <a:pt x="3902" y="2266"/>
                    <a:pt x="4008" y="2270"/>
                    <a:pt x="4118" y="2270"/>
                  </a:cubicBezTo>
                  <a:cubicBezTo>
                    <a:pt x="4982" y="2266"/>
                    <a:pt x="5859" y="2008"/>
                    <a:pt x="6713" y="2008"/>
                  </a:cubicBezTo>
                  <a:cubicBezTo>
                    <a:pt x="6826" y="2008"/>
                    <a:pt x="6938" y="2013"/>
                    <a:pt x="7049" y="2023"/>
                  </a:cubicBezTo>
                  <a:cubicBezTo>
                    <a:pt x="7227" y="2041"/>
                    <a:pt x="7411" y="2073"/>
                    <a:pt x="7595" y="2124"/>
                  </a:cubicBezTo>
                  <a:cubicBezTo>
                    <a:pt x="7379" y="1973"/>
                    <a:pt x="7149" y="1817"/>
                    <a:pt x="6911" y="1670"/>
                  </a:cubicBezTo>
                  <a:cubicBezTo>
                    <a:pt x="6122" y="1184"/>
                    <a:pt x="5219" y="757"/>
                    <a:pt x="4361" y="642"/>
                  </a:cubicBezTo>
                  <a:cubicBezTo>
                    <a:pt x="4178" y="620"/>
                    <a:pt x="3991" y="611"/>
                    <a:pt x="3804" y="611"/>
                  </a:cubicBezTo>
                  <a:cubicBezTo>
                    <a:pt x="3692" y="611"/>
                    <a:pt x="3579" y="614"/>
                    <a:pt x="3468" y="619"/>
                  </a:cubicBezTo>
                  <a:cubicBezTo>
                    <a:pt x="3293" y="625"/>
                    <a:pt x="3119" y="634"/>
                    <a:pt x="2945" y="647"/>
                  </a:cubicBezTo>
                  <a:cubicBezTo>
                    <a:pt x="2706" y="662"/>
                    <a:pt x="2460" y="673"/>
                    <a:pt x="2213" y="673"/>
                  </a:cubicBezTo>
                  <a:cubicBezTo>
                    <a:pt x="2076" y="673"/>
                    <a:pt x="1939" y="669"/>
                    <a:pt x="1802" y="661"/>
                  </a:cubicBezTo>
                  <a:cubicBezTo>
                    <a:pt x="1129" y="619"/>
                    <a:pt x="482" y="454"/>
                    <a:pt x="1"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5"/>
            <p:cNvSpPr/>
            <p:nvPr/>
          </p:nvSpPr>
          <p:spPr>
            <a:xfrm>
              <a:off x="6725725" y="1719025"/>
              <a:ext cx="123400" cy="416500"/>
            </a:xfrm>
            <a:custGeom>
              <a:avLst/>
              <a:gdLst/>
              <a:ahLst/>
              <a:cxnLst/>
              <a:rect l="l" t="t" r="r" b="b"/>
              <a:pathLst>
                <a:path w="4936" h="16660" extrusionOk="0">
                  <a:moveTo>
                    <a:pt x="400" y="1"/>
                  </a:moveTo>
                  <a:cubicBezTo>
                    <a:pt x="348" y="1"/>
                    <a:pt x="303" y="36"/>
                    <a:pt x="294" y="84"/>
                  </a:cubicBezTo>
                  <a:cubicBezTo>
                    <a:pt x="83" y="1514"/>
                    <a:pt x="0" y="2954"/>
                    <a:pt x="6" y="4399"/>
                  </a:cubicBezTo>
                  <a:cubicBezTo>
                    <a:pt x="15" y="5843"/>
                    <a:pt x="120" y="7293"/>
                    <a:pt x="372" y="8723"/>
                  </a:cubicBezTo>
                  <a:cubicBezTo>
                    <a:pt x="620" y="10154"/>
                    <a:pt x="1018" y="11571"/>
                    <a:pt x="1624" y="12915"/>
                  </a:cubicBezTo>
                  <a:cubicBezTo>
                    <a:pt x="1936" y="13579"/>
                    <a:pt x="2294" y="14231"/>
                    <a:pt x="2711" y="14845"/>
                  </a:cubicBezTo>
                  <a:cubicBezTo>
                    <a:pt x="3143" y="15451"/>
                    <a:pt x="3628" y="16020"/>
                    <a:pt x="4170" y="16542"/>
                  </a:cubicBezTo>
                  <a:cubicBezTo>
                    <a:pt x="4170" y="16542"/>
                    <a:pt x="4174" y="16547"/>
                    <a:pt x="4178" y="16551"/>
                  </a:cubicBezTo>
                  <a:cubicBezTo>
                    <a:pt x="4259" y="16624"/>
                    <a:pt x="4361" y="16660"/>
                    <a:pt x="4462" y="16660"/>
                  </a:cubicBezTo>
                  <a:cubicBezTo>
                    <a:pt x="4579" y="16660"/>
                    <a:pt x="4695" y="16611"/>
                    <a:pt x="4779" y="16515"/>
                  </a:cubicBezTo>
                  <a:cubicBezTo>
                    <a:pt x="4936" y="16341"/>
                    <a:pt x="4921" y="16075"/>
                    <a:pt x="4747" y="15914"/>
                  </a:cubicBezTo>
                  <a:lnTo>
                    <a:pt x="4739" y="15910"/>
                  </a:lnTo>
                  <a:cubicBezTo>
                    <a:pt x="4225" y="15451"/>
                    <a:pt x="3757" y="14946"/>
                    <a:pt x="3335" y="14396"/>
                  </a:cubicBezTo>
                  <a:cubicBezTo>
                    <a:pt x="2923" y="13837"/>
                    <a:pt x="2565" y="13240"/>
                    <a:pt x="2243" y="12616"/>
                  </a:cubicBezTo>
                  <a:cubicBezTo>
                    <a:pt x="1619" y="11365"/>
                    <a:pt x="1184" y="10012"/>
                    <a:pt x="886" y="8622"/>
                  </a:cubicBezTo>
                  <a:cubicBezTo>
                    <a:pt x="588" y="7238"/>
                    <a:pt x="427" y="5816"/>
                    <a:pt x="364" y="4395"/>
                  </a:cubicBezTo>
                  <a:cubicBezTo>
                    <a:pt x="303" y="2968"/>
                    <a:pt x="331" y="1533"/>
                    <a:pt x="487" y="115"/>
                  </a:cubicBezTo>
                  <a:lnTo>
                    <a:pt x="491" y="111"/>
                  </a:lnTo>
                  <a:cubicBezTo>
                    <a:pt x="496" y="56"/>
                    <a:pt x="459" y="10"/>
                    <a:pt x="409" y="1"/>
                  </a:cubicBezTo>
                  <a:cubicBezTo>
                    <a:pt x="406" y="1"/>
                    <a:pt x="403" y="1"/>
                    <a:pt x="400"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5"/>
            <p:cNvSpPr/>
            <p:nvPr/>
          </p:nvSpPr>
          <p:spPr>
            <a:xfrm>
              <a:off x="6728025" y="1593150"/>
              <a:ext cx="45325" cy="152275"/>
            </a:xfrm>
            <a:custGeom>
              <a:avLst/>
              <a:gdLst/>
              <a:ahLst/>
              <a:cxnLst/>
              <a:rect l="l" t="t" r="r" b="b"/>
              <a:pathLst>
                <a:path w="1813" h="6091" extrusionOk="0">
                  <a:moveTo>
                    <a:pt x="1083" y="1"/>
                  </a:moveTo>
                  <a:cubicBezTo>
                    <a:pt x="1358" y="762"/>
                    <a:pt x="991" y="1588"/>
                    <a:pt x="624" y="2308"/>
                  </a:cubicBezTo>
                  <a:cubicBezTo>
                    <a:pt x="532" y="2477"/>
                    <a:pt x="445" y="2651"/>
                    <a:pt x="367" y="2826"/>
                  </a:cubicBezTo>
                  <a:cubicBezTo>
                    <a:pt x="294" y="2986"/>
                    <a:pt x="230" y="3151"/>
                    <a:pt x="179" y="3321"/>
                  </a:cubicBezTo>
                  <a:cubicBezTo>
                    <a:pt x="138" y="3459"/>
                    <a:pt x="106" y="3610"/>
                    <a:pt x="88" y="3756"/>
                  </a:cubicBezTo>
                  <a:cubicBezTo>
                    <a:pt x="1" y="4348"/>
                    <a:pt x="42" y="5000"/>
                    <a:pt x="138" y="5600"/>
                  </a:cubicBezTo>
                  <a:cubicBezTo>
                    <a:pt x="166" y="5770"/>
                    <a:pt x="193" y="5935"/>
                    <a:pt x="230" y="6090"/>
                  </a:cubicBezTo>
                  <a:cubicBezTo>
                    <a:pt x="248" y="5921"/>
                    <a:pt x="294" y="5760"/>
                    <a:pt x="349" y="5600"/>
                  </a:cubicBezTo>
                  <a:lnTo>
                    <a:pt x="354" y="5595"/>
                  </a:lnTo>
                  <a:cubicBezTo>
                    <a:pt x="564" y="5013"/>
                    <a:pt x="981" y="4490"/>
                    <a:pt x="1284" y="3927"/>
                  </a:cubicBezTo>
                  <a:cubicBezTo>
                    <a:pt x="1330" y="3834"/>
                    <a:pt x="1377" y="3743"/>
                    <a:pt x="1417" y="3651"/>
                  </a:cubicBezTo>
                  <a:cubicBezTo>
                    <a:pt x="1542" y="3366"/>
                    <a:pt x="1629" y="3068"/>
                    <a:pt x="1669" y="2765"/>
                  </a:cubicBezTo>
                  <a:cubicBezTo>
                    <a:pt x="1812" y="1825"/>
                    <a:pt x="1587" y="822"/>
                    <a:pt x="1083"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5"/>
            <p:cNvSpPr/>
            <p:nvPr/>
          </p:nvSpPr>
          <p:spPr>
            <a:xfrm>
              <a:off x="6677125" y="1704225"/>
              <a:ext cx="3675" cy="1775"/>
            </a:xfrm>
            <a:custGeom>
              <a:avLst/>
              <a:gdLst/>
              <a:ahLst/>
              <a:cxnLst/>
              <a:rect l="l" t="t" r="r" b="b"/>
              <a:pathLst>
                <a:path w="147" h="71" extrusionOk="0">
                  <a:moveTo>
                    <a:pt x="147" y="1"/>
                  </a:moveTo>
                  <a:lnTo>
                    <a:pt x="147" y="1"/>
                  </a:lnTo>
                  <a:cubicBezTo>
                    <a:pt x="96" y="15"/>
                    <a:pt x="46" y="38"/>
                    <a:pt x="1" y="70"/>
                  </a:cubicBezTo>
                  <a:lnTo>
                    <a:pt x="147" y="1"/>
                  </a:ln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5"/>
            <p:cNvSpPr/>
            <p:nvPr/>
          </p:nvSpPr>
          <p:spPr>
            <a:xfrm>
              <a:off x="6680800" y="1703425"/>
              <a:ext cx="1600" cy="825"/>
            </a:xfrm>
            <a:custGeom>
              <a:avLst/>
              <a:gdLst/>
              <a:ahLst/>
              <a:cxnLst/>
              <a:rect l="l" t="t" r="r" b="b"/>
              <a:pathLst>
                <a:path w="64" h="33" extrusionOk="0">
                  <a:moveTo>
                    <a:pt x="64" y="1"/>
                  </a:moveTo>
                  <a:lnTo>
                    <a:pt x="0" y="33"/>
                  </a:lnTo>
                  <a:cubicBezTo>
                    <a:pt x="19" y="28"/>
                    <a:pt x="36" y="24"/>
                    <a:pt x="55" y="20"/>
                  </a:cubicBezTo>
                  <a:cubicBezTo>
                    <a:pt x="59" y="15"/>
                    <a:pt x="59" y="11"/>
                    <a:pt x="64"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5"/>
            <p:cNvSpPr/>
            <p:nvPr/>
          </p:nvSpPr>
          <p:spPr>
            <a:xfrm>
              <a:off x="6627825" y="1989025"/>
              <a:ext cx="49900" cy="40975"/>
            </a:xfrm>
            <a:custGeom>
              <a:avLst/>
              <a:gdLst/>
              <a:ahLst/>
              <a:cxnLst/>
              <a:rect l="l" t="t" r="r" b="b"/>
              <a:pathLst>
                <a:path w="1996" h="1639" extrusionOk="0">
                  <a:moveTo>
                    <a:pt x="1666" y="0"/>
                  </a:moveTo>
                  <a:cubicBezTo>
                    <a:pt x="1491" y="6"/>
                    <a:pt x="1317" y="15"/>
                    <a:pt x="1143" y="28"/>
                  </a:cubicBezTo>
                  <a:cubicBezTo>
                    <a:pt x="904" y="43"/>
                    <a:pt x="658" y="54"/>
                    <a:pt x="411" y="54"/>
                  </a:cubicBezTo>
                  <a:cubicBezTo>
                    <a:pt x="274" y="54"/>
                    <a:pt x="137" y="50"/>
                    <a:pt x="0" y="42"/>
                  </a:cubicBezTo>
                  <a:lnTo>
                    <a:pt x="0" y="42"/>
                  </a:lnTo>
                  <a:cubicBezTo>
                    <a:pt x="19" y="258"/>
                    <a:pt x="32" y="474"/>
                    <a:pt x="55" y="684"/>
                  </a:cubicBezTo>
                  <a:cubicBezTo>
                    <a:pt x="70" y="817"/>
                    <a:pt x="83" y="950"/>
                    <a:pt x="110" y="1083"/>
                  </a:cubicBezTo>
                  <a:cubicBezTo>
                    <a:pt x="693" y="1395"/>
                    <a:pt x="1335" y="1592"/>
                    <a:pt x="1996" y="1638"/>
                  </a:cubicBezTo>
                  <a:cubicBezTo>
                    <a:pt x="1954" y="1088"/>
                    <a:pt x="1821" y="542"/>
                    <a:pt x="1666"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5"/>
            <p:cNvSpPr/>
            <p:nvPr/>
          </p:nvSpPr>
          <p:spPr>
            <a:xfrm>
              <a:off x="6627925" y="1877150"/>
              <a:ext cx="29725" cy="52400"/>
            </a:xfrm>
            <a:custGeom>
              <a:avLst/>
              <a:gdLst/>
              <a:ahLst/>
              <a:cxnLst/>
              <a:rect l="l" t="t" r="r" b="b"/>
              <a:pathLst>
                <a:path w="1189" h="2096" extrusionOk="0">
                  <a:moveTo>
                    <a:pt x="134" y="0"/>
                  </a:moveTo>
                  <a:cubicBezTo>
                    <a:pt x="79" y="449"/>
                    <a:pt x="33" y="894"/>
                    <a:pt x="1" y="1344"/>
                  </a:cubicBezTo>
                  <a:cubicBezTo>
                    <a:pt x="326" y="1647"/>
                    <a:pt x="693" y="1899"/>
                    <a:pt x="1088" y="2096"/>
                  </a:cubicBezTo>
                  <a:cubicBezTo>
                    <a:pt x="1069" y="1944"/>
                    <a:pt x="1061" y="1793"/>
                    <a:pt x="1061" y="1637"/>
                  </a:cubicBezTo>
                  <a:cubicBezTo>
                    <a:pt x="1051" y="1211"/>
                    <a:pt x="1101" y="794"/>
                    <a:pt x="1188" y="381"/>
                  </a:cubicBezTo>
                  <a:cubicBezTo>
                    <a:pt x="1101" y="348"/>
                    <a:pt x="1010" y="316"/>
                    <a:pt x="919" y="289"/>
                  </a:cubicBezTo>
                  <a:cubicBezTo>
                    <a:pt x="661" y="202"/>
                    <a:pt x="396" y="110"/>
                    <a:pt x="134"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5"/>
            <p:cNvSpPr/>
            <p:nvPr/>
          </p:nvSpPr>
          <p:spPr>
            <a:xfrm>
              <a:off x="6650300" y="1748500"/>
              <a:ext cx="47600" cy="65700"/>
            </a:xfrm>
            <a:custGeom>
              <a:avLst/>
              <a:gdLst/>
              <a:ahLst/>
              <a:cxnLst/>
              <a:rect l="l" t="t" r="r" b="b"/>
              <a:pathLst>
                <a:path w="1904" h="2628" extrusionOk="0">
                  <a:moveTo>
                    <a:pt x="519" y="1"/>
                  </a:moveTo>
                  <a:cubicBezTo>
                    <a:pt x="326" y="514"/>
                    <a:pt x="151" y="1028"/>
                    <a:pt x="1" y="1550"/>
                  </a:cubicBezTo>
                  <a:cubicBezTo>
                    <a:pt x="179" y="1762"/>
                    <a:pt x="381" y="1954"/>
                    <a:pt x="601" y="2128"/>
                  </a:cubicBezTo>
                  <a:cubicBezTo>
                    <a:pt x="835" y="2312"/>
                    <a:pt x="1091" y="2477"/>
                    <a:pt x="1349" y="2628"/>
                  </a:cubicBezTo>
                  <a:cubicBezTo>
                    <a:pt x="1559" y="2128"/>
                    <a:pt x="1757" y="1629"/>
                    <a:pt x="1904" y="1119"/>
                  </a:cubicBezTo>
                  <a:cubicBezTo>
                    <a:pt x="1872" y="1078"/>
                    <a:pt x="1840" y="1042"/>
                    <a:pt x="1802" y="1009"/>
                  </a:cubicBezTo>
                  <a:cubicBezTo>
                    <a:pt x="1472" y="666"/>
                    <a:pt x="1082" y="399"/>
                    <a:pt x="693" y="128"/>
                  </a:cubicBezTo>
                  <a:cubicBezTo>
                    <a:pt x="638" y="88"/>
                    <a:pt x="578" y="46"/>
                    <a:pt x="519"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5"/>
            <p:cNvSpPr/>
            <p:nvPr/>
          </p:nvSpPr>
          <p:spPr>
            <a:xfrm>
              <a:off x="6774225" y="1732900"/>
              <a:ext cx="46800" cy="81300"/>
            </a:xfrm>
            <a:custGeom>
              <a:avLst/>
              <a:gdLst/>
              <a:ahLst/>
              <a:cxnLst/>
              <a:rect l="l" t="t" r="r" b="b"/>
              <a:pathLst>
                <a:path w="1872" h="3252" extrusionOk="0">
                  <a:moveTo>
                    <a:pt x="1863" y="1"/>
                  </a:moveTo>
                  <a:lnTo>
                    <a:pt x="1863" y="1"/>
                  </a:lnTo>
                  <a:cubicBezTo>
                    <a:pt x="1565" y="276"/>
                    <a:pt x="1230" y="524"/>
                    <a:pt x="904" y="752"/>
                  </a:cubicBezTo>
                  <a:cubicBezTo>
                    <a:pt x="597" y="968"/>
                    <a:pt x="285" y="1184"/>
                    <a:pt x="1" y="1436"/>
                  </a:cubicBezTo>
                  <a:cubicBezTo>
                    <a:pt x="47" y="2041"/>
                    <a:pt x="138" y="2642"/>
                    <a:pt x="253" y="3252"/>
                  </a:cubicBezTo>
                  <a:cubicBezTo>
                    <a:pt x="515" y="3097"/>
                    <a:pt x="767" y="2936"/>
                    <a:pt x="1000" y="2752"/>
                  </a:cubicBezTo>
                  <a:cubicBezTo>
                    <a:pt x="1335" y="2486"/>
                    <a:pt x="1624" y="2174"/>
                    <a:pt x="1872" y="1831"/>
                  </a:cubicBezTo>
                  <a:cubicBezTo>
                    <a:pt x="1849" y="1220"/>
                    <a:pt x="1844" y="615"/>
                    <a:pt x="1863"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5"/>
            <p:cNvSpPr/>
            <p:nvPr/>
          </p:nvSpPr>
          <p:spPr>
            <a:xfrm>
              <a:off x="6793600" y="1851000"/>
              <a:ext cx="36950" cy="68925"/>
            </a:xfrm>
            <a:custGeom>
              <a:avLst/>
              <a:gdLst/>
              <a:ahLst/>
              <a:cxnLst/>
              <a:rect l="l" t="t" r="r" b="b"/>
              <a:pathLst>
                <a:path w="1478" h="2757" extrusionOk="0">
                  <a:moveTo>
                    <a:pt x="1298" y="1"/>
                  </a:moveTo>
                  <a:cubicBezTo>
                    <a:pt x="1120" y="143"/>
                    <a:pt x="941" y="271"/>
                    <a:pt x="758" y="395"/>
                  </a:cubicBezTo>
                  <a:cubicBezTo>
                    <a:pt x="500" y="578"/>
                    <a:pt x="244" y="757"/>
                    <a:pt x="1" y="954"/>
                  </a:cubicBezTo>
                  <a:cubicBezTo>
                    <a:pt x="134" y="1555"/>
                    <a:pt x="253" y="2156"/>
                    <a:pt x="335" y="2757"/>
                  </a:cubicBezTo>
                  <a:cubicBezTo>
                    <a:pt x="515" y="2647"/>
                    <a:pt x="688" y="2528"/>
                    <a:pt x="854" y="2399"/>
                  </a:cubicBezTo>
                  <a:cubicBezTo>
                    <a:pt x="1083" y="2215"/>
                    <a:pt x="1289" y="2014"/>
                    <a:pt x="1478" y="1794"/>
                  </a:cubicBezTo>
                  <a:cubicBezTo>
                    <a:pt x="1450" y="1578"/>
                    <a:pt x="1431" y="1362"/>
                    <a:pt x="1408" y="1142"/>
                  </a:cubicBezTo>
                  <a:cubicBezTo>
                    <a:pt x="1372" y="761"/>
                    <a:pt x="1336" y="381"/>
                    <a:pt x="1298"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5"/>
            <p:cNvSpPr/>
            <p:nvPr/>
          </p:nvSpPr>
          <p:spPr>
            <a:xfrm>
              <a:off x="6806200" y="1961275"/>
              <a:ext cx="55525" cy="54950"/>
            </a:xfrm>
            <a:custGeom>
              <a:avLst/>
              <a:gdLst/>
              <a:ahLst/>
              <a:cxnLst/>
              <a:rect l="l" t="t" r="r" b="b"/>
              <a:pathLst>
                <a:path w="2221" h="2198" extrusionOk="0">
                  <a:moveTo>
                    <a:pt x="1734" y="1"/>
                  </a:moveTo>
                  <a:cubicBezTo>
                    <a:pt x="1431" y="107"/>
                    <a:pt x="1139" y="225"/>
                    <a:pt x="859" y="386"/>
                  </a:cubicBezTo>
                  <a:cubicBezTo>
                    <a:pt x="561" y="556"/>
                    <a:pt x="271" y="776"/>
                    <a:pt x="1" y="1023"/>
                  </a:cubicBezTo>
                  <a:cubicBezTo>
                    <a:pt x="24" y="1258"/>
                    <a:pt x="61" y="1487"/>
                    <a:pt x="125" y="1711"/>
                  </a:cubicBezTo>
                  <a:cubicBezTo>
                    <a:pt x="171" y="1881"/>
                    <a:pt x="235" y="2042"/>
                    <a:pt x="318" y="2198"/>
                  </a:cubicBezTo>
                  <a:cubicBezTo>
                    <a:pt x="785" y="2083"/>
                    <a:pt x="1258" y="1973"/>
                    <a:pt x="1698" y="1798"/>
                  </a:cubicBezTo>
                  <a:cubicBezTo>
                    <a:pt x="1877" y="1726"/>
                    <a:pt x="2051" y="1643"/>
                    <a:pt x="2221" y="1546"/>
                  </a:cubicBezTo>
                  <a:cubicBezTo>
                    <a:pt x="2180" y="1271"/>
                    <a:pt x="2111" y="1000"/>
                    <a:pt x="2019" y="739"/>
                  </a:cubicBezTo>
                  <a:cubicBezTo>
                    <a:pt x="1937" y="487"/>
                    <a:pt x="1835" y="244"/>
                    <a:pt x="1734"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5"/>
            <p:cNvSpPr/>
            <p:nvPr/>
          </p:nvSpPr>
          <p:spPr>
            <a:xfrm>
              <a:off x="6730200" y="1662275"/>
              <a:ext cx="39575" cy="29050"/>
            </a:xfrm>
            <a:custGeom>
              <a:avLst/>
              <a:gdLst/>
              <a:ahLst/>
              <a:cxnLst/>
              <a:rect l="l" t="t" r="r" b="b"/>
              <a:pathLst>
                <a:path w="1583" h="1162" extrusionOk="0">
                  <a:moveTo>
                    <a:pt x="1582" y="0"/>
                  </a:moveTo>
                  <a:lnTo>
                    <a:pt x="1582" y="0"/>
                  </a:lnTo>
                  <a:cubicBezTo>
                    <a:pt x="1211" y="6"/>
                    <a:pt x="845" y="24"/>
                    <a:pt x="473" y="55"/>
                  </a:cubicBezTo>
                  <a:cubicBezTo>
                    <a:pt x="429" y="59"/>
                    <a:pt x="384" y="65"/>
                    <a:pt x="339" y="65"/>
                  </a:cubicBezTo>
                  <a:cubicBezTo>
                    <a:pt x="319" y="65"/>
                    <a:pt x="300" y="64"/>
                    <a:pt x="280" y="61"/>
                  </a:cubicBezTo>
                  <a:cubicBezTo>
                    <a:pt x="207" y="221"/>
                    <a:pt x="143" y="386"/>
                    <a:pt x="92" y="556"/>
                  </a:cubicBezTo>
                  <a:cubicBezTo>
                    <a:pt x="51" y="694"/>
                    <a:pt x="19" y="845"/>
                    <a:pt x="1" y="991"/>
                  </a:cubicBezTo>
                  <a:cubicBezTo>
                    <a:pt x="358" y="1001"/>
                    <a:pt x="712" y="1046"/>
                    <a:pt x="1060" y="1129"/>
                  </a:cubicBezTo>
                  <a:cubicBezTo>
                    <a:pt x="1106" y="1138"/>
                    <a:pt x="1152" y="1147"/>
                    <a:pt x="1197" y="1162"/>
                  </a:cubicBezTo>
                  <a:cubicBezTo>
                    <a:pt x="1243" y="1069"/>
                    <a:pt x="1290" y="978"/>
                    <a:pt x="1330" y="886"/>
                  </a:cubicBezTo>
                  <a:cubicBezTo>
                    <a:pt x="1455" y="601"/>
                    <a:pt x="1542" y="303"/>
                    <a:pt x="1582"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8" name="Google Shape;2188;p25"/>
          <p:cNvGrpSpPr/>
          <p:nvPr/>
        </p:nvGrpSpPr>
        <p:grpSpPr>
          <a:xfrm rot="-5184850">
            <a:off x="7656021" y="2784126"/>
            <a:ext cx="1535965" cy="4321094"/>
            <a:chOff x="4639475" y="1989050"/>
            <a:chExt cx="1236356" cy="3478211"/>
          </a:xfrm>
        </p:grpSpPr>
        <p:sp>
          <p:nvSpPr>
            <p:cNvPr id="2189" name="Google Shape;2189;p25"/>
            <p:cNvSpPr/>
            <p:nvPr/>
          </p:nvSpPr>
          <p:spPr>
            <a:xfrm>
              <a:off x="4639475" y="1989050"/>
              <a:ext cx="1236356" cy="2941008"/>
            </a:xfrm>
            <a:custGeom>
              <a:avLst/>
              <a:gdLst/>
              <a:ahLst/>
              <a:cxnLst/>
              <a:rect l="l" t="t" r="r" b="b"/>
              <a:pathLst>
                <a:path w="9581" h="22791" extrusionOk="0">
                  <a:moveTo>
                    <a:pt x="2049" y="0"/>
                  </a:moveTo>
                  <a:cubicBezTo>
                    <a:pt x="1839" y="0"/>
                    <a:pt x="1662" y="41"/>
                    <a:pt x="1536" y="117"/>
                  </a:cubicBezTo>
                  <a:cubicBezTo>
                    <a:pt x="1032" y="425"/>
                    <a:pt x="514" y="883"/>
                    <a:pt x="317" y="2076"/>
                  </a:cubicBezTo>
                  <a:cubicBezTo>
                    <a:pt x="280" y="2296"/>
                    <a:pt x="253" y="2534"/>
                    <a:pt x="243" y="2805"/>
                  </a:cubicBezTo>
                  <a:cubicBezTo>
                    <a:pt x="225" y="3186"/>
                    <a:pt x="198" y="3612"/>
                    <a:pt x="170" y="4057"/>
                  </a:cubicBezTo>
                  <a:cubicBezTo>
                    <a:pt x="124" y="4735"/>
                    <a:pt x="73" y="5461"/>
                    <a:pt x="41" y="6139"/>
                  </a:cubicBezTo>
                  <a:cubicBezTo>
                    <a:pt x="37" y="6286"/>
                    <a:pt x="1514" y="6593"/>
                    <a:pt x="1508" y="6735"/>
                  </a:cubicBezTo>
                  <a:cubicBezTo>
                    <a:pt x="1500" y="6978"/>
                    <a:pt x="5" y="7047"/>
                    <a:pt x="5" y="7267"/>
                  </a:cubicBezTo>
                  <a:cubicBezTo>
                    <a:pt x="1" y="7400"/>
                    <a:pt x="1" y="7533"/>
                    <a:pt x="5" y="7656"/>
                  </a:cubicBezTo>
                  <a:cubicBezTo>
                    <a:pt x="5" y="7910"/>
                    <a:pt x="14" y="8139"/>
                    <a:pt x="37" y="8331"/>
                  </a:cubicBezTo>
                  <a:cubicBezTo>
                    <a:pt x="83" y="8835"/>
                    <a:pt x="230" y="9427"/>
                    <a:pt x="422" y="10060"/>
                  </a:cubicBezTo>
                  <a:cubicBezTo>
                    <a:pt x="711" y="10991"/>
                    <a:pt x="1114" y="12004"/>
                    <a:pt x="1508" y="12963"/>
                  </a:cubicBezTo>
                  <a:cubicBezTo>
                    <a:pt x="1775" y="13610"/>
                    <a:pt x="1821" y="14073"/>
                    <a:pt x="1789" y="14458"/>
                  </a:cubicBezTo>
                  <a:lnTo>
                    <a:pt x="1789" y="14463"/>
                  </a:lnTo>
                  <a:cubicBezTo>
                    <a:pt x="1743" y="15031"/>
                    <a:pt x="1518" y="15439"/>
                    <a:pt x="1542" y="16017"/>
                  </a:cubicBezTo>
                  <a:cubicBezTo>
                    <a:pt x="1546" y="16131"/>
                    <a:pt x="1573" y="16311"/>
                    <a:pt x="1614" y="16517"/>
                  </a:cubicBezTo>
                  <a:cubicBezTo>
                    <a:pt x="1734" y="17141"/>
                    <a:pt x="1959" y="18017"/>
                    <a:pt x="1986" y="18112"/>
                  </a:cubicBezTo>
                  <a:cubicBezTo>
                    <a:pt x="2128" y="18626"/>
                    <a:pt x="4118" y="18965"/>
                    <a:pt x="4150" y="19168"/>
                  </a:cubicBezTo>
                  <a:cubicBezTo>
                    <a:pt x="4150" y="19168"/>
                    <a:pt x="3614" y="19177"/>
                    <a:pt x="3169" y="19200"/>
                  </a:cubicBezTo>
                  <a:cubicBezTo>
                    <a:pt x="2839" y="19219"/>
                    <a:pt x="2564" y="19246"/>
                    <a:pt x="2587" y="19287"/>
                  </a:cubicBezTo>
                  <a:cubicBezTo>
                    <a:pt x="2875" y="19818"/>
                    <a:pt x="3045" y="20002"/>
                    <a:pt x="3540" y="20608"/>
                  </a:cubicBezTo>
                  <a:cubicBezTo>
                    <a:pt x="3600" y="20681"/>
                    <a:pt x="3665" y="20754"/>
                    <a:pt x="3737" y="20828"/>
                  </a:cubicBezTo>
                  <a:cubicBezTo>
                    <a:pt x="4577" y="21685"/>
                    <a:pt x="6076" y="22460"/>
                    <a:pt x="6586" y="22708"/>
                  </a:cubicBezTo>
                  <a:cubicBezTo>
                    <a:pt x="6700" y="22763"/>
                    <a:pt x="6764" y="22790"/>
                    <a:pt x="6764" y="22790"/>
                  </a:cubicBezTo>
                  <a:cubicBezTo>
                    <a:pt x="6764" y="22790"/>
                    <a:pt x="6783" y="22777"/>
                    <a:pt x="6819" y="22749"/>
                  </a:cubicBezTo>
                  <a:cubicBezTo>
                    <a:pt x="6962" y="22635"/>
                    <a:pt x="7352" y="22318"/>
                    <a:pt x="7796" y="21869"/>
                  </a:cubicBezTo>
                  <a:cubicBezTo>
                    <a:pt x="8245" y="21420"/>
                    <a:pt x="8745" y="20842"/>
                    <a:pt x="9103" y="20214"/>
                  </a:cubicBezTo>
                  <a:cubicBezTo>
                    <a:pt x="9383" y="19723"/>
                    <a:pt x="9571" y="19204"/>
                    <a:pt x="9576" y="18696"/>
                  </a:cubicBezTo>
                  <a:cubicBezTo>
                    <a:pt x="9581" y="18635"/>
                    <a:pt x="9581" y="18586"/>
                    <a:pt x="9576" y="18531"/>
                  </a:cubicBezTo>
                  <a:cubicBezTo>
                    <a:pt x="9562" y="17049"/>
                    <a:pt x="9062" y="17159"/>
                    <a:pt x="8874" y="16599"/>
                  </a:cubicBezTo>
                  <a:cubicBezTo>
                    <a:pt x="8867" y="16576"/>
                    <a:pt x="8815" y="16568"/>
                    <a:pt x="8736" y="16568"/>
                  </a:cubicBezTo>
                  <a:cubicBezTo>
                    <a:pt x="8516" y="16568"/>
                    <a:pt x="8085" y="16632"/>
                    <a:pt x="7811" y="16632"/>
                  </a:cubicBezTo>
                  <a:cubicBezTo>
                    <a:pt x="7665" y="16632"/>
                    <a:pt x="7563" y="16614"/>
                    <a:pt x="7562" y="16558"/>
                  </a:cubicBezTo>
                  <a:cubicBezTo>
                    <a:pt x="7562" y="16444"/>
                    <a:pt x="8810" y="15917"/>
                    <a:pt x="8819" y="15811"/>
                  </a:cubicBezTo>
                  <a:cubicBezTo>
                    <a:pt x="8846" y="15462"/>
                    <a:pt x="8952" y="15049"/>
                    <a:pt x="9020" y="14700"/>
                  </a:cubicBezTo>
                  <a:cubicBezTo>
                    <a:pt x="9024" y="14690"/>
                    <a:pt x="9011" y="14684"/>
                    <a:pt x="8987" y="14684"/>
                  </a:cubicBezTo>
                  <a:cubicBezTo>
                    <a:pt x="8971" y="14684"/>
                    <a:pt x="8950" y="14686"/>
                    <a:pt x="8925" y="14692"/>
                  </a:cubicBezTo>
                  <a:cubicBezTo>
                    <a:pt x="8725" y="14722"/>
                    <a:pt x="8271" y="14877"/>
                    <a:pt x="8134" y="14877"/>
                  </a:cubicBezTo>
                  <a:cubicBezTo>
                    <a:pt x="8107" y="14877"/>
                    <a:pt x="8092" y="14871"/>
                    <a:pt x="8095" y="14857"/>
                  </a:cubicBezTo>
                  <a:cubicBezTo>
                    <a:pt x="8112" y="14761"/>
                    <a:pt x="9085" y="14288"/>
                    <a:pt x="9098" y="14183"/>
                  </a:cubicBezTo>
                  <a:cubicBezTo>
                    <a:pt x="9136" y="13779"/>
                    <a:pt x="9136" y="13297"/>
                    <a:pt x="9039" y="12664"/>
                  </a:cubicBezTo>
                  <a:cubicBezTo>
                    <a:pt x="9011" y="12505"/>
                    <a:pt x="8980" y="12334"/>
                    <a:pt x="8943" y="12151"/>
                  </a:cubicBezTo>
                  <a:cubicBezTo>
                    <a:pt x="8622" y="10651"/>
                    <a:pt x="7805" y="10579"/>
                    <a:pt x="7755" y="9913"/>
                  </a:cubicBezTo>
                  <a:cubicBezTo>
                    <a:pt x="7754" y="9904"/>
                    <a:pt x="7737" y="9900"/>
                    <a:pt x="7707" y="9900"/>
                  </a:cubicBezTo>
                  <a:cubicBezTo>
                    <a:pt x="7391" y="9900"/>
                    <a:pt x="5604" y="10336"/>
                    <a:pt x="5140" y="10336"/>
                  </a:cubicBezTo>
                  <a:cubicBezTo>
                    <a:pt x="5071" y="10336"/>
                    <a:pt x="5031" y="10326"/>
                    <a:pt x="5031" y="10303"/>
                  </a:cubicBezTo>
                  <a:cubicBezTo>
                    <a:pt x="5031" y="10294"/>
                    <a:pt x="5040" y="10285"/>
                    <a:pt x="5049" y="10276"/>
                  </a:cubicBezTo>
                  <a:cubicBezTo>
                    <a:pt x="5113" y="10215"/>
                    <a:pt x="5333" y="10111"/>
                    <a:pt x="5618" y="9978"/>
                  </a:cubicBezTo>
                  <a:lnTo>
                    <a:pt x="5623" y="9978"/>
                  </a:lnTo>
                  <a:cubicBezTo>
                    <a:pt x="6416" y="9616"/>
                    <a:pt x="7733" y="9078"/>
                    <a:pt x="7727" y="8950"/>
                  </a:cubicBezTo>
                  <a:cubicBezTo>
                    <a:pt x="7718" y="8670"/>
                    <a:pt x="7695" y="8350"/>
                    <a:pt x="7654" y="8010"/>
                  </a:cubicBezTo>
                  <a:cubicBezTo>
                    <a:pt x="7549" y="7194"/>
                    <a:pt x="7320" y="6244"/>
                    <a:pt x="6792" y="5359"/>
                  </a:cubicBezTo>
                  <a:cubicBezTo>
                    <a:pt x="6714" y="5231"/>
                    <a:pt x="6636" y="5103"/>
                    <a:pt x="6554" y="4965"/>
                  </a:cubicBezTo>
                  <a:cubicBezTo>
                    <a:pt x="6109" y="4222"/>
                    <a:pt x="5586" y="3369"/>
                    <a:pt x="5081" y="2603"/>
                  </a:cubicBezTo>
                  <a:cubicBezTo>
                    <a:pt x="5075" y="2593"/>
                    <a:pt x="5062" y="2589"/>
                    <a:pt x="5043" y="2589"/>
                  </a:cubicBezTo>
                  <a:cubicBezTo>
                    <a:pt x="4877" y="2589"/>
                    <a:pt x="4260" y="2965"/>
                    <a:pt x="3843" y="3171"/>
                  </a:cubicBezTo>
                  <a:cubicBezTo>
                    <a:pt x="3682" y="3254"/>
                    <a:pt x="3551" y="3309"/>
                    <a:pt x="3488" y="3309"/>
                  </a:cubicBezTo>
                  <a:cubicBezTo>
                    <a:pt x="3471" y="3309"/>
                    <a:pt x="3459" y="3305"/>
                    <a:pt x="3453" y="3296"/>
                  </a:cubicBezTo>
                  <a:cubicBezTo>
                    <a:pt x="3375" y="3186"/>
                    <a:pt x="3839" y="2627"/>
                    <a:pt x="4160" y="2195"/>
                  </a:cubicBezTo>
                  <a:cubicBezTo>
                    <a:pt x="4302" y="2007"/>
                    <a:pt x="4412" y="1837"/>
                    <a:pt x="4444" y="1741"/>
                  </a:cubicBezTo>
                  <a:cubicBezTo>
                    <a:pt x="4453" y="1709"/>
                    <a:pt x="4453" y="1686"/>
                    <a:pt x="4444" y="1672"/>
                  </a:cubicBezTo>
                  <a:cubicBezTo>
                    <a:pt x="3985" y="1031"/>
                    <a:pt x="3582" y="549"/>
                    <a:pt x="3311" y="388"/>
                  </a:cubicBezTo>
                  <a:cubicBezTo>
                    <a:pt x="2860" y="119"/>
                    <a:pt x="2408" y="0"/>
                    <a:pt x="2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5"/>
            <p:cNvSpPr/>
            <p:nvPr/>
          </p:nvSpPr>
          <p:spPr>
            <a:xfrm>
              <a:off x="4902204" y="2011245"/>
              <a:ext cx="712057" cy="3456016"/>
            </a:xfrm>
            <a:custGeom>
              <a:avLst/>
              <a:gdLst/>
              <a:ahLst/>
              <a:cxnLst/>
              <a:rect l="l" t="t" r="r" b="b"/>
              <a:pathLst>
                <a:path w="5518" h="26782" extrusionOk="0">
                  <a:moveTo>
                    <a:pt x="73" y="0"/>
                  </a:moveTo>
                  <a:cubicBezTo>
                    <a:pt x="73" y="0"/>
                    <a:pt x="73" y="0"/>
                    <a:pt x="73" y="0"/>
                  </a:cubicBezTo>
                  <a:cubicBezTo>
                    <a:pt x="1" y="10"/>
                    <a:pt x="931" y="4903"/>
                    <a:pt x="1115" y="5916"/>
                  </a:cubicBezTo>
                  <a:cubicBezTo>
                    <a:pt x="1261" y="6756"/>
                    <a:pt x="1422" y="7453"/>
                    <a:pt x="1610" y="8361"/>
                  </a:cubicBezTo>
                  <a:cubicBezTo>
                    <a:pt x="1954" y="10049"/>
                    <a:pt x="2353" y="11764"/>
                    <a:pt x="2725" y="13447"/>
                  </a:cubicBezTo>
                  <a:cubicBezTo>
                    <a:pt x="3468" y="16799"/>
                    <a:pt x="4137" y="20165"/>
                    <a:pt x="4733" y="23540"/>
                  </a:cubicBezTo>
                  <a:cubicBezTo>
                    <a:pt x="4907" y="24540"/>
                    <a:pt x="5077" y="25540"/>
                    <a:pt x="5238" y="26540"/>
                  </a:cubicBezTo>
                  <a:cubicBezTo>
                    <a:pt x="5282" y="26715"/>
                    <a:pt x="5352" y="26781"/>
                    <a:pt x="5411" y="26781"/>
                  </a:cubicBezTo>
                  <a:cubicBezTo>
                    <a:pt x="5467" y="26781"/>
                    <a:pt x="5513" y="26721"/>
                    <a:pt x="5517" y="26641"/>
                  </a:cubicBezTo>
                  <a:cubicBezTo>
                    <a:pt x="5109" y="24141"/>
                    <a:pt x="4586" y="21536"/>
                    <a:pt x="4091" y="19051"/>
                  </a:cubicBezTo>
                  <a:cubicBezTo>
                    <a:pt x="3422" y="15667"/>
                    <a:pt x="2560" y="12337"/>
                    <a:pt x="1913" y="8953"/>
                  </a:cubicBezTo>
                  <a:cubicBezTo>
                    <a:pt x="1720" y="7935"/>
                    <a:pt x="1491" y="7118"/>
                    <a:pt x="1275" y="6032"/>
                  </a:cubicBezTo>
                  <a:cubicBezTo>
                    <a:pt x="1087" y="5087"/>
                    <a:pt x="112" y="0"/>
                    <a:pt x="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5"/>
            <p:cNvSpPr/>
            <p:nvPr/>
          </p:nvSpPr>
          <p:spPr>
            <a:xfrm>
              <a:off x="5176160" y="2213583"/>
              <a:ext cx="36777" cy="58843"/>
            </a:xfrm>
            <a:custGeom>
              <a:avLst/>
              <a:gdLst/>
              <a:ahLst/>
              <a:cxnLst/>
              <a:rect l="l" t="t" r="r" b="b"/>
              <a:pathLst>
                <a:path w="285" h="456" extrusionOk="0">
                  <a:moveTo>
                    <a:pt x="285" y="1"/>
                  </a:moveTo>
                  <a:cubicBezTo>
                    <a:pt x="170" y="138"/>
                    <a:pt x="74" y="290"/>
                    <a:pt x="1" y="455"/>
                  </a:cubicBezTo>
                  <a:cubicBezTo>
                    <a:pt x="143" y="267"/>
                    <a:pt x="253" y="97"/>
                    <a:pt x="285" y="1"/>
                  </a:cubicBezTo>
                  <a:close/>
                </a:path>
              </a:pathLst>
            </a:custGeom>
            <a:solidFill>
              <a:srgbClr val="5C8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5"/>
            <p:cNvSpPr/>
            <p:nvPr/>
          </p:nvSpPr>
          <p:spPr>
            <a:xfrm>
              <a:off x="4661412" y="2256941"/>
              <a:ext cx="823807" cy="505976"/>
            </a:xfrm>
            <a:custGeom>
              <a:avLst/>
              <a:gdLst/>
              <a:ahLst/>
              <a:cxnLst/>
              <a:rect l="l" t="t" r="r" b="b"/>
              <a:pathLst>
                <a:path w="6384" h="3921" extrusionOk="0">
                  <a:moveTo>
                    <a:pt x="147" y="0"/>
                  </a:moveTo>
                  <a:cubicBezTo>
                    <a:pt x="110" y="220"/>
                    <a:pt x="83" y="458"/>
                    <a:pt x="73" y="729"/>
                  </a:cubicBezTo>
                  <a:cubicBezTo>
                    <a:pt x="55" y="1110"/>
                    <a:pt x="28" y="1536"/>
                    <a:pt x="0" y="1981"/>
                  </a:cubicBezTo>
                  <a:cubicBezTo>
                    <a:pt x="853" y="2714"/>
                    <a:pt x="1848" y="3283"/>
                    <a:pt x="2912" y="3646"/>
                  </a:cubicBezTo>
                  <a:cubicBezTo>
                    <a:pt x="2921" y="3646"/>
                    <a:pt x="2930" y="3650"/>
                    <a:pt x="2940" y="3654"/>
                  </a:cubicBezTo>
                  <a:cubicBezTo>
                    <a:pt x="2976" y="3664"/>
                    <a:pt x="3017" y="3677"/>
                    <a:pt x="3054" y="3692"/>
                  </a:cubicBezTo>
                  <a:cubicBezTo>
                    <a:pt x="3478" y="3824"/>
                    <a:pt x="3920" y="3921"/>
                    <a:pt x="4359" y="3921"/>
                  </a:cubicBezTo>
                  <a:cubicBezTo>
                    <a:pt x="4562" y="3921"/>
                    <a:pt x="4763" y="3900"/>
                    <a:pt x="4962" y="3852"/>
                  </a:cubicBezTo>
                  <a:cubicBezTo>
                    <a:pt x="5531" y="3715"/>
                    <a:pt x="6030" y="3357"/>
                    <a:pt x="6384" y="2889"/>
                  </a:cubicBezTo>
                  <a:cubicBezTo>
                    <a:pt x="5939" y="2146"/>
                    <a:pt x="5416" y="1293"/>
                    <a:pt x="4911" y="527"/>
                  </a:cubicBezTo>
                  <a:cubicBezTo>
                    <a:pt x="4905" y="517"/>
                    <a:pt x="4892" y="513"/>
                    <a:pt x="4873" y="513"/>
                  </a:cubicBezTo>
                  <a:cubicBezTo>
                    <a:pt x="4707" y="513"/>
                    <a:pt x="4090" y="889"/>
                    <a:pt x="3673" y="1095"/>
                  </a:cubicBezTo>
                  <a:cubicBezTo>
                    <a:pt x="3645" y="1178"/>
                    <a:pt x="3613" y="1256"/>
                    <a:pt x="3577" y="1334"/>
                  </a:cubicBezTo>
                  <a:cubicBezTo>
                    <a:pt x="3412" y="1679"/>
                    <a:pt x="3095" y="1995"/>
                    <a:pt x="2724" y="2003"/>
                  </a:cubicBezTo>
                  <a:cubicBezTo>
                    <a:pt x="2713" y="2005"/>
                    <a:pt x="2702" y="2006"/>
                    <a:pt x="2691" y="2006"/>
                  </a:cubicBezTo>
                  <a:cubicBezTo>
                    <a:pt x="2665" y="2006"/>
                    <a:pt x="2640" y="2002"/>
                    <a:pt x="2614" y="1999"/>
                  </a:cubicBezTo>
                  <a:lnTo>
                    <a:pt x="2604" y="1999"/>
                  </a:lnTo>
                  <a:cubicBezTo>
                    <a:pt x="2417" y="1971"/>
                    <a:pt x="2252" y="1866"/>
                    <a:pt x="2087" y="1761"/>
                  </a:cubicBezTo>
                  <a:cubicBezTo>
                    <a:pt x="1518" y="1398"/>
                    <a:pt x="940" y="1023"/>
                    <a:pt x="513" y="500"/>
                  </a:cubicBezTo>
                  <a:cubicBezTo>
                    <a:pt x="385" y="339"/>
                    <a:pt x="271" y="165"/>
                    <a:pt x="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5"/>
            <p:cNvSpPr/>
            <p:nvPr/>
          </p:nvSpPr>
          <p:spPr>
            <a:xfrm>
              <a:off x="5364948" y="3022548"/>
              <a:ext cx="272409" cy="254085"/>
            </a:xfrm>
            <a:custGeom>
              <a:avLst/>
              <a:gdLst/>
              <a:ahLst/>
              <a:cxnLst/>
              <a:rect l="l" t="t" r="r" b="b"/>
              <a:pathLst>
                <a:path w="2111" h="1969" extrusionOk="0">
                  <a:moveTo>
                    <a:pt x="2032" y="1"/>
                  </a:moveTo>
                  <a:cubicBezTo>
                    <a:pt x="1385" y="413"/>
                    <a:pt x="812" y="941"/>
                    <a:pt x="344" y="1552"/>
                  </a:cubicBezTo>
                  <a:cubicBezTo>
                    <a:pt x="234" y="1694"/>
                    <a:pt x="124" y="1844"/>
                    <a:pt x="1" y="1969"/>
                  </a:cubicBezTo>
                  <a:cubicBezTo>
                    <a:pt x="794" y="1607"/>
                    <a:pt x="2111" y="1069"/>
                    <a:pt x="2105" y="941"/>
                  </a:cubicBezTo>
                  <a:cubicBezTo>
                    <a:pt x="2096" y="661"/>
                    <a:pt x="2073" y="341"/>
                    <a:pt x="2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5"/>
            <p:cNvSpPr/>
            <p:nvPr/>
          </p:nvSpPr>
          <p:spPr>
            <a:xfrm>
              <a:off x="4640120" y="2976996"/>
              <a:ext cx="1165770" cy="685990"/>
            </a:xfrm>
            <a:custGeom>
              <a:avLst/>
              <a:gdLst/>
              <a:ahLst/>
              <a:cxnLst/>
              <a:rect l="l" t="t" r="r" b="b"/>
              <a:pathLst>
                <a:path w="9034" h="5316" extrusionOk="0">
                  <a:moveTo>
                    <a:pt x="0" y="0"/>
                  </a:moveTo>
                  <a:cubicBezTo>
                    <a:pt x="0" y="254"/>
                    <a:pt x="9" y="483"/>
                    <a:pt x="32" y="675"/>
                  </a:cubicBezTo>
                  <a:cubicBezTo>
                    <a:pt x="78" y="1179"/>
                    <a:pt x="225" y="1771"/>
                    <a:pt x="417" y="2404"/>
                  </a:cubicBezTo>
                  <a:cubicBezTo>
                    <a:pt x="1706" y="3215"/>
                    <a:pt x="3031" y="3935"/>
                    <a:pt x="4426" y="4486"/>
                  </a:cubicBezTo>
                  <a:cubicBezTo>
                    <a:pt x="4481" y="4509"/>
                    <a:pt x="4530" y="4527"/>
                    <a:pt x="4581" y="4546"/>
                  </a:cubicBezTo>
                  <a:cubicBezTo>
                    <a:pt x="5177" y="4775"/>
                    <a:pt x="5783" y="4972"/>
                    <a:pt x="6407" y="5128"/>
                  </a:cubicBezTo>
                  <a:cubicBezTo>
                    <a:pt x="6833" y="5237"/>
                    <a:pt x="7298" y="5316"/>
                    <a:pt x="7748" y="5316"/>
                  </a:cubicBezTo>
                  <a:cubicBezTo>
                    <a:pt x="8211" y="5316"/>
                    <a:pt x="8659" y="5232"/>
                    <a:pt x="9034" y="5008"/>
                  </a:cubicBezTo>
                  <a:cubicBezTo>
                    <a:pt x="9006" y="4849"/>
                    <a:pt x="8975" y="4678"/>
                    <a:pt x="8938" y="4495"/>
                  </a:cubicBezTo>
                  <a:cubicBezTo>
                    <a:pt x="8617" y="2995"/>
                    <a:pt x="7800" y="2923"/>
                    <a:pt x="7750" y="2257"/>
                  </a:cubicBezTo>
                  <a:cubicBezTo>
                    <a:pt x="7749" y="2248"/>
                    <a:pt x="7732" y="2244"/>
                    <a:pt x="7702" y="2244"/>
                  </a:cubicBezTo>
                  <a:cubicBezTo>
                    <a:pt x="7386" y="2244"/>
                    <a:pt x="5599" y="2680"/>
                    <a:pt x="5135" y="2680"/>
                  </a:cubicBezTo>
                  <a:cubicBezTo>
                    <a:pt x="5066" y="2680"/>
                    <a:pt x="5026" y="2670"/>
                    <a:pt x="5026" y="2647"/>
                  </a:cubicBezTo>
                  <a:cubicBezTo>
                    <a:pt x="5026" y="2638"/>
                    <a:pt x="5035" y="2629"/>
                    <a:pt x="5044" y="2620"/>
                  </a:cubicBezTo>
                  <a:lnTo>
                    <a:pt x="5044" y="2620"/>
                  </a:lnTo>
                  <a:cubicBezTo>
                    <a:pt x="4999" y="2626"/>
                    <a:pt x="4954" y="2629"/>
                    <a:pt x="4908" y="2629"/>
                  </a:cubicBezTo>
                  <a:cubicBezTo>
                    <a:pt x="4651" y="2629"/>
                    <a:pt x="4385" y="2537"/>
                    <a:pt x="4132" y="2413"/>
                  </a:cubicBezTo>
                  <a:cubicBezTo>
                    <a:pt x="4068" y="2381"/>
                    <a:pt x="4007" y="2349"/>
                    <a:pt x="3948" y="2317"/>
                  </a:cubicBezTo>
                  <a:lnTo>
                    <a:pt x="3944" y="2317"/>
                  </a:lnTo>
                  <a:cubicBezTo>
                    <a:pt x="3861" y="2267"/>
                    <a:pt x="3778" y="2216"/>
                    <a:pt x="3696" y="2165"/>
                  </a:cubicBezTo>
                  <a:cubicBezTo>
                    <a:pt x="2500" y="1409"/>
                    <a:pt x="1279" y="5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5"/>
            <p:cNvSpPr/>
            <p:nvPr/>
          </p:nvSpPr>
          <p:spPr>
            <a:xfrm>
              <a:off x="4835361" y="3855256"/>
              <a:ext cx="1039954" cy="531268"/>
            </a:xfrm>
            <a:custGeom>
              <a:avLst/>
              <a:gdLst/>
              <a:ahLst/>
              <a:cxnLst/>
              <a:rect l="l" t="t" r="r" b="b"/>
              <a:pathLst>
                <a:path w="8059" h="4117" extrusionOk="0">
                  <a:moveTo>
                    <a:pt x="271" y="1"/>
                  </a:moveTo>
                  <a:cubicBezTo>
                    <a:pt x="225" y="569"/>
                    <a:pt x="0" y="977"/>
                    <a:pt x="24" y="1555"/>
                  </a:cubicBezTo>
                  <a:cubicBezTo>
                    <a:pt x="28" y="1669"/>
                    <a:pt x="55" y="1849"/>
                    <a:pt x="96" y="2055"/>
                  </a:cubicBezTo>
                  <a:cubicBezTo>
                    <a:pt x="1413" y="2830"/>
                    <a:pt x="2779" y="3481"/>
                    <a:pt x="4228" y="3834"/>
                  </a:cubicBezTo>
                  <a:cubicBezTo>
                    <a:pt x="4297" y="3849"/>
                    <a:pt x="4361" y="3866"/>
                    <a:pt x="4430" y="3880"/>
                  </a:cubicBezTo>
                  <a:cubicBezTo>
                    <a:pt x="4833" y="3972"/>
                    <a:pt x="5246" y="4036"/>
                    <a:pt x="5664" y="4073"/>
                  </a:cubicBezTo>
                  <a:cubicBezTo>
                    <a:pt x="6005" y="4104"/>
                    <a:pt x="6346" y="4116"/>
                    <a:pt x="6686" y="4116"/>
                  </a:cubicBezTo>
                  <a:cubicBezTo>
                    <a:pt x="7144" y="4116"/>
                    <a:pt x="7601" y="4095"/>
                    <a:pt x="8058" y="4069"/>
                  </a:cubicBezTo>
                  <a:cubicBezTo>
                    <a:pt x="8044" y="2587"/>
                    <a:pt x="7544" y="2697"/>
                    <a:pt x="7356" y="2137"/>
                  </a:cubicBezTo>
                  <a:cubicBezTo>
                    <a:pt x="7349" y="2114"/>
                    <a:pt x="7297" y="2106"/>
                    <a:pt x="7218" y="2106"/>
                  </a:cubicBezTo>
                  <a:cubicBezTo>
                    <a:pt x="6998" y="2106"/>
                    <a:pt x="6567" y="2170"/>
                    <a:pt x="6293" y="2170"/>
                  </a:cubicBezTo>
                  <a:cubicBezTo>
                    <a:pt x="6147" y="2170"/>
                    <a:pt x="6045" y="2152"/>
                    <a:pt x="6044" y="2096"/>
                  </a:cubicBezTo>
                  <a:cubicBezTo>
                    <a:pt x="6044" y="1982"/>
                    <a:pt x="7292" y="1455"/>
                    <a:pt x="7301" y="1349"/>
                  </a:cubicBezTo>
                  <a:cubicBezTo>
                    <a:pt x="7328" y="1000"/>
                    <a:pt x="7434" y="587"/>
                    <a:pt x="7502" y="238"/>
                  </a:cubicBezTo>
                  <a:cubicBezTo>
                    <a:pt x="7506" y="228"/>
                    <a:pt x="7493" y="222"/>
                    <a:pt x="7469" y="222"/>
                  </a:cubicBezTo>
                  <a:cubicBezTo>
                    <a:pt x="7453" y="222"/>
                    <a:pt x="7432" y="224"/>
                    <a:pt x="7407" y="230"/>
                  </a:cubicBezTo>
                  <a:cubicBezTo>
                    <a:pt x="7062" y="459"/>
                    <a:pt x="6755" y="739"/>
                    <a:pt x="6484" y="1051"/>
                  </a:cubicBezTo>
                  <a:cubicBezTo>
                    <a:pt x="5898" y="1736"/>
                    <a:pt x="5337" y="2685"/>
                    <a:pt x="4451" y="2685"/>
                  </a:cubicBezTo>
                  <a:cubicBezTo>
                    <a:pt x="4431" y="2685"/>
                    <a:pt x="4410" y="2684"/>
                    <a:pt x="4389" y="2683"/>
                  </a:cubicBezTo>
                  <a:cubicBezTo>
                    <a:pt x="4316" y="2679"/>
                    <a:pt x="4242" y="2670"/>
                    <a:pt x="4168" y="2651"/>
                  </a:cubicBezTo>
                  <a:cubicBezTo>
                    <a:pt x="4105" y="2638"/>
                    <a:pt x="4041" y="2615"/>
                    <a:pt x="3976" y="2592"/>
                  </a:cubicBezTo>
                  <a:cubicBezTo>
                    <a:pt x="3582" y="2435"/>
                    <a:pt x="3247" y="2105"/>
                    <a:pt x="2926" y="1812"/>
                  </a:cubicBezTo>
                  <a:cubicBezTo>
                    <a:pt x="2137" y="1087"/>
                    <a:pt x="1243" y="454"/>
                    <a:pt x="2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5"/>
            <p:cNvSpPr/>
            <p:nvPr/>
          </p:nvSpPr>
          <p:spPr>
            <a:xfrm>
              <a:off x="4970209" y="4466529"/>
              <a:ext cx="843938" cy="344543"/>
            </a:xfrm>
            <a:custGeom>
              <a:avLst/>
              <a:gdLst/>
              <a:ahLst/>
              <a:cxnLst/>
              <a:rect l="l" t="t" r="r" b="b"/>
              <a:pathLst>
                <a:path w="6540" h="2670" extrusionOk="0">
                  <a:moveTo>
                    <a:pt x="606" y="1"/>
                  </a:moveTo>
                  <a:cubicBezTo>
                    <a:pt x="276" y="20"/>
                    <a:pt x="1" y="47"/>
                    <a:pt x="24" y="88"/>
                  </a:cubicBezTo>
                  <a:cubicBezTo>
                    <a:pt x="312" y="619"/>
                    <a:pt x="482" y="803"/>
                    <a:pt x="977" y="1409"/>
                  </a:cubicBezTo>
                  <a:cubicBezTo>
                    <a:pt x="1037" y="1482"/>
                    <a:pt x="1102" y="1555"/>
                    <a:pt x="1174" y="1629"/>
                  </a:cubicBezTo>
                  <a:cubicBezTo>
                    <a:pt x="2050" y="1891"/>
                    <a:pt x="2926" y="2138"/>
                    <a:pt x="3811" y="2353"/>
                  </a:cubicBezTo>
                  <a:cubicBezTo>
                    <a:pt x="3885" y="2372"/>
                    <a:pt x="3963" y="2390"/>
                    <a:pt x="4036" y="2408"/>
                  </a:cubicBezTo>
                  <a:cubicBezTo>
                    <a:pt x="4435" y="2500"/>
                    <a:pt x="4834" y="2592"/>
                    <a:pt x="5233" y="2670"/>
                  </a:cubicBezTo>
                  <a:cubicBezTo>
                    <a:pt x="5682" y="2221"/>
                    <a:pt x="6182" y="1643"/>
                    <a:pt x="6540" y="1015"/>
                  </a:cubicBezTo>
                  <a:cubicBezTo>
                    <a:pt x="6428" y="1010"/>
                    <a:pt x="6314" y="1006"/>
                    <a:pt x="6201" y="1006"/>
                  </a:cubicBezTo>
                  <a:cubicBezTo>
                    <a:pt x="6087" y="1006"/>
                    <a:pt x="5974" y="1010"/>
                    <a:pt x="5862" y="1019"/>
                  </a:cubicBezTo>
                  <a:cubicBezTo>
                    <a:pt x="5467" y="1051"/>
                    <a:pt x="5077" y="1138"/>
                    <a:pt x="4679" y="1184"/>
                  </a:cubicBezTo>
                  <a:cubicBezTo>
                    <a:pt x="4475" y="1206"/>
                    <a:pt x="4268" y="1217"/>
                    <a:pt x="4061" y="1217"/>
                  </a:cubicBezTo>
                  <a:cubicBezTo>
                    <a:pt x="3973" y="1217"/>
                    <a:pt x="3885" y="1215"/>
                    <a:pt x="3798" y="1212"/>
                  </a:cubicBezTo>
                  <a:cubicBezTo>
                    <a:pt x="3733" y="1207"/>
                    <a:pt x="3665" y="1203"/>
                    <a:pt x="3596" y="1193"/>
                  </a:cubicBezTo>
                  <a:cubicBezTo>
                    <a:pt x="2761" y="1120"/>
                    <a:pt x="1940" y="854"/>
                    <a:pt x="1225" y="414"/>
                  </a:cubicBezTo>
                  <a:cubicBezTo>
                    <a:pt x="1015" y="280"/>
                    <a:pt x="812" y="138"/>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7" name="Google Shape;2197;p25"/>
          <p:cNvGrpSpPr/>
          <p:nvPr/>
        </p:nvGrpSpPr>
        <p:grpSpPr>
          <a:xfrm rot="9476671">
            <a:off x="6486128" y="1172933"/>
            <a:ext cx="3695061" cy="3510031"/>
            <a:chOff x="-1088989" y="-1308882"/>
            <a:chExt cx="2960971" cy="2812491"/>
          </a:xfrm>
        </p:grpSpPr>
        <p:sp>
          <p:nvSpPr>
            <p:cNvPr id="2198" name="Google Shape;2198;p25"/>
            <p:cNvSpPr/>
            <p:nvPr/>
          </p:nvSpPr>
          <p:spPr>
            <a:xfrm rot="7171194">
              <a:off x="-569193" y="-1060010"/>
              <a:ext cx="1921380" cy="2314747"/>
            </a:xfrm>
            <a:custGeom>
              <a:avLst/>
              <a:gdLst/>
              <a:ahLst/>
              <a:cxnLst/>
              <a:rect l="l" t="t" r="r" b="b"/>
              <a:pathLst>
                <a:path w="16231" h="19554" extrusionOk="0">
                  <a:moveTo>
                    <a:pt x="9843" y="1"/>
                  </a:moveTo>
                  <a:cubicBezTo>
                    <a:pt x="9843" y="1"/>
                    <a:pt x="7586" y="803"/>
                    <a:pt x="6843" y="2742"/>
                  </a:cubicBezTo>
                  <a:cubicBezTo>
                    <a:pt x="6747" y="2986"/>
                    <a:pt x="6678" y="3252"/>
                    <a:pt x="6636" y="3532"/>
                  </a:cubicBezTo>
                  <a:cubicBezTo>
                    <a:pt x="6613" y="3710"/>
                    <a:pt x="6641" y="3912"/>
                    <a:pt x="6696" y="4132"/>
                  </a:cubicBezTo>
                  <a:cubicBezTo>
                    <a:pt x="6843" y="4733"/>
                    <a:pt x="7229" y="5443"/>
                    <a:pt x="7430" y="5980"/>
                  </a:cubicBezTo>
                  <a:cubicBezTo>
                    <a:pt x="7568" y="6347"/>
                    <a:pt x="7623" y="6636"/>
                    <a:pt x="7462" y="6751"/>
                  </a:cubicBezTo>
                  <a:cubicBezTo>
                    <a:pt x="7390" y="6802"/>
                    <a:pt x="7326" y="6826"/>
                    <a:pt x="7269" y="6826"/>
                  </a:cubicBezTo>
                  <a:cubicBezTo>
                    <a:pt x="7054" y="6826"/>
                    <a:pt x="6929" y="6493"/>
                    <a:pt x="6788" y="6040"/>
                  </a:cubicBezTo>
                  <a:cubicBezTo>
                    <a:pt x="6613" y="5476"/>
                    <a:pt x="6412" y="4723"/>
                    <a:pt x="5972" y="4183"/>
                  </a:cubicBezTo>
                  <a:cubicBezTo>
                    <a:pt x="5870" y="4050"/>
                    <a:pt x="5747" y="3930"/>
                    <a:pt x="5610" y="3830"/>
                  </a:cubicBezTo>
                  <a:cubicBezTo>
                    <a:pt x="5206" y="3536"/>
                    <a:pt x="4665" y="3320"/>
                    <a:pt x="4109" y="3165"/>
                  </a:cubicBezTo>
                  <a:cubicBezTo>
                    <a:pt x="2913" y="2835"/>
                    <a:pt x="1671" y="2780"/>
                    <a:pt x="1670" y="2780"/>
                  </a:cubicBezTo>
                  <a:lnTo>
                    <a:pt x="1670" y="2780"/>
                  </a:lnTo>
                  <a:cubicBezTo>
                    <a:pt x="1670" y="2780"/>
                    <a:pt x="1556" y="4123"/>
                    <a:pt x="1831" y="5371"/>
                  </a:cubicBezTo>
                  <a:cubicBezTo>
                    <a:pt x="1973" y="6031"/>
                    <a:pt x="2225" y="6659"/>
                    <a:pt x="2657" y="7054"/>
                  </a:cubicBezTo>
                  <a:cubicBezTo>
                    <a:pt x="2748" y="7136"/>
                    <a:pt x="2849" y="7214"/>
                    <a:pt x="2949" y="7278"/>
                  </a:cubicBezTo>
                  <a:cubicBezTo>
                    <a:pt x="3597" y="7714"/>
                    <a:pt x="4390" y="7851"/>
                    <a:pt x="5000" y="7953"/>
                  </a:cubicBezTo>
                  <a:cubicBezTo>
                    <a:pt x="5591" y="8053"/>
                    <a:pt x="6018" y="8118"/>
                    <a:pt x="5972" y="8397"/>
                  </a:cubicBezTo>
                  <a:cubicBezTo>
                    <a:pt x="5941" y="8590"/>
                    <a:pt x="5831" y="8665"/>
                    <a:pt x="5667" y="8665"/>
                  </a:cubicBezTo>
                  <a:cubicBezTo>
                    <a:pt x="5491" y="8665"/>
                    <a:pt x="5251" y="8579"/>
                    <a:pt x="4977" y="8461"/>
                  </a:cubicBezTo>
                  <a:cubicBezTo>
                    <a:pt x="4367" y="8195"/>
                    <a:pt x="3587" y="7769"/>
                    <a:pt x="2932" y="7741"/>
                  </a:cubicBezTo>
                  <a:cubicBezTo>
                    <a:pt x="2900" y="7740"/>
                    <a:pt x="2867" y="7739"/>
                    <a:pt x="2836" y="7739"/>
                  </a:cubicBezTo>
                  <a:cubicBezTo>
                    <a:pt x="2781" y="7739"/>
                    <a:pt x="2727" y="7742"/>
                    <a:pt x="2674" y="7750"/>
                  </a:cubicBezTo>
                  <a:cubicBezTo>
                    <a:pt x="2096" y="7828"/>
                    <a:pt x="1611" y="8053"/>
                    <a:pt x="1220" y="8319"/>
                  </a:cubicBezTo>
                  <a:cubicBezTo>
                    <a:pt x="414" y="8865"/>
                    <a:pt x="1" y="9589"/>
                    <a:pt x="1" y="9589"/>
                  </a:cubicBezTo>
                  <a:cubicBezTo>
                    <a:pt x="285" y="10007"/>
                    <a:pt x="813" y="10580"/>
                    <a:pt x="1459" y="11007"/>
                  </a:cubicBezTo>
                  <a:cubicBezTo>
                    <a:pt x="1985" y="11354"/>
                    <a:pt x="2585" y="11608"/>
                    <a:pt x="3198" y="11608"/>
                  </a:cubicBezTo>
                  <a:cubicBezTo>
                    <a:pt x="3248" y="11608"/>
                    <a:pt x="3298" y="11606"/>
                    <a:pt x="3349" y="11602"/>
                  </a:cubicBezTo>
                  <a:cubicBezTo>
                    <a:pt x="3372" y="11602"/>
                    <a:pt x="3390" y="11602"/>
                    <a:pt x="3408" y="11598"/>
                  </a:cubicBezTo>
                  <a:cubicBezTo>
                    <a:pt x="4027" y="11543"/>
                    <a:pt x="4596" y="10869"/>
                    <a:pt x="5220" y="10457"/>
                  </a:cubicBezTo>
                  <a:cubicBezTo>
                    <a:pt x="5497" y="10273"/>
                    <a:pt x="5785" y="10141"/>
                    <a:pt x="6092" y="10141"/>
                  </a:cubicBezTo>
                  <a:cubicBezTo>
                    <a:pt x="6268" y="10141"/>
                    <a:pt x="6450" y="10184"/>
                    <a:pt x="6641" y="10286"/>
                  </a:cubicBezTo>
                  <a:cubicBezTo>
                    <a:pt x="6655" y="10296"/>
                    <a:pt x="6674" y="10300"/>
                    <a:pt x="6687" y="10309"/>
                  </a:cubicBezTo>
                  <a:cubicBezTo>
                    <a:pt x="6380" y="10741"/>
                    <a:pt x="6050" y="11162"/>
                    <a:pt x="5715" y="11571"/>
                  </a:cubicBezTo>
                  <a:cubicBezTo>
                    <a:pt x="5628" y="11685"/>
                    <a:pt x="5536" y="11791"/>
                    <a:pt x="5444" y="11901"/>
                  </a:cubicBezTo>
                  <a:cubicBezTo>
                    <a:pt x="4835" y="12635"/>
                    <a:pt x="4219" y="13363"/>
                    <a:pt x="3675" y="14148"/>
                  </a:cubicBezTo>
                  <a:cubicBezTo>
                    <a:pt x="3422" y="14515"/>
                    <a:pt x="3184" y="14887"/>
                    <a:pt x="2964" y="15272"/>
                  </a:cubicBezTo>
                  <a:cubicBezTo>
                    <a:pt x="2739" y="15666"/>
                    <a:pt x="2547" y="16079"/>
                    <a:pt x="2363" y="16491"/>
                  </a:cubicBezTo>
                  <a:cubicBezTo>
                    <a:pt x="2166" y="16955"/>
                    <a:pt x="1986" y="17427"/>
                    <a:pt x="1844" y="17904"/>
                  </a:cubicBezTo>
                  <a:cubicBezTo>
                    <a:pt x="1771" y="18142"/>
                    <a:pt x="1711" y="18376"/>
                    <a:pt x="1656" y="18615"/>
                  </a:cubicBezTo>
                  <a:cubicBezTo>
                    <a:pt x="1629" y="18739"/>
                    <a:pt x="1592" y="18871"/>
                    <a:pt x="1578" y="19000"/>
                  </a:cubicBezTo>
                  <a:cubicBezTo>
                    <a:pt x="1565" y="19129"/>
                    <a:pt x="1565" y="19262"/>
                    <a:pt x="1565" y="19389"/>
                  </a:cubicBezTo>
                  <a:cubicBezTo>
                    <a:pt x="1560" y="19497"/>
                    <a:pt x="1634" y="19554"/>
                    <a:pt x="1714" y="19554"/>
                  </a:cubicBezTo>
                  <a:cubicBezTo>
                    <a:pt x="1780" y="19554"/>
                    <a:pt x="1850" y="19514"/>
                    <a:pt x="1881" y="19431"/>
                  </a:cubicBezTo>
                  <a:cubicBezTo>
                    <a:pt x="1922" y="19330"/>
                    <a:pt x="1963" y="19229"/>
                    <a:pt x="2005" y="19129"/>
                  </a:cubicBezTo>
                  <a:cubicBezTo>
                    <a:pt x="2046" y="19023"/>
                    <a:pt x="2069" y="18917"/>
                    <a:pt x="2101" y="18812"/>
                  </a:cubicBezTo>
                  <a:cubicBezTo>
                    <a:pt x="2166" y="18596"/>
                    <a:pt x="2230" y="18381"/>
                    <a:pt x="2299" y="18165"/>
                  </a:cubicBezTo>
                  <a:cubicBezTo>
                    <a:pt x="2431" y="17738"/>
                    <a:pt x="2583" y="17317"/>
                    <a:pt x="2748" y="16904"/>
                  </a:cubicBezTo>
                  <a:cubicBezTo>
                    <a:pt x="2913" y="16505"/>
                    <a:pt x="3097" y="16119"/>
                    <a:pt x="3294" y="15740"/>
                  </a:cubicBezTo>
                  <a:cubicBezTo>
                    <a:pt x="3500" y="15349"/>
                    <a:pt x="3711" y="14959"/>
                    <a:pt x="3944" y="14584"/>
                  </a:cubicBezTo>
                  <a:cubicBezTo>
                    <a:pt x="4577" y="13588"/>
                    <a:pt x="5334" y="12685"/>
                    <a:pt x="6063" y="11763"/>
                  </a:cubicBezTo>
                  <a:cubicBezTo>
                    <a:pt x="6380" y="11359"/>
                    <a:pt x="6696" y="10952"/>
                    <a:pt x="6990" y="10534"/>
                  </a:cubicBezTo>
                  <a:lnTo>
                    <a:pt x="6990" y="10534"/>
                  </a:lnTo>
                  <a:cubicBezTo>
                    <a:pt x="7394" y="10933"/>
                    <a:pt x="7233" y="11437"/>
                    <a:pt x="6981" y="12038"/>
                  </a:cubicBezTo>
                  <a:cubicBezTo>
                    <a:pt x="6778" y="12502"/>
                    <a:pt x="6522" y="13029"/>
                    <a:pt x="6426" y="13607"/>
                  </a:cubicBezTo>
                  <a:cubicBezTo>
                    <a:pt x="6376" y="13909"/>
                    <a:pt x="6444" y="14208"/>
                    <a:pt x="6581" y="14496"/>
                  </a:cubicBezTo>
                  <a:cubicBezTo>
                    <a:pt x="6719" y="14790"/>
                    <a:pt x="6935" y="15074"/>
                    <a:pt x="7174" y="15327"/>
                  </a:cubicBezTo>
                  <a:cubicBezTo>
                    <a:pt x="7847" y="16042"/>
                    <a:pt x="8719" y="16542"/>
                    <a:pt x="8719" y="16542"/>
                  </a:cubicBezTo>
                  <a:cubicBezTo>
                    <a:pt x="8719" y="16542"/>
                    <a:pt x="10031" y="15537"/>
                    <a:pt x="10200" y="14051"/>
                  </a:cubicBezTo>
                  <a:cubicBezTo>
                    <a:pt x="10228" y="13799"/>
                    <a:pt x="10223" y="13529"/>
                    <a:pt x="10173" y="13249"/>
                  </a:cubicBezTo>
                  <a:cubicBezTo>
                    <a:pt x="10163" y="13213"/>
                    <a:pt x="10158" y="13175"/>
                    <a:pt x="10145" y="13134"/>
                  </a:cubicBezTo>
                  <a:cubicBezTo>
                    <a:pt x="10012" y="12597"/>
                    <a:pt x="9622" y="12112"/>
                    <a:pt x="9361" y="11736"/>
                  </a:cubicBezTo>
                  <a:cubicBezTo>
                    <a:pt x="9127" y="11405"/>
                    <a:pt x="8985" y="11162"/>
                    <a:pt x="9187" y="11034"/>
                  </a:cubicBezTo>
                  <a:cubicBezTo>
                    <a:pt x="9219" y="11014"/>
                    <a:pt x="9251" y="11004"/>
                    <a:pt x="9283" y="11004"/>
                  </a:cubicBezTo>
                  <a:cubicBezTo>
                    <a:pt x="9433" y="11004"/>
                    <a:pt x="9572" y="11227"/>
                    <a:pt x="9723" y="11557"/>
                  </a:cubicBezTo>
                  <a:cubicBezTo>
                    <a:pt x="9906" y="11956"/>
                    <a:pt x="10099" y="12510"/>
                    <a:pt x="10338" y="13010"/>
                  </a:cubicBezTo>
                  <a:cubicBezTo>
                    <a:pt x="10503" y="13350"/>
                    <a:pt x="10686" y="13666"/>
                    <a:pt x="10906" y="13886"/>
                  </a:cubicBezTo>
                  <a:cubicBezTo>
                    <a:pt x="10998" y="13983"/>
                    <a:pt x="11098" y="14061"/>
                    <a:pt x="11208" y="14116"/>
                  </a:cubicBezTo>
                  <a:cubicBezTo>
                    <a:pt x="11784" y="14404"/>
                    <a:pt x="12377" y="14508"/>
                    <a:pt x="12936" y="14508"/>
                  </a:cubicBezTo>
                  <a:cubicBezTo>
                    <a:pt x="14445" y="14508"/>
                    <a:pt x="15708" y="13744"/>
                    <a:pt x="15708" y="13744"/>
                  </a:cubicBezTo>
                  <a:cubicBezTo>
                    <a:pt x="15708" y="13744"/>
                    <a:pt x="15350" y="11557"/>
                    <a:pt x="14226" y="10451"/>
                  </a:cubicBezTo>
                  <a:cubicBezTo>
                    <a:pt x="14034" y="10259"/>
                    <a:pt x="13818" y="10103"/>
                    <a:pt x="13580" y="9989"/>
                  </a:cubicBezTo>
                  <a:cubicBezTo>
                    <a:pt x="13327" y="9873"/>
                    <a:pt x="13062" y="9796"/>
                    <a:pt x="12791" y="9746"/>
                  </a:cubicBezTo>
                  <a:cubicBezTo>
                    <a:pt x="12486" y="9690"/>
                    <a:pt x="12180" y="9672"/>
                    <a:pt x="11890" y="9672"/>
                  </a:cubicBezTo>
                  <a:cubicBezTo>
                    <a:pt x="11534" y="9672"/>
                    <a:pt x="11202" y="9699"/>
                    <a:pt x="10925" y="9714"/>
                  </a:cubicBezTo>
                  <a:cubicBezTo>
                    <a:pt x="10793" y="9722"/>
                    <a:pt x="10673" y="9728"/>
                    <a:pt x="10567" y="9728"/>
                  </a:cubicBezTo>
                  <a:cubicBezTo>
                    <a:pt x="10213" y="9728"/>
                    <a:pt x="10023" y="9661"/>
                    <a:pt x="10108" y="9392"/>
                  </a:cubicBezTo>
                  <a:cubicBezTo>
                    <a:pt x="10173" y="9178"/>
                    <a:pt x="10363" y="9107"/>
                    <a:pt x="10632" y="9107"/>
                  </a:cubicBezTo>
                  <a:cubicBezTo>
                    <a:pt x="10727" y="9107"/>
                    <a:pt x="10831" y="9116"/>
                    <a:pt x="10943" y="9130"/>
                  </a:cubicBezTo>
                  <a:cubicBezTo>
                    <a:pt x="11475" y="9200"/>
                    <a:pt x="12190" y="9401"/>
                    <a:pt x="12874" y="9401"/>
                  </a:cubicBezTo>
                  <a:cubicBezTo>
                    <a:pt x="13140" y="9397"/>
                    <a:pt x="13392" y="9369"/>
                    <a:pt x="13635" y="9287"/>
                  </a:cubicBezTo>
                  <a:cubicBezTo>
                    <a:pt x="14070" y="9140"/>
                    <a:pt x="14497" y="8681"/>
                    <a:pt x="14868" y="8122"/>
                  </a:cubicBezTo>
                  <a:cubicBezTo>
                    <a:pt x="15666" y="6935"/>
                    <a:pt x="16231" y="5293"/>
                    <a:pt x="16231" y="5293"/>
                  </a:cubicBezTo>
                  <a:cubicBezTo>
                    <a:pt x="16231" y="5293"/>
                    <a:pt x="14786" y="4742"/>
                    <a:pt x="13443" y="4609"/>
                  </a:cubicBezTo>
                  <a:cubicBezTo>
                    <a:pt x="13247" y="4588"/>
                    <a:pt x="13054" y="4576"/>
                    <a:pt x="12868" y="4576"/>
                  </a:cubicBezTo>
                  <a:cubicBezTo>
                    <a:pt x="12287" y="4576"/>
                    <a:pt x="11772" y="4692"/>
                    <a:pt x="11470" y="5009"/>
                  </a:cubicBezTo>
                  <a:cubicBezTo>
                    <a:pt x="11452" y="5022"/>
                    <a:pt x="11443" y="5036"/>
                    <a:pt x="11429" y="5054"/>
                  </a:cubicBezTo>
                  <a:cubicBezTo>
                    <a:pt x="10916" y="5655"/>
                    <a:pt x="10586" y="6274"/>
                    <a:pt x="10306" y="6709"/>
                  </a:cubicBezTo>
                  <a:cubicBezTo>
                    <a:pt x="10078" y="7058"/>
                    <a:pt x="9886" y="7286"/>
                    <a:pt x="9663" y="7286"/>
                  </a:cubicBezTo>
                  <a:cubicBezTo>
                    <a:pt x="9607" y="7286"/>
                    <a:pt x="9550" y="7272"/>
                    <a:pt x="9489" y="7242"/>
                  </a:cubicBezTo>
                  <a:cubicBezTo>
                    <a:pt x="9310" y="7149"/>
                    <a:pt x="9544" y="6833"/>
                    <a:pt x="9893" y="6393"/>
                  </a:cubicBezTo>
                  <a:cubicBezTo>
                    <a:pt x="10237" y="5948"/>
                    <a:pt x="10696" y="5375"/>
                    <a:pt x="10975" y="4774"/>
                  </a:cubicBezTo>
                  <a:cubicBezTo>
                    <a:pt x="11062" y="4577"/>
                    <a:pt x="11136" y="4380"/>
                    <a:pt x="11177" y="4183"/>
                  </a:cubicBezTo>
                  <a:cubicBezTo>
                    <a:pt x="11269" y="3760"/>
                    <a:pt x="11269" y="3348"/>
                    <a:pt x="11218" y="2954"/>
                  </a:cubicBezTo>
                  <a:cubicBezTo>
                    <a:pt x="11007" y="1312"/>
                    <a:pt x="9843" y="1"/>
                    <a:pt x="9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5"/>
            <p:cNvSpPr/>
            <p:nvPr/>
          </p:nvSpPr>
          <p:spPr>
            <a:xfrm rot="7171194">
              <a:off x="123873" y="-237323"/>
              <a:ext cx="706475" cy="723995"/>
            </a:xfrm>
            <a:custGeom>
              <a:avLst/>
              <a:gdLst/>
              <a:ahLst/>
              <a:cxnLst/>
              <a:rect l="l" t="t" r="r" b="b"/>
              <a:pathLst>
                <a:path w="5968" h="6116" extrusionOk="0">
                  <a:moveTo>
                    <a:pt x="2656" y="1"/>
                  </a:moveTo>
                  <a:cubicBezTo>
                    <a:pt x="2588" y="1"/>
                    <a:pt x="2521" y="2"/>
                    <a:pt x="2454" y="4"/>
                  </a:cubicBezTo>
                  <a:cubicBezTo>
                    <a:pt x="2592" y="371"/>
                    <a:pt x="2647" y="660"/>
                    <a:pt x="2486" y="775"/>
                  </a:cubicBezTo>
                  <a:cubicBezTo>
                    <a:pt x="2414" y="826"/>
                    <a:pt x="2350" y="850"/>
                    <a:pt x="2293" y="850"/>
                  </a:cubicBezTo>
                  <a:cubicBezTo>
                    <a:pt x="2078" y="850"/>
                    <a:pt x="1953" y="517"/>
                    <a:pt x="1812" y="64"/>
                  </a:cubicBezTo>
                  <a:cubicBezTo>
                    <a:pt x="1358" y="142"/>
                    <a:pt x="941" y="311"/>
                    <a:pt x="615" y="633"/>
                  </a:cubicBezTo>
                  <a:cubicBezTo>
                    <a:pt x="257" y="986"/>
                    <a:pt x="83" y="1467"/>
                    <a:pt x="24" y="1977"/>
                  </a:cubicBezTo>
                  <a:cubicBezTo>
                    <a:pt x="615" y="2077"/>
                    <a:pt x="1042" y="2142"/>
                    <a:pt x="996" y="2421"/>
                  </a:cubicBezTo>
                  <a:cubicBezTo>
                    <a:pt x="965" y="2614"/>
                    <a:pt x="855" y="2689"/>
                    <a:pt x="691" y="2689"/>
                  </a:cubicBezTo>
                  <a:cubicBezTo>
                    <a:pt x="515" y="2689"/>
                    <a:pt x="275" y="2603"/>
                    <a:pt x="1" y="2485"/>
                  </a:cubicBezTo>
                  <a:lnTo>
                    <a:pt x="1" y="2485"/>
                  </a:lnTo>
                  <a:cubicBezTo>
                    <a:pt x="1" y="2586"/>
                    <a:pt x="5" y="2687"/>
                    <a:pt x="10" y="2783"/>
                  </a:cubicBezTo>
                  <a:cubicBezTo>
                    <a:pt x="56" y="3353"/>
                    <a:pt x="185" y="3912"/>
                    <a:pt x="244" y="4481"/>
                  </a:cubicBezTo>
                  <a:cubicBezTo>
                    <a:pt x="521" y="4297"/>
                    <a:pt x="809" y="4165"/>
                    <a:pt x="1116" y="4165"/>
                  </a:cubicBezTo>
                  <a:cubicBezTo>
                    <a:pt x="1292" y="4165"/>
                    <a:pt x="1474" y="4208"/>
                    <a:pt x="1665" y="4310"/>
                  </a:cubicBezTo>
                  <a:cubicBezTo>
                    <a:pt x="1679" y="4320"/>
                    <a:pt x="1698" y="4324"/>
                    <a:pt x="1711" y="4333"/>
                  </a:cubicBezTo>
                  <a:cubicBezTo>
                    <a:pt x="1404" y="4765"/>
                    <a:pt x="1074" y="5186"/>
                    <a:pt x="739" y="5595"/>
                  </a:cubicBezTo>
                  <a:cubicBezTo>
                    <a:pt x="849" y="5668"/>
                    <a:pt x="964" y="5732"/>
                    <a:pt x="1087" y="5787"/>
                  </a:cubicBezTo>
                  <a:cubicBezTo>
                    <a:pt x="1404" y="5383"/>
                    <a:pt x="1720" y="4976"/>
                    <a:pt x="2014" y="4558"/>
                  </a:cubicBezTo>
                  <a:lnTo>
                    <a:pt x="2014" y="4558"/>
                  </a:lnTo>
                  <a:cubicBezTo>
                    <a:pt x="2418" y="4957"/>
                    <a:pt x="2257" y="5461"/>
                    <a:pt x="2005" y="6062"/>
                  </a:cubicBezTo>
                  <a:cubicBezTo>
                    <a:pt x="2226" y="6098"/>
                    <a:pt x="2450" y="6116"/>
                    <a:pt x="2675" y="6116"/>
                  </a:cubicBezTo>
                  <a:cubicBezTo>
                    <a:pt x="3260" y="6116"/>
                    <a:pt x="3847" y="5995"/>
                    <a:pt x="4385" y="5760"/>
                  </a:cubicBezTo>
                  <a:cubicBezTo>
                    <a:pt x="4151" y="5429"/>
                    <a:pt x="4009" y="5186"/>
                    <a:pt x="4211" y="5058"/>
                  </a:cubicBezTo>
                  <a:cubicBezTo>
                    <a:pt x="4243" y="5038"/>
                    <a:pt x="4275" y="5028"/>
                    <a:pt x="4307" y="5028"/>
                  </a:cubicBezTo>
                  <a:cubicBezTo>
                    <a:pt x="4457" y="5028"/>
                    <a:pt x="4596" y="5251"/>
                    <a:pt x="4747" y="5581"/>
                  </a:cubicBezTo>
                  <a:cubicBezTo>
                    <a:pt x="4770" y="5567"/>
                    <a:pt x="4793" y="5554"/>
                    <a:pt x="4816" y="5539"/>
                  </a:cubicBezTo>
                  <a:cubicBezTo>
                    <a:pt x="5146" y="5342"/>
                    <a:pt x="5458" y="5095"/>
                    <a:pt x="5655" y="4765"/>
                  </a:cubicBezTo>
                  <a:cubicBezTo>
                    <a:pt x="5843" y="4458"/>
                    <a:pt x="5921" y="4104"/>
                    <a:pt x="5949" y="3738"/>
                  </a:cubicBezTo>
                  <a:lnTo>
                    <a:pt x="5949" y="3738"/>
                  </a:lnTo>
                  <a:cubicBezTo>
                    <a:pt x="5817" y="3746"/>
                    <a:pt x="5697" y="3752"/>
                    <a:pt x="5591" y="3752"/>
                  </a:cubicBezTo>
                  <a:cubicBezTo>
                    <a:pt x="5237" y="3752"/>
                    <a:pt x="5047" y="3685"/>
                    <a:pt x="5132" y="3416"/>
                  </a:cubicBezTo>
                  <a:cubicBezTo>
                    <a:pt x="5197" y="3202"/>
                    <a:pt x="5387" y="3131"/>
                    <a:pt x="5656" y="3131"/>
                  </a:cubicBezTo>
                  <a:cubicBezTo>
                    <a:pt x="5751" y="3131"/>
                    <a:pt x="5855" y="3140"/>
                    <a:pt x="5967" y="3154"/>
                  </a:cubicBezTo>
                  <a:lnTo>
                    <a:pt x="5967" y="3091"/>
                  </a:lnTo>
                  <a:cubicBezTo>
                    <a:pt x="5963" y="2256"/>
                    <a:pt x="5908" y="1330"/>
                    <a:pt x="5330" y="733"/>
                  </a:cubicBezTo>
                  <a:cubicBezTo>
                    <a:pt x="5102" y="1082"/>
                    <a:pt x="4910" y="1310"/>
                    <a:pt x="4687" y="1310"/>
                  </a:cubicBezTo>
                  <a:cubicBezTo>
                    <a:pt x="4631" y="1310"/>
                    <a:pt x="4574" y="1296"/>
                    <a:pt x="4513" y="1266"/>
                  </a:cubicBezTo>
                  <a:cubicBezTo>
                    <a:pt x="4334" y="1173"/>
                    <a:pt x="4568" y="857"/>
                    <a:pt x="4917" y="417"/>
                  </a:cubicBezTo>
                  <a:cubicBezTo>
                    <a:pt x="4416" y="133"/>
                    <a:pt x="3798" y="59"/>
                    <a:pt x="3211" y="23"/>
                  </a:cubicBezTo>
                  <a:cubicBezTo>
                    <a:pt x="3029" y="9"/>
                    <a:pt x="2842" y="1"/>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5"/>
            <p:cNvSpPr/>
            <p:nvPr/>
          </p:nvSpPr>
          <p:spPr>
            <a:xfrm rot="7171194">
              <a:off x="-299958" y="-262442"/>
              <a:ext cx="431722" cy="259601"/>
            </a:xfrm>
            <a:custGeom>
              <a:avLst/>
              <a:gdLst/>
              <a:ahLst/>
              <a:cxnLst/>
              <a:rect l="l" t="t" r="r" b="b"/>
              <a:pathLst>
                <a:path w="3647" h="2193" extrusionOk="0">
                  <a:moveTo>
                    <a:pt x="3564" y="0"/>
                  </a:moveTo>
                  <a:cubicBezTo>
                    <a:pt x="2491" y="688"/>
                    <a:pt x="1253" y="1101"/>
                    <a:pt x="0" y="1362"/>
                  </a:cubicBezTo>
                  <a:cubicBezTo>
                    <a:pt x="138" y="1656"/>
                    <a:pt x="354" y="1940"/>
                    <a:pt x="593" y="2193"/>
                  </a:cubicBezTo>
                  <a:cubicBezTo>
                    <a:pt x="610" y="2179"/>
                    <a:pt x="629" y="2170"/>
                    <a:pt x="648" y="2156"/>
                  </a:cubicBezTo>
                  <a:cubicBezTo>
                    <a:pt x="1486" y="1615"/>
                    <a:pt x="2417" y="1211"/>
                    <a:pt x="3389" y="972"/>
                  </a:cubicBezTo>
                  <a:cubicBezTo>
                    <a:pt x="3463" y="955"/>
                    <a:pt x="3541" y="936"/>
                    <a:pt x="3619" y="917"/>
                  </a:cubicBezTo>
                  <a:cubicBezTo>
                    <a:pt x="3647" y="665"/>
                    <a:pt x="3642" y="395"/>
                    <a:pt x="3592" y="115"/>
                  </a:cubicBezTo>
                  <a:cubicBezTo>
                    <a:pt x="3582" y="79"/>
                    <a:pt x="3577" y="41"/>
                    <a:pt x="3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5"/>
            <p:cNvSpPr/>
            <p:nvPr/>
          </p:nvSpPr>
          <p:spPr>
            <a:xfrm rot="7171194">
              <a:off x="616046" y="-726749"/>
              <a:ext cx="253090" cy="458120"/>
            </a:xfrm>
            <a:custGeom>
              <a:avLst/>
              <a:gdLst/>
              <a:ahLst/>
              <a:cxnLst/>
              <a:rect l="l" t="t" r="r" b="b"/>
              <a:pathLst>
                <a:path w="2138" h="3870" extrusionOk="0">
                  <a:moveTo>
                    <a:pt x="1625" y="1"/>
                  </a:moveTo>
                  <a:cubicBezTo>
                    <a:pt x="1570" y="1"/>
                    <a:pt x="1516" y="4"/>
                    <a:pt x="1463" y="12"/>
                  </a:cubicBezTo>
                  <a:cubicBezTo>
                    <a:pt x="885" y="90"/>
                    <a:pt x="400" y="315"/>
                    <a:pt x="9" y="581"/>
                  </a:cubicBezTo>
                  <a:cubicBezTo>
                    <a:pt x="0" y="1223"/>
                    <a:pt x="56" y="1870"/>
                    <a:pt x="129" y="2512"/>
                  </a:cubicBezTo>
                  <a:cubicBezTo>
                    <a:pt x="161" y="2764"/>
                    <a:pt x="193" y="3021"/>
                    <a:pt x="248" y="3269"/>
                  </a:cubicBezTo>
                  <a:cubicBezTo>
                    <a:pt x="774" y="3616"/>
                    <a:pt x="1374" y="3870"/>
                    <a:pt x="1987" y="3870"/>
                  </a:cubicBezTo>
                  <a:cubicBezTo>
                    <a:pt x="2037" y="3870"/>
                    <a:pt x="2087" y="3868"/>
                    <a:pt x="2138" y="3864"/>
                  </a:cubicBezTo>
                  <a:cubicBezTo>
                    <a:pt x="1825" y="2603"/>
                    <a:pt x="1683" y="1301"/>
                    <a:pt x="1721" y="3"/>
                  </a:cubicBezTo>
                  <a:cubicBezTo>
                    <a:pt x="1689" y="2"/>
                    <a:pt x="1656" y="1"/>
                    <a:pt x="1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5"/>
            <p:cNvSpPr/>
            <p:nvPr/>
          </p:nvSpPr>
          <p:spPr>
            <a:xfrm rot="7171194">
              <a:off x="861455" y="-314574"/>
              <a:ext cx="490200" cy="487122"/>
            </a:xfrm>
            <a:custGeom>
              <a:avLst/>
              <a:gdLst/>
              <a:ahLst/>
              <a:cxnLst/>
              <a:rect l="l" t="t" r="r" b="b"/>
              <a:pathLst>
                <a:path w="4141" h="4115" extrusionOk="0">
                  <a:moveTo>
                    <a:pt x="2278" y="1"/>
                  </a:moveTo>
                  <a:cubicBezTo>
                    <a:pt x="2215" y="23"/>
                    <a:pt x="2151" y="51"/>
                    <a:pt x="2091" y="78"/>
                  </a:cubicBezTo>
                  <a:cubicBezTo>
                    <a:pt x="1150" y="482"/>
                    <a:pt x="440" y="1280"/>
                    <a:pt x="0" y="2207"/>
                  </a:cubicBezTo>
                  <a:cubicBezTo>
                    <a:pt x="142" y="2867"/>
                    <a:pt x="394" y="3495"/>
                    <a:pt x="826" y="3890"/>
                  </a:cubicBezTo>
                  <a:cubicBezTo>
                    <a:pt x="917" y="3972"/>
                    <a:pt x="1018" y="4050"/>
                    <a:pt x="1118" y="4114"/>
                  </a:cubicBezTo>
                  <a:lnTo>
                    <a:pt x="1118" y="4068"/>
                  </a:lnTo>
                  <a:cubicBezTo>
                    <a:pt x="1156" y="3551"/>
                    <a:pt x="1220" y="3018"/>
                    <a:pt x="1453" y="2554"/>
                  </a:cubicBezTo>
                  <a:cubicBezTo>
                    <a:pt x="1948" y="1587"/>
                    <a:pt x="3027" y="1161"/>
                    <a:pt x="4141" y="1019"/>
                  </a:cubicBezTo>
                  <a:cubicBezTo>
                    <a:pt x="4039" y="886"/>
                    <a:pt x="3916" y="766"/>
                    <a:pt x="3779" y="666"/>
                  </a:cubicBezTo>
                  <a:cubicBezTo>
                    <a:pt x="3375" y="372"/>
                    <a:pt x="2834" y="156"/>
                    <a:pt x="2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5"/>
            <p:cNvSpPr/>
            <p:nvPr/>
          </p:nvSpPr>
          <p:spPr>
            <a:xfrm rot="7171194">
              <a:off x="707886" y="401354"/>
              <a:ext cx="551283" cy="287183"/>
            </a:xfrm>
            <a:custGeom>
              <a:avLst/>
              <a:gdLst/>
              <a:ahLst/>
              <a:cxnLst/>
              <a:rect l="l" t="t" r="r" b="b"/>
              <a:pathLst>
                <a:path w="4657" h="2426" extrusionOk="0">
                  <a:moveTo>
                    <a:pt x="2711" y="1"/>
                  </a:moveTo>
                  <a:cubicBezTo>
                    <a:pt x="2058" y="1"/>
                    <a:pt x="1414" y="207"/>
                    <a:pt x="766" y="321"/>
                  </a:cubicBezTo>
                  <a:cubicBezTo>
                    <a:pt x="588" y="353"/>
                    <a:pt x="409" y="376"/>
                    <a:pt x="230" y="393"/>
                  </a:cubicBezTo>
                  <a:cubicBezTo>
                    <a:pt x="134" y="637"/>
                    <a:pt x="65" y="903"/>
                    <a:pt x="23" y="1183"/>
                  </a:cubicBezTo>
                  <a:cubicBezTo>
                    <a:pt x="0" y="1361"/>
                    <a:pt x="28" y="1563"/>
                    <a:pt x="83" y="1783"/>
                  </a:cubicBezTo>
                  <a:cubicBezTo>
                    <a:pt x="180" y="1779"/>
                    <a:pt x="276" y="1779"/>
                    <a:pt x="368" y="1779"/>
                  </a:cubicBezTo>
                  <a:cubicBezTo>
                    <a:pt x="1372" y="1788"/>
                    <a:pt x="2372" y="1907"/>
                    <a:pt x="3353" y="2127"/>
                  </a:cubicBezTo>
                  <a:cubicBezTo>
                    <a:pt x="3693" y="2201"/>
                    <a:pt x="4032" y="2296"/>
                    <a:pt x="4362" y="2425"/>
                  </a:cubicBezTo>
                  <a:cubicBezTo>
                    <a:pt x="4449" y="2228"/>
                    <a:pt x="4523" y="2031"/>
                    <a:pt x="4564" y="1834"/>
                  </a:cubicBezTo>
                  <a:cubicBezTo>
                    <a:pt x="4656" y="1411"/>
                    <a:pt x="4656" y="999"/>
                    <a:pt x="4605" y="605"/>
                  </a:cubicBezTo>
                  <a:cubicBezTo>
                    <a:pt x="4096" y="311"/>
                    <a:pt x="3555" y="63"/>
                    <a:pt x="2972" y="13"/>
                  </a:cubicBezTo>
                  <a:cubicBezTo>
                    <a:pt x="2885" y="5"/>
                    <a:pt x="2798" y="1"/>
                    <a:pt x="2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5"/>
            <p:cNvSpPr/>
            <p:nvPr/>
          </p:nvSpPr>
          <p:spPr>
            <a:xfrm rot="7171194">
              <a:off x="-291794" y="162448"/>
              <a:ext cx="460487" cy="490318"/>
            </a:xfrm>
            <a:custGeom>
              <a:avLst/>
              <a:gdLst/>
              <a:ahLst/>
              <a:cxnLst/>
              <a:rect l="l" t="t" r="r" b="b"/>
              <a:pathLst>
                <a:path w="3890" h="4142" extrusionOk="0">
                  <a:moveTo>
                    <a:pt x="2454" y="1"/>
                  </a:moveTo>
                  <a:cubicBezTo>
                    <a:pt x="2101" y="1294"/>
                    <a:pt x="1202" y="2418"/>
                    <a:pt x="101" y="3197"/>
                  </a:cubicBezTo>
                  <a:cubicBezTo>
                    <a:pt x="69" y="3220"/>
                    <a:pt x="33" y="3243"/>
                    <a:pt x="1" y="3265"/>
                  </a:cubicBezTo>
                  <a:cubicBezTo>
                    <a:pt x="166" y="3605"/>
                    <a:pt x="349" y="3921"/>
                    <a:pt x="569" y="4141"/>
                  </a:cubicBezTo>
                  <a:cubicBezTo>
                    <a:pt x="822" y="4073"/>
                    <a:pt x="1070" y="3986"/>
                    <a:pt x="1303" y="3866"/>
                  </a:cubicBezTo>
                  <a:cubicBezTo>
                    <a:pt x="1862" y="3578"/>
                    <a:pt x="2302" y="3091"/>
                    <a:pt x="2693" y="2596"/>
                  </a:cubicBezTo>
                  <a:cubicBezTo>
                    <a:pt x="3146" y="2023"/>
                    <a:pt x="3568" y="1381"/>
                    <a:pt x="3889" y="706"/>
                  </a:cubicBezTo>
                  <a:cubicBezTo>
                    <a:pt x="3697" y="514"/>
                    <a:pt x="3481" y="358"/>
                    <a:pt x="3243" y="244"/>
                  </a:cubicBezTo>
                  <a:cubicBezTo>
                    <a:pt x="2990" y="128"/>
                    <a:pt x="2725" y="51"/>
                    <a:pt x="2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5"/>
            <p:cNvSpPr/>
            <p:nvPr/>
          </p:nvSpPr>
          <p:spPr>
            <a:xfrm rot="7171194">
              <a:off x="179859" y="496600"/>
              <a:ext cx="406270" cy="571407"/>
            </a:xfrm>
            <a:custGeom>
              <a:avLst/>
              <a:gdLst/>
              <a:ahLst/>
              <a:cxnLst/>
              <a:rect l="l" t="t" r="r" b="b"/>
              <a:pathLst>
                <a:path w="3432" h="4827" extrusionOk="0">
                  <a:moveTo>
                    <a:pt x="1398" y="1"/>
                  </a:moveTo>
                  <a:cubicBezTo>
                    <a:pt x="817" y="1"/>
                    <a:pt x="302" y="117"/>
                    <a:pt x="0" y="434"/>
                  </a:cubicBezTo>
                  <a:cubicBezTo>
                    <a:pt x="294" y="599"/>
                    <a:pt x="555" y="809"/>
                    <a:pt x="766" y="1080"/>
                  </a:cubicBezTo>
                  <a:cubicBezTo>
                    <a:pt x="1101" y="1507"/>
                    <a:pt x="1266" y="2038"/>
                    <a:pt x="1372" y="2574"/>
                  </a:cubicBezTo>
                  <a:cubicBezTo>
                    <a:pt x="1514" y="3313"/>
                    <a:pt x="1550" y="4083"/>
                    <a:pt x="1404" y="4826"/>
                  </a:cubicBezTo>
                  <a:cubicBezTo>
                    <a:pt x="1670" y="4822"/>
                    <a:pt x="1922" y="4794"/>
                    <a:pt x="2165" y="4712"/>
                  </a:cubicBezTo>
                  <a:cubicBezTo>
                    <a:pt x="2600" y="4565"/>
                    <a:pt x="3027" y="4106"/>
                    <a:pt x="3398" y="3547"/>
                  </a:cubicBezTo>
                  <a:cubicBezTo>
                    <a:pt x="3431" y="3042"/>
                    <a:pt x="3380" y="2538"/>
                    <a:pt x="3229" y="2043"/>
                  </a:cubicBezTo>
                  <a:cubicBezTo>
                    <a:pt x="2991" y="1272"/>
                    <a:pt x="2541" y="607"/>
                    <a:pt x="1973" y="34"/>
                  </a:cubicBezTo>
                  <a:cubicBezTo>
                    <a:pt x="1777" y="13"/>
                    <a:pt x="1584" y="1"/>
                    <a:pt x="1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6" name="Google Shape;2206;p25"/>
          <p:cNvGrpSpPr/>
          <p:nvPr/>
        </p:nvGrpSpPr>
        <p:grpSpPr>
          <a:xfrm rot="-9899976">
            <a:off x="8386721" y="-910636"/>
            <a:ext cx="1538935" cy="2748876"/>
            <a:chOff x="4594400" y="3206375"/>
            <a:chExt cx="328725" cy="587175"/>
          </a:xfrm>
        </p:grpSpPr>
        <p:sp>
          <p:nvSpPr>
            <p:cNvPr id="2207" name="Google Shape;2207;p25"/>
            <p:cNvSpPr/>
            <p:nvPr/>
          </p:nvSpPr>
          <p:spPr>
            <a:xfrm>
              <a:off x="4594400" y="3206375"/>
              <a:ext cx="328725" cy="394600"/>
            </a:xfrm>
            <a:custGeom>
              <a:avLst/>
              <a:gdLst/>
              <a:ahLst/>
              <a:cxnLst/>
              <a:rect l="l" t="t" r="r" b="b"/>
              <a:pathLst>
                <a:path w="13149" h="15784" extrusionOk="0">
                  <a:moveTo>
                    <a:pt x="7136" y="0"/>
                  </a:moveTo>
                  <a:cubicBezTo>
                    <a:pt x="7136" y="0"/>
                    <a:pt x="6179" y="1376"/>
                    <a:pt x="5059" y="2289"/>
                  </a:cubicBezTo>
                  <a:cubicBezTo>
                    <a:pt x="4922" y="2399"/>
                    <a:pt x="4780" y="2504"/>
                    <a:pt x="4638" y="2610"/>
                  </a:cubicBezTo>
                  <a:cubicBezTo>
                    <a:pt x="3904" y="3133"/>
                    <a:pt x="3051" y="3619"/>
                    <a:pt x="2289" y="4472"/>
                  </a:cubicBezTo>
                  <a:cubicBezTo>
                    <a:pt x="1629" y="5210"/>
                    <a:pt x="1033" y="6219"/>
                    <a:pt x="629" y="7764"/>
                  </a:cubicBezTo>
                  <a:cubicBezTo>
                    <a:pt x="1" y="10177"/>
                    <a:pt x="267" y="12213"/>
                    <a:pt x="1138" y="13515"/>
                  </a:cubicBezTo>
                  <a:cubicBezTo>
                    <a:pt x="1661" y="14300"/>
                    <a:pt x="2403" y="14823"/>
                    <a:pt x="3298" y="15001"/>
                  </a:cubicBezTo>
                  <a:cubicBezTo>
                    <a:pt x="3367" y="15015"/>
                    <a:pt x="3431" y="15024"/>
                    <a:pt x="3495" y="15033"/>
                  </a:cubicBezTo>
                  <a:cubicBezTo>
                    <a:pt x="3596" y="15047"/>
                    <a:pt x="3694" y="15054"/>
                    <a:pt x="3789" y="15054"/>
                  </a:cubicBezTo>
                  <a:cubicBezTo>
                    <a:pt x="5086" y="15054"/>
                    <a:pt x="5839" y="13800"/>
                    <a:pt x="5839" y="13800"/>
                  </a:cubicBezTo>
                  <a:cubicBezTo>
                    <a:pt x="5839" y="13800"/>
                    <a:pt x="5963" y="14478"/>
                    <a:pt x="6756" y="15235"/>
                  </a:cubicBezTo>
                  <a:cubicBezTo>
                    <a:pt x="7017" y="15487"/>
                    <a:pt x="7398" y="15644"/>
                    <a:pt x="7834" y="15726"/>
                  </a:cubicBezTo>
                  <a:cubicBezTo>
                    <a:pt x="8050" y="15765"/>
                    <a:pt x="8279" y="15784"/>
                    <a:pt x="8514" y="15784"/>
                  </a:cubicBezTo>
                  <a:cubicBezTo>
                    <a:pt x="9281" y="15784"/>
                    <a:pt x="10106" y="15584"/>
                    <a:pt x="10713" y="15225"/>
                  </a:cubicBezTo>
                  <a:cubicBezTo>
                    <a:pt x="10846" y="15148"/>
                    <a:pt x="10966" y="15066"/>
                    <a:pt x="11076" y="14973"/>
                  </a:cubicBezTo>
                  <a:cubicBezTo>
                    <a:pt x="13113" y="13263"/>
                    <a:pt x="13149" y="10351"/>
                    <a:pt x="12594" y="7383"/>
                  </a:cubicBezTo>
                  <a:cubicBezTo>
                    <a:pt x="12415" y="6420"/>
                    <a:pt x="12076" y="5545"/>
                    <a:pt x="11649" y="4756"/>
                  </a:cubicBezTo>
                  <a:cubicBezTo>
                    <a:pt x="11049" y="3637"/>
                    <a:pt x="10273" y="2697"/>
                    <a:pt x="9540" y="1954"/>
                  </a:cubicBezTo>
                  <a:cubicBezTo>
                    <a:pt x="8283" y="688"/>
                    <a:pt x="7136" y="0"/>
                    <a:pt x="7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5"/>
            <p:cNvSpPr/>
            <p:nvPr/>
          </p:nvSpPr>
          <p:spPr>
            <a:xfrm>
              <a:off x="4622825" y="3271625"/>
              <a:ext cx="87525" cy="309775"/>
            </a:xfrm>
            <a:custGeom>
              <a:avLst/>
              <a:gdLst/>
              <a:ahLst/>
              <a:cxnLst/>
              <a:rect l="l" t="t" r="r" b="b"/>
              <a:pathLst>
                <a:path w="3501" h="12391" extrusionOk="0">
                  <a:moveTo>
                    <a:pt x="3501" y="0"/>
                  </a:moveTo>
                  <a:lnTo>
                    <a:pt x="3501" y="0"/>
                  </a:lnTo>
                  <a:cubicBezTo>
                    <a:pt x="2767" y="523"/>
                    <a:pt x="1914" y="1009"/>
                    <a:pt x="1152" y="1862"/>
                  </a:cubicBezTo>
                  <a:cubicBezTo>
                    <a:pt x="951" y="4917"/>
                    <a:pt x="809" y="7993"/>
                    <a:pt x="1" y="10905"/>
                  </a:cubicBezTo>
                  <a:cubicBezTo>
                    <a:pt x="524" y="11690"/>
                    <a:pt x="1266" y="12213"/>
                    <a:pt x="2161" y="12391"/>
                  </a:cubicBezTo>
                  <a:cubicBezTo>
                    <a:pt x="2216" y="12185"/>
                    <a:pt x="2257" y="11978"/>
                    <a:pt x="2299" y="11768"/>
                  </a:cubicBezTo>
                  <a:cubicBezTo>
                    <a:pt x="2468" y="10869"/>
                    <a:pt x="2597" y="9952"/>
                    <a:pt x="2515" y="9038"/>
                  </a:cubicBezTo>
                  <a:cubicBezTo>
                    <a:pt x="2405" y="7883"/>
                    <a:pt x="1954" y="6765"/>
                    <a:pt x="1964" y="5599"/>
                  </a:cubicBezTo>
                  <a:cubicBezTo>
                    <a:pt x="1977" y="3664"/>
                    <a:pt x="3248" y="1884"/>
                    <a:pt x="3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5"/>
            <p:cNvSpPr/>
            <p:nvPr/>
          </p:nvSpPr>
          <p:spPr>
            <a:xfrm>
              <a:off x="4790225" y="3255225"/>
              <a:ext cx="95400" cy="345750"/>
            </a:xfrm>
            <a:custGeom>
              <a:avLst/>
              <a:gdLst/>
              <a:ahLst/>
              <a:cxnLst/>
              <a:rect l="l" t="t" r="r" b="b"/>
              <a:pathLst>
                <a:path w="3816" h="13830" extrusionOk="0">
                  <a:moveTo>
                    <a:pt x="1707" y="0"/>
                  </a:moveTo>
                  <a:lnTo>
                    <a:pt x="1707" y="0"/>
                  </a:lnTo>
                  <a:cubicBezTo>
                    <a:pt x="1725" y="197"/>
                    <a:pt x="1758" y="390"/>
                    <a:pt x="1785" y="582"/>
                  </a:cubicBezTo>
                  <a:cubicBezTo>
                    <a:pt x="2459" y="5031"/>
                    <a:pt x="1821" y="9662"/>
                    <a:pt x="1" y="13772"/>
                  </a:cubicBezTo>
                  <a:cubicBezTo>
                    <a:pt x="217" y="13811"/>
                    <a:pt x="446" y="13830"/>
                    <a:pt x="681" y="13830"/>
                  </a:cubicBezTo>
                  <a:cubicBezTo>
                    <a:pt x="1448" y="13830"/>
                    <a:pt x="2273" y="13630"/>
                    <a:pt x="2880" y="13271"/>
                  </a:cubicBezTo>
                  <a:cubicBezTo>
                    <a:pt x="3353" y="12075"/>
                    <a:pt x="3568" y="10777"/>
                    <a:pt x="3491" y="9497"/>
                  </a:cubicBezTo>
                  <a:cubicBezTo>
                    <a:pt x="3413" y="8145"/>
                    <a:pt x="3023" y="6805"/>
                    <a:pt x="3151" y="5453"/>
                  </a:cubicBezTo>
                  <a:cubicBezTo>
                    <a:pt x="3234" y="4545"/>
                    <a:pt x="3551" y="3678"/>
                    <a:pt x="3816" y="2802"/>
                  </a:cubicBezTo>
                  <a:cubicBezTo>
                    <a:pt x="3216" y="1683"/>
                    <a:pt x="2440" y="743"/>
                    <a:pt x="1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5"/>
            <p:cNvSpPr/>
            <p:nvPr/>
          </p:nvSpPr>
          <p:spPr>
            <a:xfrm>
              <a:off x="4601750" y="3206475"/>
              <a:ext cx="314975" cy="587075"/>
            </a:xfrm>
            <a:custGeom>
              <a:avLst/>
              <a:gdLst/>
              <a:ahLst/>
              <a:cxnLst/>
              <a:rect l="l" t="t" r="r" b="b"/>
              <a:pathLst>
                <a:path w="12599" h="23483" extrusionOk="0">
                  <a:moveTo>
                    <a:pt x="6852" y="1"/>
                  </a:moveTo>
                  <a:cubicBezTo>
                    <a:pt x="6852" y="1"/>
                    <a:pt x="6838" y="20"/>
                    <a:pt x="6810" y="60"/>
                  </a:cubicBezTo>
                  <a:cubicBezTo>
                    <a:pt x="6797" y="107"/>
                    <a:pt x="6783" y="153"/>
                    <a:pt x="6774" y="198"/>
                  </a:cubicBezTo>
                  <a:cubicBezTo>
                    <a:pt x="6677" y="565"/>
                    <a:pt x="6586" y="936"/>
                    <a:pt x="6508" y="1313"/>
                  </a:cubicBezTo>
                  <a:cubicBezTo>
                    <a:pt x="6457" y="1560"/>
                    <a:pt x="6407" y="1808"/>
                    <a:pt x="6361" y="2056"/>
                  </a:cubicBezTo>
                  <a:cubicBezTo>
                    <a:pt x="6283" y="1804"/>
                    <a:pt x="6177" y="1560"/>
                    <a:pt x="6044" y="1326"/>
                  </a:cubicBezTo>
                  <a:cubicBezTo>
                    <a:pt x="6012" y="1262"/>
                    <a:pt x="5976" y="1203"/>
                    <a:pt x="5940" y="1143"/>
                  </a:cubicBezTo>
                  <a:cubicBezTo>
                    <a:pt x="5902" y="1180"/>
                    <a:pt x="5870" y="1221"/>
                    <a:pt x="5834" y="1258"/>
                  </a:cubicBezTo>
                  <a:cubicBezTo>
                    <a:pt x="5866" y="1308"/>
                    <a:pt x="5893" y="1354"/>
                    <a:pt x="5921" y="1404"/>
                  </a:cubicBezTo>
                  <a:cubicBezTo>
                    <a:pt x="6072" y="1666"/>
                    <a:pt x="6209" y="1941"/>
                    <a:pt x="6334" y="2221"/>
                  </a:cubicBezTo>
                  <a:cubicBezTo>
                    <a:pt x="6251" y="2661"/>
                    <a:pt x="6182" y="3097"/>
                    <a:pt x="6114" y="3537"/>
                  </a:cubicBezTo>
                  <a:cubicBezTo>
                    <a:pt x="6072" y="3817"/>
                    <a:pt x="6035" y="4096"/>
                    <a:pt x="6003" y="4380"/>
                  </a:cubicBezTo>
                  <a:cubicBezTo>
                    <a:pt x="5934" y="4257"/>
                    <a:pt x="5862" y="4133"/>
                    <a:pt x="5779" y="4018"/>
                  </a:cubicBezTo>
                  <a:cubicBezTo>
                    <a:pt x="5572" y="3730"/>
                    <a:pt x="5334" y="3455"/>
                    <a:pt x="5072" y="3211"/>
                  </a:cubicBezTo>
                  <a:cubicBezTo>
                    <a:pt x="4843" y="2996"/>
                    <a:pt x="4586" y="2799"/>
                    <a:pt x="4321" y="2629"/>
                  </a:cubicBezTo>
                  <a:cubicBezTo>
                    <a:pt x="4266" y="2665"/>
                    <a:pt x="4211" y="2707"/>
                    <a:pt x="4151" y="2748"/>
                  </a:cubicBezTo>
                  <a:cubicBezTo>
                    <a:pt x="4435" y="2918"/>
                    <a:pt x="4706" y="3120"/>
                    <a:pt x="4953" y="3345"/>
                  </a:cubicBezTo>
                  <a:cubicBezTo>
                    <a:pt x="5206" y="3578"/>
                    <a:pt x="5434" y="3835"/>
                    <a:pt x="5631" y="4111"/>
                  </a:cubicBezTo>
                  <a:cubicBezTo>
                    <a:pt x="5733" y="4253"/>
                    <a:pt x="5830" y="4395"/>
                    <a:pt x="5921" y="4541"/>
                  </a:cubicBezTo>
                  <a:cubicBezTo>
                    <a:pt x="5934" y="4568"/>
                    <a:pt x="5953" y="4600"/>
                    <a:pt x="5972" y="4633"/>
                  </a:cubicBezTo>
                  <a:cubicBezTo>
                    <a:pt x="5893" y="5288"/>
                    <a:pt x="5830" y="5949"/>
                    <a:pt x="5775" y="6609"/>
                  </a:cubicBezTo>
                  <a:cubicBezTo>
                    <a:pt x="5329" y="5944"/>
                    <a:pt x="4687" y="5404"/>
                    <a:pt x="4045" y="4954"/>
                  </a:cubicBezTo>
                  <a:cubicBezTo>
                    <a:pt x="3665" y="4683"/>
                    <a:pt x="3265" y="4450"/>
                    <a:pt x="2848" y="4248"/>
                  </a:cubicBezTo>
                  <a:cubicBezTo>
                    <a:pt x="2702" y="4179"/>
                    <a:pt x="2560" y="4115"/>
                    <a:pt x="2408" y="4050"/>
                  </a:cubicBezTo>
                  <a:cubicBezTo>
                    <a:pt x="2357" y="4101"/>
                    <a:pt x="2308" y="4147"/>
                    <a:pt x="2257" y="4198"/>
                  </a:cubicBezTo>
                  <a:cubicBezTo>
                    <a:pt x="2426" y="4266"/>
                    <a:pt x="2592" y="4340"/>
                    <a:pt x="2757" y="4418"/>
                  </a:cubicBezTo>
                  <a:cubicBezTo>
                    <a:pt x="3169" y="4615"/>
                    <a:pt x="3563" y="4844"/>
                    <a:pt x="3940" y="5106"/>
                  </a:cubicBezTo>
                  <a:cubicBezTo>
                    <a:pt x="4619" y="5578"/>
                    <a:pt x="5178" y="6169"/>
                    <a:pt x="5760" y="6752"/>
                  </a:cubicBezTo>
                  <a:cubicBezTo>
                    <a:pt x="5724" y="7206"/>
                    <a:pt x="5687" y="7660"/>
                    <a:pt x="5650" y="8109"/>
                  </a:cubicBezTo>
                  <a:cubicBezTo>
                    <a:pt x="5623" y="8448"/>
                    <a:pt x="5600" y="8793"/>
                    <a:pt x="5576" y="9132"/>
                  </a:cubicBezTo>
                  <a:cubicBezTo>
                    <a:pt x="5490" y="9026"/>
                    <a:pt x="5394" y="8930"/>
                    <a:pt x="5297" y="8838"/>
                  </a:cubicBezTo>
                  <a:cubicBezTo>
                    <a:pt x="5132" y="8683"/>
                    <a:pt x="4958" y="8531"/>
                    <a:pt x="4778" y="8393"/>
                  </a:cubicBezTo>
                  <a:cubicBezTo>
                    <a:pt x="4421" y="8118"/>
                    <a:pt x="4045" y="7875"/>
                    <a:pt x="3650" y="7669"/>
                  </a:cubicBezTo>
                  <a:cubicBezTo>
                    <a:pt x="2858" y="7252"/>
                    <a:pt x="1995" y="6981"/>
                    <a:pt x="1119" y="6871"/>
                  </a:cubicBezTo>
                  <a:cubicBezTo>
                    <a:pt x="959" y="6852"/>
                    <a:pt x="794" y="6839"/>
                    <a:pt x="634" y="6825"/>
                  </a:cubicBezTo>
                  <a:cubicBezTo>
                    <a:pt x="615" y="6884"/>
                    <a:pt x="592" y="6945"/>
                    <a:pt x="574" y="7004"/>
                  </a:cubicBezTo>
                  <a:cubicBezTo>
                    <a:pt x="684" y="7009"/>
                    <a:pt x="799" y="7013"/>
                    <a:pt x="913" y="7022"/>
                  </a:cubicBezTo>
                  <a:cubicBezTo>
                    <a:pt x="1353" y="7068"/>
                    <a:pt x="1794" y="7151"/>
                    <a:pt x="2220" y="7279"/>
                  </a:cubicBezTo>
                  <a:cubicBezTo>
                    <a:pt x="3055" y="7523"/>
                    <a:pt x="3848" y="7917"/>
                    <a:pt x="4554" y="8439"/>
                  </a:cubicBezTo>
                  <a:cubicBezTo>
                    <a:pt x="4751" y="8590"/>
                    <a:pt x="4944" y="8746"/>
                    <a:pt x="5127" y="8916"/>
                  </a:cubicBezTo>
                  <a:cubicBezTo>
                    <a:pt x="5274" y="9045"/>
                    <a:pt x="5407" y="9196"/>
                    <a:pt x="5563" y="9315"/>
                  </a:cubicBezTo>
                  <a:cubicBezTo>
                    <a:pt x="5527" y="9828"/>
                    <a:pt x="5499" y="10342"/>
                    <a:pt x="5472" y="10861"/>
                  </a:cubicBezTo>
                  <a:cubicBezTo>
                    <a:pt x="5356" y="10764"/>
                    <a:pt x="5206" y="10696"/>
                    <a:pt x="5095" y="10636"/>
                  </a:cubicBezTo>
                  <a:cubicBezTo>
                    <a:pt x="4898" y="10539"/>
                    <a:pt x="4701" y="10457"/>
                    <a:pt x="4499" y="10379"/>
                  </a:cubicBezTo>
                  <a:cubicBezTo>
                    <a:pt x="4077" y="10223"/>
                    <a:pt x="3646" y="10109"/>
                    <a:pt x="3206" y="10026"/>
                  </a:cubicBezTo>
                  <a:cubicBezTo>
                    <a:pt x="2756" y="9945"/>
                    <a:pt x="2301" y="9905"/>
                    <a:pt x="1847" y="9905"/>
                  </a:cubicBezTo>
                  <a:cubicBezTo>
                    <a:pt x="1426" y="9905"/>
                    <a:pt x="1006" y="9940"/>
                    <a:pt x="592" y="10008"/>
                  </a:cubicBezTo>
                  <a:cubicBezTo>
                    <a:pt x="395" y="10040"/>
                    <a:pt x="198" y="10076"/>
                    <a:pt x="1" y="10127"/>
                  </a:cubicBezTo>
                  <a:lnTo>
                    <a:pt x="1" y="10342"/>
                  </a:lnTo>
                  <a:cubicBezTo>
                    <a:pt x="143" y="10306"/>
                    <a:pt x="285" y="10269"/>
                    <a:pt x="431" y="10241"/>
                  </a:cubicBezTo>
                  <a:cubicBezTo>
                    <a:pt x="858" y="10159"/>
                    <a:pt x="1294" y="10118"/>
                    <a:pt x="1730" y="10109"/>
                  </a:cubicBezTo>
                  <a:cubicBezTo>
                    <a:pt x="1759" y="10109"/>
                    <a:pt x="1788" y="10109"/>
                    <a:pt x="1818" y="10109"/>
                  </a:cubicBezTo>
                  <a:cubicBezTo>
                    <a:pt x="2636" y="10109"/>
                    <a:pt x="3458" y="10242"/>
                    <a:pt x="4238" y="10503"/>
                  </a:cubicBezTo>
                  <a:cubicBezTo>
                    <a:pt x="4476" y="10586"/>
                    <a:pt x="4710" y="10673"/>
                    <a:pt x="4935" y="10774"/>
                  </a:cubicBezTo>
                  <a:cubicBezTo>
                    <a:pt x="5091" y="10842"/>
                    <a:pt x="5284" y="10962"/>
                    <a:pt x="5462" y="10994"/>
                  </a:cubicBezTo>
                  <a:cubicBezTo>
                    <a:pt x="5430" y="11534"/>
                    <a:pt x="5407" y="12071"/>
                    <a:pt x="5379" y="12607"/>
                  </a:cubicBezTo>
                  <a:cubicBezTo>
                    <a:pt x="5307" y="12585"/>
                    <a:pt x="5229" y="12567"/>
                    <a:pt x="5159" y="12544"/>
                  </a:cubicBezTo>
                  <a:cubicBezTo>
                    <a:pt x="4953" y="12489"/>
                    <a:pt x="4747" y="12442"/>
                    <a:pt x="4536" y="12410"/>
                  </a:cubicBezTo>
                  <a:cubicBezTo>
                    <a:pt x="4205" y="12356"/>
                    <a:pt x="3870" y="12327"/>
                    <a:pt x="3535" y="12327"/>
                  </a:cubicBezTo>
                  <a:cubicBezTo>
                    <a:pt x="3453" y="12327"/>
                    <a:pt x="3370" y="12329"/>
                    <a:pt x="3288" y="12332"/>
                  </a:cubicBezTo>
                  <a:cubicBezTo>
                    <a:pt x="2440" y="12370"/>
                    <a:pt x="1610" y="12571"/>
                    <a:pt x="844" y="12933"/>
                  </a:cubicBezTo>
                  <a:cubicBezTo>
                    <a:pt x="761" y="12975"/>
                    <a:pt x="674" y="13016"/>
                    <a:pt x="592" y="13062"/>
                  </a:cubicBezTo>
                  <a:cubicBezTo>
                    <a:pt x="629" y="13136"/>
                    <a:pt x="665" y="13204"/>
                    <a:pt x="702" y="13273"/>
                  </a:cubicBezTo>
                  <a:cubicBezTo>
                    <a:pt x="844" y="13195"/>
                    <a:pt x="991" y="13121"/>
                    <a:pt x="1142" y="13058"/>
                  </a:cubicBezTo>
                  <a:cubicBezTo>
                    <a:pt x="1605" y="12855"/>
                    <a:pt x="2092" y="12713"/>
                    <a:pt x="2592" y="12631"/>
                  </a:cubicBezTo>
                  <a:cubicBezTo>
                    <a:pt x="2923" y="12576"/>
                    <a:pt x="3261" y="12550"/>
                    <a:pt x="3598" y="12550"/>
                  </a:cubicBezTo>
                  <a:cubicBezTo>
                    <a:pt x="3774" y="12550"/>
                    <a:pt x="3949" y="12557"/>
                    <a:pt x="4124" y="12571"/>
                  </a:cubicBezTo>
                  <a:cubicBezTo>
                    <a:pt x="4393" y="12599"/>
                    <a:pt x="4660" y="12640"/>
                    <a:pt x="4922" y="12700"/>
                  </a:cubicBezTo>
                  <a:cubicBezTo>
                    <a:pt x="5054" y="12732"/>
                    <a:pt x="5214" y="12800"/>
                    <a:pt x="5371" y="12828"/>
                  </a:cubicBezTo>
                  <a:cubicBezTo>
                    <a:pt x="5362" y="13020"/>
                    <a:pt x="5352" y="13218"/>
                    <a:pt x="5343" y="13411"/>
                  </a:cubicBezTo>
                  <a:cubicBezTo>
                    <a:pt x="5261" y="13420"/>
                    <a:pt x="5169" y="13452"/>
                    <a:pt x="5119" y="13460"/>
                  </a:cubicBezTo>
                  <a:cubicBezTo>
                    <a:pt x="4916" y="13511"/>
                    <a:pt x="4719" y="13571"/>
                    <a:pt x="4531" y="13649"/>
                  </a:cubicBezTo>
                  <a:cubicBezTo>
                    <a:pt x="4160" y="13796"/>
                    <a:pt x="3811" y="13983"/>
                    <a:pt x="3481" y="14209"/>
                  </a:cubicBezTo>
                  <a:cubicBezTo>
                    <a:pt x="3192" y="14415"/>
                    <a:pt x="2917" y="14649"/>
                    <a:pt x="2670" y="14910"/>
                  </a:cubicBezTo>
                  <a:cubicBezTo>
                    <a:pt x="2748" y="14933"/>
                    <a:pt x="2820" y="14956"/>
                    <a:pt x="2899" y="14974"/>
                  </a:cubicBezTo>
                  <a:cubicBezTo>
                    <a:pt x="3137" y="14736"/>
                    <a:pt x="3394" y="14520"/>
                    <a:pt x="3673" y="14337"/>
                  </a:cubicBezTo>
                  <a:cubicBezTo>
                    <a:pt x="4004" y="14116"/>
                    <a:pt x="4357" y="13943"/>
                    <a:pt x="4729" y="13805"/>
                  </a:cubicBezTo>
                  <a:cubicBezTo>
                    <a:pt x="4916" y="13741"/>
                    <a:pt x="5104" y="13686"/>
                    <a:pt x="5297" y="13635"/>
                  </a:cubicBezTo>
                  <a:cubicBezTo>
                    <a:pt x="5301" y="13631"/>
                    <a:pt x="5320" y="13631"/>
                    <a:pt x="5334" y="13626"/>
                  </a:cubicBezTo>
                  <a:lnTo>
                    <a:pt x="5334" y="13626"/>
                  </a:lnTo>
                  <a:cubicBezTo>
                    <a:pt x="5329" y="13750"/>
                    <a:pt x="5324" y="13879"/>
                    <a:pt x="5320" y="14002"/>
                  </a:cubicBezTo>
                  <a:cubicBezTo>
                    <a:pt x="5316" y="14038"/>
                    <a:pt x="5316" y="14076"/>
                    <a:pt x="5316" y="14112"/>
                  </a:cubicBezTo>
                  <a:cubicBezTo>
                    <a:pt x="5265" y="15318"/>
                    <a:pt x="5219" y="16525"/>
                    <a:pt x="5169" y="17731"/>
                  </a:cubicBezTo>
                  <a:cubicBezTo>
                    <a:pt x="5127" y="18680"/>
                    <a:pt x="5072" y="19629"/>
                    <a:pt x="5049" y="20578"/>
                  </a:cubicBezTo>
                  <a:cubicBezTo>
                    <a:pt x="5036" y="21050"/>
                    <a:pt x="5017" y="21528"/>
                    <a:pt x="5013" y="22000"/>
                  </a:cubicBezTo>
                  <a:cubicBezTo>
                    <a:pt x="5009" y="22225"/>
                    <a:pt x="5059" y="22449"/>
                    <a:pt x="5072" y="22674"/>
                  </a:cubicBezTo>
                  <a:cubicBezTo>
                    <a:pt x="5087" y="22917"/>
                    <a:pt x="5104" y="23146"/>
                    <a:pt x="5146" y="23385"/>
                  </a:cubicBezTo>
                  <a:cubicBezTo>
                    <a:pt x="5159" y="23454"/>
                    <a:pt x="5206" y="23483"/>
                    <a:pt x="5256" y="23483"/>
                  </a:cubicBezTo>
                  <a:cubicBezTo>
                    <a:pt x="5312" y="23483"/>
                    <a:pt x="5372" y="23446"/>
                    <a:pt x="5389" y="23385"/>
                  </a:cubicBezTo>
                  <a:cubicBezTo>
                    <a:pt x="5439" y="23197"/>
                    <a:pt x="5472" y="23008"/>
                    <a:pt x="5499" y="22811"/>
                  </a:cubicBezTo>
                  <a:cubicBezTo>
                    <a:pt x="5513" y="22716"/>
                    <a:pt x="5521" y="22619"/>
                    <a:pt x="5540" y="22523"/>
                  </a:cubicBezTo>
                  <a:cubicBezTo>
                    <a:pt x="5559" y="22399"/>
                    <a:pt x="5604" y="22289"/>
                    <a:pt x="5618" y="22165"/>
                  </a:cubicBezTo>
                  <a:cubicBezTo>
                    <a:pt x="5665" y="21757"/>
                    <a:pt x="5665" y="21335"/>
                    <a:pt x="5687" y="20917"/>
                  </a:cubicBezTo>
                  <a:cubicBezTo>
                    <a:pt x="5737" y="20083"/>
                    <a:pt x="5760" y="19249"/>
                    <a:pt x="5792" y="18409"/>
                  </a:cubicBezTo>
                  <a:cubicBezTo>
                    <a:pt x="5843" y="17198"/>
                    <a:pt x="5889" y="15987"/>
                    <a:pt x="5934" y="14777"/>
                  </a:cubicBezTo>
                  <a:cubicBezTo>
                    <a:pt x="5940" y="14726"/>
                    <a:pt x="5940" y="14671"/>
                    <a:pt x="5944" y="14622"/>
                  </a:cubicBezTo>
                  <a:cubicBezTo>
                    <a:pt x="5948" y="14429"/>
                    <a:pt x="5957" y="14236"/>
                    <a:pt x="5962" y="14044"/>
                  </a:cubicBezTo>
                  <a:cubicBezTo>
                    <a:pt x="5980" y="14053"/>
                    <a:pt x="5999" y="14066"/>
                    <a:pt x="6012" y="14080"/>
                  </a:cubicBezTo>
                  <a:cubicBezTo>
                    <a:pt x="6150" y="14176"/>
                    <a:pt x="6283" y="14277"/>
                    <a:pt x="6412" y="14387"/>
                  </a:cubicBezTo>
                  <a:cubicBezTo>
                    <a:pt x="6650" y="14594"/>
                    <a:pt x="6870" y="14827"/>
                    <a:pt x="7062" y="15084"/>
                  </a:cubicBezTo>
                  <a:cubicBezTo>
                    <a:pt x="7214" y="15276"/>
                    <a:pt x="7347" y="15488"/>
                    <a:pt x="7462" y="15704"/>
                  </a:cubicBezTo>
                  <a:cubicBezTo>
                    <a:pt x="7558" y="15727"/>
                    <a:pt x="7654" y="15740"/>
                    <a:pt x="7756" y="15750"/>
                  </a:cubicBezTo>
                  <a:cubicBezTo>
                    <a:pt x="7618" y="15465"/>
                    <a:pt x="7448" y="15190"/>
                    <a:pt x="7251" y="14937"/>
                  </a:cubicBezTo>
                  <a:cubicBezTo>
                    <a:pt x="7045" y="14677"/>
                    <a:pt x="6815" y="14433"/>
                    <a:pt x="6563" y="14222"/>
                  </a:cubicBezTo>
                  <a:cubicBezTo>
                    <a:pt x="6402" y="14093"/>
                    <a:pt x="6192" y="13906"/>
                    <a:pt x="5972" y="13818"/>
                  </a:cubicBezTo>
                  <a:cubicBezTo>
                    <a:pt x="5976" y="13690"/>
                    <a:pt x="5985" y="13562"/>
                    <a:pt x="5989" y="13429"/>
                  </a:cubicBezTo>
                  <a:cubicBezTo>
                    <a:pt x="5995" y="13240"/>
                    <a:pt x="6003" y="13048"/>
                    <a:pt x="6008" y="12861"/>
                  </a:cubicBezTo>
                  <a:cubicBezTo>
                    <a:pt x="6044" y="12861"/>
                    <a:pt x="6077" y="12865"/>
                    <a:pt x="6109" y="12865"/>
                  </a:cubicBezTo>
                  <a:cubicBezTo>
                    <a:pt x="6242" y="12874"/>
                    <a:pt x="6380" y="12878"/>
                    <a:pt x="6512" y="12888"/>
                  </a:cubicBezTo>
                  <a:cubicBezTo>
                    <a:pt x="6793" y="12910"/>
                    <a:pt x="7068" y="12956"/>
                    <a:pt x="7343" y="13020"/>
                  </a:cubicBezTo>
                  <a:cubicBezTo>
                    <a:pt x="7860" y="13145"/>
                    <a:pt x="8361" y="13342"/>
                    <a:pt x="8829" y="13612"/>
                  </a:cubicBezTo>
                  <a:cubicBezTo>
                    <a:pt x="9291" y="13883"/>
                    <a:pt x="9714" y="14222"/>
                    <a:pt x="10085" y="14622"/>
                  </a:cubicBezTo>
                  <a:cubicBezTo>
                    <a:pt x="10245" y="14791"/>
                    <a:pt x="10392" y="14974"/>
                    <a:pt x="10525" y="15166"/>
                  </a:cubicBezTo>
                  <a:cubicBezTo>
                    <a:pt x="10599" y="15117"/>
                    <a:pt x="10672" y="15066"/>
                    <a:pt x="10736" y="15016"/>
                  </a:cubicBezTo>
                  <a:cubicBezTo>
                    <a:pt x="10402" y="14557"/>
                    <a:pt x="9993" y="14154"/>
                    <a:pt x="9557" y="13824"/>
                  </a:cubicBezTo>
                  <a:cubicBezTo>
                    <a:pt x="8846" y="13287"/>
                    <a:pt x="8008" y="12920"/>
                    <a:pt x="7136" y="12778"/>
                  </a:cubicBezTo>
                  <a:cubicBezTo>
                    <a:pt x="6903" y="12741"/>
                    <a:pt x="6668" y="12718"/>
                    <a:pt x="6435" y="12709"/>
                  </a:cubicBezTo>
                  <a:cubicBezTo>
                    <a:pt x="6388" y="12707"/>
                    <a:pt x="6341" y="12706"/>
                    <a:pt x="6294" y="12706"/>
                  </a:cubicBezTo>
                  <a:cubicBezTo>
                    <a:pt x="6213" y="12706"/>
                    <a:pt x="6132" y="12709"/>
                    <a:pt x="6054" y="12718"/>
                  </a:cubicBezTo>
                  <a:cubicBezTo>
                    <a:pt x="6040" y="12723"/>
                    <a:pt x="6027" y="12723"/>
                    <a:pt x="6012" y="12723"/>
                  </a:cubicBezTo>
                  <a:cubicBezTo>
                    <a:pt x="6031" y="12200"/>
                    <a:pt x="6050" y="11672"/>
                    <a:pt x="6067" y="11149"/>
                  </a:cubicBezTo>
                  <a:cubicBezTo>
                    <a:pt x="6435" y="11072"/>
                    <a:pt x="6797" y="10990"/>
                    <a:pt x="7168" y="10948"/>
                  </a:cubicBezTo>
                  <a:cubicBezTo>
                    <a:pt x="7398" y="10924"/>
                    <a:pt x="7629" y="10912"/>
                    <a:pt x="7859" y="10912"/>
                  </a:cubicBezTo>
                  <a:cubicBezTo>
                    <a:pt x="8158" y="10912"/>
                    <a:pt x="8456" y="10932"/>
                    <a:pt x="8751" y="10971"/>
                  </a:cubicBezTo>
                  <a:cubicBezTo>
                    <a:pt x="9709" y="11104"/>
                    <a:pt x="10639" y="11452"/>
                    <a:pt x="11460" y="11980"/>
                  </a:cubicBezTo>
                  <a:cubicBezTo>
                    <a:pt x="11685" y="12126"/>
                    <a:pt x="11901" y="12283"/>
                    <a:pt x="12108" y="12452"/>
                  </a:cubicBezTo>
                  <a:cubicBezTo>
                    <a:pt x="12171" y="12512"/>
                    <a:pt x="12241" y="12567"/>
                    <a:pt x="12300" y="12626"/>
                  </a:cubicBezTo>
                  <a:cubicBezTo>
                    <a:pt x="12305" y="12617"/>
                    <a:pt x="12309" y="12607"/>
                    <a:pt x="12309" y="12599"/>
                  </a:cubicBezTo>
                  <a:cubicBezTo>
                    <a:pt x="12328" y="12548"/>
                    <a:pt x="12341" y="12497"/>
                    <a:pt x="12355" y="12442"/>
                  </a:cubicBezTo>
                  <a:cubicBezTo>
                    <a:pt x="12364" y="12415"/>
                    <a:pt x="12368" y="12383"/>
                    <a:pt x="12378" y="12355"/>
                  </a:cubicBezTo>
                  <a:cubicBezTo>
                    <a:pt x="12186" y="12195"/>
                    <a:pt x="11979" y="12048"/>
                    <a:pt x="11777" y="11911"/>
                  </a:cubicBezTo>
                  <a:cubicBezTo>
                    <a:pt x="11360" y="11627"/>
                    <a:pt x="10915" y="11392"/>
                    <a:pt x="10447" y="11204"/>
                  </a:cubicBezTo>
                  <a:cubicBezTo>
                    <a:pt x="9655" y="10886"/>
                    <a:pt x="8807" y="10725"/>
                    <a:pt x="7963" y="10725"/>
                  </a:cubicBezTo>
                  <a:cubicBezTo>
                    <a:pt x="7751" y="10725"/>
                    <a:pt x="7539" y="10735"/>
                    <a:pt x="7329" y="10755"/>
                  </a:cubicBezTo>
                  <a:cubicBezTo>
                    <a:pt x="6907" y="10797"/>
                    <a:pt x="6471" y="10861"/>
                    <a:pt x="6072" y="11012"/>
                  </a:cubicBezTo>
                  <a:cubicBezTo>
                    <a:pt x="6090" y="10471"/>
                    <a:pt x="6109" y="9934"/>
                    <a:pt x="6132" y="9398"/>
                  </a:cubicBezTo>
                  <a:cubicBezTo>
                    <a:pt x="6306" y="9366"/>
                    <a:pt x="6476" y="9297"/>
                    <a:pt x="6645" y="9242"/>
                  </a:cubicBezTo>
                  <a:cubicBezTo>
                    <a:pt x="6865" y="9173"/>
                    <a:pt x="7085" y="9109"/>
                    <a:pt x="7310" y="9058"/>
                  </a:cubicBezTo>
                  <a:cubicBezTo>
                    <a:pt x="7756" y="8958"/>
                    <a:pt x="8209" y="8893"/>
                    <a:pt x="8668" y="8871"/>
                  </a:cubicBezTo>
                  <a:cubicBezTo>
                    <a:pt x="8801" y="8864"/>
                    <a:pt x="8934" y="8861"/>
                    <a:pt x="9067" y="8861"/>
                  </a:cubicBezTo>
                  <a:cubicBezTo>
                    <a:pt x="9861" y="8861"/>
                    <a:pt x="10657" y="8979"/>
                    <a:pt x="11420" y="9219"/>
                  </a:cubicBezTo>
                  <a:cubicBezTo>
                    <a:pt x="11832" y="9352"/>
                    <a:pt x="12213" y="9526"/>
                    <a:pt x="12598" y="9714"/>
                  </a:cubicBezTo>
                  <a:cubicBezTo>
                    <a:pt x="12598" y="9678"/>
                    <a:pt x="12593" y="9641"/>
                    <a:pt x="12593" y="9604"/>
                  </a:cubicBezTo>
                  <a:cubicBezTo>
                    <a:pt x="12589" y="9549"/>
                    <a:pt x="12584" y="9489"/>
                    <a:pt x="12584" y="9434"/>
                  </a:cubicBezTo>
                  <a:cubicBezTo>
                    <a:pt x="12290" y="9292"/>
                    <a:pt x="11979" y="9178"/>
                    <a:pt x="11681" y="9077"/>
                  </a:cubicBezTo>
                  <a:cubicBezTo>
                    <a:pt x="11217" y="8920"/>
                    <a:pt x="10745" y="8806"/>
                    <a:pt x="10264" y="8742"/>
                  </a:cubicBezTo>
                  <a:cubicBezTo>
                    <a:pt x="9879" y="8687"/>
                    <a:pt x="9491" y="8660"/>
                    <a:pt x="9104" y="8660"/>
                  </a:cubicBezTo>
                  <a:cubicBezTo>
                    <a:pt x="8547" y="8660"/>
                    <a:pt x="7992" y="8717"/>
                    <a:pt x="7448" y="8833"/>
                  </a:cubicBezTo>
                  <a:cubicBezTo>
                    <a:pt x="7191" y="8888"/>
                    <a:pt x="6939" y="8962"/>
                    <a:pt x="6691" y="9045"/>
                  </a:cubicBezTo>
                  <a:cubicBezTo>
                    <a:pt x="6508" y="9104"/>
                    <a:pt x="6306" y="9173"/>
                    <a:pt x="6137" y="9278"/>
                  </a:cubicBezTo>
                  <a:cubicBezTo>
                    <a:pt x="6145" y="9118"/>
                    <a:pt x="6150" y="8958"/>
                    <a:pt x="6160" y="8797"/>
                  </a:cubicBezTo>
                  <a:cubicBezTo>
                    <a:pt x="6182" y="8210"/>
                    <a:pt x="6219" y="7623"/>
                    <a:pt x="6260" y="7040"/>
                  </a:cubicBezTo>
                  <a:cubicBezTo>
                    <a:pt x="6540" y="6848"/>
                    <a:pt x="6810" y="6646"/>
                    <a:pt x="7104" y="6471"/>
                  </a:cubicBezTo>
                  <a:cubicBezTo>
                    <a:pt x="7530" y="6219"/>
                    <a:pt x="7985" y="6018"/>
                    <a:pt x="8457" y="5872"/>
                  </a:cubicBezTo>
                  <a:cubicBezTo>
                    <a:pt x="9124" y="5659"/>
                    <a:pt x="9820" y="5554"/>
                    <a:pt x="10519" y="5554"/>
                  </a:cubicBezTo>
                  <a:cubicBezTo>
                    <a:pt x="10758" y="5554"/>
                    <a:pt x="10998" y="5567"/>
                    <a:pt x="11236" y="5591"/>
                  </a:cubicBezTo>
                  <a:cubicBezTo>
                    <a:pt x="11428" y="5614"/>
                    <a:pt x="11612" y="5642"/>
                    <a:pt x="11801" y="5673"/>
                  </a:cubicBezTo>
                  <a:cubicBezTo>
                    <a:pt x="11791" y="5646"/>
                    <a:pt x="11777" y="5624"/>
                    <a:pt x="11767" y="5596"/>
                  </a:cubicBezTo>
                  <a:cubicBezTo>
                    <a:pt x="11754" y="5569"/>
                    <a:pt x="11745" y="5541"/>
                    <a:pt x="11731" y="5514"/>
                  </a:cubicBezTo>
                  <a:cubicBezTo>
                    <a:pt x="11722" y="5486"/>
                    <a:pt x="11708" y="5463"/>
                    <a:pt x="11699" y="5436"/>
                  </a:cubicBezTo>
                  <a:cubicBezTo>
                    <a:pt x="11626" y="5421"/>
                    <a:pt x="11547" y="5413"/>
                    <a:pt x="11475" y="5404"/>
                  </a:cubicBezTo>
                  <a:cubicBezTo>
                    <a:pt x="11168" y="5363"/>
                    <a:pt x="10862" y="5342"/>
                    <a:pt x="10555" y="5342"/>
                  </a:cubicBezTo>
                  <a:cubicBezTo>
                    <a:pt x="10380" y="5342"/>
                    <a:pt x="10205" y="5349"/>
                    <a:pt x="10030" y="5362"/>
                  </a:cubicBezTo>
                  <a:cubicBezTo>
                    <a:pt x="9039" y="5445"/>
                    <a:pt x="8076" y="5738"/>
                    <a:pt x="7210" y="6215"/>
                  </a:cubicBezTo>
                  <a:cubicBezTo>
                    <a:pt x="6888" y="6389"/>
                    <a:pt x="6563" y="6587"/>
                    <a:pt x="6279" y="6829"/>
                  </a:cubicBezTo>
                  <a:cubicBezTo>
                    <a:pt x="6342" y="6031"/>
                    <a:pt x="6421" y="5239"/>
                    <a:pt x="6512" y="4445"/>
                  </a:cubicBezTo>
                  <a:cubicBezTo>
                    <a:pt x="6801" y="4243"/>
                    <a:pt x="7072" y="4005"/>
                    <a:pt x="7379" y="3826"/>
                  </a:cubicBezTo>
                  <a:cubicBezTo>
                    <a:pt x="7760" y="3597"/>
                    <a:pt x="8173" y="3417"/>
                    <a:pt x="8599" y="3294"/>
                  </a:cubicBezTo>
                  <a:cubicBezTo>
                    <a:pt x="9026" y="3165"/>
                    <a:pt x="9470" y="3097"/>
                    <a:pt x="9915" y="3078"/>
                  </a:cubicBezTo>
                  <a:cubicBezTo>
                    <a:pt x="9970" y="3076"/>
                    <a:pt x="10026" y="3075"/>
                    <a:pt x="10083" y="3075"/>
                  </a:cubicBezTo>
                  <a:cubicBezTo>
                    <a:pt x="10140" y="3075"/>
                    <a:pt x="10197" y="3076"/>
                    <a:pt x="10254" y="3078"/>
                  </a:cubicBezTo>
                  <a:cubicBezTo>
                    <a:pt x="10245" y="3069"/>
                    <a:pt x="10241" y="3065"/>
                    <a:pt x="10237" y="3055"/>
                  </a:cubicBezTo>
                  <a:cubicBezTo>
                    <a:pt x="10218" y="3037"/>
                    <a:pt x="10205" y="3019"/>
                    <a:pt x="10190" y="3000"/>
                  </a:cubicBezTo>
                  <a:cubicBezTo>
                    <a:pt x="10167" y="2968"/>
                    <a:pt x="10140" y="2941"/>
                    <a:pt x="10117" y="2909"/>
                  </a:cubicBezTo>
                  <a:cubicBezTo>
                    <a:pt x="10108" y="2894"/>
                    <a:pt x="10095" y="2886"/>
                    <a:pt x="10085" y="2872"/>
                  </a:cubicBezTo>
                  <a:cubicBezTo>
                    <a:pt x="10025" y="2872"/>
                    <a:pt x="9970" y="2872"/>
                    <a:pt x="9911" y="2877"/>
                  </a:cubicBezTo>
                  <a:cubicBezTo>
                    <a:pt x="9447" y="2894"/>
                    <a:pt x="8988" y="2973"/>
                    <a:pt x="8544" y="3106"/>
                  </a:cubicBezTo>
                  <a:cubicBezTo>
                    <a:pt x="8103" y="3239"/>
                    <a:pt x="7678" y="3427"/>
                    <a:pt x="7278" y="3665"/>
                  </a:cubicBezTo>
                  <a:cubicBezTo>
                    <a:pt x="7030" y="3812"/>
                    <a:pt x="6760" y="3982"/>
                    <a:pt x="6545" y="4193"/>
                  </a:cubicBezTo>
                  <a:cubicBezTo>
                    <a:pt x="6641" y="3385"/>
                    <a:pt x="6765" y="2579"/>
                    <a:pt x="6912" y="1776"/>
                  </a:cubicBezTo>
                  <a:cubicBezTo>
                    <a:pt x="6920" y="1734"/>
                    <a:pt x="6925" y="1694"/>
                    <a:pt x="6935" y="1652"/>
                  </a:cubicBezTo>
                  <a:cubicBezTo>
                    <a:pt x="7132" y="1414"/>
                    <a:pt x="7347" y="1198"/>
                    <a:pt x="7613" y="1029"/>
                  </a:cubicBezTo>
                  <a:cubicBezTo>
                    <a:pt x="7737" y="951"/>
                    <a:pt x="7866" y="881"/>
                    <a:pt x="7998" y="822"/>
                  </a:cubicBezTo>
                  <a:cubicBezTo>
                    <a:pt x="7980" y="813"/>
                    <a:pt x="7966" y="799"/>
                    <a:pt x="7953" y="790"/>
                  </a:cubicBezTo>
                  <a:cubicBezTo>
                    <a:pt x="7938" y="776"/>
                    <a:pt x="7930" y="767"/>
                    <a:pt x="7915" y="758"/>
                  </a:cubicBezTo>
                  <a:cubicBezTo>
                    <a:pt x="7898" y="744"/>
                    <a:pt x="7879" y="731"/>
                    <a:pt x="7860" y="716"/>
                  </a:cubicBezTo>
                  <a:lnTo>
                    <a:pt x="7856" y="712"/>
                  </a:lnTo>
                  <a:cubicBezTo>
                    <a:pt x="7750" y="762"/>
                    <a:pt x="7650" y="818"/>
                    <a:pt x="7549" y="881"/>
                  </a:cubicBezTo>
                  <a:cubicBezTo>
                    <a:pt x="7347" y="1015"/>
                    <a:pt x="7155" y="1171"/>
                    <a:pt x="6994" y="1354"/>
                  </a:cubicBezTo>
                  <a:cubicBezTo>
                    <a:pt x="7045" y="1074"/>
                    <a:pt x="7100" y="799"/>
                    <a:pt x="7159" y="519"/>
                  </a:cubicBezTo>
                  <a:cubicBezTo>
                    <a:pt x="7178" y="428"/>
                    <a:pt x="7200" y="335"/>
                    <a:pt x="7223" y="244"/>
                  </a:cubicBezTo>
                  <a:cubicBezTo>
                    <a:pt x="7219" y="244"/>
                    <a:pt x="7219" y="240"/>
                    <a:pt x="7214" y="240"/>
                  </a:cubicBezTo>
                  <a:cubicBezTo>
                    <a:pt x="7195" y="225"/>
                    <a:pt x="7172" y="212"/>
                    <a:pt x="7155" y="198"/>
                  </a:cubicBezTo>
                  <a:cubicBezTo>
                    <a:pt x="7150" y="193"/>
                    <a:pt x="7150" y="193"/>
                    <a:pt x="7145" y="189"/>
                  </a:cubicBezTo>
                  <a:cubicBezTo>
                    <a:pt x="7132" y="180"/>
                    <a:pt x="7117" y="170"/>
                    <a:pt x="7104" y="162"/>
                  </a:cubicBezTo>
                  <a:cubicBezTo>
                    <a:pt x="7095" y="157"/>
                    <a:pt x="7090" y="153"/>
                    <a:pt x="7081" y="148"/>
                  </a:cubicBezTo>
                  <a:cubicBezTo>
                    <a:pt x="7072" y="143"/>
                    <a:pt x="7062" y="134"/>
                    <a:pt x="7053" y="130"/>
                  </a:cubicBezTo>
                  <a:cubicBezTo>
                    <a:pt x="7049" y="125"/>
                    <a:pt x="7040" y="121"/>
                    <a:pt x="7035" y="115"/>
                  </a:cubicBezTo>
                  <a:cubicBezTo>
                    <a:pt x="7026" y="111"/>
                    <a:pt x="7017" y="107"/>
                    <a:pt x="7007" y="102"/>
                  </a:cubicBezTo>
                  <a:cubicBezTo>
                    <a:pt x="7003" y="98"/>
                    <a:pt x="6998" y="93"/>
                    <a:pt x="6994" y="88"/>
                  </a:cubicBezTo>
                  <a:cubicBezTo>
                    <a:pt x="6985" y="83"/>
                    <a:pt x="6975" y="79"/>
                    <a:pt x="6971" y="75"/>
                  </a:cubicBezTo>
                  <a:cubicBezTo>
                    <a:pt x="6967" y="70"/>
                    <a:pt x="6958" y="70"/>
                    <a:pt x="6952" y="66"/>
                  </a:cubicBezTo>
                  <a:cubicBezTo>
                    <a:pt x="6948" y="60"/>
                    <a:pt x="6943" y="56"/>
                    <a:pt x="6935" y="51"/>
                  </a:cubicBezTo>
                  <a:cubicBezTo>
                    <a:pt x="6930" y="51"/>
                    <a:pt x="6925" y="47"/>
                    <a:pt x="6920" y="43"/>
                  </a:cubicBezTo>
                  <a:cubicBezTo>
                    <a:pt x="6920" y="43"/>
                    <a:pt x="6916" y="43"/>
                    <a:pt x="6916" y="38"/>
                  </a:cubicBezTo>
                  <a:cubicBezTo>
                    <a:pt x="6875" y="15"/>
                    <a:pt x="6852" y="1"/>
                    <a:pt x="6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1" name="Google Shape;2211;p25"/>
          <p:cNvGrpSpPr/>
          <p:nvPr/>
        </p:nvGrpSpPr>
        <p:grpSpPr>
          <a:xfrm>
            <a:off x="369883" y="3670853"/>
            <a:ext cx="1074657" cy="1675644"/>
            <a:chOff x="376338" y="3647600"/>
            <a:chExt cx="992113" cy="1546796"/>
          </a:xfrm>
        </p:grpSpPr>
        <p:sp>
          <p:nvSpPr>
            <p:cNvPr id="2212" name="Google Shape;2212;p25"/>
            <p:cNvSpPr/>
            <p:nvPr/>
          </p:nvSpPr>
          <p:spPr>
            <a:xfrm>
              <a:off x="782823" y="4159970"/>
              <a:ext cx="262536" cy="373413"/>
            </a:xfrm>
            <a:custGeom>
              <a:avLst/>
              <a:gdLst/>
              <a:ahLst/>
              <a:cxnLst/>
              <a:rect l="l" t="t" r="r" b="b"/>
              <a:pathLst>
                <a:path w="5311" h="7554" extrusionOk="0">
                  <a:moveTo>
                    <a:pt x="5018" y="0"/>
                  </a:moveTo>
                  <a:cubicBezTo>
                    <a:pt x="4304" y="0"/>
                    <a:pt x="3764" y="691"/>
                    <a:pt x="3330" y="1170"/>
                  </a:cubicBezTo>
                  <a:cubicBezTo>
                    <a:pt x="2811" y="1744"/>
                    <a:pt x="2335" y="2362"/>
                    <a:pt x="1913" y="3010"/>
                  </a:cubicBezTo>
                  <a:cubicBezTo>
                    <a:pt x="1065" y="4303"/>
                    <a:pt x="427" y="5725"/>
                    <a:pt x="15" y="7215"/>
                  </a:cubicBezTo>
                  <a:cubicBezTo>
                    <a:pt x="0" y="7256"/>
                    <a:pt x="5" y="7298"/>
                    <a:pt x="15" y="7330"/>
                  </a:cubicBezTo>
                  <a:cubicBezTo>
                    <a:pt x="2" y="7451"/>
                    <a:pt x="117" y="7553"/>
                    <a:pt x="222" y="7553"/>
                  </a:cubicBezTo>
                  <a:cubicBezTo>
                    <a:pt x="277" y="7553"/>
                    <a:pt x="328" y="7526"/>
                    <a:pt x="358" y="7458"/>
                  </a:cubicBezTo>
                  <a:cubicBezTo>
                    <a:pt x="932" y="6114"/>
                    <a:pt x="1638" y="4830"/>
                    <a:pt x="2468" y="3628"/>
                  </a:cubicBezTo>
                  <a:cubicBezTo>
                    <a:pt x="2885" y="3023"/>
                    <a:pt x="3334" y="2441"/>
                    <a:pt x="3812" y="1886"/>
                  </a:cubicBezTo>
                  <a:cubicBezTo>
                    <a:pt x="4274" y="1350"/>
                    <a:pt x="4834" y="868"/>
                    <a:pt x="5228" y="277"/>
                  </a:cubicBezTo>
                  <a:cubicBezTo>
                    <a:pt x="5311" y="157"/>
                    <a:pt x="5201" y="6"/>
                    <a:pt x="5068" y="2"/>
                  </a:cubicBezTo>
                  <a:cubicBezTo>
                    <a:pt x="5051" y="1"/>
                    <a:pt x="5035" y="0"/>
                    <a:pt x="5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5"/>
            <p:cNvSpPr/>
            <p:nvPr/>
          </p:nvSpPr>
          <p:spPr>
            <a:xfrm>
              <a:off x="633635" y="4308071"/>
              <a:ext cx="136088" cy="436291"/>
            </a:xfrm>
            <a:custGeom>
              <a:avLst/>
              <a:gdLst/>
              <a:ahLst/>
              <a:cxnLst/>
              <a:rect l="l" t="t" r="r" b="b"/>
              <a:pathLst>
                <a:path w="2753" h="8826" extrusionOk="0">
                  <a:moveTo>
                    <a:pt x="341" y="1"/>
                  </a:moveTo>
                  <a:cubicBezTo>
                    <a:pt x="301" y="1"/>
                    <a:pt x="261" y="9"/>
                    <a:pt x="221" y="27"/>
                  </a:cubicBezTo>
                  <a:cubicBezTo>
                    <a:pt x="34" y="109"/>
                    <a:pt x="1" y="316"/>
                    <a:pt x="70" y="490"/>
                  </a:cubicBezTo>
                  <a:cubicBezTo>
                    <a:pt x="171" y="742"/>
                    <a:pt x="354" y="981"/>
                    <a:pt x="487" y="1224"/>
                  </a:cubicBezTo>
                  <a:cubicBezTo>
                    <a:pt x="776" y="1743"/>
                    <a:pt x="1065" y="2261"/>
                    <a:pt x="1266" y="2825"/>
                  </a:cubicBezTo>
                  <a:cubicBezTo>
                    <a:pt x="1464" y="3379"/>
                    <a:pt x="1615" y="3944"/>
                    <a:pt x="1762" y="4512"/>
                  </a:cubicBezTo>
                  <a:cubicBezTo>
                    <a:pt x="1863" y="4893"/>
                    <a:pt x="1950" y="5273"/>
                    <a:pt x="2023" y="5654"/>
                  </a:cubicBezTo>
                  <a:cubicBezTo>
                    <a:pt x="2023" y="5673"/>
                    <a:pt x="2028" y="5695"/>
                    <a:pt x="2028" y="5714"/>
                  </a:cubicBezTo>
                  <a:cubicBezTo>
                    <a:pt x="2106" y="6351"/>
                    <a:pt x="2202" y="6994"/>
                    <a:pt x="2252" y="7635"/>
                  </a:cubicBezTo>
                  <a:cubicBezTo>
                    <a:pt x="2252" y="7644"/>
                    <a:pt x="2252" y="7649"/>
                    <a:pt x="2257" y="7654"/>
                  </a:cubicBezTo>
                  <a:cubicBezTo>
                    <a:pt x="2267" y="7915"/>
                    <a:pt x="2262" y="8171"/>
                    <a:pt x="2252" y="8433"/>
                  </a:cubicBezTo>
                  <a:cubicBezTo>
                    <a:pt x="2235" y="8470"/>
                    <a:pt x="2229" y="8512"/>
                    <a:pt x="2235" y="8557"/>
                  </a:cubicBezTo>
                  <a:cubicBezTo>
                    <a:pt x="2239" y="8598"/>
                    <a:pt x="2248" y="8635"/>
                    <a:pt x="2252" y="8677"/>
                  </a:cubicBezTo>
                  <a:cubicBezTo>
                    <a:pt x="2268" y="8781"/>
                    <a:pt x="2339" y="8825"/>
                    <a:pt x="2418" y="8825"/>
                  </a:cubicBezTo>
                  <a:cubicBezTo>
                    <a:pt x="2526" y="8825"/>
                    <a:pt x="2647" y="8743"/>
                    <a:pt x="2661" y="8622"/>
                  </a:cubicBezTo>
                  <a:cubicBezTo>
                    <a:pt x="2752" y="7792"/>
                    <a:pt x="2684" y="6952"/>
                    <a:pt x="2551" y="6122"/>
                  </a:cubicBezTo>
                  <a:cubicBezTo>
                    <a:pt x="2542" y="6040"/>
                    <a:pt x="2532" y="5961"/>
                    <a:pt x="2523" y="5879"/>
                  </a:cubicBezTo>
                  <a:cubicBezTo>
                    <a:pt x="2455" y="5329"/>
                    <a:pt x="2349" y="4792"/>
                    <a:pt x="2229" y="4251"/>
                  </a:cubicBezTo>
                  <a:cubicBezTo>
                    <a:pt x="1977" y="3132"/>
                    <a:pt x="1647" y="2027"/>
                    <a:pt x="1152" y="990"/>
                  </a:cubicBezTo>
                  <a:cubicBezTo>
                    <a:pt x="1031" y="741"/>
                    <a:pt x="716" y="1"/>
                    <a:pt x="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5"/>
            <p:cNvSpPr/>
            <p:nvPr/>
          </p:nvSpPr>
          <p:spPr>
            <a:xfrm>
              <a:off x="705510" y="4046918"/>
              <a:ext cx="88435" cy="384387"/>
            </a:xfrm>
            <a:custGeom>
              <a:avLst/>
              <a:gdLst/>
              <a:ahLst/>
              <a:cxnLst/>
              <a:rect l="l" t="t" r="r" b="b"/>
              <a:pathLst>
                <a:path w="1789" h="7776" extrusionOk="0">
                  <a:moveTo>
                    <a:pt x="1193" y="1"/>
                  </a:moveTo>
                  <a:cubicBezTo>
                    <a:pt x="1154" y="1"/>
                    <a:pt x="1112" y="9"/>
                    <a:pt x="1065" y="27"/>
                  </a:cubicBezTo>
                  <a:cubicBezTo>
                    <a:pt x="904" y="92"/>
                    <a:pt x="845" y="225"/>
                    <a:pt x="836" y="380"/>
                  </a:cubicBezTo>
                  <a:cubicBezTo>
                    <a:pt x="758" y="329"/>
                    <a:pt x="671" y="293"/>
                    <a:pt x="574" y="270"/>
                  </a:cubicBezTo>
                  <a:cubicBezTo>
                    <a:pt x="524" y="257"/>
                    <a:pt x="477" y="252"/>
                    <a:pt x="434" y="252"/>
                  </a:cubicBezTo>
                  <a:cubicBezTo>
                    <a:pt x="116" y="252"/>
                    <a:pt x="0" y="572"/>
                    <a:pt x="170" y="871"/>
                  </a:cubicBezTo>
                  <a:cubicBezTo>
                    <a:pt x="216" y="953"/>
                    <a:pt x="276" y="1017"/>
                    <a:pt x="345" y="1082"/>
                  </a:cubicBezTo>
                  <a:cubicBezTo>
                    <a:pt x="616" y="1499"/>
                    <a:pt x="703" y="1990"/>
                    <a:pt x="798" y="2471"/>
                  </a:cubicBezTo>
                  <a:cubicBezTo>
                    <a:pt x="913" y="3036"/>
                    <a:pt x="995" y="3604"/>
                    <a:pt x="1037" y="4177"/>
                  </a:cubicBezTo>
                  <a:cubicBezTo>
                    <a:pt x="1115" y="5315"/>
                    <a:pt x="1078" y="6452"/>
                    <a:pt x="1019" y="7589"/>
                  </a:cubicBezTo>
                  <a:cubicBezTo>
                    <a:pt x="1011" y="7707"/>
                    <a:pt x="1115" y="7775"/>
                    <a:pt x="1216" y="7775"/>
                  </a:cubicBezTo>
                  <a:cubicBezTo>
                    <a:pt x="1295" y="7775"/>
                    <a:pt x="1372" y="7733"/>
                    <a:pt x="1391" y="7640"/>
                  </a:cubicBezTo>
                  <a:cubicBezTo>
                    <a:pt x="1579" y="6719"/>
                    <a:pt x="1716" y="5805"/>
                    <a:pt x="1753" y="4861"/>
                  </a:cubicBezTo>
                  <a:cubicBezTo>
                    <a:pt x="1789" y="3925"/>
                    <a:pt x="1776" y="2990"/>
                    <a:pt x="1753" y="2054"/>
                  </a:cubicBezTo>
                  <a:cubicBezTo>
                    <a:pt x="1738" y="1618"/>
                    <a:pt x="1716" y="1178"/>
                    <a:pt x="1628" y="748"/>
                  </a:cubicBezTo>
                  <a:cubicBezTo>
                    <a:pt x="1579" y="511"/>
                    <a:pt x="1502" y="1"/>
                    <a:pt x="1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5"/>
            <p:cNvSpPr/>
            <p:nvPr/>
          </p:nvSpPr>
          <p:spPr>
            <a:xfrm>
              <a:off x="901808" y="4192547"/>
              <a:ext cx="157195" cy="128475"/>
            </a:xfrm>
            <a:custGeom>
              <a:avLst/>
              <a:gdLst/>
              <a:ahLst/>
              <a:cxnLst/>
              <a:rect l="l" t="t" r="r" b="b"/>
              <a:pathLst>
                <a:path w="3180" h="2599" extrusionOk="0">
                  <a:moveTo>
                    <a:pt x="2702" y="0"/>
                  </a:moveTo>
                  <a:cubicBezTo>
                    <a:pt x="2229" y="0"/>
                    <a:pt x="1604" y="552"/>
                    <a:pt x="1418" y="846"/>
                  </a:cubicBezTo>
                  <a:cubicBezTo>
                    <a:pt x="1414" y="850"/>
                    <a:pt x="1414" y="856"/>
                    <a:pt x="1409" y="860"/>
                  </a:cubicBezTo>
                  <a:cubicBezTo>
                    <a:pt x="1336" y="911"/>
                    <a:pt x="1262" y="960"/>
                    <a:pt x="1189" y="1011"/>
                  </a:cubicBezTo>
                  <a:cubicBezTo>
                    <a:pt x="703" y="1369"/>
                    <a:pt x="387" y="1813"/>
                    <a:pt x="84" y="2327"/>
                  </a:cubicBezTo>
                  <a:cubicBezTo>
                    <a:pt x="1" y="2467"/>
                    <a:pt x="126" y="2598"/>
                    <a:pt x="251" y="2598"/>
                  </a:cubicBezTo>
                  <a:cubicBezTo>
                    <a:pt x="307" y="2598"/>
                    <a:pt x="362" y="2573"/>
                    <a:pt x="400" y="2511"/>
                  </a:cubicBezTo>
                  <a:cubicBezTo>
                    <a:pt x="690" y="2048"/>
                    <a:pt x="1162" y="1608"/>
                    <a:pt x="1606" y="1301"/>
                  </a:cubicBezTo>
                  <a:cubicBezTo>
                    <a:pt x="1831" y="1140"/>
                    <a:pt x="2074" y="1011"/>
                    <a:pt x="2326" y="897"/>
                  </a:cubicBezTo>
                  <a:cubicBezTo>
                    <a:pt x="2593" y="778"/>
                    <a:pt x="2853" y="700"/>
                    <a:pt x="3078" y="507"/>
                  </a:cubicBezTo>
                  <a:cubicBezTo>
                    <a:pt x="3179" y="416"/>
                    <a:pt x="3147" y="273"/>
                    <a:pt x="3078" y="181"/>
                  </a:cubicBezTo>
                  <a:cubicBezTo>
                    <a:pt x="2979" y="53"/>
                    <a:pt x="2847" y="0"/>
                    <a:pt x="2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5"/>
            <p:cNvSpPr/>
            <p:nvPr/>
          </p:nvSpPr>
          <p:spPr>
            <a:xfrm>
              <a:off x="642088" y="3962931"/>
              <a:ext cx="324327" cy="785186"/>
            </a:xfrm>
            <a:custGeom>
              <a:avLst/>
              <a:gdLst/>
              <a:ahLst/>
              <a:cxnLst/>
              <a:rect l="l" t="t" r="r" b="b"/>
              <a:pathLst>
                <a:path w="6561" h="15884" extrusionOk="0">
                  <a:moveTo>
                    <a:pt x="5272" y="1"/>
                  </a:moveTo>
                  <a:cubicBezTo>
                    <a:pt x="5215" y="1"/>
                    <a:pt x="5160" y="20"/>
                    <a:pt x="5118" y="66"/>
                  </a:cubicBezTo>
                  <a:cubicBezTo>
                    <a:pt x="4558" y="699"/>
                    <a:pt x="4301" y="1533"/>
                    <a:pt x="4039" y="2322"/>
                  </a:cubicBezTo>
                  <a:cubicBezTo>
                    <a:pt x="3747" y="3198"/>
                    <a:pt x="3495" y="4083"/>
                    <a:pt x="3283" y="4978"/>
                  </a:cubicBezTo>
                  <a:cubicBezTo>
                    <a:pt x="3059" y="5946"/>
                    <a:pt x="2879" y="6932"/>
                    <a:pt x="2761" y="7922"/>
                  </a:cubicBezTo>
                  <a:cubicBezTo>
                    <a:pt x="2659" y="7366"/>
                    <a:pt x="2522" y="6812"/>
                    <a:pt x="2361" y="6271"/>
                  </a:cubicBezTo>
                  <a:cubicBezTo>
                    <a:pt x="2183" y="5666"/>
                    <a:pt x="1976" y="5046"/>
                    <a:pt x="1651" y="4500"/>
                  </a:cubicBezTo>
                  <a:cubicBezTo>
                    <a:pt x="1518" y="4280"/>
                    <a:pt x="1362" y="4074"/>
                    <a:pt x="1183" y="3891"/>
                  </a:cubicBezTo>
                  <a:cubicBezTo>
                    <a:pt x="999" y="3707"/>
                    <a:pt x="729" y="3446"/>
                    <a:pt x="454" y="3437"/>
                  </a:cubicBezTo>
                  <a:cubicBezTo>
                    <a:pt x="448" y="3437"/>
                    <a:pt x="442" y="3437"/>
                    <a:pt x="436" y="3437"/>
                  </a:cubicBezTo>
                  <a:cubicBezTo>
                    <a:pt x="207" y="3437"/>
                    <a:pt x="49" y="3625"/>
                    <a:pt x="28" y="3844"/>
                  </a:cubicBezTo>
                  <a:cubicBezTo>
                    <a:pt x="0" y="4143"/>
                    <a:pt x="165" y="4418"/>
                    <a:pt x="284" y="4680"/>
                  </a:cubicBezTo>
                  <a:cubicBezTo>
                    <a:pt x="568" y="5303"/>
                    <a:pt x="853" y="5931"/>
                    <a:pt x="1110" y="6574"/>
                  </a:cubicBezTo>
                  <a:cubicBezTo>
                    <a:pt x="1632" y="7872"/>
                    <a:pt x="2049" y="9224"/>
                    <a:pt x="2155" y="10623"/>
                  </a:cubicBezTo>
                  <a:cubicBezTo>
                    <a:pt x="2219" y="11444"/>
                    <a:pt x="2191" y="12274"/>
                    <a:pt x="2160" y="13095"/>
                  </a:cubicBezTo>
                  <a:cubicBezTo>
                    <a:pt x="2123" y="13953"/>
                    <a:pt x="2100" y="14806"/>
                    <a:pt x="2081" y="15659"/>
                  </a:cubicBezTo>
                  <a:cubicBezTo>
                    <a:pt x="2081" y="15806"/>
                    <a:pt x="2189" y="15879"/>
                    <a:pt x="2301" y="15879"/>
                  </a:cubicBezTo>
                  <a:cubicBezTo>
                    <a:pt x="2308" y="15879"/>
                    <a:pt x="2314" y="15879"/>
                    <a:pt x="2320" y="15879"/>
                  </a:cubicBezTo>
                  <a:cubicBezTo>
                    <a:pt x="2335" y="15882"/>
                    <a:pt x="2350" y="15884"/>
                    <a:pt x="2366" y="15884"/>
                  </a:cubicBezTo>
                  <a:cubicBezTo>
                    <a:pt x="2453" y="15884"/>
                    <a:pt x="2536" y="15827"/>
                    <a:pt x="2536" y="15714"/>
                  </a:cubicBezTo>
                  <a:cubicBezTo>
                    <a:pt x="2536" y="15686"/>
                    <a:pt x="2536" y="15654"/>
                    <a:pt x="2540" y="15627"/>
                  </a:cubicBezTo>
                  <a:cubicBezTo>
                    <a:pt x="2581" y="14933"/>
                    <a:pt x="3444" y="13769"/>
                    <a:pt x="3036" y="13085"/>
                  </a:cubicBezTo>
                  <a:cubicBezTo>
                    <a:pt x="3330" y="10192"/>
                    <a:pt x="3770" y="7817"/>
                    <a:pt x="5159" y="5258"/>
                  </a:cubicBezTo>
                  <a:cubicBezTo>
                    <a:pt x="5641" y="4377"/>
                    <a:pt x="6319" y="3514"/>
                    <a:pt x="6530" y="2524"/>
                  </a:cubicBezTo>
                  <a:cubicBezTo>
                    <a:pt x="6561" y="2392"/>
                    <a:pt x="6474" y="2230"/>
                    <a:pt x="6328" y="2230"/>
                  </a:cubicBezTo>
                  <a:cubicBezTo>
                    <a:pt x="6322" y="2230"/>
                    <a:pt x="6316" y="2230"/>
                    <a:pt x="6310" y="2231"/>
                  </a:cubicBezTo>
                  <a:cubicBezTo>
                    <a:pt x="5709" y="2282"/>
                    <a:pt x="5311" y="2722"/>
                    <a:pt x="5008" y="3207"/>
                  </a:cubicBezTo>
                  <a:cubicBezTo>
                    <a:pt x="4636" y="3808"/>
                    <a:pt x="4320" y="4445"/>
                    <a:pt x="4026" y="5088"/>
                  </a:cubicBezTo>
                  <a:cubicBezTo>
                    <a:pt x="3929" y="5303"/>
                    <a:pt x="3834" y="5523"/>
                    <a:pt x="3747" y="5743"/>
                  </a:cubicBezTo>
                  <a:cubicBezTo>
                    <a:pt x="4187" y="3882"/>
                    <a:pt x="4778" y="2061"/>
                    <a:pt x="5512" y="295"/>
                  </a:cubicBezTo>
                  <a:cubicBezTo>
                    <a:pt x="5575" y="136"/>
                    <a:pt x="5420" y="1"/>
                    <a:pt x="5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5"/>
            <p:cNvSpPr/>
            <p:nvPr/>
          </p:nvSpPr>
          <p:spPr>
            <a:xfrm>
              <a:off x="921630" y="4146574"/>
              <a:ext cx="96344" cy="128574"/>
            </a:xfrm>
            <a:custGeom>
              <a:avLst/>
              <a:gdLst/>
              <a:ahLst/>
              <a:cxnLst/>
              <a:rect l="l" t="t" r="r" b="b"/>
              <a:pathLst>
                <a:path w="1949" h="2601" extrusionOk="0">
                  <a:moveTo>
                    <a:pt x="1368" y="0"/>
                  </a:moveTo>
                  <a:cubicBezTo>
                    <a:pt x="1176" y="0"/>
                    <a:pt x="1074" y="171"/>
                    <a:pt x="1017" y="336"/>
                  </a:cubicBezTo>
                  <a:cubicBezTo>
                    <a:pt x="935" y="565"/>
                    <a:pt x="856" y="795"/>
                    <a:pt x="778" y="1020"/>
                  </a:cubicBezTo>
                  <a:cubicBezTo>
                    <a:pt x="691" y="1263"/>
                    <a:pt x="596" y="1511"/>
                    <a:pt x="481" y="1740"/>
                  </a:cubicBezTo>
                  <a:cubicBezTo>
                    <a:pt x="448" y="1799"/>
                    <a:pt x="416" y="1859"/>
                    <a:pt x="384" y="1914"/>
                  </a:cubicBezTo>
                  <a:cubicBezTo>
                    <a:pt x="357" y="1946"/>
                    <a:pt x="325" y="1983"/>
                    <a:pt x="297" y="2015"/>
                  </a:cubicBezTo>
                  <a:cubicBezTo>
                    <a:pt x="270" y="2047"/>
                    <a:pt x="256" y="2079"/>
                    <a:pt x="251" y="2116"/>
                  </a:cubicBezTo>
                  <a:cubicBezTo>
                    <a:pt x="192" y="2199"/>
                    <a:pt x="132" y="2286"/>
                    <a:pt x="77" y="2373"/>
                  </a:cubicBezTo>
                  <a:cubicBezTo>
                    <a:pt x="1" y="2486"/>
                    <a:pt x="105" y="2601"/>
                    <a:pt x="216" y="2601"/>
                  </a:cubicBezTo>
                  <a:cubicBezTo>
                    <a:pt x="252" y="2601"/>
                    <a:pt x="289" y="2589"/>
                    <a:pt x="320" y="2561"/>
                  </a:cubicBezTo>
                  <a:cubicBezTo>
                    <a:pt x="412" y="2478"/>
                    <a:pt x="494" y="2377"/>
                    <a:pt x="572" y="2276"/>
                  </a:cubicBezTo>
                  <a:cubicBezTo>
                    <a:pt x="911" y="1909"/>
                    <a:pt x="1283" y="1575"/>
                    <a:pt x="1508" y="1120"/>
                  </a:cubicBezTo>
                  <a:cubicBezTo>
                    <a:pt x="1646" y="850"/>
                    <a:pt x="1948" y="43"/>
                    <a:pt x="1398" y="2"/>
                  </a:cubicBezTo>
                  <a:cubicBezTo>
                    <a:pt x="1388" y="1"/>
                    <a:pt x="1378" y="0"/>
                    <a:pt x="1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5"/>
            <p:cNvSpPr/>
            <p:nvPr/>
          </p:nvSpPr>
          <p:spPr>
            <a:xfrm>
              <a:off x="629631" y="4291758"/>
              <a:ext cx="69601" cy="116166"/>
            </a:xfrm>
            <a:custGeom>
              <a:avLst/>
              <a:gdLst/>
              <a:ahLst/>
              <a:cxnLst/>
              <a:rect l="l" t="t" r="r" b="b"/>
              <a:pathLst>
                <a:path w="1408" h="2350" extrusionOk="0">
                  <a:moveTo>
                    <a:pt x="624" y="0"/>
                  </a:moveTo>
                  <a:cubicBezTo>
                    <a:pt x="578" y="0"/>
                    <a:pt x="534" y="17"/>
                    <a:pt x="500" y="54"/>
                  </a:cubicBezTo>
                  <a:cubicBezTo>
                    <a:pt x="288" y="284"/>
                    <a:pt x="412" y="655"/>
                    <a:pt x="500" y="935"/>
                  </a:cubicBezTo>
                  <a:cubicBezTo>
                    <a:pt x="472" y="929"/>
                    <a:pt x="444" y="926"/>
                    <a:pt x="416" y="926"/>
                  </a:cubicBezTo>
                  <a:cubicBezTo>
                    <a:pt x="192" y="926"/>
                    <a:pt x="1" y="1119"/>
                    <a:pt x="50" y="1385"/>
                  </a:cubicBezTo>
                  <a:cubicBezTo>
                    <a:pt x="69" y="1497"/>
                    <a:pt x="156" y="1544"/>
                    <a:pt x="249" y="1544"/>
                  </a:cubicBezTo>
                  <a:cubicBezTo>
                    <a:pt x="313" y="1544"/>
                    <a:pt x="378" y="1522"/>
                    <a:pt x="426" y="1485"/>
                  </a:cubicBezTo>
                  <a:cubicBezTo>
                    <a:pt x="433" y="1480"/>
                    <a:pt x="441" y="1478"/>
                    <a:pt x="450" y="1478"/>
                  </a:cubicBezTo>
                  <a:cubicBezTo>
                    <a:pt x="482" y="1478"/>
                    <a:pt x="525" y="1506"/>
                    <a:pt x="568" y="1545"/>
                  </a:cubicBezTo>
                  <a:cubicBezTo>
                    <a:pt x="733" y="1788"/>
                    <a:pt x="976" y="2206"/>
                    <a:pt x="999" y="2251"/>
                  </a:cubicBezTo>
                  <a:cubicBezTo>
                    <a:pt x="1039" y="2321"/>
                    <a:pt x="1097" y="2350"/>
                    <a:pt x="1154" y="2350"/>
                  </a:cubicBezTo>
                  <a:cubicBezTo>
                    <a:pt x="1280" y="2350"/>
                    <a:pt x="1405" y="2208"/>
                    <a:pt x="1338" y="2054"/>
                  </a:cubicBezTo>
                  <a:cubicBezTo>
                    <a:pt x="1320" y="2018"/>
                    <a:pt x="1307" y="1976"/>
                    <a:pt x="1292" y="1939"/>
                  </a:cubicBezTo>
                  <a:cubicBezTo>
                    <a:pt x="1357" y="1916"/>
                    <a:pt x="1408" y="1853"/>
                    <a:pt x="1380" y="1774"/>
                  </a:cubicBezTo>
                  <a:cubicBezTo>
                    <a:pt x="1192" y="1228"/>
                    <a:pt x="976" y="692"/>
                    <a:pt x="816" y="137"/>
                  </a:cubicBezTo>
                  <a:cubicBezTo>
                    <a:pt x="789" y="54"/>
                    <a:pt x="706" y="0"/>
                    <a:pt x="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5"/>
            <p:cNvSpPr/>
            <p:nvPr/>
          </p:nvSpPr>
          <p:spPr>
            <a:xfrm>
              <a:off x="768339" y="4379748"/>
              <a:ext cx="453444" cy="814648"/>
            </a:xfrm>
            <a:custGeom>
              <a:avLst/>
              <a:gdLst/>
              <a:ahLst/>
              <a:cxnLst/>
              <a:rect l="l" t="t" r="r" b="b"/>
              <a:pathLst>
                <a:path w="9173" h="16480" extrusionOk="0">
                  <a:moveTo>
                    <a:pt x="325" y="16444"/>
                  </a:moveTo>
                  <a:lnTo>
                    <a:pt x="344" y="16472"/>
                  </a:lnTo>
                  <a:cubicBezTo>
                    <a:pt x="343" y="16465"/>
                    <a:pt x="343" y="16458"/>
                    <a:pt x="342" y="16451"/>
                  </a:cubicBezTo>
                  <a:lnTo>
                    <a:pt x="342" y="16451"/>
                  </a:lnTo>
                  <a:cubicBezTo>
                    <a:pt x="337" y="16449"/>
                    <a:pt x="331" y="16447"/>
                    <a:pt x="325" y="16444"/>
                  </a:cubicBezTo>
                  <a:close/>
                  <a:moveTo>
                    <a:pt x="8636" y="0"/>
                  </a:moveTo>
                  <a:cubicBezTo>
                    <a:pt x="8598" y="0"/>
                    <a:pt x="8561" y="3"/>
                    <a:pt x="8525" y="8"/>
                  </a:cubicBezTo>
                  <a:cubicBezTo>
                    <a:pt x="7897" y="81"/>
                    <a:pt x="7333" y="403"/>
                    <a:pt x="6810" y="756"/>
                  </a:cubicBezTo>
                  <a:cubicBezTo>
                    <a:pt x="4343" y="2416"/>
                    <a:pt x="2504" y="4929"/>
                    <a:pt x="1449" y="7703"/>
                  </a:cubicBezTo>
                  <a:cubicBezTo>
                    <a:pt x="393" y="10471"/>
                    <a:pt x="89" y="13499"/>
                    <a:pt x="342" y="16451"/>
                  </a:cubicBezTo>
                  <a:lnTo>
                    <a:pt x="342" y="16451"/>
                  </a:lnTo>
                  <a:cubicBezTo>
                    <a:pt x="397" y="16470"/>
                    <a:pt x="443" y="16480"/>
                    <a:pt x="481" y="16480"/>
                  </a:cubicBezTo>
                  <a:cubicBezTo>
                    <a:pt x="1050" y="16480"/>
                    <a:pt x="0" y="14307"/>
                    <a:pt x="2353" y="8689"/>
                  </a:cubicBezTo>
                  <a:cubicBezTo>
                    <a:pt x="3398" y="6199"/>
                    <a:pt x="5439" y="4245"/>
                    <a:pt x="7420" y="2407"/>
                  </a:cubicBezTo>
                  <a:cubicBezTo>
                    <a:pt x="8012" y="1851"/>
                    <a:pt x="8635" y="1306"/>
                    <a:pt x="9071" y="623"/>
                  </a:cubicBezTo>
                  <a:cubicBezTo>
                    <a:pt x="9122" y="540"/>
                    <a:pt x="9172" y="448"/>
                    <a:pt x="9172" y="352"/>
                  </a:cubicBezTo>
                  <a:cubicBezTo>
                    <a:pt x="9172" y="109"/>
                    <a:pt x="8890" y="0"/>
                    <a:pt x="8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5"/>
            <p:cNvSpPr/>
            <p:nvPr/>
          </p:nvSpPr>
          <p:spPr>
            <a:xfrm>
              <a:off x="657709" y="4440501"/>
              <a:ext cx="467088" cy="624580"/>
            </a:xfrm>
            <a:custGeom>
              <a:avLst/>
              <a:gdLst/>
              <a:ahLst/>
              <a:cxnLst/>
              <a:rect l="l" t="t" r="r" b="b"/>
              <a:pathLst>
                <a:path w="9449" h="12635" extrusionOk="0">
                  <a:moveTo>
                    <a:pt x="9261" y="1"/>
                  </a:moveTo>
                  <a:cubicBezTo>
                    <a:pt x="9238" y="1"/>
                    <a:pt x="9214" y="8"/>
                    <a:pt x="9190" y="27"/>
                  </a:cubicBezTo>
                  <a:cubicBezTo>
                    <a:pt x="7736" y="1127"/>
                    <a:pt x="6526" y="2452"/>
                    <a:pt x="5508" y="3961"/>
                  </a:cubicBezTo>
                  <a:cubicBezTo>
                    <a:pt x="4489" y="5465"/>
                    <a:pt x="3536" y="7103"/>
                    <a:pt x="2917" y="8822"/>
                  </a:cubicBezTo>
                  <a:cubicBezTo>
                    <a:pt x="2573" y="6731"/>
                    <a:pt x="2770" y="5856"/>
                    <a:pt x="3829" y="3539"/>
                  </a:cubicBezTo>
                  <a:cubicBezTo>
                    <a:pt x="3994" y="3177"/>
                    <a:pt x="4178" y="2823"/>
                    <a:pt x="4379" y="2480"/>
                  </a:cubicBezTo>
                  <a:cubicBezTo>
                    <a:pt x="4595" y="2108"/>
                    <a:pt x="4834" y="1750"/>
                    <a:pt x="5012" y="1361"/>
                  </a:cubicBezTo>
                  <a:cubicBezTo>
                    <a:pt x="5083" y="1208"/>
                    <a:pt x="4981" y="1055"/>
                    <a:pt x="4837" y="1055"/>
                  </a:cubicBezTo>
                  <a:cubicBezTo>
                    <a:pt x="4804" y="1055"/>
                    <a:pt x="4769" y="1063"/>
                    <a:pt x="4733" y="1081"/>
                  </a:cubicBezTo>
                  <a:cubicBezTo>
                    <a:pt x="3692" y="1576"/>
                    <a:pt x="2958" y="2503"/>
                    <a:pt x="2518" y="3549"/>
                  </a:cubicBezTo>
                  <a:cubicBezTo>
                    <a:pt x="2229" y="4237"/>
                    <a:pt x="2087" y="4952"/>
                    <a:pt x="2009" y="5676"/>
                  </a:cubicBezTo>
                  <a:cubicBezTo>
                    <a:pt x="1922" y="5213"/>
                    <a:pt x="1812" y="4755"/>
                    <a:pt x="1665" y="4296"/>
                  </a:cubicBezTo>
                  <a:cubicBezTo>
                    <a:pt x="1505" y="3782"/>
                    <a:pt x="1316" y="3278"/>
                    <a:pt x="1092" y="2783"/>
                  </a:cubicBezTo>
                  <a:cubicBezTo>
                    <a:pt x="927" y="2421"/>
                    <a:pt x="734" y="1792"/>
                    <a:pt x="248" y="1778"/>
                  </a:cubicBezTo>
                  <a:cubicBezTo>
                    <a:pt x="101" y="1778"/>
                    <a:pt x="0" y="1925"/>
                    <a:pt x="36" y="2063"/>
                  </a:cubicBezTo>
                  <a:cubicBezTo>
                    <a:pt x="468" y="3782"/>
                    <a:pt x="1115" y="5447"/>
                    <a:pt x="1528" y="7181"/>
                  </a:cubicBezTo>
                  <a:cubicBezTo>
                    <a:pt x="1935" y="8904"/>
                    <a:pt x="2091" y="10665"/>
                    <a:pt x="2279" y="12426"/>
                  </a:cubicBezTo>
                  <a:cubicBezTo>
                    <a:pt x="2293" y="12564"/>
                    <a:pt x="2408" y="12635"/>
                    <a:pt x="2516" y="12635"/>
                  </a:cubicBezTo>
                  <a:cubicBezTo>
                    <a:pt x="2621" y="12635"/>
                    <a:pt x="2720" y="12567"/>
                    <a:pt x="2711" y="12426"/>
                  </a:cubicBezTo>
                  <a:cubicBezTo>
                    <a:pt x="2705" y="12354"/>
                    <a:pt x="3124" y="9928"/>
                    <a:pt x="3096" y="9785"/>
                  </a:cubicBezTo>
                  <a:cubicBezTo>
                    <a:pt x="3086" y="9744"/>
                    <a:pt x="3077" y="9708"/>
                    <a:pt x="3073" y="9666"/>
                  </a:cubicBezTo>
                  <a:cubicBezTo>
                    <a:pt x="3338" y="8671"/>
                    <a:pt x="3738" y="7704"/>
                    <a:pt x="4219" y="6777"/>
                  </a:cubicBezTo>
                  <a:cubicBezTo>
                    <a:pt x="5035" y="5190"/>
                    <a:pt x="5967" y="3654"/>
                    <a:pt x="7141" y="2301"/>
                  </a:cubicBezTo>
                  <a:cubicBezTo>
                    <a:pt x="7791" y="1549"/>
                    <a:pt x="8517" y="838"/>
                    <a:pt x="9328" y="264"/>
                  </a:cubicBezTo>
                  <a:cubicBezTo>
                    <a:pt x="9449" y="182"/>
                    <a:pt x="9370" y="1"/>
                    <a:pt x="9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5"/>
            <p:cNvSpPr/>
            <p:nvPr/>
          </p:nvSpPr>
          <p:spPr>
            <a:xfrm>
              <a:off x="489044" y="4584054"/>
              <a:ext cx="304059" cy="609404"/>
            </a:xfrm>
            <a:custGeom>
              <a:avLst/>
              <a:gdLst/>
              <a:ahLst/>
              <a:cxnLst/>
              <a:rect l="l" t="t" r="r" b="b"/>
              <a:pathLst>
                <a:path w="6151" h="12328" extrusionOk="0">
                  <a:moveTo>
                    <a:pt x="674" y="0"/>
                  </a:moveTo>
                  <a:cubicBezTo>
                    <a:pt x="556" y="0"/>
                    <a:pt x="445" y="30"/>
                    <a:pt x="358" y="108"/>
                  </a:cubicBezTo>
                  <a:cubicBezTo>
                    <a:pt x="0" y="429"/>
                    <a:pt x="578" y="768"/>
                    <a:pt x="794" y="937"/>
                  </a:cubicBezTo>
                  <a:cubicBezTo>
                    <a:pt x="1143" y="1213"/>
                    <a:pt x="1490" y="1493"/>
                    <a:pt x="1825" y="1790"/>
                  </a:cubicBezTo>
                  <a:cubicBezTo>
                    <a:pt x="2481" y="2378"/>
                    <a:pt x="3118" y="3015"/>
                    <a:pt x="3596" y="3763"/>
                  </a:cubicBezTo>
                  <a:cubicBezTo>
                    <a:pt x="4054" y="4474"/>
                    <a:pt x="4403" y="5249"/>
                    <a:pt x="4646" y="6055"/>
                  </a:cubicBezTo>
                  <a:cubicBezTo>
                    <a:pt x="4930" y="6991"/>
                    <a:pt x="5118" y="7954"/>
                    <a:pt x="5306" y="8913"/>
                  </a:cubicBezTo>
                  <a:cubicBezTo>
                    <a:pt x="5512" y="9977"/>
                    <a:pt x="5810" y="11073"/>
                    <a:pt x="5778" y="12164"/>
                  </a:cubicBezTo>
                  <a:cubicBezTo>
                    <a:pt x="5776" y="12273"/>
                    <a:pt x="5858" y="12327"/>
                    <a:pt x="5942" y="12327"/>
                  </a:cubicBezTo>
                  <a:cubicBezTo>
                    <a:pt x="6028" y="12327"/>
                    <a:pt x="6116" y="12272"/>
                    <a:pt x="6123" y="12164"/>
                  </a:cubicBezTo>
                  <a:cubicBezTo>
                    <a:pt x="6150" y="11554"/>
                    <a:pt x="6100" y="10944"/>
                    <a:pt x="6017" y="10339"/>
                  </a:cubicBezTo>
                  <a:cubicBezTo>
                    <a:pt x="6072" y="10307"/>
                    <a:pt x="6109" y="10248"/>
                    <a:pt x="6090" y="10165"/>
                  </a:cubicBezTo>
                  <a:cubicBezTo>
                    <a:pt x="5903" y="9207"/>
                    <a:pt x="5673" y="8257"/>
                    <a:pt x="5480" y="7294"/>
                  </a:cubicBezTo>
                  <a:cubicBezTo>
                    <a:pt x="5297" y="6400"/>
                    <a:pt x="5160" y="5496"/>
                    <a:pt x="4870" y="4630"/>
                  </a:cubicBezTo>
                  <a:cubicBezTo>
                    <a:pt x="4398" y="3189"/>
                    <a:pt x="3536" y="1864"/>
                    <a:pt x="2366" y="897"/>
                  </a:cubicBezTo>
                  <a:cubicBezTo>
                    <a:pt x="2068" y="654"/>
                    <a:pt x="1757" y="429"/>
                    <a:pt x="1418" y="245"/>
                  </a:cubicBezTo>
                  <a:cubicBezTo>
                    <a:pt x="1235" y="145"/>
                    <a:pt x="935" y="0"/>
                    <a:pt x="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5"/>
            <p:cNvSpPr/>
            <p:nvPr/>
          </p:nvSpPr>
          <p:spPr>
            <a:xfrm>
              <a:off x="979120" y="3810481"/>
              <a:ext cx="389330" cy="412316"/>
            </a:xfrm>
            <a:custGeom>
              <a:avLst/>
              <a:gdLst/>
              <a:ahLst/>
              <a:cxnLst/>
              <a:rect l="l" t="t" r="r" b="b"/>
              <a:pathLst>
                <a:path w="7876" h="8341" extrusionOk="0">
                  <a:moveTo>
                    <a:pt x="1087" y="1"/>
                  </a:moveTo>
                  <a:cubicBezTo>
                    <a:pt x="1019" y="1"/>
                    <a:pt x="952" y="33"/>
                    <a:pt x="914" y="110"/>
                  </a:cubicBezTo>
                  <a:cubicBezTo>
                    <a:pt x="785" y="362"/>
                    <a:pt x="633" y="595"/>
                    <a:pt x="523" y="862"/>
                  </a:cubicBezTo>
                  <a:cubicBezTo>
                    <a:pt x="413" y="1128"/>
                    <a:pt x="322" y="1398"/>
                    <a:pt x="254" y="1678"/>
                  </a:cubicBezTo>
                  <a:cubicBezTo>
                    <a:pt x="111" y="2238"/>
                    <a:pt x="42" y="2815"/>
                    <a:pt x="19" y="3393"/>
                  </a:cubicBezTo>
                  <a:cubicBezTo>
                    <a:pt x="1" y="3980"/>
                    <a:pt x="38" y="4562"/>
                    <a:pt x="111" y="5145"/>
                  </a:cubicBezTo>
                  <a:cubicBezTo>
                    <a:pt x="189" y="5764"/>
                    <a:pt x="286" y="6401"/>
                    <a:pt x="161" y="7021"/>
                  </a:cubicBezTo>
                  <a:cubicBezTo>
                    <a:pt x="148" y="7085"/>
                    <a:pt x="161" y="7144"/>
                    <a:pt x="193" y="7186"/>
                  </a:cubicBezTo>
                  <a:cubicBezTo>
                    <a:pt x="193" y="7282"/>
                    <a:pt x="193" y="7379"/>
                    <a:pt x="203" y="7479"/>
                  </a:cubicBezTo>
                  <a:cubicBezTo>
                    <a:pt x="221" y="7736"/>
                    <a:pt x="212" y="8139"/>
                    <a:pt x="468" y="8291"/>
                  </a:cubicBezTo>
                  <a:cubicBezTo>
                    <a:pt x="528" y="8327"/>
                    <a:pt x="585" y="8340"/>
                    <a:pt x="642" y="8340"/>
                  </a:cubicBezTo>
                  <a:cubicBezTo>
                    <a:pt x="731" y="8340"/>
                    <a:pt x="819" y="8308"/>
                    <a:pt x="914" y="8277"/>
                  </a:cubicBezTo>
                  <a:cubicBezTo>
                    <a:pt x="1059" y="8232"/>
                    <a:pt x="1206" y="8215"/>
                    <a:pt x="1354" y="8215"/>
                  </a:cubicBezTo>
                  <a:cubicBezTo>
                    <a:pt x="1387" y="8215"/>
                    <a:pt x="1421" y="8216"/>
                    <a:pt x="1454" y="8217"/>
                  </a:cubicBezTo>
                  <a:cubicBezTo>
                    <a:pt x="1822" y="8227"/>
                    <a:pt x="2180" y="8300"/>
                    <a:pt x="2542" y="8319"/>
                  </a:cubicBezTo>
                  <a:cubicBezTo>
                    <a:pt x="2645" y="8324"/>
                    <a:pt x="2748" y="8327"/>
                    <a:pt x="2851" y="8327"/>
                  </a:cubicBezTo>
                  <a:cubicBezTo>
                    <a:pt x="4098" y="8327"/>
                    <a:pt x="5344" y="7918"/>
                    <a:pt x="6339" y="7167"/>
                  </a:cubicBezTo>
                  <a:cubicBezTo>
                    <a:pt x="6921" y="6727"/>
                    <a:pt x="7417" y="6191"/>
                    <a:pt x="7806" y="5576"/>
                  </a:cubicBezTo>
                  <a:cubicBezTo>
                    <a:pt x="7876" y="5466"/>
                    <a:pt x="7838" y="5278"/>
                    <a:pt x="7715" y="5222"/>
                  </a:cubicBezTo>
                  <a:cubicBezTo>
                    <a:pt x="7040" y="4920"/>
                    <a:pt x="6325" y="4742"/>
                    <a:pt x="5596" y="4700"/>
                  </a:cubicBezTo>
                  <a:cubicBezTo>
                    <a:pt x="6119" y="4278"/>
                    <a:pt x="6595" y="3802"/>
                    <a:pt x="6866" y="3178"/>
                  </a:cubicBezTo>
                  <a:cubicBezTo>
                    <a:pt x="6926" y="3044"/>
                    <a:pt x="6898" y="2824"/>
                    <a:pt x="6714" y="2797"/>
                  </a:cubicBezTo>
                  <a:cubicBezTo>
                    <a:pt x="6479" y="2763"/>
                    <a:pt x="6242" y="2746"/>
                    <a:pt x="6007" y="2746"/>
                  </a:cubicBezTo>
                  <a:cubicBezTo>
                    <a:pt x="5344" y="2746"/>
                    <a:pt x="4690" y="2880"/>
                    <a:pt x="4087" y="3150"/>
                  </a:cubicBezTo>
                  <a:cubicBezTo>
                    <a:pt x="4284" y="2407"/>
                    <a:pt x="4179" y="1596"/>
                    <a:pt x="3996" y="847"/>
                  </a:cubicBezTo>
                  <a:cubicBezTo>
                    <a:pt x="3972" y="742"/>
                    <a:pt x="3862" y="665"/>
                    <a:pt x="3755" y="665"/>
                  </a:cubicBezTo>
                  <a:cubicBezTo>
                    <a:pt x="3714" y="665"/>
                    <a:pt x="3673" y="676"/>
                    <a:pt x="3638" y="701"/>
                  </a:cubicBezTo>
                  <a:cubicBezTo>
                    <a:pt x="2991" y="1156"/>
                    <a:pt x="2449" y="1673"/>
                    <a:pt x="2060" y="2316"/>
                  </a:cubicBezTo>
                  <a:cubicBezTo>
                    <a:pt x="2009" y="1527"/>
                    <a:pt x="1795" y="765"/>
                    <a:pt x="1299" y="110"/>
                  </a:cubicBezTo>
                  <a:cubicBezTo>
                    <a:pt x="1250" y="44"/>
                    <a:pt x="1167" y="1"/>
                    <a:pt x="1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5"/>
            <p:cNvSpPr/>
            <p:nvPr/>
          </p:nvSpPr>
          <p:spPr>
            <a:xfrm>
              <a:off x="965774" y="3867081"/>
              <a:ext cx="354134" cy="356804"/>
            </a:xfrm>
            <a:custGeom>
              <a:avLst/>
              <a:gdLst/>
              <a:ahLst/>
              <a:cxnLst/>
              <a:rect l="l" t="t" r="r" b="b"/>
              <a:pathLst>
                <a:path w="7164" h="7218" extrusionOk="0">
                  <a:moveTo>
                    <a:pt x="556" y="809"/>
                  </a:moveTo>
                  <a:cubicBezTo>
                    <a:pt x="601" y="959"/>
                    <a:pt x="643" y="1116"/>
                    <a:pt x="679" y="1271"/>
                  </a:cubicBezTo>
                  <a:cubicBezTo>
                    <a:pt x="757" y="1643"/>
                    <a:pt x="816" y="2019"/>
                    <a:pt x="886" y="2395"/>
                  </a:cubicBezTo>
                  <a:cubicBezTo>
                    <a:pt x="950" y="2784"/>
                    <a:pt x="1019" y="3175"/>
                    <a:pt x="1074" y="3565"/>
                  </a:cubicBezTo>
                  <a:cubicBezTo>
                    <a:pt x="1133" y="3973"/>
                    <a:pt x="1216" y="4390"/>
                    <a:pt x="1252" y="4803"/>
                  </a:cubicBezTo>
                  <a:cubicBezTo>
                    <a:pt x="1265" y="4923"/>
                    <a:pt x="1373" y="5022"/>
                    <a:pt x="1484" y="5022"/>
                  </a:cubicBezTo>
                  <a:cubicBezTo>
                    <a:pt x="1533" y="5022"/>
                    <a:pt x="1582" y="5003"/>
                    <a:pt x="1624" y="4958"/>
                  </a:cubicBezTo>
                  <a:cubicBezTo>
                    <a:pt x="2380" y="4147"/>
                    <a:pt x="3362" y="3652"/>
                    <a:pt x="4458" y="3573"/>
                  </a:cubicBezTo>
                  <a:lnTo>
                    <a:pt x="4458" y="3573"/>
                  </a:lnTo>
                  <a:cubicBezTo>
                    <a:pt x="4380" y="4069"/>
                    <a:pt x="4188" y="4536"/>
                    <a:pt x="3857" y="4930"/>
                  </a:cubicBezTo>
                  <a:cubicBezTo>
                    <a:pt x="3490" y="5371"/>
                    <a:pt x="3028" y="5697"/>
                    <a:pt x="2541" y="5990"/>
                  </a:cubicBezTo>
                  <a:cubicBezTo>
                    <a:pt x="2323" y="6122"/>
                    <a:pt x="2426" y="6468"/>
                    <a:pt x="2652" y="6468"/>
                  </a:cubicBezTo>
                  <a:cubicBezTo>
                    <a:pt x="2678" y="6468"/>
                    <a:pt x="2705" y="6464"/>
                    <a:pt x="2734" y="6454"/>
                  </a:cubicBezTo>
                  <a:cubicBezTo>
                    <a:pt x="3422" y="6229"/>
                    <a:pt x="4141" y="6050"/>
                    <a:pt x="4871" y="6027"/>
                  </a:cubicBezTo>
                  <a:cubicBezTo>
                    <a:pt x="4927" y="6025"/>
                    <a:pt x="4983" y="6024"/>
                    <a:pt x="5040" y="6024"/>
                  </a:cubicBezTo>
                  <a:cubicBezTo>
                    <a:pt x="5494" y="6024"/>
                    <a:pt x="5969" y="6076"/>
                    <a:pt x="6389" y="6251"/>
                  </a:cubicBezTo>
                  <a:cubicBezTo>
                    <a:pt x="5706" y="6598"/>
                    <a:pt x="4966" y="6703"/>
                    <a:pt x="4206" y="6703"/>
                  </a:cubicBezTo>
                  <a:cubicBezTo>
                    <a:pt x="4001" y="6703"/>
                    <a:pt x="3794" y="6695"/>
                    <a:pt x="3587" y="6683"/>
                  </a:cubicBezTo>
                  <a:cubicBezTo>
                    <a:pt x="2983" y="6644"/>
                    <a:pt x="2382" y="6581"/>
                    <a:pt x="1778" y="6581"/>
                  </a:cubicBezTo>
                  <a:cubicBezTo>
                    <a:pt x="1740" y="6581"/>
                    <a:pt x="1703" y="6581"/>
                    <a:pt x="1665" y="6581"/>
                  </a:cubicBezTo>
                  <a:cubicBezTo>
                    <a:pt x="1519" y="6581"/>
                    <a:pt x="1367" y="6587"/>
                    <a:pt x="1220" y="6600"/>
                  </a:cubicBezTo>
                  <a:cubicBezTo>
                    <a:pt x="1176" y="6603"/>
                    <a:pt x="986" y="6651"/>
                    <a:pt x="872" y="6651"/>
                  </a:cubicBezTo>
                  <a:cubicBezTo>
                    <a:pt x="835" y="6651"/>
                    <a:pt x="806" y="6646"/>
                    <a:pt x="793" y="6632"/>
                  </a:cubicBezTo>
                  <a:cubicBezTo>
                    <a:pt x="761" y="6596"/>
                    <a:pt x="858" y="6312"/>
                    <a:pt x="867" y="6261"/>
                  </a:cubicBezTo>
                  <a:cubicBezTo>
                    <a:pt x="899" y="6096"/>
                    <a:pt x="918" y="5931"/>
                    <a:pt x="936" y="5766"/>
                  </a:cubicBezTo>
                  <a:cubicBezTo>
                    <a:pt x="945" y="5673"/>
                    <a:pt x="903" y="5610"/>
                    <a:pt x="844" y="5573"/>
                  </a:cubicBezTo>
                  <a:cubicBezTo>
                    <a:pt x="895" y="5288"/>
                    <a:pt x="876" y="5004"/>
                    <a:pt x="821" y="4706"/>
                  </a:cubicBezTo>
                  <a:cubicBezTo>
                    <a:pt x="734" y="4221"/>
                    <a:pt x="611" y="3743"/>
                    <a:pt x="532" y="3252"/>
                  </a:cubicBezTo>
                  <a:cubicBezTo>
                    <a:pt x="454" y="2771"/>
                    <a:pt x="418" y="2276"/>
                    <a:pt x="441" y="1785"/>
                  </a:cubicBezTo>
                  <a:cubicBezTo>
                    <a:pt x="454" y="1478"/>
                    <a:pt x="477" y="1129"/>
                    <a:pt x="556" y="809"/>
                  </a:cubicBezTo>
                  <a:close/>
                  <a:moveTo>
                    <a:pt x="562" y="1"/>
                  </a:moveTo>
                  <a:cubicBezTo>
                    <a:pt x="478" y="1"/>
                    <a:pt x="397" y="48"/>
                    <a:pt x="372" y="143"/>
                  </a:cubicBezTo>
                  <a:cubicBezTo>
                    <a:pt x="253" y="602"/>
                    <a:pt x="101" y="1029"/>
                    <a:pt x="50" y="1501"/>
                  </a:cubicBezTo>
                  <a:cubicBezTo>
                    <a:pt x="1" y="1992"/>
                    <a:pt x="18" y="2491"/>
                    <a:pt x="78" y="2982"/>
                  </a:cubicBezTo>
                  <a:cubicBezTo>
                    <a:pt x="133" y="3455"/>
                    <a:pt x="225" y="3918"/>
                    <a:pt x="335" y="4380"/>
                  </a:cubicBezTo>
                  <a:cubicBezTo>
                    <a:pt x="446" y="4853"/>
                    <a:pt x="579" y="5358"/>
                    <a:pt x="390" y="5830"/>
                  </a:cubicBezTo>
                  <a:cubicBezTo>
                    <a:pt x="372" y="5880"/>
                    <a:pt x="381" y="5927"/>
                    <a:pt x="404" y="5967"/>
                  </a:cubicBezTo>
                  <a:cubicBezTo>
                    <a:pt x="287" y="6469"/>
                    <a:pt x="196" y="7138"/>
                    <a:pt x="858" y="7138"/>
                  </a:cubicBezTo>
                  <a:cubicBezTo>
                    <a:pt x="868" y="7138"/>
                    <a:pt x="879" y="7138"/>
                    <a:pt x="890" y="7137"/>
                  </a:cubicBezTo>
                  <a:cubicBezTo>
                    <a:pt x="1230" y="7124"/>
                    <a:pt x="1570" y="7090"/>
                    <a:pt x="1913" y="7090"/>
                  </a:cubicBezTo>
                  <a:cubicBezTo>
                    <a:pt x="1950" y="7090"/>
                    <a:pt x="1986" y="7090"/>
                    <a:pt x="2023" y="7091"/>
                  </a:cubicBezTo>
                  <a:cubicBezTo>
                    <a:pt x="2427" y="7104"/>
                    <a:pt x="2825" y="7137"/>
                    <a:pt x="3229" y="7169"/>
                  </a:cubicBezTo>
                  <a:cubicBezTo>
                    <a:pt x="3581" y="7195"/>
                    <a:pt x="3948" y="7218"/>
                    <a:pt x="4318" y="7218"/>
                  </a:cubicBezTo>
                  <a:cubicBezTo>
                    <a:pt x="5298" y="7218"/>
                    <a:pt x="6293" y="7062"/>
                    <a:pt x="7049" y="6412"/>
                  </a:cubicBezTo>
                  <a:cubicBezTo>
                    <a:pt x="7164" y="6312"/>
                    <a:pt x="7127" y="6105"/>
                    <a:pt x="6999" y="6037"/>
                  </a:cubicBezTo>
                  <a:cubicBezTo>
                    <a:pt x="6397" y="5707"/>
                    <a:pt x="5755" y="5525"/>
                    <a:pt x="5071" y="5525"/>
                  </a:cubicBezTo>
                  <a:cubicBezTo>
                    <a:pt x="5030" y="5525"/>
                    <a:pt x="4989" y="5526"/>
                    <a:pt x="4948" y="5527"/>
                  </a:cubicBezTo>
                  <a:cubicBezTo>
                    <a:pt x="4559" y="5536"/>
                    <a:pt x="4178" y="5601"/>
                    <a:pt x="3798" y="5683"/>
                  </a:cubicBezTo>
                  <a:cubicBezTo>
                    <a:pt x="4449" y="5055"/>
                    <a:pt x="4926" y="4234"/>
                    <a:pt x="4935" y="3335"/>
                  </a:cubicBezTo>
                  <a:cubicBezTo>
                    <a:pt x="4939" y="3224"/>
                    <a:pt x="4841" y="3110"/>
                    <a:pt x="4723" y="3110"/>
                  </a:cubicBezTo>
                  <a:cubicBezTo>
                    <a:pt x="4719" y="3110"/>
                    <a:pt x="4715" y="3110"/>
                    <a:pt x="4710" y="3110"/>
                  </a:cubicBezTo>
                  <a:cubicBezTo>
                    <a:pt x="3610" y="3197"/>
                    <a:pt x="2514" y="3624"/>
                    <a:pt x="1661" y="4335"/>
                  </a:cubicBezTo>
                  <a:cubicBezTo>
                    <a:pt x="1642" y="4077"/>
                    <a:pt x="1624" y="3821"/>
                    <a:pt x="1587" y="3565"/>
                  </a:cubicBezTo>
                  <a:cubicBezTo>
                    <a:pt x="1527" y="3142"/>
                    <a:pt x="1454" y="2725"/>
                    <a:pt x="1381" y="2308"/>
                  </a:cubicBezTo>
                  <a:cubicBezTo>
                    <a:pt x="1252" y="1569"/>
                    <a:pt x="1157" y="735"/>
                    <a:pt x="744" y="98"/>
                  </a:cubicBezTo>
                  <a:cubicBezTo>
                    <a:pt x="702" y="33"/>
                    <a:pt x="631" y="1"/>
                    <a:pt x="5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5"/>
            <p:cNvSpPr/>
            <p:nvPr/>
          </p:nvSpPr>
          <p:spPr>
            <a:xfrm>
              <a:off x="973485" y="3900102"/>
              <a:ext cx="313550" cy="308953"/>
            </a:xfrm>
            <a:custGeom>
              <a:avLst/>
              <a:gdLst/>
              <a:ahLst/>
              <a:cxnLst/>
              <a:rect l="l" t="t" r="r" b="b"/>
              <a:pathLst>
                <a:path w="6343" h="6250" extrusionOk="0">
                  <a:moveTo>
                    <a:pt x="357" y="1"/>
                  </a:moveTo>
                  <a:cubicBezTo>
                    <a:pt x="319" y="1"/>
                    <a:pt x="286" y="45"/>
                    <a:pt x="258" y="145"/>
                  </a:cubicBezTo>
                  <a:cubicBezTo>
                    <a:pt x="0" y="1071"/>
                    <a:pt x="74" y="2076"/>
                    <a:pt x="220" y="3011"/>
                  </a:cubicBezTo>
                  <a:cubicBezTo>
                    <a:pt x="381" y="4020"/>
                    <a:pt x="432" y="5024"/>
                    <a:pt x="450" y="6042"/>
                  </a:cubicBezTo>
                  <a:cubicBezTo>
                    <a:pt x="450" y="6144"/>
                    <a:pt x="535" y="6250"/>
                    <a:pt x="639" y="6250"/>
                  </a:cubicBezTo>
                  <a:cubicBezTo>
                    <a:pt x="643" y="6250"/>
                    <a:pt x="647" y="6249"/>
                    <a:pt x="652" y="6249"/>
                  </a:cubicBezTo>
                  <a:cubicBezTo>
                    <a:pt x="1269" y="6194"/>
                    <a:pt x="1880" y="6172"/>
                    <a:pt x="2492" y="6172"/>
                  </a:cubicBezTo>
                  <a:cubicBezTo>
                    <a:pt x="2861" y="6172"/>
                    <a:pt x="3232" y="6180"/>
                    <a:pt x="3605" y="6194"/>
                  </a:cubicBezTo>
                  <a:cubicBezTo>
                    <a:pt x="3772" y="6199"/>
                    <a:pt x="3941" y="6203"/>
                    <a:pt x="4109" y="6203"/>
                  </a:cubicBezTo>
                  <a:cubicBezTo>
                    <a:pt x="4402" y="6203"/>
                    <a:pt x="4694" y="6192"/>
                    <a:pt x="4985" y="6157"/>
                  </a:cubicBezTo>
                  <a:cubicBezTo>
                    <a:pt x="5183" y="6129"/>
                    <a:pt x="5384" y="6093"/>
                    <a:pt x="5577" y="6042"/>
                  </a:cubicBezTo>
                  <a:cubicBezTo>
                    <a:pt x="5801" y="5978"/>
                    <a:pt x="5990" y="5868"/>
                    <a:pt x="6205" y="5786"/>
                  </a:cubicBezTo>
                  <a:cubicBezTo>
                    <a:pt x="6324" y="5735"/>
                    <a:pt x="6343" y="5561"/>
                    <a:pt x="6205" y="5524"/>
                  </a:cubicBezTo>
                  <a:cubicBezTo>
                    <a:pt x="5880" y="5432"/>
                    <a:pt x="5549" y="5322"/>
                    <a:pt x="5210" y="5299"/>
                  </a:cubicBezTo>
                  <a:cubicBezTo>
                    <a:pt x="5057" y="5291"/>
                    <a:pt x="4903" y="5286"/>
                    <a:pt x="4750" y="5286"/>
                  </a:cubicBezTo>
                  <a:cubicBezTo>
                    <a:pt x="4564" y="5286"/>
                    <a:pt x="4378" y="5293"/>
                    <a:pt x="4192" y="5308"/>
                  </a:cubicBezTo>
                  <a:cubicBezTo>
                    <a:pt x="3706" y="5350"/>
                    <a:pt x="3215" y="5456"/>
                    <a:pt x="2724" y="5511"/>
                  </a:cubicBezTo>
                  <a:cubicBezTo>
                    <a:pt x="2821" y="5446"/>
                    <a:pt x="2917" y="5382"/>
                    <a:pt x="3014" y="5308"/>
                  </a:cubicBezTo>
                  <a:cubicBezTo>
                    <a:pt x="3251" y="5130"/>
                    <a:pt x="3444" y="4914"/>
                    <a:pt x="3632" y="4675"/>
                  </a:cubicBezTo>
                  <a:cubicBezTo>
                    <a:pt x="3812" y="4446"/>
                    <a:pt x="3994" y="4199"/>
                    <a:pt x="4123" y="3932"/>
                  </a:cubicBezTo>
                  <a:cubicBezTo>
                    <a:pt x="4256" y="3648"/>
                    <a:pt x="4320" y="3350"/>
                    <a:pt x="4440" y="3066"/>
                  </a:cubicBezTo>
                  <a:cubicBezTo>
                    <a:pt x="4484" y="2959"/>
                    <a:pt x="4373" y="2818"/>
                    <a:pt x="4262" y="2818"/>
                  </a:cubicBezTo>
                  <a:cubicBezTo>
                    <a:pt x="4258" y="2818"/>
                    <a:pt x="4255" y="2818"/>
                    <a:pt x="4252" y="2818"/>
                  </a:cubicBezTo>
                  <a:cubicBezTo>
                    <a:pt x="3532" y="2887"/>
                    <a:pt x="2857" y="3102"/>
                    <a:pt x="2233" y="3465"/>
                  </a:cubicBezTo>
                  <a:cubicBezTo>
                    <a:pt x="1839" y="3695"/>
                    <a:pt x="1463" y="3993"/>
                    <a:pt x="1211" y="4378"/>
                  </a:cubicBezTo>
                  <a:cubicBezTo>
                    <a:pt x="1160" y="3758"/>
                    <a:pt x="1128" y="3140"/>
                    <a:pt x="1064" y="2520"/>
                  </a:cubicBezTo>
                  <a:cubicBezTo>
                    <a:pt x="1018" y="2131"/>
                    <a:pt x="977" y="1731"/>
                    <a:pt x="881" y="1346"/>
                  </a:cubicBezTo>
                  <a:cubicBezTo>
                    <a:pt x="702" y="665"/>
                    <a:pt x="501" y="1"/>
                    <a:pt x="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5"/>
            <p:cNvSpPr/>
            <p:nvPr/>
          </p:nvSpPr>
          <p:spPr>
            <a:xfrm>
              <a:off x="421717" y="3647600"/>
              <a:ext cx="399662" cy="435451"/>
            </a:xfrm>
            <a:custGeom>
              <a:avLst/>
              <a:gdLst/>
              <a:ahLst/>
              <a:cxnLst/>
              <a:rect l="l" t="t" r="r" b="b"/>
              <a:pathLst>
                <a:path w="8085" h="8809" extrusionOk="0">
                  <a:moveTo>
                    <a:pt x="6873" y="1"/>
                  </a:moveTo>
                  <a:cubicBezTo>
                    <a:pt x="6758" y="1"/>
                    <a:pt x="6634" y="83"/>
                    <a:pt x="6590" y="190"/>
                  </a:cubicBezTo>
                  <a:cubicBezTo>
                    <a:pt x="6296" y="906"/>
                    <a:pt x="6090" y="1634"/>
                    <a:pt x="5953" y="2381"/>
                  </a:cubicBezTo>
                  <a:cubicBezTo>
                    <a:pt x="5856" y="2212"/>
                    <a:pt x="5741" y="2051"/>
                    <a:pt x="5618" y="1892"/>
                  </a:cubicBezTo>
                  <a:cubicBezTo>
                    <a:pt x="5223" y="1378"/>
                    <a:pt x="4797" y="859"/>
                    <a:pt x="4297" y="442"/>
                  </a:cubicBezTo>
                  <a:cubicBezTo>
                    <a:pt x="4239" y="394"/>
                    <a:pt x="4174" y="371"/>
                    <a:pt x="4111" y="371"/>
                  </a:cubicBezTo>
                  <a:cubicBezTo>
                    <a:pt x="4006" y="371"/>
                    <a:pt x="3909" y="436"/>
                    <a:pt x="3866" y="557"/>
                  </a:cubicBezTo>
                  <a:cubicBezTo>
                    <a:pt x="3568" y="1382"/>
                    <a:pt x="3504" y="2271"/>
                    <a:pt x="3665" y="3130"/>
                  </a:cubicBezTo>
                  <a:cubicBezTo>
                    <a:pt x="2935" y="2758"/>
                    <a:pt x="2160" y="2474"/>
                    <a:pt x="1362" y="2281"/>
                  </a:cubicBezTo>
                  <a:cubicBezTo>
                    <a:pt x="1342" y="2277"/>
                    <a:pt x="1321" y="2274"/>
                    <a:pt x="1300" y="2274"/>
                  </a:cubicBezTo>
                  <a:cubicBezTo>
                    <a:pt x="1160" y="2274"/>
                    <a:pt x="1028" y="2382"/>
                    <a:pt x="1032" y="2533"/>
                  </a:cubicBezTo>
                  <a:cubicBezTo>
                    <a:pt x="1046" y="3092"/>
                    <a:pt x="1193" y="3630"/>
                    <a:pt x="1463" y="4111"/>
                  </a:cubicBezTo>
                  <a:cubicBezTo>
                    <a:pt x="1328" y="4091"/>
                    <a:pt x="1191" y="4080"/>
                    <a:pt x="1055" y="4080"/>
                  </a:cubicBezTo>
                  <a:cubicBezTo>
                    <a:pt x="784" y="4080"/>
                    <a:pt x="511" y="4120"/>
                    <a:pt x="243" y="4203"/>
                  </a:cubicBezTo>
                  <a:cubicBezTo>
                    <a:pt x="88" y="4253"/>
                    <a:pt x="1" y="4436"/>
                    <a:pt x="88" y="4583"/>
                  </a:cubicBezTo>
                  <a:cubicBezTo>
                    <a:pt x="523" y="5326"/>
                    <a:pt x="1023" y="6028"/>
                    <a:pt x="1582" y="6684"/>
                  </a:cubicBezTo>
                  <a:cubicBezTo>
                    <a:pt x="1872" y="7018"/>
                    <a:pt x="2164" y="7353"/>
                    <a:pt x="2509" y="7628"/>
                  </a:cubicBezTo>
                  <a:cubicBezTo>
                    <a:pt x="2825" y="7885"/>
                    <a:pt x="3182" y="8060"/>
                    <a:pt x="3563" y="8193"/>
                  </a:cubicBezTo>
                  <a:cubicBezTo>
                    <a:pt x="3963" y="8330"/>
                    <a:pt x="4376" y="8417"/>
                    <a:pt x="4783" y="8513"/>
                  </a:cubicBezTo>
                  <a:cubicBezTo>
                    <a:pt x="5219" y="8614"/>
                    <a:pt x="5663" y="8756"/>
                    <a:pt x="6109" y="8803"/>
                  </a:cubicBezTo>
                  <a:cubicBezTo>
                    <a:pt x="6151" y="8807"/>
                    <a:pt x="6192" y="8809"/>
                    <a:pt x="6232" y="8809"/>
                  </a:cubicBezTo>
                  <a:cubicBezTo>
                    <a:pt x="6604" y="8809"/>
                    <a:pt x="6860" y="8622"/>
                    <a:pt x="7030" y="8352"/>
                  </a:cubicBezTo>
                  <a:cubicBezTo>
                    <a:pt x="7039" y="8344"/>
                    <a:pt x="7049" y="8330"/>
                    <a:pt x="7058" y="8316"/>
                  </a:cubicBezTo>
                  <a:cubicBezTo>
                    <a:pt x="7870" y="7147"/>
                    <a:pt x="8085" y="5738"/>
                    <a:pt x="7993" y="4345"/>
                  </a:cubicBezTo>
                  <a:cubicBezTo>
                    <a:pt x="7898" y="2914"/>
                    <a:pt x="7644" y="1446"/>
                    <a:pt x="7067" y="131"/>
                  </a:cubicBezTo>
                  <a:cubicBezTo>
                    <a:pt x="7025" y="38"/>
                    <a:pt x="6951" y="1"/>
                    <a:pt x="6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5"/>
            <p:cNvSpPr/>
            <p:nvPr/>
          </p:nvSpPr>
          <p:spPr>
            <a:xfrm>
              <a:off x="515787" y="3747355"/>
              <a:ext cx="318098" cy="338514"/>
            </a:xfrm>
            <a:custGeom>
              <a:avLst/>
              <a:gdLst/>
              <a:ahLst/>
              <a:cxnLst/>
              <a:rect l="l" t="t" r="r" b="b"/>
              <a:pathLst>
                <a:path w="6435" h="6848" extrusionOk="0">
                  <a:moveTo>
                    <a:pt x="4467" y="928"/>
                  </a:moveTo>
                  <a:cubicBezTo>
                    <a:pt x="4655" y="1309"/>
                    <a:pt x="4761" y="1707"/>
                    <a:pt x="4875" y="2139"/>
                  </a:cubicBezTo>
                  <a:cubicBezTo>
                    <a:pt x="4903" y="2248"/>
                    <a:pt x="5004" y="2304"/>
                    <a:pt x="5104" y="2304"/>
                  </a:cubicBezTo>
                  <a:cubicBezTo>
                    <a:pt x="5202" y="2304"/>
                    <a:pt x="5299" y="2250"/>
                    <a:pt x="5324" y="2139"/>
                  </a:cubicBezTo>
                  <a:cubicBezTo>
                    <a:pt x="5402" y="1758"/>
                    <a:pt x="5572" y="1400"/>
                    <a:pt x="5747" y="1043"/>
                  </a:cubicBezTo>
                  <a:lnTo>
                    <a:pt x="5747" y="1043"/>
                  </a:lnTo>
                  <a:cubicBezTo>
                    <a:pt x="5885" y="1849"/>
                    <a:pt x="5861" y="2680"/>
                    <a:pt x="5669" y="3483"/>
                  </a:cubicBezTo>
                  <a:cubicBezTo>
                    <a:pt x="5444" y="4436"/>
                    <a:pt x="5063" y="5349"/>
                    <a:pt x="4871" y="6317"/>
                  </a:cubicBezTo>
                  <a:cubicBezTo>
                    <a:pt x="4865" y="6318"/>
                    <a:pt x="4858" y="6318"/>
                    <a:pt x="4851" y="6318"/>
                  </a:cubicBezTo>
                  <a:cubicBezTo>
                    <a:pt x="4705" y="6318"/>
                    <a:pt x="4302" y="6160"/>
                    <a:pt x="4210" y="6147"/>
                  </a:cubicBezTo>
                  <a:cubicBezTo>
                    <a:pt x="4050" y="6123"/>
                    <a:pt x="3889" y="6116"/>
                    <a:pt x="3728" y="6116"/>
                  </a:cubicBezTo>
                  <a:cubicBezTo>
                    <a:pt x="3609" y="6116"/>
                    <a:pt x="3490" y="6120"/>
                    <a:pt x="3371" y="6124"/>
                  </a:cubicBezTo>
                  <a:cubicBezTo>
                    <a:pt x="3252" y="6128"/>
                    <a:pt x="3131" y="6134"/>
                    <a:pt x="3010" y="6134"/>
                  </a:cubicBezTo>
                  <a:cubicBezTo>
                    <a:pt x="2861" y="6134"/>
                    <a:pt x="2711" y="6125"/>
                    <a:pt x="2564" y="6092"/>
                  </a:cubicBezTo>
                  <a:cubicBezTo>
                    <a:pt x="2280" y="6027"/>
                    <a:pt x="2054" y="5877"/>
                    <a:pt x="1849" y="5674"/>
                  </a:cubicBezTo>
                  <a:cubicBezTo>
                    <a:pt x="1152" y="4996"/>
                    <a:pt x="624" y="4069"/>
                    <a:pt x="551" y="3088"/>
                  </a:cubicBezTo>
                  <a:lnTo>
                    <a:pt x="551" y="3088"/>
                  </a:lnTo>
                  <a:cubicBezTo>
                    <a:pt x="987" y="3239"/>
                    <a:pt x="1404" y="3428"/>
                    <a:pt x="1802" y="3665"/>
                  </a:cubicBezTo>
                  <a:cubicBezTo>
                    <a:pt x="2225" y="3919"/>
                    <a:pt x="2797" y="4253"/>
                    <a:pt x="2930" y="4766"/>
                  </a:cubicBezTo>
                  <a:cubicBezTo>
                    <a:pt x="2964" y="4884"/>
                    <a:pt x="3072" y="4940"/>
                    <a:pt x="3179" y="4940"/>
                  </a:cubicBezTo>
                  <a:cubicBezTo>
                    <a:pt x="3309" y="4940"/>
                    <a:pt x="3436" y="4856"/>
                    <a:pt x="3421" y="4698"/>
                  </a:cubicBezTo>
                  <a:cubicBezTo>
                    <a:pt x="3302" y="3354"/>
                    <a:pt x="3843" y="2093"/>
                    <a:pt x="4467" y="928"/>
                  </a:cubicBezTo>
                  <a:close/>
                  <a:moveTo>
                    <a:pt x="5854" y="1"/>
                  </a:moveTo>
                  <a:cubicBezTo>
                    <a:pt x="5746" y="1"/>
                    <a:pt x="5634" y="68"/>
                    <a:pt x="5586" y="185"/>
                  </a:cubicBezTo>
                  <a:cubicBezTo>
                    <a:pt x="5439" y="543"/>
                    <a:pt x="5339" y="932"/>
                    <a:pt x="5201" y="1305"/>
                  </a:cubicBezTo>
                  <a:cubicBezTo>
                    <a:pt x="5081" y="932"/>
                    <a:pt x="4894" y="575"/>
                    <a:pt x="4683" y="272"/>
                  </a:cubicBezTo>
                  <a:cubicBezTo>
                    <a:pt x="4628" y="194"/>
                    <a:pt x="4536" y="148"/>
                    <a:pt x="4448" y="148"/>
                  </a:cubicBezTo>
                  <a:cubicBezTo>
                    <a:pt x="4366" y="148"/>
                    <a:pt x="4286" y="187"/>
                    <a:pt x="4238" y="272"/>
                  </a:cubicBezTo>
                  <a:cubicBezTo>
                    <a:pt x="3628" y="1382"/>
                    <a:pt x="3023" y="2575"/>
                    <a:pt x="2917" y="3845"/>
                  </a:cubicBezTo>
                  <a:cubicBezTo>
                    <a:pt x="2702" y="3638"/>
                    <a:pt x="2454" y="3464"/>
                    <a:pt x="2197" y="3303"/>
                  </a:cubicBezTo>
                  <a:cubicBezTo>
                    <a:pt x="1628" y="2941"/>
                    <a:pt x="1000" y="2670"/>
                    <a:pt x="348" y="2488"/>
                  </a:cubicBezTo>
                  <a:cubicBezTo>
                    <a:pt x="324" y="2480"/>
                    <a:pt x="300" y="2477"/>
                    <a:pt x="277" y="2477"/>
                  </a:cubicBezTo>
                  <a:cubicBezTo>
                    <a:pt x="141" y="2477"/>
                    <a:pt x="27" y="2594"/>
                    <a:pt x="24" y="2735"/>
                  </a:cubicBezTo>
                  <a:cubicBezTo>
                    <a:pt x="1" y="3413"/>
                    <a:pt x="174" y="4074"/>
                    <a:pt x="477" y="4675"/>
                  </a:cubicBezTo>
                  <a:cubicBezTo>
                    <a:pt x="771" y="5252"/>
                    <a:pt x="1193" y="5835"/>
                    <a:pt x="1707" y="6234"/>
                  </a:cubicBezTo>
                  <a:cubicBezTo>
                    <a:pt x="2156" y="6590"/>
                    <a:pt x="2653" y="6644"/>
                    <a:pt x="3181" y="6644"/>
                  </a:cubicBezTo>
                  <a:cubicBezTo>
                    <a:pt x="3320" y="6644"/>
                    <a:pt x="3462" y="6640"/>
                    <a:pt x="3605" y="6637"/>
                  </a:cubicBezTo>
                  <a:cubicBezTo>
                    <a:pt x="3635" y="6636"/>
                    <a:pt x="3664" y="6636"/>
                    <a:pt x="3692" y="6636"/>
                  </a:cubicBezTo>
                  <a:cubicBezTo>
                    <a:pt x="4003" y="6636"/>
                    <a:pt x="4274" y="6681"/>
                    <a:pt x="4568" y="6793"/>
                  </a:cubicBezTo>
                  <a:cubicBezTo>
                    <a:pt x="4662" y="6827"/>
                    <a:pt x="4765" y="6847"/>
                    <a:pt x="4865" y="6847"/>
                  </a:cubicBezTo>
                  <a:cubicBezTo>
                    <a:pt x="5065" y="6847"/>
                    <a:pt x="5256" y="6769"/>
                    <a:pt x="5347" y="6564"/>
                  </a:cubicBezTo>
                  <a:cubicBezTo>
                    <a:pt x="5402" y="6440"/>
                    <a:pt x="5362" y="6326"/>
                    <a:pt x="5288" y="6252"/>
                  </a:cubicBezTo>
                  <a:cubicBezTo>
                    <a:pt x="5531" y="5299"/>
                    <a:pt x="6003" y="4423"/>
                    <a:pt x="6205" y="3455"/>
                  </a:cubicBezTo>
                  <a:cubicBezTo>
                    <a:pt x="6435" y="2372"/>
                    <a:pt x="6389" y="1249"/>
                    <a:pt x="6086" y="185"/>
                  </a:cubicBezTo>
                  <a:cubicBezTo>
                    <a:pt x="6049" y="58"/>
                    <a:pt x="5953" y="1"/>
                    <a:pt x="5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5"/>
            <p:cNvSpPr/>
            <p:nvPr/>
          </p:nvSpPr>
          <p:spPr>
            <a:xfrm>
              <a:off x="533286" y="3786308"/>
              <a:ext cx="284286" cy="285473"/>
            </a:xfrm>
            <a:custGeom>
              <a:avLst/>
              <a:gdLst/>
              <a:ahLst/>
              <a:cxnLst/>
              <a:rect l="l" t="t" r="r" b="b"/>
              <a:pathLst>
                <a:path w="5751" h="5775" extrusionOk="0">
                  <a:moveTo>
                    <a:pt x="4187" y="1"/>
                  </a:moveTo>
                  <a:cubicBezTo>
                    <a:pt x="4106" y="1"/>
                    <a:pt x="4023" y="41"/>
                    <a:pt x="3980" y="113"/>
                  </a:cubicBezTo>
                  <a:cubicBezTo>
                    <a:pt x="3613" y="737"/>
                    <a:pt x="3315" y="1433"/>
                    <a:pt x="3090" y="2126"/>
                  </a:cubicBezTo>
                  <a:cubicBezTo>
                    <a:pt x="2930" y="2621"/>
                    <a:pt x="2820" y="3139"/>
                    <a:pt x="2797" y="3658"/>
                  </a:cubicBezTo>
                  <a:cubicBezTo>
                    <a:pt x="2765" y="3626"/>
                    <a:pt x="2733" y="3598"/>
                    <a:pt x="2701" y="3565"/>
                  </a:cubicBezTo>
                  <a:cubicBezTo>
                    <a:pt x="2476" y="3345"/>
                    <a:pt x="2237" y="3135"/>
                    <a:pt x="1990" y="2942"/>
                  </a:cubicBezTo>
                  <a:cubicBezTo>
                    <a:pt x="1486" y="2566"/>
                    <a:pt x="902" y="2245"/>
                    <a:pt x="316" y="2024"/>
                  </a:cubicBezTo>
                  <a:cubicBezTo>
                    <a:pt x="293" y="2016"/>
                    <a:pt x="270" y="2012"/>
                    <a:pt x="248" y="2012"/>
                  </a:cubicBezTo>
                  <a:cubicBezTo>
                    <a:pt x="119" y="2012"/>
                    <a:pt x="1" y="2135"/>
                    <a:pt x="4" y="2263"/>
                  </a:cubicBezTo>
                  <a:cubicBezTo>
                    <a:pt x="13" y="3263"/>
                    <a:pt x="623" y="4369"/>
                    <a:pt x="1366" y="5019"/>
                  </a:cubicBezTo>
                  <a:cubicBezTo>
                    <a:pt x="2068" y="5632"/>
                    <a:pt x="2951" y="5774"/>
                    <a:pt x="3839" y="5774"/>
                  </a:cubicBezTo>
                  <a:cubicBezTo>
                    <a:pt x="4083" y="5774"/>
                    <a:pt x="4327" y="5764"/>
                    <a:pt x="4567" y="5749"/>
                  </a:cubicBezTo>
                  <a:cubicBezTo>
                    <a:pt x="4792" y="5735"/>
                    <a:pt x="4856" y="5483"/>
                    <a:pt x="4755" y="5349"/>
                  </a:cubicBezTo>
                  <a:cubicBezTo>
                    <a:pt x="4938" y="4496"/>
                    <a:pt x="5319" y="3708"/>
                    <a:pt x="5525" y="2864"/>
                  </a:cubicBezTo>
                  <a:cubicBezTo>
                    <a:pt x="5751" y="1961"/>
                    <a:pt x="5745" y="1061"/>
                    <a:pt x="5576" y="153"/>
                  </a:cubicBezTo>
                  <a:cubicBezTo>
                    <a:pt x="5563" y="78"/>
                    <a:pt x="5507" y="45"/>
                    <a:pt x="5446" y="45"/>
                  </a:cubicBezTo>
                  <a:cubicBezTo>
                    <a:pt x="5379" y="45"/>
                    <a:pt x="5307" y="86"/>
                    <a:pt x="5283" y="153"/>
                  </a:cubicBezTo>
                  <a:cubicBezTo>
                    <a:pt x="5186" y="428"/>
                    <a:pt x="5090" y="704"/>
                    <a:pt x="4989" y="974"/>
                  </a:cubicBezTo>
                  <a:cubicBezTo>
                    <a:pt x="4943" y="1108"/>
                    <a:pt x="4902" y="1236"/>
                    <a:pt x="4865" y="1370"/>
                  </a:cubicBezTo>
                  <a:cubicBezTo>
                    <a:pt x="4741" y="934"/>
                    <a:pt x="4567" y="517"/>
                    <a:pt x="4369" y="113"/>
                  </a:cubicBezTo>
                  <a:cubicBezTo>
                    <a:pt x="4334" y="35"/>
                    <a:pt x="4262" y="1"/>
                    <a:pt x="41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5"/>
            <p:cNvSpPr/>
            <p:nvPr/>
          </p:nvSpPr>
          <p:spPr>
            <a:xfrm>
              <a:off x="376338" y="4134265"/>
              <a:ext cx="295409" cy="306086"/>
            </a:xfrm>
            <a:custGeom>
              <a:avLst/>
              <a:gdLst/>
              <a:ahLst/>
              <a:cxnLst/>
              <a:rect l="l" t="t" r="r" b="b"/>
              <a:pathLst>
                <a:path w="5976" h="6192" extrusionOk="0">
                  <a:moveTo>
                    <a:pt x="1475" y="0"/>
                  </a:moveTo>
                  <a:cubicBezTo>
                    <a:pt x="1291" y="0"/>
                    <a:pt x="1105" y="14"/>
                    <a:pt x="919" y="44"/>
                  </a:cubicBezTo>
                  <a:cubicBezTo>
                    <a:pt x="758" y="67"/>
                    <a:pt x="675" y="296"/>
                    <a:pt x="762" y="425"/>
                  </a:cubicBezTo>
                  <a:cubicBezTo>
                    <a:pt x="927" y="668"/>
                    <a:pt x="1106" y="907"/>
                    <a:pt x="1289" y="1136"/>
                  </a:cubicBezTo>
                  <a:cubicBezTo>
                    <a:pt x="1215" y="1131"/>
                    <a:pt x="1140" y="1128"/>
                    <a:pt x="1065" y="1128"/>
                  </a:cubicBezTo>
                  <a:cubicBezTo>
                    <a:pt x="790" y="1128"/>
                    <a:pt x="514" y="1161"/>
                    <a:pt x="239" y="1223"/>
                  </a:cubicBezTo>
                  <a:cubicBezTo>
                    <a:pt x="74" y="1259"/>
                    <a:pt x="1" y="1466"/>
                    <a:pt x="83" y="1603"/>
                  </a:cubicBezTo>
                  <a:cubicBezTo>
                    <a:pt x="373" y="2090"/>
                    <a:pt x="758" y="2507"/>
                    <a:pt x="1216" y="2833"/>
                  </a:cubicBezTo>
                  <a:cubicBezTo>
                    <a:pt x="794" y="3085"/>
                    <a:pt x="423" y="3415"/>
                    <a:pt x="121" y="3800"/>
                  </a:cubicBezTo>
                  <a:cubicBezTo>
                    <a:pt x="24" y="3924"/>
                    <a:pt x="11" y="4121"/>
                    <a:pt x="170" y="4209"/>
                  </a:cubicBezTo>
                  <a:cubicBezTo>
                    <a:pt x="757" y="4520"/>
                    <a:pt x="1401" y="4681"/>
                    <a:pt x="2053" y="4681"/>
                  </a:cubicBezTo>
                  <a:cubicBezTo>
                    <a:pt x="2119" y="4681"/>
                    <a:pt x="2186" y="4680"/>
                    <a:pt x="2253" y="4676"/>
                  </a:cubicBezTo>
                  <a:lnTo>
                    <a:pt x="2253" y="4676"/>
                  </a:lnTo>
                  <a:cubicBezTo>
                    <a:pt x="2037" y="5056"/>
                    <a:pt x="1918" y="5483"/>
                    <a:pt x="1914" y="5928"/>
                  </a:cubicBezTo>
                  <a:cubicBezTo>
                    <a:pt x="1910" y="6055"/>
                    <a:pt x="2031" y="6192"/>
                    <a:pt x="2163" y="6192"/>
                  </a:cubicBezTo>
                  <a:cubicBezTo>
                    <a:pt x="2188" y="6192"/>
                    <a:pt x="2214" y="6187"/>
                    <a:pt x="2239" y="6175"/>
                  </a:cubicBezTo>
                  <a:cubicBezTo>
                    <a:pt x="3106" y="5813"/>
                    <a:pt x="3963" y="5424"/>
                    <a:pt x="4775" y="4952"/>
                  </a:cubicBezTo>
                  <a:cubicBezTo>
                    <a:pt x="5294" y="4649"/>
                    <a:pt x="5917" y="4167"/>
                    <a:pt x="5889" y="3553"/>
                  </a:cubicBezTo>
                  <a:cubicBezTo>
                    <a:pt x="5944" y="3498"/>
                    <a:pt x="5976" y="3415"/>
                    <a:pt x="5958" y="3318"/>
                  </a:cubicBezTo>
                  <a:cubicBezTo>
                    <a:pt x="5775" y="2283"/>
                    <a:pt x="4985" y="1493"/>
                    <a:pt x="4147" y="920"/>
                  </a:cubicBezTo>
                  <a:cubicBezTo>
                    <a:pt x="3350" y="378"/>
                    <a:pt x="2432" y="0"/>
                    <a:pt x="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5"/>
            <p:cNvSpPr/>
            <p:nvPr/>
          </p:nvSpPr>
          <p:spPr>
            <a:xfrm>
              <a:off x="469765" y="4150133"/>
              <a:ext cx="202723" cy="247113"/>
            </a:xfrm>
            <a:custGeom>
              <a:avLst/>
              <a:gdLst/>
              <a:ahLst/>
              <a:cxnLst/>
              <a:rect l="l" t="t" r="r" b="b"/>
              <a:pathLst>
                <a:path w="4101" h="4999" extrusionOk="0">
                  <a:moveTo>
                    <a:pt x="932" y="544"/>
                  </a:moveTo>
                  <a:lnTo>
                    <a:pt x="932" y="544"/>
                  </a:lnTo>
                  <a:cubicBezTo>
                    <a:pt x="2248" y="732"/>
                    <a:pt x="3178" y="1856"/>
                    <a:pt x="3527" y="3117"/>
                  </a:cubicBezTo>
                  <a:cubicBezTo>
                    <a:pt x="3522" y="3126"/>
                    <a:pt x="3522" y="3135"/>
                    <a:pt x="3518" y="3149"/>
                  </a:cubicBezTo>
                  <a:cubicBezTo>
                    <a:pt x="3449" y="3530"/>
                    <a:pt x="3160" y="3772"/>
                    <a:pt x="2839" y="3960"/>
                  </a:cubicBezTo>
                  <a:cubicBezTo>
                    <a:pt x="2559" y="4121"/>
                    <a:pt x="2257" y="4254"/>
                    <a:pt x="1954" y="4364"/>
                  </a:cubicBezTo>
                  <a:cubicBezTo>
                    <a:pt x="2050" y="3937"/>
                    <a:pt x="2266" y="3562"/>
                    <a:pt x="2559" y="3232"/>
                  </a:cubicBezTo>
                  <a:cubicBezTo>
                    <a:pt x="2705" y="3069"/>
                    <a:pt x="2594" y="2810"/>
                    <a:pt x="2389" y="2810"/>
                  </a:cubicBezTo>
                  <a:cubicBezTo>
                    <a:pt x="2367" y="2810"/>
                    <a:pt x="2344" y="2813"/>
                    <a:pt x="2321" y="2819"/>
                  </a:cubicBezTo>
                  <a:cubicBezTo>
                    <a:pt x="2202" y="2850"/>
                    <a:pt x="2081" y="2865"/>
                    <a:pt x="1960" y="2865"/>
                  </a:cubicBezTo>
                  <a:cubicBezTo>
                    <a:pt x="1512" y="2865"/>
                    <a:pt x="1060" y="2666"/>
                    <a:pt x="720" y="2374"/>
                  </a:cubicBezTo>
                  <a:cubicBezTo>
                    <a:pt x="915" y="2295"/>
                    <a:pt x="1115" y="2261"/>
                    <a:pt x="1320" y="2261"/>
                  </a:cubicBezTo>
                  <a:cubicBezTo>
                    <a:pt x="1544" y="2261"/>
                    <a:pt x="1772" y="2302"/>
                    <a:pt x="2005" y="2374"/>
                  </a:cubicBezTo>
                  <a:cubicBezTo>
                    <a:pt x="2028" y="2382"/>
                    <a:pt x="2050" y="2385"/>
                    <a:pt x="2072" y="2385"/>
                  </a:cubicBezTo>
                  <a:cubicBezTo>
                    <a:pt x="2295" y="2385"/>
                    <a:pt x="2427" y="2028"/>
                    <a:pt x="2193" y="1924"/>
                  </a:cubicBezTo>
                  <a:cubicBezTo>
                    <a:pt x="1848" y="1769"/>
                    <a:pt x="1564" y="1424"/>
                    <a:pt x="1334" y="1131"/>
                  </a:cubicBezTo>
                  <a:cubicBezTo>
                    <a:pt x="1188" y="943"/>
                    <a:pt x="1059" y="745"/>
                    <a:pt x="932" y="544"/>
                  </a:cubicBezTo>
                  <a:close/>
                  <a:moveTo>
                    <a:pt x="564" y="1"/>
                  </a:moveTo>
                  <a:cubicBezTo>
                    <a:pt x="529" y="1"/>
                    <a:pt x="494" y="1"/>
                    <a:pt x="459" y="2"/>
                  </a:cubicBezTo>
                  <a:cubicBezTo>
                    <a:pt x="267" y="8"/>
                    <a:pt x="129" y="218"/>
                    <a:pt x="234" y="393"/>
                  </a:cubicBezTo>
                  <a:cubicBezTo>
                    <a:pt x="464" y="773"/>
                    <a:pt x="693" y="1149"/>
                    <a:pt x="968" y="1494"/>
                  </a:cubicBezTo>
                  <a:cubicBezTo>
                    <a:pt x="1037" y="1585"/>
                    <a:pt x="1110" y="1663"/>
                    <a:pt x="1188" y="1736"/>
                  </a:cubicBezTo>
                  <a:cubicBezTo>
                    <a:pt x="821" y="1763"/>
                    <a:pt x="464" y="1888"/>
                    <a:pt x="161" y="2080"/>
                  </a:cubicBezTo>
                  <a:cubicBezTo>
                    <a:pt x="9" y="2182"/>
                    <a:pt x="0" y="2356"/>
                    <a:pt x="110" y="2489"/>
                  </a:cubicBezTo>
                  <a:cubicBezTo>
                    <a:pt x="386" y="2828"/>
                    <a:pt x="752" y="3075"/>
                    <a:pt x="1165" y="3227"/>
                  </a:cubicBezTo>
                  <a:cubicBezTo>
                    <a:pt x="1389" y="3304"/>
                    <a:pt x="1605" y="3342"/>
                    <a:pt x="1825" y="3342"/>
                  </a:cubicBezTo>
                  <a:cubicBezTo>
                    <a:pt x="1555" y="3754"/>
                    <a:pt x="1408" y="4245"/>
                    <a:pt x="1385" y="4741"/>
                  </a:cubicBezTo>
                  <a:cubicBezTo>
                    <a:pt x="1377" y="4882"/>
                    <a:pt x="1507" y="4999"/>
                    <a:pt x="1642" y="4999"/>
                  </a:cubicBezTo>
                  <a:cubicBezTo>
                    <a:pt x="1665" y="4999"/>
                    <a:pt x="1688" y="4995"/>
                    <a:pt x="1711" y="4988"/>
                  </a:cubicBezTo>
                  <a:cubicBezTo>
                    <a:pt x="2496" y="4745"/>
                    <a:pt x="3664" y="4350"/>
                    <a:pt x="3967" y="3484"/>
                  </a:cubicBezTo>
                  <a:cubicBezTo>
                    <a:pt x="4045" y="3429"/>
                    <a:pt x="4100" y="3332"/>
                    <a:pt x="4077" y="3213"/>
                  </a:cubicBezTo>
                  <a:cubicBezTo>
                    <a:pt x="3722" y="1516"/>
                    <a:pt x="2377"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5"/>
            <p:cNvSpPr/>
            <p:nvPr/>
          </p:nvSpPr>
          <p:spPr>
            <a:xfrm>
              <a:off x="491763" y="4166644"/>
              <a:ext cx="164808" cy="210681"/>
            </a:xfrm>
            <a:custGeom>
              <a:avLst/>
              <a:gdLst/>
              <a:ahLst/>
              <a:cxnLst/>
              <a:rect l="l" t="t" r="r" b="b"/>
              <a:pathLst>
                <a:path w="3334" h="4262" extrusionOk="0">
                  <a:moveTo>
                    <a:pt x="585" y="1"/>
                  </a:moveTo>
                  <a:cubicBezTo>
                    <a:pt x="464" y="1"/>
                    <a:pt x="338" y="119"/>
                    <a:pt x="390" y="252"/>
                  </a:cubicBezTo>
                  <a:cubicBezTo>
                    <a:pt x="574" y="710"/>
                    <a:pt x="857" y="1137"/>
                    <a:pt x="1202" y="1503"/>
                  </a:cubicBezTo>
                  <a:cubicBezTo>
                    <a:pt x="834" y="1517"/>
                    <a:pt x="468" y="1622"/>
                    <a:pt x="152" y="1815"/>
                  </a:cubicBezTo>
                  <a:cubicBezTo>
                    <a:pt x="32" y="1884"/>
                    <a:pt x="0" y="2068"/>
                    <a:pt x="106" y="2164"/>
                  </a:cubicBezTo>
                  <a:cubicBezTo>
                    <a:pt x="610" y="2618"/>
                    <a:pt x="1206" y="2911"/>
                    <a:pt x="1871" y="2938"/>
                  </a:cubicBezTo>
                  <a:cubicBezTo>
                    <a:pt x="1619" y="3269"/>
                    <a:pt x="1450" y="3631"/>
                    <a:pt x="1367" y="4058"/>
                  </a:cubicBezTo>
                  <a:cubicBezTo>
                    <a:pt x="1347" y="4161"/>
                    <a:pt x="1417" y="4262"/>
                    <a:pt x="1518" y="4262"/>
                  </a:cubicBezTo>
                  <a:cubicBezTo>
                    <a:pt x="1533" y="4262"/>
                    <a:pt x="1548" y="4259"/>
                    <a:pt x="1564" y="4255"/>
                  </a:cubicBezTo>
                  <a:cubicBezTo>
                    <a:pt x="1958" y="4153"/>
                    <a:pt x="2366" y="4012"/>
                    <a:pt x="2701" y="3774"/>
                  </a:cubicBezTo>
                  <a:cubicBezTo>
                    <a:pt x="3008" y="3544"/>
                    <a:pt x="3196" y="3283"/>
                    <a:pt x="3306" y="2915"/>
                  </a:cubicBezTo>
                  <a:cubicBezTo>
                    <a:pt x="3334" y="2828"/>
                    <a:pt x="3146" y="724"/>
                    <a:pt x="637" y="9"/>
                  </a:cubicBezTo>
                  <a:cubicBezTo>
                    <a:pt x="620" y="3"/>
                    <a:pt x="603" y="1"/>
                    <a:pt x="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1" name="Google Shape;2231;p25"/>
          <p:cNvGrpSpPr/>
          <p:nvPr/>
        </p:nvGrpSpPr>
        <p:grpSpPr>
          <a:xfrm rot="3876784">
            <a:off x="8644682" y="3818401"/>
            <a:ext cx="320791" cy="331580"/>
            <a:chOff x="376338" y="4134265"/>
            <a:chExt cx="296151" cy="306086"/>
          </a:xfrm>
        </p:grpSpPr>
        <p:sp>
          <p:nvSpPr>
            <p:cNvPr id="2232" name="Google Shape;2232;p25"/>
            <p:cNvSpPr/>
            <p:nvPr/>
          </p:nvSpPr>
          <p:spPr>
            <a:xfrm>
              <a:off x="376338" y="4134265"/>
              <a:ext cx="295409" cy="306086"/>
            </a:xfrm>
            <a:custGeom>
              <a:avLst/>
              <a:gdLst/>
              <a:ahLst/>
              <a:cxnLst/>
              <a:rect l="l" t="t" r="r" b="b"/>
              <a:pathLst>
                <a:path w="5976" h="6192" extrusionOk="0">
                  <a:moveTo>
                    <a:pt x="1475" y="0"/>
                  </a:moveTo>
                  <a:cubicBezTo>
                    <a:pt x="1291" y="0"/>
                    <a:pt x="1105" y="14"/>
                    <a:pt x="919" y="44"/>
                  </a:cubicBezTo>
                  <a:cubicBezTo>
                    <a:pt x="758" y="67"/>
                    <a:pt x="675" y="296"/>
                    <a:pt x="762" y="425"/>
                  </a:cubicBezTo>
                  <a:cubicBezTo>
                    <a:pt x="927" y="668"/>
                    <a:pt x="1106" y="907"/>
                    <a:pt x="1289" y="1136"/>
                  </a:cubicBezTo>
                  <a:cubicBezTo>
                    <a:pt x="1215" y="1131"/>
                    <a:pt x="1140" y="1128"/>
                    <a:pt x="1065" y="1128"/>
                  </a:cubicBezTo>
                  <a:cubicBezTo>
                    <a:pt x="790" y="1128"/>
                    <a:pt x="514" y="1161"/>
                    <a:pt x="239" y="1223"/>
                  </a:cubicBezTo>
                  <a:cubicBezTo>
                    <a:pt x="74" y="1259"/>
                    <a:pt x="1" y="1466"/>
                    <a:pt x="83" y="1603"/>
                  </a:cubicBezTo>
                  <a:cubicBezTo>
                    <a:pt x="373" y="2090"/>
                    <a:pt x="758" y="2507"/>
                    <a:pt x="1216" y="2833"/>
                  </a:cubicBezTo>
                  <a:cubicBezTo>
                    <a:pt x="794" y="3085"/>
                    <a:pt x="423" y="3415"/>
                    <a:pt x="121" y="3800"/>
                  </a:cubicBezTo>
                  <a:cubicBezTo>
                    <a:pt x="24" y="3924"/>
                    <a:pt x="11" y="4121"/>
                    <a:pt x="170" y="4209"/>
                  </a:cubicBezTo>
                  <a:cubicBezTo>
                    <a:pt x="757" y="4520"/>
                    <a:pt x="1401" y="4681"/>
                    <a:pt x="2053" y="4681"/>
                  </a:cubicBezTo>
                  <a:cubicBezTo>
                    <a:pt x="2119" y="4681"/>
                    <a:pt x="2186" y="4680"/>
                    <a:pt x="2253" y="4676"/>
                  </a:cubicBezTo>
                  <a:lnTo>
                    <a:pt x="2253" y="4676"/>
                  </a:lnTo>
                  <a:cubicBezTo>
                    <a:pt x="2037" y="5056"/>
                    <a:pt x="1918" y="5483"/>
                    <a:pt x="1914" y="5928"/>
                  </a:cubicBezTo>
                  <a:cubicBezTo>
                    <a:pt x="1910" y="6055"/>
                    <a:pt x="2031" y="6192"/>
                    <a:pt x="2163" y="6192"/>
                  </a:cubicBezTo>
                  <a:cubicBezTo>
                    <a:pt x="2188" y="6192"/>
                    <a:pt x="2214" y="6187"/>
                    <a:pt x="2239" y="6175"/>
                  </a:cubicBezTo>
                  <a:cubicBezTo>
                    <a:pt x="3106" y="5813"/>
                    <a:pt x="3963" y="5424"/>
                    <a:pt x="4775" y="4952"/>
                  </a:cubicBezTo>
                  <a:cubicBezTo>
                    <a:pt x="5294" y="4649"/>
                    <a:pt x="5917" y="4167"/>
                    <a:pt x="5889" y="3553"/>
                  </a:cubicBezTo>
                  <a:cubicBezTo>
                    <a:pt x="5944" y="3498"/>
                    <a:pt x="5976" y="3415"/>
                    <a:pt x="5958" y="3318"/>
                  </a:cubicBezTo>
                  <a:cubicBezTo>
                    <a:pt x="5775" y="2283"/>
                    <a:pt x="4985" y="1493"/>
                    <a:pt x="4147" y="920"/>
                  </a:cubicBezTo>
                  <a:cubicBezTo>
                    <a:pt x="3350" y="378"/>
                    <a:pt x="2432" y="0"/>
                    <a:pt x="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5"/>
            <p:cNvSpPr/>
            <p:nvPr/>
          </p:nvSpPr>
          <p:spPr>
            <a:xfrm>
              <a:off x="469765" y="4150133"/>
              <a:ext cx="202723" cy="247113"/>
            </a:xfrm>
            <a:custGeom>
              <a:avLst/>
              <a:gdLst/>
              <a:ahLst/>
              <a:cxnLst/>
              <a:rect l="l" t="t" r="r" b="b"/>
              <a:pathLst>
                <a:path w="4101" h="4999" extrusionOk="0">
                  <a:moveTo>
                    <a:pt x="932" y="544"/>
                  </a:moveTo>
                  <a:lnTo>
                    <a:pt x="932" y="544"/>
                  </a:lnTo>
                  <a:cubicBezTo>
                    <a:pt x="2248" y="732"/>
                    <a:pt x="3178" y="1856"/>
                    <a:pt x="3527" y="3117"/>
                  </a:cubicBezTo>
                  <a:cubicBezTo>
                    <a:pt x="3522" y="3126"/>
                    <a:pt x="3522" y="3135"/>
                    <a:pt x="3518" y="3149"/>
                  </a:cubicBezTo>
                  <a:cubicBezTo>
                    <a:pt x="3449" y="3530"/>
                    <a:pt x="3160" y="3772"/>
                    <a:pt x="2839" y="3960"/>
                  </a:cubicBezTo>
                  <a:cubicBezTo>
                    <a:pt x="2559" y="4121"/>
                    <a:pt x="2257" y="4254"/>
                    <a:pt x="1954" y="4364"/>
                  </a:cubicBezTo>
                  <a:cubicBezTo>
                    <a:pt x="2050" y="3937"/>
                    <a:pt x="2266" y="3562"/>
                    <a:pt x="2559" y="3232"/>
                  </a:cubicBezTo>
                  <a:cubicBezTo>
                    <a:pt x="2705" y="3069"/>
                    <a:pt x="2594" y="2810"/>
                    <a:pt x="2389" y="2810"/>
                  </a:cubicBezTo>
                  <a:cubicBezTo>
                    <a:pt x="2367" y="2810"/>
                    <a:pt x="2344" y="2813"/>
                    <a:pt x="2321" y="2819"/>
                  </a:cubicBezTo>
                  <a:cubicBezTo>
                    <a:pt x="2202" y="2850"/>
                    <a:pt x="2081" y="2865"/>
                    <a:pt x="1960" y="2865"/>
                  </a:cubicBezTo>
                  <a:cubicBezTo>
                    <a:pt x="1512" y="2865"/>
                    <a:pt x="1060" y="2666"/>
                    <a:pt x="720" y="2374"/>
                  </a:cubicBezTo>
                  <a:cubicBezTo>
                    <a:pt x="915" y="2295"/>
                    <a:pt x="1115" y="2261"/>
                    <a:pt x="1320" y="2261"/>
                  </a:cubicBezTo>
                  <a:cubicBezTo>
                    <a:pt x="1544" y="2261"/>
                    <a:pt x="1772" y="2302"/>
                    <a:pt x="2005" y="2374"/>
                  </a:cubicBezTo>
                  <a:cubicBezTo>
                    <a:pt x="2028" y="2382"/>
                    <a:pt x="2050" y="2385"/>
                    <a:pt x="2072" y="2385"/>
                  </a:cubicBezTo>
                  <a:cubicBezTo>
                    <a:pt x="2295" y="2385"/>
                    <a:pt x="2427" y="2028"/>
                    <a:pt x="2193" y="1924"/>
                  </a:cubicBezTo>
                  <a:cubicBezTo>
                    <a:pt x="1848" y="1769"/>
                    <a:pt x="1564" y="1424"/>
                    <a:pt x="1334" y="1131"/>
                  </a:cubicBezTo>
                  <a:cubicBezTo>
                    <a:pt x="1188" y="943"/>
                    <a:pt x="1059" y="745"/>
                    <a:pt x="932" y="544"/>
                  </a:cubicBezTo>
                  <a:close/>
                  <a:moveTo>
                    <a:pt x="564" y="1"/>
                  </a:moveTo>
                  <a:cubicBezTo>
                    <a:pt x="529" y="1"/>
                    <a:pt x="494" y="1"/>
                    <a:pt x="459" y="2"/>
                  </a:cubicBezTo>
                  <a:cubicBezTo>
                    <a:pt x="267" y="8"/>
                    <a:pt x="129" y="218"/>
                    <a:pt x="234" y="393"/>
                  </a:cubicBezTo>
                  <a:cubicBezTo>
                    <a:pt x="464" y="773"/>
                    <a:pt x="693" y="1149"/>
                    <a:pt x="968" y="1494"/>
                  </a:cubicBezTo>
                  <a:cubicBezTo>
                    <a:pt x="1037" y="1585"/>
                    <a:pt x="1110" y="1663"/>
                    <a:pt x="1188" y="1736"/>
                  </a:cubicBezTo>
                  <a:cubicBezTo>
                    <a:pt x="821" y="1763"/>
                    <a:pt x="464" y="1888"/>
                    <a:pt x="161" y="2080"/>
                  </a:cubicBezTo>
                  <a:cubicBezTo>
                    <a:pt x="9" y="2182"/>
                    <a:pt x="0" y="2356"/>
                    <a:pt x="110" y="2489"/>
                  </a:cubicBezTo>
                  <a:cubicBezTo>
                    <a:pt x="386" y="2828"/>
                    <a:pt x="752" y="3075"/>
                    <a:pt x="1165" y="3227"/>
                  </a:cubicBezTo>
                  <a:cubicBezTo>
                    <a:pt x="1389" y="3304"/>
                    <a:pt x="1605" y="3342"/>
                    <a:pt x="1825" y="3342"/>
                  </a:cubicBezTo>
                  <a:cubicBezTo>
                    <a:pt x="1555" y="3754"/>
                    <a:pt x="1408" y="4245"/>
                    <a:pt x="1385" y="4741"/>
                  </a:cubicBezTo>
                  <a:cubicBezTo>
                    <a:pt x="1377" y="4882"/>
                    <a:pt x="1507" y="4999"/>
                    <a:pt x="1642" y="4999"/>
                  </a:cubicBezTo>
                  <a:cubicBezTo>
                    <a:pt x="1665" y="4999"/>
                    <a:pt x="1688" y="4995"/>
                    <a:pt x="1711" y="4988"/>
                  </a:cubicBezTo>
                  <a:cubicBezTo>
                    <a:pt x="2496" y="4745"/>
                    <a:pt x="3664" y="4350"/>
                    <a:pt x="3967" y="3484"/>
                  </a:cubicBezTo>
                  <a:cubicBezTo>
                    <a:pt x="4045" y="3429"/>
                    <a:pt x="4100" y="3332"/>
                    <a:pt x="4077" y="3213"/>
                  </a:cubicBezTo>
                  <a:cubicBezTo>
                    <a:pt x="3722" y="1516"/>
                    <a:pt x="2377"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5"/>
            <p:cNvSpPr/>
            <p:nvPr/>
          </p:nvSpPr>
          <p:spPr>
            <a:xfrm>
              <a:off x="491763" y="4166644"/>
              <a:ext cx="164808" cy="210681"/>
            </a:xfrm>
            <a:custGeom>
              <a:avLst/>
              <a:gdLst/>
              <a:ahLst/>
              <a:cxnLst/>
              <a:rect l="l" t="t" r="r" b="b"/>
              <a:pathLst>
                <a:path w="3334" h="4262" extrusionOk="0">
                  <a:moveTo>
                    <a:pt x="585" y="1"/>
                  </a:moveTo>
                  <a:cubicBezTo>
                    <a:pt x="464" y="1"/>
                    <a:pt x="338" y="119"/>
                    <a:pt x="390" y="252"/>
                  </a:cubicBezTo>
                  <a:cubicBezTo>
                    <a:pt x="574" y="710"/>
                    <a:pt x="857" y="1137"/>
                    <a:pt x="1202" y="1503"/>
                  </a:cubicBezTo>
                  <a:cubicBezTo>
                    <a:pt x="834" y="1517"/>
                    <a:pt x="468" y="1622"/>
                    <a:pt x="152" y="1815"/>
                  </a:cubicBezTo>
                  <a:cubicBezTo>
                    <a:pt x="32" y="1884"/>
                    <a:pt x="0" y="2068"/>
                    <a:pt x="106" y="2164"/>
                  </a:cubicBezTo>
                  <a:cubicBezTo>
                    <a:pt x="610" y="2618"/>
                    <a:pt x="1206" y="2911"/>
                    <a:pt x="1871" y="2938"/>
                  </a:cubicBezTo>
                  <a:cubicBezTo>
                    <a:pt x="1619" y="3269"/>
                    <a:pt x="1450" y="3631"/>
                    <a:pt x="1367" y="4058"/>
                  </a:cubicBezTo>
                  <a:cubicBezTo>
                    <a:pt x="1347" y="4161"/>
                    <a:pt x="1417" y="4262"/>
                    <a:pt x="1518" y="4262"/>
                  </a:cubicBezTo>
                  <a:cubicBezTo>
                    <a:pt x="1533" y="4262"/>
                    <a:pt x="1548" y="4259"/>
                    <a:pt x="1564" y="4255"/>
                  </a:cubicBezTo>
                  <a:cubicBezTo>
                    <a:pt x="1958" y="4153"/>
                    <a:pt x="2366" y="4012"/>
                    <a:pt x="2701" y="3774"/>
                  </a:cubicBezTo>
                  <a:cubicBezTo>
                    <a:pt x="3008" y="3544"/>
                    <a:pt x="3196" y="3283"/>
                    <a:pt x="3306" y="2915"/>
                  </a:cubicBezTo>
                  <a:cubicBezTo>
                    <a:pt x="3334" y="2828"/>
                    <a:pt x="3146" y="724"/>
                    <a:pt x="637" y="9"/>
                  </a:cubicBezTo>
                  <a:cubicBezTo>
                    <a:pt x="620" y="3"/>
                    <a:pt x="603" y="1"/>
                    <a:pt x="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5" name="Google Shape;2235;p25"/>
          <p:cNvGrpSpPr/>
          <p:nvPr/>
        </p:nvGrpSpPr>
        <p:grpSpPr>
          <a:xfrm rot="6913706">
            <a:off x="6416272" y="3652557"/>
            <a:ext cx="320797" cy="331572"/>
            <a:chOff x="376338" y="4134265"/>
            <a:chExt cx="296151" cy="306086"/>
          </a:xfrm>
        </p:grpSpPr>
        <p:sp>
          <p:nvSpPr>
            <p:cNvPr id="2236" name="Google Shape;2236;p25"/>
            <p:cNvSpPr/>
            <p:nvPr/>
          </p:nvSpPr>
          <p:spPr>
            <a:xfrm>
              <a:off x="376338" y="4134265"/>
              <a:ext cx="295409" cy="306086"/>
            </a:xfrm>
            <a:custGeom>
              <a:avLst/>
              <a:gdLst/>
              <a:ahLst/>
              <a:cxnLst/>
              <a:rect l="l" t="t" r="r" b="b"/>
              <a:pathLst>
                <a:path w="5976" h="6192" extrusionOk="0">
                  <a:moveTo>
                    <a:pt x="1475" y="0"/>
                  </a:moveTo>
                  <a:cubicBezTo>
                    <a:pt x="1291" y="0"/>
                    <a:pt x="1105" y="14"/>
                    <a:pt x="919" y="44"/>
                  </a:cubicBezTo>
                  <a:cubicBezTo>
                    <a:pt x="758" y="67"/>
                    <a:pt x="675" y="296"/>
                    <a:pt x="762" y="425"/>
                  </a:cubicBezTo>
                  <a:cubicBezTo>
                    <a:pt x="927" y="668"/>
                    <a:pt x="1106" y="907"/>
                    <a:pt x="1289" y="1136"/>
                  </a:cubicBezTo>
                  <a:cubicBezTo>
                    <a:pt x="1215" y="1131"/>
                    <a:pt x="1140" y="1128"/>
                    <a:pt x="1065" y="1128"/>
                  </a:cubicBezTo>
                  <a:cubicBezTo>
                    <a:pt x="790" y="1128"/>
                    <a:pt x="514" y="1161"/>
                    <a:pt x="239" y="1223"/>
                  </a:cubicBezTo>
                  <a:cubicBezTo>
                    <a:pt x="74" y="1259"/>
                    <a:pt x="1" y="1466"/>
                    <a:pt x="83" y="1603"/>
                  </a:cubicBezTo>
                  <a:cubicBezTo>
                    <a:pt x="373" y="2090"/>
                    <a:pt x="758" y="2507"/>
                    <a:pt x="1216" y="2833"/>
                  </a:cubicBezTo>
                  <a:cubicBezTo>
                    <a:pt x="794" y="3085"/>
                    <a:pt x="423" y="3415"/>
                    <a:pt x="121" y="3800"/>
                  </a:cubicBezTo>
                  <a:cubicBezTo>
                    <a:pt x="24" y="3924"/>
                    <a:pt x="11" y="4121"/>
                    <a:pt x="170" y="4209"/>
                  </a:cubicBezTo>
                  <a:cubicBezTo>
                    <a:pt x="757" y="4520"/>
                    <a:pt x="1401" y="4681"/>
                    <a:pt x="2053" y="4681"/>
                  </a:cubicBezTo>
                  <a:cubicBezTo>
                    <a:pt x="2119" y="4681"/>
                    <a:pt x="2186" y="4680"/>
                    <a:pt x="2253" y="4676"/>
                  </a:cubicBezTo>
                  <a:lnTo>
                    <a:pt x="2253" y="4676"/>
                  </a:lnTo>
                  <a:cubicBezTo>
                    <a:pt x="2037" y="5056"/>
                    <a:pt x="1918" y="5483"/>
                    <a:pt x="1914" y="5928"/>
                  </a:cubicBezTo>
                  <a:cubicBezTo>
                    <a:pt x="1910" y="6055"/>
                    <a:pt x="2031" y="6192"/>
                    <a:pt x="2163" y="6192"/>
                  </a:cubicBezTo>
                  <a:cubicBezTo>
                    <a:pt x="2188" y="6192"/>
                    <a:pt x="2214" y="6187"/>
                    <a:pt x="2239" y="6175"/>
                  </a:cubicBezTo>
                  <a:cubicBezTo>
                    <a:pt x="3106" y="5813"/>
                    <a:pt x="3963" y="5424"/>
                    <a:pt x="4775" y="4952"/>
                  </a:cubicBezTo>
                  <a:cubicBezTo>
                    <a:pt x="5294" y="4649"/>
                    <a:pt x="5917" y="4167"/>
                    <a:pt x="5889" y="3553"/>
                  </a:cubicBezTo>
                  <a:cubicBezTo>
                    <a:pt x="5944" y="3498"/>
                    <a:pt x="5976" y="3415"/>
                    <a:pt x="5958" y="3318"/>
                  </a:cubicBezTo>
                  <a:cubicBezTo>
                    <a:pt x="5775" y="2283"/>
                    <a:pt x="4985" y="1493"/>
                    <a:pt x="4147" y="920"/>
                  </a:cubicBezTo>
                  <a:cubicBezTo>
                    <a:pt x="3350" y="378"/>
                    <a:pt x="2432" y="0"/>
                    <a:pt x="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5"/>
            <p:cNvSpPr/>
            <p:nvPr/>
          </p:nvSpPr>
          <p:spPr>
            <a:xfrm>
              <a:off x="469765" y="4150133"/>
              <a:ext cx="202723" cy="247113"/>
            </a:xfrm>
            <a:custGeom>
              <a:avLst/>
              <a:gdLst/>
              <a:ahLst/>
              <a:cxnLst/>
              <a:rect l="l" t="t" r="r" b="b"/>
              <a:pathLst>
                <a:path w="4101" h="4999" extrusionOk="0">
                  <a:moveTo>
                    <a:pt x="932" y="544"/>
                  </a:moveTo>
                  <a:lnTo>
                    <a:pt x="932" y="544"/>
                  </a:lnTo>
                  <a:cubicBezTo>
                    <a:pt x="2248" y="732"/>
                    <a:pt x="3178" y="1856"/>
                    <a:pt x="3527" y="3117"/>
                  </a:cubicBezTo>
                  <a:cubicBezTo>
                    <a:pt x="3522" y="3126"/>
                    <a:pt x="3522" y="3135"/>
                    <a:pt x="3518" y="3149"/>
                  </a:cubicBezTo>
                  <a:cubicBezTo>
                    <a:pt x="3449" y="3530"/>
                    <a:pt x="3160" y="3772"/>
                    <a:pt x="2839" y="3960"/>
                  </a:cubicBezTo>
                  <a:cubicBezTo>
                    <a:pt x="2559" y="4121"/>
                    <a:pt x="2257" y="4254"/>
                    <a:pt x="1954" y="4364"/>
                  </a:cubicBezTo>
                  <a:cubicBezTo>
                    <a:pt x="2050" y="3937"/>
                    <a:pt x="2266" y="3562"/>
                    <a:pt x="2559" y="3232"/>
                  </a:cubicBezTo>
                  <a:cubicBezTo>
                    <a:pt x="2705" y="3069"/>
                    <a:pt x="2594" y="2810"/>
                    <a:pt x="2389" y="2810"/>
                  </a:cubicBezTo>
                  <a:cubicBezTo>
                    <a:pt x="2367" y="2810"/>
                    <a:pt x="2344" y="2813"/>
                    <a:pt x="2321" y="2819"/>
                  </a:cubicBezTo>
                  <a:cubicBezTo>
                    <a:pt x="2202" y="2850"/>
                    <a:pt x="2081" y="2865"/>
                    <a:pt x="1960" y="2865"/>
                  </a:cubicBezTo>
                  <a:cubicBezTo>
                    <a:pt x="1512" y="2865"/>
                    <a:pt x="1060" y="2666"/>
                    <a:pt x="720" y="2374"/>
                  </a:cubicBezTo>
                  <a:cubicBezTo>
                    <a:pt x="915" y="2295"/>
                    <a:pt x="1115" y="2261"/>
                    <a:pt x="1320" y="2261"/>
                  </a:cubicBezTo>
                  <a:cubicBezTo>
                    <a:pt x="1544" y="2261"/>
                    <a:pt x="1772" y="2302"/>
                    <a:pt x="2005" y="2374"/>
                  </a:cubicBezTo>
                  <a:cubicBezTo>
                    <a:pt x="2028" y="2382"/>
                    <a:pt x="2050" y="2385"/>
                    <a:pt x="2072" y="2385"/>
                  </a:cubicBezTo>
                  <a:cubicBezTo>
                    <a:pt x="2295" y="2385"/>
                    <a:pt x="2427" y="2028"/>
                    <a:pt x="2193" y="1924"/>
                  </a:cubicBezTo>
                  <a:cubicBezTo>
                    <a:pt x="1848" y="1769"/>
                    <a:pt x="1564" y="1424"/>
                    <a:pt x="1334" y="1131"/>
                  </a:cubicBezTo>
                  <a:cubicBezTo>
                    <a:pt x="1188" y="943"/>
                    <a:pt x="1059" y="745"/>
                    <a:pt x="932" y="544"/>
                  </a:cubicBezTo>
                  <a:close/>
                  <a:moveTo>
                    <a:pt x="564" y="1"/>
                  </a:moveTo>
                  <a:cubicBezTo>
                    <a:pt x="529" y="1"/>
                    <a:pt x="494" y="1"/>
                    <a:pt x="459" y="2"/>
                  </a:cubicBezTo>
                  <a:cubicBezTo>
                    <a:pt x="267" y="8"/>
                    <a:pt x="129" y="218"/>
                    <a:pt x="234" y="393"/>
                  </a:cubicBezTo>
                  <a:cubicBezTo>
                    <a:pt x="464" y="773"/>
                    <a:pt x="693" y="1149"/>
                    <a:pt x="968" y="1494"/>
                  </a:cubicBezTo>
                  <a:cubicBezTo>
                    <a:pt x="1037" y="1585"/>
                    <a:pt x="1110" y="1663"/>
                    <a:pt x="1188" y="1736"/>
                  </a:cubicBezTo>
                  <a:cubicBezTo>
                    <a:pt x="821" y="1763"/>
                    <a:pt x="464" y="1888"/>
                    <a:pt x="161" y="2080"/>
                  </a:cubicBezTo>
                  <a:cubicBezTo>
                    <a:pt x="9" y="2182"/>
                    <a:pt x="0" y="2356"/>
                    <a:pt x="110" y="2489"/>
                  </a:cubicBezTo>
                  <a:cubicBezTo>
                    <a:pt x="386" y="2828"/>
                    <a:pt x="752" y="3075"/>
                    <a:pt x="1165" y="3227"/>
                  </a:cubicBezTo>
                  <a:cubicBezTo>
                    <a:pt x="1389" y="3304"/>
                    <a:pt x="1605" y="3342"/>
                    <a:pt x="1825" y="3342"/>
                  </a:cubicBezTo>
                  <a:cubicBezTo>
                    <a:pt x="1555" y="3754"/>
                    <a:pt x="1408" y="4245"/>
                    <a:pt x="1385" y="4741"/>
                  </a:cubicBezTo>
                  <a:cubicBezTo>
                    <a:pt x="1377" y="4882"/>
                    <a:pt x="1507" y="4999"/>
                    <a:pt x="1642" y="4999"/>
                  </a:cubicBezTo>
                  <a:cubicBezTo>
                    <a:pt x="1665" y="4999"/>
                    <a:pt x="1688" y="4995"/>
                    <a:pt x="1711" y="4988"/>
                  </a:cubicBezTo>
                  <a:cubicBezTo>
                    <a:pt x="2496" y="4745"/>
                    <a:pt x="3664" y="4350"/>
                    <a:pt x="3967" y="3484"/>
                  </a:cubicBezTo>
                  <a:cubicBezTo>
                    <a:pt x="4045" y="3429"/>
                    <a:pt x="4100" y="3332"/>
                    <a:pt x="4077" y="3213"/>
                  </a:cubicBezTo>
                  <a:cubicBezTo>
                    <a:pt x="3722" y="1516"/>
                    <a:pt x="2377"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5"/>
            <p:cNvSpPr/>
            <p:nvPr/>
          </p:nvSpPr>
          <p:spPr>
            <a:xfrm>
              <a:off x="491763" y="4166644"/>
              <a:ext cx="164808" cy="210681"/>
            </a:xfrm>
            <a:custGeom>
              <a:avLst/>
              <a:gdLst/>
              <a:ahLst/>
              <a:cxnLst/>
              <a:rect l="l" t="t" r="r" b="b"/>
              <a:pathLst>
                <a:path w="3334" h="4262" extrusionOk="0">
                  <a:moveTo>
                    <a:pt x="585" y="1"/>
                  </a:moveTo>
                  <a:cubicBezTo>
                    <a:pt x="464" y="1"/>
                    <a:pt x="338" y="119"/>
                    <a:pt x="390" y="252"/>
                  </a:cubicBezTo>
                  <a:cubicBezTo>
                    <a:pt x="574" y="710"/>
                    <a:pt x="857" y="1137"/>
                    <a:pt x="1202" y="1503"/>
                  </a:cubicBezTo>
                  <a:cubicBezTo>
                    <a:pt x="834" y="1517"/>
                    <a:pt x="468" y="1622"/>
                    <a:pt x="152" y="1815"/>
                  </a:cubicBezTo>
                  <a:cubicBezTo>
                    <a:pt x="32" y="1884"/>
                    <a:pt x="0" y="2068"/>
                    <a:pt x="106" y="2164"/>
                  </a:cubicBezTo>
                  <a:cubicBezTo>
                    <a:pt x="610" y="2618"/>
                    <a:pt x="1206" y="2911"/>
                    <a:pt x="1871" y="2938"/>
                  </a:cubicBezTo>
                  <a:cubicBezTo>
                    <a:pt x="1619" y="3269"/>
                    <a:pt x="1450" y="3631"/>
                    <a:pt x="1367" y="4058"/>
                  </a:cubicBezTo>
                  <a:cubicBezTo>
                    <a:pt x="1347" y="4161"/>
                    <a:pt x="1417" y="4262"/>
                    <a:pt x="1518" y="4262"/>
                  </a:cubicBezTo>
                  <a:cubicBezTo>
                    <a:pt x="1533" y="4262"/>
                    <a:pt x="1548" y="4259"/>
                    <a:pt x="1564" y="4255"/>
                  </a:cubicBezTo>
                  <a:cubicBezTo>
                    <a:pt x="1958" y="4153"/>
                    <a:pt x="2366" y="4012"/>
                    <a:pt x="2701" y="3774"/>
                  </a:cubicBezTo>
                  <a:cubicBezTo>
                    <a:pt x="3008" y="3544"/>
                    <a:pt x="3196" y="3283"/>
                    <a:pt x="3306" y="2915"/>
                  </a:cubicBezTo>
                  <a:cubicBezTo>
                    <a:pt x="3334" y="2828"/>
                    <a:pt x="3146" y="724"/>
                    <a:pt x="637" y="9"/>
                  </a:cubicBezTo>
                  <a:cubicBezTo>
                    <a:pt x="620" y="3"/>
                    <a:pt x="603" y="1"/>
                    <a:pt x="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9" name="Google Shape;2239;p25"/>
          <p:cNvGrpSpPr/>
          <p:nvPr/>
        </p:nvGrpSpPr>
        <p:grpSpPr>
          <a:xfrm rot="-317">
            <a:off x="6154939" y="2412234"/>
            <a:ext cx="320790" cy="331583"/>
            <a:chOff x="376338" y="4134265"/>
            <a:chExt cx="296151" cy="306086"/>
          </a:xfrm>
        </p:grpSpPr>
        <p:sp>
          <p:nvSpPr>
            <p:cNvPr id="2240" name="Google Shape;2240;p25"/>
            <p:cNvSpPr/>
            <p:nvPr/>
          </p:nvSpPr>
          <p:spPr>
            <a:xfrm>
              <a:off x="376338" y="4134265"/>
              <a:ext cx="295409" cy="306086"/>
            </a:xfrm>
            <a:custGeom>
              <a:avLst/>
              <a:gdLst/>
              <a:ahLst/>
              <a:cxnLst/>
              <a:rect l="l" t="t" r="r" b="b"/>
              <a:pathLst>
                <a:path w="5976" h="6192" extrusionOk="0">
                  <a:moveTo>
                    <a:pt x="1475" y="0"/>
                  </a:moveTo>
                  <a:cubicBezTo>
                    <a:pt x="1291" y="0"/>
                    <a:pt x="1105" y="14"/>
                    <a:pt x="919" y="44"/>
                  </a:cubicBezTo>
                  <a:cubicBezTo>
                    <a:pt x="758" y="67"/>
                    <a:pt x="675" y="296"/>
                    <a:pt x="762" y="425"/>
                  </a:cubicBezTo>
                  <a:cubicBezTo>
                    <a:pt x="927" y="668"/>
                    <a:pt x="1106" y="907"/>
                    <a:pt x="1289" y="1136"/>
                  </a:cubicBezTo>
                  <a:cubicBezTo>
                    <a:pt x="1215" y="1131"/>
                    <a:pt x="1140" y="1128"/>
                    <a:pt x="1065" y="1128"/>
                  </a:cubicBezTo>
                  <a:cubicBezTo>
                    <a:pt x="790" y="1128"/>
                    <a:pt x="514" y="1161"/>
                    <a:pt x="239" y="1223"/>
                  </a:cubicBezTo>
                  <a:cubicBezTo>
                    <a:pt x="74" y="1259"/>
                    <a:pt x="1" y="1466"/>
                    <a:pt x="83" y="1603"/>
                  </a:cubicBezTo>
                  <a:cubicBezTo>
                    <a:pt x="373" y="2090"/>
                    <a:pt x="758" y="2507"/>
                    <a:pt x="1216" y="2833"/>
                  </a:cubicBezTo>
                  <a:cubicBezTo>
                    <a:pt x="794" y="3085"/>
                    <a:pt x="423" y="3415"/>
                    <a:pt x="121" y="3800"/>
                  </a:cubicBezTo>
                  <a:cubicBezTo>
                    <a:pt x="24" y="3924"/>
                    <a:pt x="11" y="4121"/>
                    <a:pt x="170" y="4209"/>
                  </a:cubicBezTo>
                  <a:cubicBezTo>
                    <a:pt x="757" y="4520"/>
                    <a:pt x="1401" y="4681"/>
                    <a:pt x="2053" y="4681"/>
                  </a:cubicBezTo>
                  <a:cubicBezTo>
                    <a:pt x="2119" y="4681"/>
                    <a:pt x="2186" y="4680"/>
                    <a:pt x="2253" y="4676"/>
                  </a:cubicBezTo>
                  <a:lnTo>
                    <a:pt x="2253" y="4676"/>
                  </a:lnTo>
                  <a:cubicBezTo>
                    <a:pt x="2037" y="5056"/>
                    <a:pt x="1918" y="5483"/>
                    <a:pt x="1914" y="5928"/>
                  </a:cubicBezTo>
                  <a:cubicBezTo>
                    <a:pt x="1910" y="6055"/>
                    <a:pt x="2031" y="6192"/>
                    <a:pt x="2163" y="6192"/>
                  </a:cubicBezTo>
                  <a:cubicBezTo>
                    <a:pt x="2188" y="6192"/>
                    <a:pt x="2214" y="6187"/>
                    <a:pt x="2239" y="6175"/>
                  </a:cubicBezTo>
                  <a:cubicBezTo>
                    <a:pt x="3106" y="5813"/>
                    <a:pt x="3963" y="5424"/>
                    <a:pt x="4775" y="4952"/>
                  </a:cubicBezTo>
                  <a:cubicBezTo>
                    <a:pt x="5294" y="4649"/>
                    <a:pt x="5917" y="4167"/>
                    <a:pt x="5889" y="3553"/>
                  </a:cubicBezTo>
                  <a:cubicBezTo>
                    <a:pt x="5944" y="3498"/>
                    <a:pt x="5976" y="3415"/>
                    <a:pt x="5958" y="3318"/>
                  </a:cubicBezTo>
                  <a:cubicBezTo>
                    <a:pt x="5775" y="2283"/>
                    <a:pt x="4985" y="1493"/>
                    <a:pt x="4147" y="920"/>
                  </a:cubicBezTo>
                  <a:cubicBezTo>
                    <a:pt x="3350" y="378"/>
                    <a:pt x="2432" y="0"/>
                    <a:pt x="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5"/>
            <p:cNvSpPr/>
            <p:nvPr/>
          </p:nvSpPr>
          <p:spPr>
            <a:xfrm>
              <a:off x="469765" y="4150133"/>
              <a:ext cx="202723" cy="247113"/>
            </a:xfrm>
            <a:custGeom>
              <a:avLst/>
              <a:gdLst/>
              <a:ahLst/>
              <a:cxnLst/>
              <a:rect l="l" t="t" r="r" b="b"/>
              <a:pathLst>
                <a:path w="4101" h="4999" extrusionOk="0">
                  <a:moveTo>
                    <a:pt x="932" y="544"/>
                  </a:moveTo>
                  <a:lnTo>
                    <a:pt x="932" y="544"/>
                  </a:lnTo>
                  <a:cubicBezTo>
                    <a:pt x="2248" y="732"/>
                    <a:pt x="3178" y="1856"/>
                    <a:pt x="3527" y="3117"/>
                  </a:cubicBezTo>
                  <a:cubicBezTo>
                    <a:pt x="3522" y="3126"/>
                    <a:pt x="3522" y="3135"/>
                    <a:pt x="3518" y="3149"/>
                  </a:cubicBezTo>
                  <a:cubicBezTo>
                    <a:pt x="3449" y="3530"/>
                    <a:pt x="3160" y="3772"/>
                    <a:pt x="2839" y="3960"/>
                  </a:cubicBezTo>
                  <a:cubicBezTo>
                    <a:pt x="2559" y="4121"/>
                    <a:pt x="2257" y="4254"/>
                    <a:pt x="1954" y="4364"/>
                  </a:cubicBezTo>
                  <a:cubicBezTo>
                    <a:pt x="2050" y="3937"/>
                    <a:pt x="2266" y="3562"/>
                    <a:pt x="2559" y="3232"/>
                  </a:cubicBezTo>
                  <a:cubicBezTo>
                    <a:pt x="2705" y="3069"/>
                    <a:pt x="2594" y="2810"/>
                    <a:pt x="2389" y="2810"/>
                  </a:cubicBezTo>
                  <a:cubicBezTo>
                    <a:pt x="2367" y="2810"/>
                    <a:pt x="2344" y="2813"/>
                    <a:pt x="2321" y="2819"/>
                  </a:cubicBezTo>
                  <a:cubicBezTo>
                    <a:pt x="2202" y="2850"/>
                    <a:pt x="2081" y="2865"/>
                    <a:pt x="1960" y="2865"/>
                  </a:cubicBezTo>
                  <a:cubicBezTo>
                    <a:pt x="1512" y="2865"/>
                    <a:pt x="1060" y="2666"/>
                    <a:pt x="720" y="2374"/>
                  </a:cubicBezTo>
                  <a:cubicBezTo>
                    <a:pt x="915" y="2295"/>
                    <a:pt x="1115" y="2261"/>
                    <a:pt x="1320" y="2261"/>
                  </a:cubicBezTo>
                  <a:cubicBezTo>
                    <a:pt x="1544" y="2261"/>
                    <a:pt x="1772" y="2302"/>
                    <a:pt x="2005" y="2374"/>
                  </a:cubicBezTo>
                  <a:cubicBezTo>
                    <a:pt x="2028" y="2382"/>
                    <a:pt x="2050" y="2385"/>
                    <a:pt x="2072" y="2385"/>
                  </a:cubicBezTo>
                  <a:cubicBezTo>
                    <a:pt x="2295" y="2385"/>
                    <a:pt x="2427" y="2028"/>
                    <a:pt x="2193" y="1924"/>
                  </a:cubicBezTo>
                  <a:cubicBezTo>
                    <a:pt x="1848" y="1769"/>
                    <a:pt x="1564" y="1424"/>
                    <a:pt x="1334" y="1131"/>
                  </a:cubicBezTo>
                  <a:cubicBezTo>
                    <a:pt x="1188" y="943"/>
                    <a:pt x="1059" y="745"/>
                    <a:pt x="932" y="544"/>
                  </a:cubicBezTo>
                  <a:close/>
                  <a:moveTo>
                    <a:pt x="564" y="1"/>
                  </a:moveTo>
                  <a:cubicBezTo>
                    <a:pt x="529" y="1"/>
                    <a:pt x="494" y="1"/>
                    <a:pt x="459" y="2"/>
                  </a:cubicBezTo>
                  <a:cubicBezTo>
                    <a:pt x="267" y="8"/>
                    <a:pt x="129" y="218"/>
                    <a:pt x="234" y="393"/>
                  </a:cubicBezTo>
                  <a:cubicBezTo>
                    <a:pt x="464" y="773"/>
                    <a:pt x="693" y="1149"/>
                    <a:pt x="968" y="1494"/>
                  </a:cubicBezTo>
                  <a:cubicBezTo>
                    <a:pt x="1037" y="1585"/>
                    <a:pt x="1110" y="1663"/>
                    <a:pt x="1188" y="1736"/>
                  </a:cubicBezTo>
                  <a:cubicBezTo>
                    <a:pt x="821" y="1763"/>
                    <a:pt x="464" y="1888"/>
                    <a:pt x="161" y="2080"/>
                  </a:cubicBezTo>
                  <a:cubicBezTo>
                    <a:pt x="9" y="2182"/>
                    <a:pt x="0" y="2356"/>
                    <a:pt x="110" y="2489"/>
                  </a:cubicBezTo>
                  <a:cubicBezTo>
                    <a:pt x="386" y="2828"/>
                    <a:pt x="752" y="3075"/>
                    <a:pt x="1165" y="3227"/>
                  </a:cubicBezTo>
                  <a:cubicBezTo>
                    <a:pt x="1389" y="3304"/>
                    <a:pt x="1605" y="3342"/>
                    <a:pt x="1825" y="3342"/>
                  </a:cubicBezTo>
                  <a:cubicBezTo>
                    <a:pt x="1555" y="3754"/>
                    <a:pt x="1408" y="4245"/>
                    <a:pt x="1385" y="4741"/>
                  </a:cubicBezTo>
                  <a:cubicBezTo>
                    <a:pt x="1377" y="4882"/>
                    <a:pt x="1507" y="4999"/>
                    <a:pt x="1642" y="4999"/>
                  </a:cubicBezTo>
                  <a:cubicBezTo>
                    <a:pt x="1665" y="4999"/>
                    <a:pt x="1688" y="4995"/>
                    <a:pt x="1711" y="4988"/>
                  </a:cubicBezTo>
                  <a:cubicBezTo>
                    <a:pt x="2496" y="4745"/>
                    <a:pt x="3664" y="4350"/>
                    <a:pt x="3967" y="3484"/>
                  </a:cubicBezTo>
                  <a:cubicBezTo>
                    <a:pt x="4045" y="3429"/>
                    <a:pt x="4100" y="3332"/>
                    <a:pt x="4077" y="3213"/>
                  </a:cubicBezTo>
                  <a:cubicBezTo>
                    <a:pt x="3722" y="1516"/>
                    <a:pt x="2377"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5"/>
            <p:cNvSpPr/>
            <p:nvPr/>
          </p:nvSpPr>
          <p:spPr>
            <a:xfrm>
              <a:off x="491763" y="4166644"/>
              <a:ext cx="164808" cy="210681"/>
            </a:xfrm>
            <a:custGeom>
              <a:avLst/>
              <a:gdLst/>
              <a:ahLst/>
              <a:cxnLst/>
              <a:rect l="l" t="t" r="r" b="b"/>
              <a:pathLst>
                <a:path w="3334" h="4262" extrusionOk="0">
                  <a:moveTo>
                    <a:pt x="585" y="1"/>
                  </a:moveTo>
                  <a:cubicBezTo>
                    <a:pt x="464" y="1"/>
                    <a:pt x="338" y="119"/>
                    <a:pt x="390" y="252"/>
                  </a:cubicBezTo>
                  <a:cubicBezTo>
                    <a:pt x="574" y="710"/>
                    <a:pt x="857" y="1137"/>
                    <a:pt x="1202" y="1503"/>
                  </a:cubicBezTo>
                  <a:cubicBezTo>
                    <a:pt x="834" y="1517"/>
                    <a:pt x="468" y="1622"/>
                    <a:pt x="152" y="1815"/>
                  </a:cubicBezTo>
                  <a:cubicBezTo>
                    <a:pt x="32" y="1884"/>
                    <a:pt x="0" y="2068"/>
                    <a:pt x="106" y="2164"/>
                  </a:cubicBezTo>
                  <a:cubicBezTo>
                    <a:pt x="610" y="2618"/>
                    <a:pt x="1206" y="2911"/>
                    <a:pt x="1871" y="2938"/>
                  </a:cubicBezTo>
                  <a:cubicBezTo>
                    <a:pt x="1619" y="3269"/>
                    <a:pt x="1450" y="3631"/>
                    <a:pt x="1367" y="4058"/>
                  </a:cubicBezTo>
                  <a:cubicBezTo>
                    <a:pt x="1347" y="4161"/>
                    <a:pt x="1417" y="4262"/>
                    <a:pt x="1518" y="4262"/>
                  </a:cubicBezTo>
                  <a:cubicBezTo>
                    <a:pt x="1533" y="4262"/>
                    <a:pt x="1548" y="4259"/>
                    <a:pt x="1564" y="4255"/>
                  </a:cubicBezTo>
                  <a:cubicBezTo>
                    <a:pt x="1958" y="4153"/>
                    <a:pt x="2366" y="4012"/>
                    <a:pt x="2701" y="3774"/>
                  </a:cubicBezTo>
                  <a:cubicBezTo>
                    <a:pt x="3008" y="3544"/>
                    <a:pt x="3196" y="3283"/>
                    <a:pt x="3306" y="2915"/>
                  </a:cubicBezTo>
                  <a:cubicBezTo>
                    <a:pt x="3334" y="2828"/>
                    <a:pt x="3146" y="724"/>
                    <a:pt x="637" y="9"/>
                  </a:cubicBezTo>
                  <a:cubicBezTo>
                    <a:pt x="620" y="3"/>
                    <a:pt x="603" y="1"/>
                    <a:pt x="5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43" name="Google Shape;2243;p25"/>
          <p:cNvPicPr preferRelativeResize="0"/>
          <p:nvPr/>
        </p:nvPicPr>
        <p:blipFill>
          <a:blip r:embed="rId2">
            <a:alphaModFix amt="50000"/>
          </a:blip>
          <a:stretch>
            <a:fillRect/>
          </a:stretch>
        </p:blipFill>
        <p:spPr>
          <a:xfrm>
            <a:off x="5401462" y="1795505"/>
            <a:ext cx="3742525" cy="3347995"/>
          </a:xfrm>
          <a:prstGeom prst="rect">
            <a:avLst/>
          </a:prstGeom>
          <a:noFill/>
          <a:ln>
            <a:noFill/>
          </a:ln>
        </p:spPr>
      </p:pic>
      <p:pic>
        <p:nvPicPr>
          <p:cNvPr id="2244" name="Google Shape;2244;p25"/>
          <p:cNvPicPr preferRelativeResize="0"/>
          <p:nvPr/>
        </p:nvPicPr>
        <p:blipFill>
          <a:blip r:embed="rId2">
            <a:alphaModFix amt="50000"/>
          </a:blip>
          <a:stretch>
            <a:fillRect/>
          </a:stretch>
        </p:blipFill>
        <p:spPr>
          <a:xfrm>
            <a:off x="7312587" y="-1552495"/>
            <a:ext cx="3742525" cy="3347995"/>
          </a:xfrm>
          <a:prstGeom prst="rect">
            <a:avLst/>
          </a:prstGeom>
          <a:noFill/>
          <a:ln>
            <a:noFill/>
          </a:ln>
        </p:spPr>
      </p:pic>
      <p:pic>
        <p:nvPicPr>
          <p:cNvPr id="2245" name="Google Shape;2245;p25"/>
          <p:cNvPicPr preferRelativeResize="0"/>
          <p:nvPr/>
        </p:nvPicPr>
        <p:blipFill>
          <a:blip r:embed="rId2">
            <a:alphaModFix amt="50000"/>
          </a:blip>
          <a:stretch>
            <a:fillRect/>
          </a:stretch>
        </p:blipFill>
        <p:spPr>
          <a:xfrm>
            <a:off x="-1498163" y="3602580"/>
            <a:ext cx="3742525" cy="334799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1">
  <p:cSld name="CUSTOM_4_2">
    <p:spTree>
      <p:nvGrpSpPr>
        <p:cNvPr id="1" name="Shape 2624"/>
        <p:cNvGrpSpPr/>
        <p:nvPr/>
      </p:nvGrpSpPr>
      <p:grpSpPr>
        <a:xfrm>
          <a:off x="0" y="0"/>
          <a:ext cx="0" cy="0"/>
          <a:chOff x="0" y="0"/>
          <a:chExt cx="0" cy="0"/>
        </a:xfrm>
      </p:grpSpPr>
      <p:sp>
        <p:nvSpPr>
          <p:cNvPr id="2625" name="Google Shape;2625;p32"/>
          <p:cNvSpPr/>
          <p:nvPr/>
        </p:nvSpPr>
        <p:spPr>
          <a:xfrm rot="2699872">
            <a:off x="-1216253" y="-1384768"/>
            <a:ext cx="4386663" cy="6262072"/>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6" name="Google Shape;2626;p32"/>
          <p:cNvGrpSpPr/>
          <p:nvPr/>
        </p:nvGrpSpPr>
        <p:grpSpPr>
          <a:xfrm rot="10800000">
            <a:off x="8396150" y="-263025"/>
            <a:ext cx="1514897" cy="1721394"/>
            <a:chOff x="-1010725" y="1320475"/>
            <a:chExt cx="1514897" cy="1721394"/>
          </a:xfrm>
        </p:grpSpPr>
        <p:sp>
          <p:nvSpPr>
            <p:cNvPr id="2627" name="Google Shape;2627;p32"/>
            <p:cNvSpPr/>
            <p:nvPr/>
          </p:nvSpPr>
          <p:spPr>
            <a:xfrm>
              <a:off x="-809054" y="1320475"/>
              <a:ext cx="1312669" cy="1254201"/>
            </a:xfrm>
            <a:custGeom>
              <a:avLst/>
              <a:gdLst/>
              <a:ahLst/>
              <a:cxnLst/>
              <a:rect l="l" t="t" r="r" b="b"/>
              <a:pathLst>
                <a:path w="14144" h="13514" extrusionOk="0">
                  <a:moveTo>
                    <a:pt x="10310" y="1"/>
                  </a:moveTo>
                  <a:cubicBezTo>
                    <a:pt x="9699" y="1"/>
                    <a:pt x="9092" y="51"/>
                    <a:pt x="8553" y="229"/>
                  </a:cubicBezTo>
                  <a:cubicBezTo>
                    <a:pt x="7330" y="633"/>
                    <a:pt x="5372" y="1808"/>
                    <a:pt x="3069" y="4170"/>
                  </a:cubicBezTo>
                  <a:cubicBezTo>
                    <a:pt x="762" y="6530"/>
                    <a:pt x="184" y="8994"/>
                    <a:pt x="102" y="10141"/>
                  </a:cubicBezTo>
                  <a:cubicBezTo>
                    <a:pt x="0" y="11525"/>
                    <a:pt x="872" y="12914"/>
                    <a:pt x="963" y="13098"/>
                  </a:cubicBezTo>
                  <a:cubicBezTo>
                    <a:pt x="963" y="13098"/>
                    <a:pt x="2615" y="13514"/>
                    <a:pt x="3846" y="13514"/>
                  </a:cubicBezTo>
                  <a:cubicBezTo>
                    <a:pt x="4077" y="13514"/>
                    <a:pt x="4293" y="13499"/>
                    <a:pt x="4481" y="13464"/>
                  </a:cubicBezTo>
                  <a:cubicBezTo>
                    <a:pt x="5848" y="13212"/>
                    <a:pt x="7751" y="11828"/>
                    <a:pt x="8879" y="10645"/>
                  </a:cubicBezTo>
                  <a:cubicBezTo>
                    <a:pt x="10007" y="9457"/>
                    <a:pt x="11925" y="7095"/>
                    <a:pt x="12433" y="6132"/>
                  </a:cubicBezTo>
                  <a:cubicBezTo>
                    <a:pt x="13286" y="4509"/>
                    <a:pt x="13832" y="2486"/>
                    <a:pt x="13851" y="1693"/>
                  </a:cubicBezTo>
                  <a:cubicBezTo>
                    <a:pt x="13878" y="587"/>
                    <a:pt x="14144" y="106"/>
                    <a:pt x="14144" y="106"/>
                  </a:cubicBezTo>
                  <a:cubicBezTo>
                    <a:pt x="14144" y="106"/>
                    <a:pt x="13797" y="84"/>
                    <a:pt x="13133" y="84"/>
                  </a:cubicBezTo>
                  <a:cubicBezTo>
                    <a:pt x="12996" y="84"/>
                    <a:pt x="12845" y="85"/>
                    <a:pt x="12681" y="87"/>
                  </a:cubicBezTo>
                  <a:cubicBezTo>
                    <a:pt x="12652" y="88"/>
                    <a:pt x="12623" y="88"/>
                    <a:pt x="12593" y="88"/>
                  </a:cubicBezTo>
                  <a:cubicBezTo>
                    <a:pt x="11921" y="88"/>
                    <a:pt x="11112" y="1"/>
                    <a:pt x="10310"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2"/>
            <p:cNvSpPr/>
            <p:nvPr/>
          </p:nvSpPr>
          <p:spPr>
            <a:xfrm>
              <a:off x="-796710" y="1485023"/>
              <a:ext cx="1101625" cy="1072855"/>
            </a:xfrm>
            <a:custGeom>
              <a:avLst/>
              <a:gdLst/>
              <a:ahLst/>
              <a:cxnLst/>
              <a:rect l="l" t="t" r="r" b="b"/>
              <a:pathLst>
                <a:path w="11870" h="11560" extrusionOk="0">
                  <a:moveTo>
                    <a:pt x="10528" y="0"/>
                  </a:moveTo>
                  <a:cubicBezTo>
                    <a:pt x="9624" y="0"/>
                    <a:pt x="8718" y="287"/>
                    <a:pt x="7990" y="828"/>
                  </a:cubicBezTo>
                  <a:cubicBezTo>
                    <a:pt x="7072" y="1506"/>
                    <a:pt x="6477" y="2515"/>
                    <a:pt x="5738" y="3382"/>
                  </a:cubicBezTo>
                  <a:cubicBezTo>
                    <a:pt x="4018" y="5405"/>
                    <a:pt x="1431" y="6789"/>
                    <a:pt x="1" y="8927"/>
                  </a:cubicBezTo>
                  <a:cubicBezTo>
                    <a:pt x="121" y="10096"/>
                    <a:pt x="771" y="11141"/>
                    <a:pt x="849" y="11302"/>
                  </a:cubicBezTo>
                  <a:cubicBezTo>
                    <a:pt x="849" y="11302"/>
                    <a:pt x="1408" y="11439"/>
                    <a:pt x="2119" y="11559"/>
                  </a:cubicBezTo>
                  <a:cubicBezTo>
                    <a:pt x="2716" y="11155"/>
                    <a:pt x="3312" y="10751"/>
                    <a:pt x="3903" y="10349"/>
                  </a:cubicBezTo>
                  <a:cubicBezTo>
                    <a:pt x="4995" y="9610"/>
                    <a:pt x="6086" y="8872"/>
                    <a:pt x="7086" y="8010"/>
                  </a:cubicBezTo>
                  <a:cubicBezTo>
                    <a:pt x="8668" y="6638"/>
                    <a:pt x="9999" y="4973"/>
                    <a:pt x="10975" y="3125"/>
                  </a:cubicBezTo>
                  <a:cubicBezTo>
                    <a:pt x="11461" y="2213"/>
                    <a:pt x="11870" y="1190"/>
                    <a:pt x="11714" y="172"/>
                  </a:cubicBezTo>
                  <a:cubicBezTo>
                    <a:pt x="11329" y="57"/>
                    <a:pt x="10929" y="0"/>
                    <a:pt x="10528"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2"/>
            <p:cNvSpPr/>
            <p:nvPr/>
          </p:nvSpPr>
          <p:spPr>
            <a:xfrm>
              <a:off x="-1010725" y="1321310"/>
              <a:ext cx="1514897" cy="1720558"/>
            </a:xfrm>
            <a:custGeom>
              <a:avLst/>
              <a:gdLst/>
              <a:ahLst/>
              <a:cxnLst/>
              <a:rect l="l" t="t" r="r" b="b"/>
              <a:pathLst>
                <a:path w="16323" h="18539" extrusionOk="0">
                  <a:moveTo>
                    <a:pt x="12868" y="0"/>
                  </a:moveTo>
                  <a:cubicBezTo>
                    <a:pt x="12900" y="198"/>
                    <a:pt x="12946" y="395"/>
                    <a:pt x="13001" y="584"/>
                  </a:cubicBezTo>
                  <a:cubicBezTo>
                    <a:pt x="13103" y="946"/>
                    <a:pt x="13230" y="1363"/>
                    <a:pt x="13442" y="1693"/>
                  </a:cubicBezTo>
                  <a:cubicBezTo>
                    <a:pt x="13207" y="1867"/>
                    <a:pt x="12974" y="2042"/>
                    <a:pt x="12745" y="2220"/>
                  </a:cubicBezTo>
                  <a:cubicBezTo>
                    <a:pt x="12483" y="1803"/>
                    <a:pt x="12244" y="1382"/>
                    <a:pt x="12102" y="904"/>
                  </a:cubicBezTo>
                  <a:cubicBezTo>
                    <a:pt x="12015" y="606"/>
                    <a:pt x="11969" y="308"/>
                    <a:pt x="11947" y="10"/>
                  </a:cubicBezTo>
                  <a:cubicBezTo>
                    <a:pt x="11905" y="10"/>
                    <a:pt x="11864" y="15"/>
                    <a:pt x="11823" y="19"/>
                  </a:cubicBezTo>
                  <a:cubicBezTo>
                    <a:pt x="11850" y="345"/>
                    <a:pt x="11920" y="671"/>
                    <a:pt x="12015" y="973"/>
                  </a:cubicBezTo>
                  <a:cubicBezTo>
                    <a:pt x="12157" y="1431"/>
                    <a:pt x="12373" y="1894"/>
                    <a:pt x="12694" y="2262"/>
                  </a:cubicBezTo>
                  <a:cubicBezTo>
                    <a:pt x="12621" y="2317"/>
                    <a:pt x="12552" y="2372"/>
                    <a:pt x="12483" y="2427"/>
                  </a:cubicBezTo>
                  <a:cubicBezTo>
                    <a:pt x="12282" y="2582"/>
                    <a:pt x="12085" y="2743"/>
                    <a:pt x="11886" y="2904"/>
                  </a:cubicBezTo>
                  <a:cubicBezTo>
                    <a:pt x="11524" y="2385"/>
                    <a:pt x="11204" y="1858"/>
                    <a:pt x="10984" y="1257"/>
                  </a:cubicBezTo>
                  <a:cubicBezTo>
                    <a:pt x="10860" y="914"/>
                    <a:pt x="10781" y="569"/>
                    <a:pt x="10726" y="226"/>
                  </a:cubicBezTo>
                  <a:cubicBezTo>
                    <a:pt x="10686" y="239"/>
                    <a:pt x="10644" y="253"/>
                    <a:pt x="10599" y="271"/>
                  </a:cubicBezTo>
                  <a:cubicBezTo>
                    <a:pt x="10658" y="620"/>
                    <a:pt x="10758" y="963"/>
                    <a:pt x="10874" y="1280"/>
                  </a:cubicBezTo>
                  <a:cubicBezTo>
                    <a:pt x="11089" y="1877"/>
                    <a:pt x="11401" y="2477"/>
                    <a:pt x="11827" y="2954"/>
                  </a:cubicBezTo>
                  <a:cubicBezTo>
                    <a:pt x="11594" y="3147"/>
                    <a:pt x="11359" y="3344"/>
                    <a:pt x="11126" y="3541"/>
                  </a:cubicBezTo>
                  <a:cubicBezTo>
                    <a:pt x="11061" y="3458"/>
                    <a:pt x="10988" y="3376"/>
                    <a:pt x="10929" y="3298"/>
                  </a:cubicBezTo>
                  <a:cubicBezTo>
                    <a:pt x="10813" y="3143"/>
                    <a:pt x="10703" y="2986"/>
                    <a:pt x="10603" y="2826"/>
                  </a:cubicBezTo>
                  <a:cubicBezTo>
                    <a:pt x="10401" y="2504"/>
                    <a:pt x="10222" y="2170"/>
                    <a:pt x="10070" y="1826"/>
                  </a:cubicBezTo>
                  <a:cubicBezTo>
                    <a:pt x="9911" y="1445"/>
                    <a:pt x="9791" y="1060"/>
                    <a:pt x="9700" y="666"/>
                  </a:cubicBezTo>
                  <a:cubicBezTo>
                    <a:pt x="9663" y="688"/>
                    <a:pt x="9621" y="711"/>
                    <a:pt x="9581" y="730"/>
                  </a:cubicBezTo>
                  <a:cubicBezTo>
                    <a:pt x="9672" y="1115"/>
                    <a:pt x="9805" y="1496"/>
                    <a:pt x="9960" y="1849"/>
                  </a:cubicBezTo>
                  <a:cubicBezTo>
                    <a:pt x="10112" y="2201"/>
                    <a:pt x="10296" y="2542"/>
                    <a:pt x="10502" y="2862"/>
                  </a:cubicBezTo>
                  <a:cubicBezTo>
                    <a:pt x="10608" y="3027"/>
                    <a:pt x="10722" y="3188"/>
                    <a:pt x="10841" y="3340"/>
                  </a:cubicBezTo>
                  <a:cubicBezTo>
                    <a:pt x="10906" y="3422"/>
                    <a:pt x="10978" y="3518"/>
                    <a:pt x="11057" y="3600"/>
                  </a:cubicBezTo>
                  <a:cubicBezTo>
                    <a:pt x="11029" y="3623"/>
                    <a:pt x="11002" y="3647"/>
                    <a:pt x="10974" y="3670"/>
                  </a:cubicBezTo>
                  <a:cubicBezTo>
                    <a:pt x="10965" y="3674"/>
                    <a:pt x="10956" y="3683"/>
                    <a:pt x="10951" y="3697"/>
                  </a:cubicBezTo>
                  <a:cubicBezTo>
                    <a:pt x="10648" y="3954"/>
                    <a:pt x="10356" y="4220"/>
                    <a:pt x="10062" y="4491"/>
                  </a:cubicBezTo>
                  <a:cubicBezTo>
                    <a:pt x="9539" y="3926"/>
                    <a:pt x="9052" y="3340"/>
                    <a:pt x="8663" y="2669"/>
                  </a:cubicBezTo>
                  <a:cubicBezTo>
                    <a:pt x="8470" y="2330"/>
                    <a:pt x="8301" y="1981"/>
                    <a:pt x="8154" y="1624"/>
                  </a:cubicBezTo>
                  <a:cubicBezTo>
                    <a:pt x="8117" y="1651"/>
                    <a:pt x="8085" y="1674"/>
                    <a:pt x="8049" y="1702"/>
                  </a:cubicBezTo>
                  <a:cubicBezTo>
                    <a:pt x="8195" y="2060"/>
                    <a:pt x="8370" y="2408"/>
                    <a:pt x="8567" y="2743"/>
                  </a:cubicBezTo>
                  <a:cubicBezTo>
                    <a:pt x="8952" y="3403"/>
                    <a:pt x="9420" y="4041"/>
                    <a:pt x="9993" y="4555"/>
                  </a:cubicBezTo>
                  <a:cubicBezTo>
                    <a:pt x="9598" y="4917"/>
                    <a:pt x="9213" y="5283"/>
                    <a:pt x="8838" y="5664"/>
                  </a:cubicBezTo>
                  <a:cubicBezTo>
                    <a:pt x="8571" y="5412"/>
                    <a:pt x="8301" y="5160"/>
                    <a:pt x="8057" y="4885"/>
                  </a:cubicBezTo>
                  <a:cubicBezTo>
                    <a:pt x="7759" y="4555"/>
                    <a:pt x="7489" y="4206"/>
                    <a:pt x="7246" y="3835"/>
                  </a:cubicBezTo>
                  <a:cubicBezTo>
                    <a:pt x="7031" y="3505"/>
                    <a:pt x="6842" y="3160"/>
                    <a:pt x="6673" y="2802"/>
                  </a:cubicBezTo>
                  <a:cubicBezTo>
                    <a:pt x="6636" y="2834"/>
                    <a:pt x="6599" y="2867"/>
                    <a:pt x="6563" y="2899"/>
                  </a:cubicBezTo>
                  <a:cubicBezTo>
                    <a:pt x="6728" y="3238"/>
                    <a:pt x="6912" y="3564"/>
                    <a:pt x="7113" y="3876"/>
                  </a:cubicBezTo>
                  <a:cubicBezTo>
                    <a:pt x="7553" y="4555"/>
                    <a:pt x="8108" y="5238"/>
                    <a:pt x="8768" y="5729"/>
                  </a:cubicBezTo>
                  <a:cubicBezTo>
                    <a:pt x="8360" y="6136"/>
                    <a:pt x="7962" y="6554"/>
                    <a:pt x="7567" y="6976"/>
                  </a:cubicBezTo>
                  <a:cubicBezTo>
                    <a:pt x="7274" y="6760"/>
                    <a:pt x="6980" y="6554"/>
                    <a:pt x="6705" y="6307"/>
                  </a:cubicBezTo>
                  <a:cubicBezTo>
                    <a:pt x="6375" y="6009"/>
                    <a:pt x="6076" y="5678"/>
                    <a:pt x="5811" y="5321"/>
                  </a:cubicBezTo>
                  <a:cubicBezTo>
                    <a:pt x="5558" y="4981"/>
                    <a:pt x="5348" y="4618"/>
                    <a:pt x="5164" y="4248"/>
                  </a:cubicBezTo>
                  <a:cubicBezTo>
                    <a:pt x="5128" y="4284"/>
                    <a:pt x="5096" y="4320"/>
                    <a:pt x="5058" y="4358"/>
                  </a:cubicBezTo>
                  <a:cubicBezTo>
                    <a:pt x="5238" y="4720"/>
                    <a:pt x="5453" y="5063"/>
                    <a:pt x="5691" y="5385"/>
                  </a:cubicBezTo>
                  <a:cubicBezTo>
                    <a:pt x="5957" y="5747"/>
                    <a:pt x="6260" y="6077"/>
                    <a:pt x="6590" y="6375"/>
                  </a:cubicBezTo>
                  <a:cubicBezTo>
                    <a:pt x="6865" y="6623"/>
                    <a:pt x="7168" y="6870"/>
                    <a:pt x="7498" y="7054"/>
                  </a:cubicBezTo>
                  <a:cubicBezTo>
                    <a:pt x="7086" y="7503"/>
                    <a:pt x="6677" y="7962"/>
                    <a:pt x="6279" y="8430"/>
                  </a:cubicBezTo>
                  <a:cubicBezTo>
                    <a:pt x="5664" y="7962"/>
                    <a:pt x="5063" y="7480"/>
                    <a:pt x="4508" y="6934"/>
                  </a:cubicBezTo>
                  <a:cubicBezTo>
                    <a:pt x="4233" y="6665"/>
                    <a:pt x="3972" y="6379"/>
                    <a:pt x="3720" y="6087"/>
                  </a:cubicBezTo>
                  <a:cubicBezTo>
                    <a:pt x="3701" y="6123"/>
                    <a:pt x="3678" y="6159"/>
                    <a:pt x="3655" y="6191"/>
                  </a:cubicBezTo>
                  <a:cubicBezTo>
                    <a:pt x="3917" y="6490"/>
                    <a:pt x="4192" y="6775"/>
                    <a:pt x="4472" y="7050"/>
                  </a:cubicBezTo>
                  <a:cubicBezTo>
                    <a:pt x="5013" y="7577"/>
                    <a:pt x="5595" y="8077"/>
                    <a:pt x="6224" y="8498"/>
                  </a:cubicBezTo>
                  <a:cubicBezTo>
                    <a:pt x="5985" y="8783"/>
                    <a:pt x="5746" y="9072"/>
                    <a:pt x="5513" y="9361"/>
                  </a:cubicBezTo>
                  <a:cubicBezTo>
                    <a:pt x="4848" y="9159"/>
                    <a:pt x="4210" y="8851"/>
                    <a:pt x="3650" y="8439"/>
                  </a:cubicBezTo>
                  <a:cubicBezTo>
                    <a:pt x="3371" y="8227"/>
                    <a:pt x="3109" y="7994"/>
                    <a:pt x="2876" y="7738"/>
                  </a:cubicBezTo>
                  <a:cubicBezTo>
                    <a:pt x="2857" y="7783"/>
                    <a:pt x="2839" y="7829"/>
                    <a:pt x="2821" y="7870"/>
                  </a:cubicBezTo>
                  <a:cubicBezTo>
                    <a:pt x="3527" y="8627"/>
                    <a:pt x="4476" y="9182"/>
                    <a:pt x="5467" y="9421"/>
                  </a:cubicBezTo>
                  <a:cubicBezTo>
                    <a:pt x="5411" y="9484"/>
                    <a:pt x="5361" y="9548"/>
                    <a:pt x="5310" y="9618"/>
                  </a:cubicBezTo>
                  <a:cubicBezTo>
                    <a:pt x="5054" y="9933"/>
                    <a:pt x="4806" y="10255"/>
                    <a:pt x="4563" y="10585"/>
                  </a:cubicBezTo>
                  <a:cubicBezTo>
                    <a:pt x="4045" y="10475"/>
                    <a:pt x="3545" y="10346"/>
                    <a:pt x="3068" y="10104"/>
                  </a:cubicBezTo>
                  <a:cubicBezTo>
                    <a:pt x="2806" y="9971"/>
                    <a:pt x="2569" y="9806"/>
                    <a:pt x="2339" y="9626"/>
                  </a:cubicBezTo>
                  <a:cubicBezTo>
                    <a:pt x="2330" y="9677"/>
                    <a:pt x="2325" y="9723"/>
                    <a:pt x="2317" y="9768"/>
                  </a:cubicBezTo>
                  <a:cubicBezTo>
                    <a:pt x="2541" y="9943"/>
                    <a:pt x="2779" y="10090"/>
                    <a:pt x="3026" y="10214"/>
                  </a:cubicBezTo>
                  <a:cubicBezTo>
                    <a:pt x="3485" y="10443"/>
                    <a:pt x="4004" y="10621"/>
                    <a:pt x="4522" y="10640"/>
                  </a:cubicBezTo>
                  <a:cubicBezTo>
                    <a:pt x="4298" y="10943"/>
                    <a:pt x="4078" y="11245"/>
                    <a:pt x="3862" y="11548"/>
                  </a:cubicBezTo>
                  <a:cubicBezTo>
                    <a:pt x="3398" y="11525"/>
                    <a:pt x="2958" y="11457"/>
                    <a:pt x="2518" y="11273"/>
                  </a:cubicBezTo>
                  <a:cubicBezTo>
                    <a:pt x="2467" y="11250"/>
                    <a:pt x="2417" y="11227"/>
                    <a:pt x="2372" y="11205"/>
                  </a:cubicBezTo>
                  <a:lnTo>
                    <a:pt x="2372" y="11205"/>
                  </a:lnTo>
                  <a:cubicBezTo>
                    <a:pt x="2380" y="11260"/>
                    <a:pt x="2394" y="11309"/>
                    <a:pt x="2408" y="11360"/>
                  </a:cubicBezTo>
                  <a:cubicBezTo>
                    <a:pt x="2421" y="11370"/>
                    <a:pt x="2435" y="11374"/>
                    <a:pt x="2454" y="11383"/>
                  </a:cubicBezTo>
                  <a:cubicBezTo>
                    <a:pt x="2848" y="11549"/>
                    <a:pt x="3304" y="11667"/>
                    <a:pt x="3749" y="11667"/>
                  </a:cubicBezTo>
                  <a:cubicBezTo>
                    <a:pt x="3759" y="11667"/>
                    <a:pt x="3769" y="11667"/>
                    <a:pt x="3779" y="11667"/>
                  </a:cubicBezTo>
                  <a:lnTo>
                    <a:pt x="3779" y="11667"/>
                  </a:lnTo>
                  <a:cubicBezTo>
                    <a:pt x="3513" y="12048"/>
                    <a:pt x="3252" y="12437"/>
                    <a:pt x="2995" y="12828"/>
                  </a:cubicBezTo>
                  <a:cubicBezTo>
                    <a:pt x="2789" y="13144"/>
                    <a:pt x="2586" y="13465"/>
                    <a:pt x="2389" y="13786"/>
                  </a:cubicBezTo>
                  <a:cubicBezTo>
                    <a:pt x="1509" y="15226"/>
                    <a:pt x="670" y="16721"/>
                    <a:pt x="50" y="18298"/>
                  </a:cubicBezTo>
                  <a:cubicBezTo>
                    <a:pt x="0" y="18425"/>
                    <a:pt x="123" y="18538"/>
                    <a:pt x="237" y="18538"/>
                  </a:cubicBezTo>
                  <a:cubicBezTo>
                    <a:pt x="288" y="18538"/>
                    <a:pt x="337" y="18515"/>
                    <a:pt x="367" y="18459"/>
                  </a:cubicBezTo>
                  <a:cubicBezTo>
                    <a:pt x="1248" y="16780"/>
                    <a:pt x="2101" y="15098"/>
                    <a:pt x="3109" y="13493"/>
                  </a:cubicBezTo>
                  <a:cubicBezTo>
                    <a:pt x="3183" y="13373"/>
                    <a:pt x="3261" y="13254"/>
                    <a:pt x="3335" y="13140"/>
                  </a:cubicBezTo>
                  <a:cubicBezTo>
                    <a:pt x="3591" y="12740"/>
                    <a:pt x="3857" y="12342"/>
                    <a:pt x="4127" y="11952"/>
                  </a:cubicBezTo>
                  <a:cubicBezTo>
                    <a:pt x="4389" y="12272"/>
                    <a:pt x="4738" y="12539"/>
                    <a:pt x="5063" y="12795"/>
                  </a:cubicBezTo>
                  <a:cubicBezTo>
                    <a:pt x="5393" y="13053"/>
                    <a:pt x="5737" y="13286"/>
                    <a:pt x="6091" y="13506"/>
                  </a:cubicBezTo>
                  <a:cubicBezTo>
                    <a:pt x="6178" y="13506"/>
                    <a:pt x="6260" y="13502"/>
                    <a:pt x="6338" y="13497"/>
                  </a:cubicBezTo>
                  <a:cubicBezTo>
                    <a:pt x="6306" y="13474"/>
                    <a:pt x="6269" y="13455"/>
                    <a:pt x="6237" y="13433"/>
                  </a:cubicBezTo>
                  <a:cubicBezTo>
                    <a:pt x="5856" y="13203"/>
                    <a:pt x="5490" y="12951"/>
                    <a:pt x="5136" y="12685"/>
                  </a:cubicBezTo>
                  <a:cubicBezTo>
                    <a:pt x="4806" y="12429"/>
                    <a:pt x="4503" y="12140"/>
                    <a:pt x="4169" y="11887"/>
                  </a:cubicBezTo>
                  <a:cubicBezTo>
                    <a:pt x="4421" y="11521"/>
                    <a:pt x="4683" y="11163"/>
                    <a:pt x="4944" y="10805"/>
                  </a:cubicBezTo>
                  <a:cubicBezTo>
                    <a:pt x="5246" y="11158"/>
                    <a:pt x="5650" y="11457"/>
                    <a:pt x="6017" y="11727"/>
                  </a:cubicBezTo>
                  <a:cubicBezTo>
                    <a:pt x="6430" y="12035"/>
                    <a:pt x="6857" y="12310"/>
                    <a:pt x="7301" y="12557"/>
                  </a:cubicBezTo>
                  <a:cubicBezTo>
                    <a:pt x="7545" y="12695"/>
                    <a:pt x="7792" y="12818"/>
                    <a:pt x="8044" y="12938"/>
                  </a:cubicBezTo>
                  <a:cubicBezTo>
                    <a:pt x="8095" y="12911"/>
                    <a:pt x="8150" y="12883"/>
                    <a:pt x="8205" y="12850"/>
                  </a:cubicBezTo>
                  <a:cubicBezTo>
                    <a:pt x="7915" y="12722"/>
                    <a:pt x="7631" y="12580"/>
                    <a:pt x="7352" y="12424"/>
                  </a:cubicBezTo>
                  <a:cubicBezTo>
                    <a:pt x="6916" y="12181"/>
                    <a:pt x="6499" y="11910"/>
                    <a:pt x="6095" y="11612"/>
                  </a:cubicBezTo>
                  <a:cubicBezTo>
                    <a:pt x="5894" y="11461"/>
                    <a:pt x="5691" y="11305"/>
                    <a:pt x="5498" y="11140"/>
                  </a:cubicBezTo>
                  <a:cubicBezTo>
                    <a:pt x="5333" y="11002"/>
                    <a:pt x="5173" y="10851"/>
                    <a:pt x="5008" y="10723"/>
                  </a:cubicBezTo>
                  <a:cubicBezTo>
                    <a:pt x="5228" y="10424"/>
                    <a:pt x="5448" y="10132"/>
                    <a:pt x="5678" y="9842"/>
                  </a:cubicBezTo>
                  <a:cubicBezTo>
                    <a:pt x="5981" y="10191"/>
                    <a:pt x="6366" y="10494"/>
                    <a:pt x="6728" y="10773"/>
                  </a:cubicBezTo>
                  <a:cubicBezTo>
                    <a:pt x="7154" y="11095"/>
                    <a:pt x="7604" y="11383"/>
                    <a:pt x="8076" y="11635"/>
                  </a:cubicBezTo>
                  <a:cubicBezTo>
                    <a:pt x="8457" y="11842"/>
                    <a:pt x="8851" y="12025"/>
                    <a:pt x="9255" y="12185"/>
                  </a:cubicBezTo>
                  <a:cubicBezTo>
                    <a:pt x="9268" y="12176"/>
                    <a:pt x="9282" y="12168"/>
                    <a:pt x="9296" y="12158"/>
                  </a:cubicBezTo>
                  <a:cubicBezTo>
                    <a:pt x="9333" y="12130"/>
                    <a:pt x="9365" y="12107"/>
                    <a:pt x="9401" y="12080"/>
                  </a:cubicBezTo>
                  <a:cubicBezTo>
                    <a:pt x="8957" y="11915"/>
                    <a:pt x="8525" y="11722"/>
                    <a:pt x="8104" y="11493"/>
                  </a:cubicBezTo>
                  <a:cubicBezTo>
                    <a:pt x="7649" y="11245"/>
                    <a:pt x="7219" y="10966"/>
                    <a:pt x="6806" y="10659"/>
                  </a:cubicBezTo>
                  <a:cubicBezTo>
                    <a:pt x="6434" y="10379"/>
                    <a:pt x="6099" y="10058"/>
                    <a:pt x="5742" y="9755"/>
                  </a:cubicBezTo>
                  <a:cubicBezTo>
                    <a:pt x="5985" y="9452"/>
                    <a:pt x="6228" y="9150"/>
                    <a:pt x="6480" y="8851"/>
                  </a:cubicBezTo>
                  <a:cubicBezTo>
                    <a:pt x="6586" y="8980"/>
                    <a:pt x="6719" y="9095"/>
                    <a:pt x="6833" y="9205"/>
                  </a:cubicBezTo>
                  <a:cubicBezTo>
                    <a:pt x="7003" y="9361"/>
                    <a:pt x="7172" y="9507"/>
                    <a:pt x="7352" y="9654"/>
                  </a:cubicBezTo>
                  <a:cubicBezTo>
                    <a:pt x="7718" y="9952"/>
                    <a:pt x="8108" y="10223"/>
                    <a:pt x="8516" y="10462"/>
                  </a:cubicBezTo>
                  <a:cubicBezTo>
                    <a:pt x="9099" y="10810"/>
                    <a:pt x="9713" y="11099"/>
                    <a:pt x="10356" y="11309"/>
                  </a:cubicBezTo>
                  <a:cubicBezTo>
                    <a:pt x="10373" y="11296"/>
                    <a:pt x="10392" y="11277"/>
                    <a:pt x="10411" y="11260"/>
                  </a:cubicBezTo>
                  <a:cubicBezTo>
                    <a:pt x="10428" y="11245"/>
                    <a:pt x="10447" y="11232"/>
                    <a:pt x="10461" y="11213"/>
                  </a:cubicBezTo>
                  <a:cubicBezTo>
                    <a:pt x="9814" y="10979"/>
                    <a:pt x="9186" y="10699"/>
                    <a:pt x="8595" y="10346"/>
                  </a:cubicBezTo>
                  <a:cubicBezTo>
                    <a:pt x="8205" y="10113"/>
                    <a:pt x="7828" y="9856"/>
                    <a:pt x="7475" y="9576"/>
                  </a:cubicBezTo>
                  <a:cubicBezTo>
                    <a:pt x="7283" y="9425"/>
                    <a:pt x="7094" y="9264"/>
                    <a:pt x="6912" y="9099"/>
                  </a:cubicBezTo>
                  <a:cubicBezTo>
                    <a:pt x="6796" y="8989"/>
                    <a:pt x="6682" y="8860"/>
                    <a:pt x="6558" y="8756"/>
                  </a:cubicBezTo>
                  <a:cubicBezTo>
                    <a:pt x="6939" y="8301"/>
                    <a:pt x="7333" y="7852"/>
                    <a:pt x="7732" y="7412"/>
                  </a:cubicBezTo>
                  <a:cubicBezTo>
                    <a:pt x="7865" y="7558"/>
                    <a:pt x="8021" y="7691"/>
                    <a:pt x="8159" y="7820"/>
                  </a:cubicBezTo>
                  <a:cubicBezTo>
                    <a:pt x="8356" y="8003"/>
                    <a:pt x="8557" y="8178"/>
                    <a:pt x="8768" y="8347"/>
                  </a:cubicBezTo>
                  <a:cubicBezTo>
                    <a:pt x="9640" y="9044"/>
                    <a:pt x="10603" y="9603"/>
                    <a:pt x="11626" y="10016"/>
                  </a:cubicBezTo>
                  <a:cubicBezTo>
                    <a:pt x="11658" y="9980"/>
                    <a:pt x="11689" y="9943"/>
                    <a:pt x="11721" y="9906"/>
                  </a:cubicBezTo>
                  <a:cubicBezTo>
                    <a:pt x="11094" y="9654"/>
                    <a:pt x="10493" y="9342"/>
                    <a:pt x="9920" y="8985"/>
                  </a:cubicBezTo>
                  <a:cubicBezTo>
                    <a:pt x="9507" y="8728"/>
                    <a:pt x="9113" y="8443"/>
                    <a:pt x="8736" y="8136"/>
                  </a:cubicBezTo>
                  <a:cubicBezTo>
                    <a:pt x="8530" y="7967"/>
                    <a:pt x="8328" y="7793"/>
                    <a:pt x="8136" y="7609"/>
                  </a:cubicBezTo>
                  <a:cubicBezTo>
                    <a:pt x="8030" y="7512"/>
                    <a:pt x="7934" y="7402"/>
                    <a:pt x="7828" y="7306"/>
                  </a:cubicBezTo>
                  <a:cubicBezTo>
                    <a:pt x="8254" y="6843"/>
                    <a:pt x="8690" y="6389"/>
                    <a:pt x="9135" y="5944"/>
                  </a:cubicBezTo>
                  <a:cubicBezTo>
                    <a:pt x="9768" y="6655"/>
                    <a:pt x="10580" y="7242"/>
                    <a:pt x="11387" y="7723"/>
                  </a:cubicBezTo>
                  <a:cubicBezTo>
                    <a:pt x="11869" y="8013"/>
                    <a:pt x="12382" y="8274"/>
                    <a:pt x="12914" y="8489"/>
                  </a:cubicBezTo>
                  <a:cubicBezTo>
                    <a:pt x="12946" y="8448"/>
                    <a:pt x="12978" y="8411"/>
                    <a:pt x="13010" y="8371"/>
                  </a:cubicBezTo>
                  <a:cubicBezTo>
                    <a:pt x="12479" y="8150"/>
                    <a:pt x="11960" y="7903"/>
                    <a:pt x="11465" y="7604"/>
                  </a:cubicBezTo>
                  <a:cubicBezTo>
                    <a:pt x="11029" y="7347"/>
                    <a:pt x="10612" y="7059"/>
                    <a:pt x="10218" y="6742"/>
                  </a:cubicBezTo>
                  <a:cubicBezTo>
                    <a:pt x="9869" y="6466"/>
                    <a:pt x="9548" y="6159"/>
                    <a:pt x="9223" y="5861"/>
                  </a:cubicBezTo>
                  <a:cubicBezTo>
                    <a:pt x="9287" y="5797"/>
                    <a:pt x="9351" y="5733"/>
                    <a:pt x="9416" y="5674"/>
                  </a:cubicBezTo>
                  <a:cubicBezTo>
                    <a:pt x="9663" y="5426"/>
                    <a:pt x="9915" y="5187"/>
                    <a:pt x="10172" y="4949"/>
                  </a:cubicBezTo>
                  <a:cubicBezTo>
                    <a:pt x="10277" y="5069"/>
                    <a:pt x="10396" y="5173"/>
                    <a:pt x="10506" y="5279"/>
                  </a:cubicBezTo>
                  <a:cubicBezTo>
                    <a:pt x="10681" y="5448"/>
                    <a:pt x="10864" y="5619"/>
                    <a:pt x="11052" y="5779"/>
                  </a:cubicBezTo>
                  <a:cubicBezTo>
                    <a:pt x="11446" y="6123"/>
                    <a:pt x="11859" y="6444"/>
                    <a:pt x="12290" y="6742"/>
                  </a:cubicBezTo>
                  <a:cubicBezTo>
                    <a:pt x="12717" y="7040"/>
                    <a:pt x="13162" y="7325"/>
                    <a:pt x="13625" y="7577"/>
                  </a:cubicBezTo>
                  <a:cubicBezTo>
                    <a:pt x="13657" y="7535"/>
                    <a:pt x="13685" y="7494"/>
                    <a:pt x="13717" y="7457"/>
                  </a:cubicBezTo>
                  <a:cubicBezTo>
                    <a:pt x="13262" y="7209"/>
                    <a:pt x="12818" y="6944"/>
                    <a:pt x="12387" y="6650"/>
                  </a:cubicBezTo>
                  <a:cubicBezTo>
                    <a:pt x="11965" y="6356"/>
                    <a:pt x="11562" y="6045"/>
                    <a:pt x="11171" y="5710"/>
                  </a:cubicBezTo>
                  <a:cubicBezTo>
                    <a:pt x="10970" y="5536"/>
                    <a:pt x="10773" y="5357"/>
                    <a:pt x="10580" y="5173"/>
                  </a:cubicBezTo>
                  <a:cubicBezTo>
                    <a:pt x="10474" y="5077"/>
                    <a:pt x="10373" y="4967"/>
                    <a:pt x="10263" y="4862"/>
                  </a:cubicBezTo>
                  <a:cubicBezTo>
                    <a:pt x="10571" y="4582"/>
                    <a:pt x="10883" y="4303"/>
                    <a:pt x="11194" y="4027"/>
                  </a:cubicBezTo>
                  <a:cubicBezTo>
                    <a:pt x="11369" y="4216"/>
                    <a:pt x="11571" y="4385"/>
                    <a:pt x="11759" y="4546"/>
                  </a:cubicBezTo>
                  <a:cubicBezTo>
                    <a:pt x="12057" y="4802"/>
                    <a:pt x="12369" y="5046"/>
                    <a:pt x="12699" y="5266"/>
                  </a:cubicBezTo>
                  <a:cubicBezTo>
                    <a:pt x="13277" y="5655"/>
                    <a:pt x="13895" y="5990"/>
                    <a:pt x="14551" y="6233"/>
                  </a:cubicBezTo>
                  <a:cubicBezTo>
                    <a:pt x="14565" y="6210"/>
                    <a:pt x="14574" y="6187"/>
                    <a:pt x="14589" y="6164"/>
                  </a:cubicBezTo>
                  <a:cubicBezTo>
                    <a:pt x="13956" y="5875"/>
                    <a:pt x="13345" y="5554"/>
                    <a:pt x="12767" y="5160"/>
                  </a:cubicBezTo>
                  <a:cubicBezTo>
                    <a:pt x="12451" y="4940"/>
                    <a:pt x="12144" y="4705"/>
                    <a:pt x="11850" y="4453"/>
                  </a:cubicBezTo>
                  <a:cubicBezTo>
                    <a:pt x="11662" y="4293"/>
                    <a:pt x="11488" y="4110"/>
                    <a:pt x="11304" y="3935"/>
                  </a:cubicBezTo>
                  <a:cubicBezTo>
                    <a:pt x="11562" y="3710"/>
                    <a:pt x="11818" y="3490"/>
                    <a:pt x="12085" y="3275"/>
                  </a:cubicBezTo>
                  <a:cubicBezTo>
                    <a:pt x="12263" y="3495"/>
                    <a:pt x="12474" y="3693"/>
                    <a:pt x="12680" y="3880"/>
                  </a:cubicBezTo>
                  <a:cubicBezTo>
                    <a:pt x="12932" y="4119"/>
                    <a:pt x="13203" y="4343"/>
                    <a:pt x="13482" y="4550"/>
                  </a:cubicBezTo>
                  <a:cubicBezTo>
                    <a:pt x="13933" y="4889"/>
                    <a:pt x="14423" y="5206"/>
                    <a:pt x="14941" y="5448"/>
                  </a:cubicBezTo>
                  <a:cubicBezTo>
                    <a:pt x="14955" y="5412"/>
                    <a:pt x="14968" y="5380"/>
                    <a:pt x="14987" y="5344"/>
                  </a:cubicBezTo>
                  <a:cubicBezTo>
                    <a:pt x="14500" y="5073"/>
                    <a:pt x="14028" y="4788"/>
                    <a:pt x="13579" y="4453"/>
                  </a:cubicBezTo>
                  <a:cubicBezTo>
                    <a:pt x="13285" y="4238"/>
                    <a:pt x="13006" y="4000"/>
                    <a:pt x="12735" y="3752"/>
                  </a:cubicBezTo>
                  <a:cubicBezTo>
                    <a:pt x="12542" y="3573"/>
                    <a:pt x="12369" y="3376"/>
                    <a:pt x="12180" y="3192"/>
                  </a:cubicBezTo>
                  <a:cubicBezTo>
                    <a:pt x="12432" y="2986"/>
                    <a:pt x="12684" y="2785"/>
                    <a:pt x="12942" y="2582"/>
                  </a:cubicBezTo>
                  <a:cubicBezTo>
                    <a:pt x="13327" y="3014"/>
                    <a:pt x="13795" y="3385"/>
                    <a:pt x="14248" y="3725"/>
                  </a:cubicBezTo>
                  <a:cubicBezTo>
                    <a:pt x="14593" y="3986"/>
                    <a:pt x="14959" y="4243"/>
                    <a:pt x="15340" y="4463"/>
                  </a:cubicBezTo>
                  <a:cubicBezTo>
                    <a:pt x="15359" y="4413"/>
                    <a:pt x="15377" y="4366"/>
                    <a:pt x="15391" y="4320"/>
                  </a:cubicBezTo>
                  <a:cubicBezTo>
                    <a:pt x="15029" y="4096"/>
                    <a:pt x="14666" y="3871"/>
                    <a:pt x="14322" y="3615"/>
                  </a:cubicBezTo>
                  <a:cubicBezTo>
                    <a:pt x="13868" y="3275"/>
                    <a:pt x="13460" y="2885"/>
                    <a:pt x="13038" y="2504"/>
                  </a:cubicBezTo>
                  <a:cubicBezTo>
                    <a:pt x="13097" y="2459"/>
                    <a:pt x="13152" y="2417"/>
                    <a:pt x="13213" y="2372"/>
                  </a:cubicBezTo>
                  <a:cubicBezTo>
                    <a:pt x="13405" y="2225"/>
                    <a:pt x="13598" y="2074"/>
                    <a:pt x="13795" y="1932"/>
                  </a:cubicBezTo>
                  <a:cubicBezTo>
                    <a:pt x="14125" y="2271"/>
                    <a:pt x="14528" y="2565"/>
                    <a:pt x="14909" y="2834"/>
                  </a:cubicBezTo>
                  <a:cubicBezTo>
                    <a:pt x="15161" y="3014"/>
                    <a:pt x="15427" y="3198"/>
                    <a:pt x="15702" y="3357"/>
                  </a:cubicBezTo>
                  <a:cubicBezTo>
                    <a:pt x="15717" y="3308"/>
                    <a:pt x="15730" y="3261"/>
                    <a:pt x="15744" y="3215"/>
                  </a:cubicBezTo>
                  <a:cubicBezTo>
                    <a:pt x="15482" y="3060"/>
                    <a:pt x="15230" y="2899"/>
                    <a:pt x="14983" y="2724"/>
                  </a:cubicBezTo>
                  <a:cubicBezTo>
                    <a:pt x="14748" y="2555"/>
                    <a:pt x="14519" y="2381"/>
                    <a:pt x="14295" y="2197"/>
                  </a:cubicBezTo>
                  <a:cubicBezTo>
                    <a:pt x="14161" y="2083"/>
                    <a:pt x="14028" y="1968"/>
                    <a:pt x="13895" y="1854"/>
                  </a:cubicBezTo>
                  <a:cubicBezTo>
                    <a:pt x="14088" y="1706"/>
                    <a:pt x="14286" y="1564"/>
                    <a:pt x="14483" y="1422"/>
                  </a:cubicBezTo>
                  <a:cubicBezTo>
                    <a:pt x="14565" y="1509"/>
                    <a:pt x="14661" y="1592"/>
                    <a:pt x="14748" y="1670"/>
                  </a:cubicBezTo>
                  <a:cubicBezTo>
                    <a:pt x="14936" y="1831"/>
                    <a:pt x="15129" y="1977"/>
                    <a:pt x="15331" y="2119"/>
                  </a:cubicBezTo>
                  <a:cubicBezTo>
                    <a:pt x="15519" y="2248"/>
                    <a:pt x="15717" y="2367"/>
                    <a:pt x="15922" y="2472"/>
                  </a:cubicBezTo>
                  <a:cubicBezTo>
                    <a:pt x="15927" y="2432"/>
                    <a:pt x="15937" y="2390"/>
                    <a:pt x="15946" y="2349"/>
                  </a:cubicBezTo>
                  <a:cubicBezTo>
                    <a:pt x="15757" y="2243"/>
                    <a:pt x="15579" y="2133"/>
                    <a:pt x="15400" y="2014"/>
                  </a:cubicBezTo>
                  <a:cubicBezTo>
                    <a:pt x="15203" y="1877"/>
                    <a:pt x="15010" y="1729"/>
                    <a:pt x="14822" y="1574"/>
                  </a:cubicBezTo>
                  <a:cubicBezTo>
                    <a:pt x="14744" y="1500"/>
                    <a:pt x="14661" y="1427"/>
                    <a:pt x="14583" y="1348"/>
                  </a:cubicBezTo>
                  <a:cubicBezTo>
                    <a:pt x="14735" y="1238"/>
                    <a:pt x="14891" y="1128"/>
                    <a:pt x="15046" y="1018"/>
                  </a:cubicBezTo>
                  <a:cubicBezTo>
                    <a:pt x="15175" y="1147"/>
                    <a:pt x="15359" y="1234"/>
                    <a:pt x="15519" y="1308"/>
                  </a:cubicBezTo>
                  <a:cubicBezTo>
                    <a:pt x="15684" y="1386"/>
                    <a:pt x="15859" y="1450"/>
                    <a:pt x="16033" y="1505"/>
                  </a:cubicBezTo>
                  <a:cubicBezTo>
                    <a:pt x="16037" y="1464"/>
                    <a:pt x="16037" y="1422"/>
                    <a:pt x="16041" y="1382"/>
                  </a:cubicBezTo>
                  <a:cubicBezTo>
                    <a:pt x="15895" y="1340"/>
                    <a:pt x="15749" y="1285"/>
                    <a:pt x="15607" y="1221"/>
                  </a:cubicBezTo>
                  <a:cubicBezTo>
                    <a:pt x="15442" y="1151"/>
                    <a:pt x="15281" y="1041"/>
                    <a:pt x="15111" y="973"/>
                  </a:cubicBezTo>
                  <a:cubicBezTo>
                    <a:pt x="15148" y="950"/>
                    <a:pt x="15180" y="927"/>
                    <a:pt x="15211" y="904"/>
                  </a:cubicBezTo>
                  <a:cubicBezTo>
                    <a:pt x="15552" y="666"/>
                    <a:pt x="15895" y="432"/>
                    <a:pt x="16244" y="207"/>
                  </a:cubicBezTo>
                  <a:cubicBezTo>
                    <a:pt x="16257" y="198"/>
                    <a:pt x="16271" y="188"/>
                    <a:pt x="16285" y="175"/>
                  </a:cubicBezTo>
                  <a:cubicBezTo>
                    <a:pt x="16308" y="125"/>
                    <a:pt x="16322" y="101"/>
                    <a:pt x="16322" y="101"/>
                  </a:cubicBezTo>
                  <a:cubicBezTo>
                    <a:pt x="16317" y="101"/>
                    <a:pt x="16138" y="88"/>
                    <a:pt x="15808" y="83"/>
                  </a:cubicBezTo>
                  <a:cubicBezTo>
                    <a:pt x="15519" y="262"/>
                    <a:pt x="15230" y="450"/>
                    <a:pt x="14941" y="639"/>
                  </a:cubicBezTo>
                  <a:cubicBezTo>
                    <a:pt x="14896" y="455"/>
                    <a:pt x="14854" y="271"/>
                    <a:pt x="14831" y="78"/>
                  </a:cubicBezTo>
                  <a:lnTo>
                    <a:pt x="14735" y="78"/>
                  </a:lnTo>
                  <a:cubicBezTo>
                    <a:pt x="14754" y="285"/>
                    <a:pt x="14790" y="496"/>
                    <a:pt x="14858" y="694"/>
                  </a:cubicBezTo>
                  <a:cubicBezTo>
                    <a:pt x="14831" y="711"/>
                    <a:pt x="14803" y="730"/>
                    <a:pt x="14776" y="749"/>
                  </a:cubicBezTo>
                  <a:cubicBezTo>
                    <a:pt x="14616" y="859"/>
                    <a:pt x="14455" y="969"/>
                    <a:pt x="14295" y="1079"/>
                  </a:cubicBezTo>
                  <a:cubicBezTo>
                    <a:pt x="14176" y="794"/>
                    <a:pt x="14083" y="505"/>
                    <a:pt x="14060" y="193"/>
                  </a:cubicBezTo>
                  <a:cubicBezTo>
                    <a:pt x="14056" y="148"/>
                    <a:pt x="14051" y="101"/>
                    <a:pt x="14051" y="55"/>
                  </a:cubicBezTo>
                  <a:cubicBezTo>
                    <a:pt x="14020" y="55"/>
                    <a:pt x="13983" y="55"/>
                    <a:pt x="13950" y="51"/>
                  </a:cubicBezTo>
                  <a:lnTo>
                    <a:pt x="13950" y="51"/>
                  </a:lnTo>
                  <a:cubicBezTo>
                    <a:pt x="13950" y="88"/>
                    <a:pt x="13950" y="125"/>
                    <a:pt x="13956" y="161"/>
                  </a:cubicBezTo>
                  <a:cubicBezTo>
                    <a:pt x="13983" y="491"/>
                    <a:pt x="14066" y="831"/>
                    <a:pt x="14235" y="1120"/>
                  </a:cubicBezTo>
                  <a:cubicBezTo>
                    <a:pt x="13996" y="1285"/>
                    <a:pt x="13763" y="1454"/>
                    <a:pt x="13529" y="1629"/>
                  </a:cubicBezTo>
                  <a:cubicBezTo>
                    <a:pt x="13460" y="1482"/>
                    <a:pt x="13382" y="1340"/>
                    <a:pt x="13323" y="1189"/>
                  </a:cubicBezTo>
                  <a:cubicBezTo>
                    <a:pt x="13230" y="969"/>
                    <a:pt x="13152" y="743"/>
                    <a:pt x="13093" y="510"/>
                  </a:cubicBezTo>
                  <a:cubicBezTo>
                    <a:pt x="13048" y="340"/>
                    <a:pt x="13020" y="175"/>
                    <a:pt x="12993" y="6"/>
                  </a:cubicBezTo>
                  <a:cubicBezTo>
                    <a:pt x="12951" y="0"/>
                    <a:pt x="12910" y="0"/>
                    <a:pt x="12868"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0" name="Google Shape;2630;p32"/>
          <p:cNvGrpSpPr/>
          <p:nvPr/>
        </p:nvGrpSpPr>
        <p:grpSpPr>
          <a:xfrm rot="-8100000">
            <a:off x="8356114" y="-360908"/>
            <a:ext cx="1027719" cy="1406701"/>
            <a:chOff x="-940075" y="1241575"/>
            <a:chExt cx="1027729" cy="1406714"/>
          </a:xfrm>
        </p:grpSpPr>
        <p:sp>
          <p:nvSpPr>
            <p:cNvPr id="2631" name="Google Shape;2631;p32"/>
            <p:cNvSpPr/>
            <p:nvPr/>
          </p:nvSpPr>
          <p:spPr>
            <a:xfrm>
              <a:off x="-940075" y="1241575"/>
              <a:ext cx="1027729" cy="1406714"/>
            </a:xfrm>
            <a:custGeom>
              <a:avLst/>
              <a:gdLst/>
              <a:ahLst/>
              <a:cxnLst/>
              <a:rect l="l" t="t" r="r" b="b"/>
              <a:pathLst>
                <a:path w="15666" h="21443" extrusionOk="0">
                  <a:moveTo>
                    <a:pt x="8536" y="0"/>
                  </a:moveTo>
                  <a:cubicBezTo>
                    <a:pt x="8214" y="0"/>
                    <a:pt x="7919" y="265"/>
                    <a:pt x="7705" y="665"/>
                  </a:cubicBezTo>
                  <a:cubicBezTo>
                    <a:pt x="7498" y="1041"/>
                    <a:pt x="7371" y="1546"/>
                    <a:pt x="7366" y="2051"/>
                  </a:cubicBezTo>
                  <a:cubicBezTo>
                    <a:pt x="7347" y="3334"/>
                    <a:pt x="8058" y="5183"/>
                    <a:pt x="8310" y="5793"/>
                  </a:cubicBezTo>
                  <a:cubicBezTo>
                    <a:pt x="8241" y="6466"/>
                    <a:pt x="8127" y="7489"/>
                    <a:pt x="8104" y="7540"/>
                  </a:cubicBezTo>
                  <a:cubicBezTo>
                    <a:pt x="8063" y="7421"/>
                    <a:pt x="7976" y="7214"/>
                    <a:pt x="7921" y="7099"/>
                  </a:cubicBezTo>
                  <a:cubicBezTo>
                    <a:pt x="7911" y="7082"/>
                    <a:pt x="7907" y="7063"/>
                    <a:pt x="7898" y="7049"/>
                  </a:cubicBezTo>
                  <a:cubicBezTo>
                    <a:pt x="7756" y="6361"/>
                    <a:pt x="7311" y="4508"/>
                    <a:pt x="6581" y="3522"/>
                  </a:cubicBezTo>
                  <a:cubicBezTo>
                    <a:pt x="6338" y="3196"/>
                    <a:pt x="6031" y="2931"/>
                    <a:pt x="5720" y="2766"/>
                  </a:cubicBezTo>
                  <a:cubicBezTo>
                    <a:pt x="5488" y="2643"/>
                    <a:pt x="5255" y="2574"/>
                    <a:pt x="5046" y="2574"/>
                  </a:cubicBezTo>
                  <a:cubicBezTo>
                    <a:pt x="4882" y="2574"/>
                    <a:pt x="4732" y="2616"/>
                    <a:pt x="4609" y="2707"/>
                  </a:cubicBezTo>
                  <a:cubicBezTo>
                    <a:pt x="4353" y="2899"/>
                    <a:pt x="4284" y="3293"/>
                    <a:pt x="4367" y="3742"/>
                  </a:cubicBezTo>
                  <a:cubicBezTo>
                    <a:pt x="4440" y="4151"/>
                    <a:pt x="4637" y="4600"/>
                    <a:pt x="4930" y="4985"/>
                  </a:cubicBezTo>
                  <a:cubicBezTo>
                    <a:pt x="5944" y="6324"/>
                    <a:pt x="7411" y="7063"/>
                    <a:pt x="7834" y="7260"/>
                  </a:cubicBezTo>
                  <a:cubicBezTo>
                    <a:pt x="7916" y="7429"/>
                    <a:pt x="8003" y="7604"/>
                    <a:pt x="8086" y="7778"/>
                  </a:cubicBezTo>
                  <a:cubicBezTo>
                    <a:pt x="8072" y="7842"/>
                    <a:pt x="8067" y="7902"/>
                    <a:pt x="8054" y="7967"/>
                  </a:cubicBezTo>
                  <a:cubicBezTo>
                    <a:pt x="7999" y="8369"/>
                    <a:pt x="7788" y="9897"/>
                    <a:pt x="7765" y="10103"/>
                  </a:cubicBezTo>
                  <a:cubicBezTo>
                    <a:pt x="7678" y="9920"/>
                    <a:pt x="7572" y="9736"/>
                    <a:pt x="7466" y="9563"/>
                  </a:cubicBezTo>
                  <a:cubicBezTo>
                    <a:pt x="7150" y="8801"/>
                    <a:pt x="6266" y="6834"/>
                    <a:pt x="5174" y="5921"/>
                  </a:cubicBezTo>
                  <a:cubicBezTo>
                    <a:pt x="4812" y="5613"/>
                    <a:pt x="4321" y="5338"/>
                    <a:pt x="3839" y="5169"/>
                  </a:cubicBezTo>
                  <a:cubicBezTo>
                    <a:pt x="3529" y="5060"/>
                    <a:pt x="3224" y="4996"/>
                    <a:pt x="2960" y="4996"/>
                  </a:cubicBezTo>
                  <a:cubicBezTo>
                    <a:pt x="2678" y="4996"/>
                    <a:pt x="2443" y="5070"/>
                    <a:pt x="2298" y="5243"/>
                  </a:cubicBezTo>
                  <a:cubicBezTo>
                    <a:pt x="2046" y="5541"/>
                    <a:pt x="2147" y="6109"/>
                    <a:pt x="2427" y="6691"/>
                  </a:cubicBezTo>
                  <a:cubicBezTo>
                    <a:pt x="2693" y="7241"/>
                    <a:pt x="3123" y="7810"/>
                    <a:pt x="3569" y="8182"/>
                  </a:cubicBezTo>
                  <a:cubicBezTo>
                    <a:pt x="4797" y="9214"/>
                    <a:pt x="7063" y="9755"/>
                    <a:pt x="7513" y="9855"/>
                  </a:cubicBezTo>
                  <a:cubicBezTo>
                    <a:pt x="7586" y="10026"/>
                    <a:pt x="7655" y="10213"/>
                    <a:pt x="7724" y="10452"/>
                  </a:cubicBezTo>
                  <a:cubicBezTo>
                    <a:pt x="7710" y="10589"/>
                    <a:pt x="7636" y="11525"/>
                    <a:pt x="7631" y="11631"/>
                  </a:cubicBezTo>
                  <a:cubicBezTo>
                    <a:pt x="7591" y="11567"/>
                    <a:pt x="7540" y="11506"/>
                    <a:pt x="7494" y="11451"/>
                  </a:cubicBezTo>
                  <a:cubicBezTo>
                    <a:pt x="7398" y="11337"/>
                    <a:pt x="7292" y="11231"/>
                    <a:pt x="7182" y="11131"/>
                  </a:cubicBezTo>
                  <a:cubicBezTo>
                    <a:pt x="6715" y="10663"/>
                    <a:pt x="5279" y="9374"/>
                    <a:pt x="2761" y="8558"/>
                  </a:cubicBezTo>
                  <a:cubicBezTo>
                    <a:pt x="2545" y="8489"/>
                    <a:pt x="2331" y="8443"/>
                    <a:pt x="2124" y="8420"/>
                  </a:cubicBezTo>
                  <a:cubicBezTo>
                    <a:pt x="2014" y="8407"/>
                    <a:pt x="1906" y="8401"/>
                    <a:pt x="1801" y="8401"/>
                  </a:cubicBezTo>
                  <a:cubicBezTo>
                    <a:pt x="976" y="8401"/>
                    <a:pt x="348" y="8792"/>
                    <a:pt x="193" y="9411"/>
                  </a:cubicBezTo>
                  <a:cubicBezTo>
                    <a:pt x="1" y="10181"/>
                    <a:pt x="532" y="10970"/>
                    <a:pt x="1688" y="11369"/>
                  </a:cubicBezTo>
                  <a:cubicBezTo>
                    <a:pt x="1798" y="11410"/>
                    <a:pt x="1913" y="11442"/>
                    <a:pt x="2037" y="11474"/>
                  </a:cubicBezTo>
                  <a:cubicBezTo>
                    <a:pt x="2614" y="11619"/>
                    <a:pt x="3279" y="11672"/>
                    <a:pt x="3940" y="11672"/>
                  </a:cubicBezTo>
                  <a:cubicBezTo>
                    <a:pt x="5303" y="11672"/>
                    <a:pt x="6645" y="11448"/>
                    <a:pt x="7146" y="11355"/>
                  </a:cubicBezTo>
                  <a:cubicBezTo>
                    <a:pt x="7223" y="11429"/>
                    <a:pt x="7301" y="11502"/>
                    <a:pt x="7375" y="11584"/>
                  </a:cubicBezTo>
                  <a:cubicBezTo>
                    <a:pt x="7453" y="11667"/>
                    <a:pt x="7521" y="11777"/>
                    <a:pt x="7623" y="11842"/>
                  </a:cubicBezTo>
                  <a:cubicBezTo>
                    <a:pt x="7623" y="11860"/>
                    <a:pt x="7618" y="11979"/>
                    <a:pt x="7618" y="12158"/>
                  </a:cubicBezTo>
                  <a:cubicBezTo>
                    <a:pt x="7607" y="12157"/>
                    <a:pt x="7596" y="12157"/>
                    <a:pt x="7585" y="12157"/>
                  </a:cubicBezTo>
                  <a:cubicBezTo>
                    <a:pt x="7536" y="12157"/>
                    <a:pt x="7485" y="12164"/>
                    <a:pt x="7443" y="12172"/>
                  </a:cubicBezTo>
                  <a:cubicBezTo>
                    <a:pt x="7398" y="12177"/>
                    <a:pt x="7352" y="12190"/>
                    <a:pt x="7306" y="12200"/>
                  </a:cubicBezTo>
                  <a:cubicBezTo>
                    <a:pt x="7018" y="12078"/>
                    <a:pt x="6319" y="11817"/>
                    <a:pt x="5568" y="11817"/>
                  </a:cubicBezTo>
                  <a:cubicBezTo>
                    <a:pt x="5384" y="11817"/>
                    <a:pt x="5198" y="11832"/>
                    <a:pt x="5013" y="11869"/>
                  </a:cubicBezTo>
                  <a:cubicBezTo>
                    <a:pt x="4678" y="11933"/>
                    <a:pt x="4251" y="12098"/>
                    <a:pt x="3889" y="12304"/>
                  </a:cubicBezTo>
                  <a:cubicBezTo>
                    <a:pt x="3449" y="12557"/>
                    <a:pt x="3119" y="12873"/>
                    <a:pt x="3174" y="13167"/>
                  </a:cubicBezTo>
                  <a:cubicBezTo>
                    <a:pt x="3261" y="13604"/>
                    <a:pt x="3847" y="13871"/>
                    <a:pt x="4489" y="13871"/>
                  </a:cubicBezTo>
                  <a:cubicBezTo>
                    <a:pt x="4622" y="13871"/>
                    <a:pt x="4756" y="13860"/>
                    <a:pt x="4890" y="13836"/>
                  </a:cubicBezTo>
                  <a:cubicBezTo>
                    <a:pt x="4899" y="13836"/>
                    <a:pt x="4912" y="13832"/>
                    <a:pt x="4926" y="13827"/>
                  </a:cubicBezTo>
                  <a:cubicBezTo>
                    <a:pt x="5976" y="13621"/>
                    <a:pt x="7159" y="12539"/>
                    <a:pt x="7398" y="12310"/>
                  </a:cubicBezTo>
                  <a:cubicBezTo>
                    <a:pt x="7421" y="12300"/>
                    <a:pt x="7449" y="12295"/>
                    <a:pt x="7476" y="12291"/>
                  </a:cubicBezTo>
                  <a:cubicBezTo>
                    <a:pt x="7517" y="12287"/>
                    <a:pt x="7568" y="12287"/>
                    <a:pt x="7614" y="12282"/>
                  </a:cubicBezTo>
                  <a:cubicBezTo>
                    <a:pt x="7614" y="12704"/>
                    <a:pt x="7614" y="13318"/>
                    <a:pt x="7627" y="13612"/>
                  </a:cubicBezTo>
                  <a:cubicBezTo>
                    <a:pt x="7646" y="14116"/>
                    <a:pt x="8118" y="20958"/>
                    <a:pt x="8118" y="21105"/>
                  </a:cubicBezTo>
                  <a:cubicBezTo>
                    <a:pt x="8113" y="21355"/>
                    <a:pt x="8197" y="21442"/>
                    <a:pt x="8280" y="21442"/>
                  </a:cubicBezTo>
                  <a:cubicBezTo>
                    <a:pt x="8362" y="21442"/>
                    <a:pt x="8443" y="21355"/>
                    <a:pt x="8434" y="21257"/>
                  </a:cubicBezTo>
                  <a:cubicBezTo>
                    <a:pt x="8429" y="21147"/>
                    <a:pt x="8008" y="14230"/>
                    <a:pt x="7980" y="13777"/>
                  </a:cubicBezTo>
                  <a:cubicBezTo>
                    <a:pt x="7966" y="13515"/>
                    <a:pt x="7962" y="12854"/>
                    <a:pt x="7957" y="12365"/>
                  </a:cubicBezTo>
                  <a:lnTo>
                    <a:pt x="7957" y="12365"/>
                  </a:lnTo>
                  <a:cubicBezTo>
                    <a:pt x="8008" y="12369"/>
                    <a:pt x="8054" y="12374"/>
                    <a:pt x="8099" y="12382"/>
                  </a:cubicBezTo>
                  <a:cubicBezTo>
                    <a:pt x="8182" y="12401"/>
                    <a:pt x="8264" y="12424"/>
                    <a:pt x="8342" y="12452"/>
                  </a:cubicBezTo>
                  <a:cubicBezTo>
                    <a:pt x="8618" y="12818"/>
                    <a:pt x="9392" y="13781"/>
                    <a:pt x="10145" y="14130"/>
                  </a:cubicBezTo>
                  <a:cubicBezTo>
                    <a:pt x="10158" y="14135"/>
                    <a:pt x="10167" y="14139"/>
                    <a:pt x="10177" y="14139"/>
                  </a:cubicBezTo>
                  <a:cubicBezTo>
                    <a:pt x="10421" y="14246"/>
                    <a:pt x="10713" y="14302"/>
                    <a:pt x="10986" y="14302"/>
                  </a:cubicBezTo>
                  <a:cubicBezTo>
                    <a:pt x="11368" y="14302"/>
                    <a:pt x="11711" y="14190"/>
                    <a:pt x="11824" y="13946"/>
                  </a:cubicBezTo>
                  <a:cubicBezTo>
                    <a:pt x="11934" y="13703"/>
                    <a:pt x="11653" y="13368"/>
                    <a:pt x="11273" y="13070"/>
                  </a:cubicBezTo>
                  <a:cubicBezTo>
                    <a:pt x="10984" y="12846"/>
                    <a:pt x="10645" y="12644"/>
                    <a:pt x="10374" y="12520"/>
                  </a:cubicBezTo>
                  <a:cubicBezTo>
                    <a:pt x="9914" y="12307"/>
                    <a:pt x="9390" y="12254"/>
                    <a:pt x="8977" y="12254"/>
                  </a:cubicBezTo>
                  <a:cubicBezTo>
                    <a:pt x="8694" y="12254"/>
                    <a:pt x="8463" y="12279"/>
                    <a:pt x="8338" y="12295"/>
                  </a:cubicBezTo>
                  <a:cubicBezTo>
                    <a:pt x="8269" y="12272"/>
                    <a:pt x="8192" y="12255"/>
                    <a:pt x="8118" y="12240"/>
                  </a:cubicBezTo>
                  <a:cubicBezTo>
                    <a:pt x="8076" y="12236"/>
                    <a:pt x="8017" y="12227"/>
                    <a:pt x="7957" y="12222"/>
                  </a:cubicBezTo>
                  <a:lnTo>
                    <a:pt x="7957" y="11759"/>
                  </a:lnTo>
                  <a:cubicBezTo>
                    <a:pt x="8063" y="11709"/>
                    <a:pt x="8159" y="11644"/>
                    <a:pt x="8260" y="11594"/>
                  </a:cubicBezTo>
                  <a:cubicBezTo>
                    <a:pt x="8425" y="11506"/>
                    <a:pt x="8599" y="11438"/>
                    <a:pt x="8783" y="11387"/>
                  </a:cubicBezTo>
                  <a:cubicBezTo>
                    <a:pt x="8797" y="11383"/>
                    <a:pt x="8815" y="11379"/>
                    <a:pt x="8833" y="11369"/>
                  </a:cubicBezTo>
                  <a:cubicBezTo>
                    <a:pt x="9307" y="11561"/>
                    <a:pt x="11501" y="12386"/>
                    <a:pt x="13174" y="12386"/>
                  </a:cubicBezTo>
                  <a:cubicBezTo>
                    <a:pt x="13267" y="12386"/>
                    <a:pt x="13358" y="12383"/>
                    <a:pt x="13447" y="12378"/>
                  </a:cubicBezTo>
                  <a:cubicBezTo>
                    <a:pt x="13653" y="12365"/>
                    <a:pt x="13850" y="12337"/>
                    <a:pt x="14043" y="12300"/>
                  </a:cubicBezTo>
                  <a:cubicBezTo>
                    <a:pt x="14960" y="12117"/>
                    <a:pt x="15666" y="11635"/>
                    <a:pt x="15621" y="10920"/>
                  </a:cubicBezTo>
                  <a:cubicBezTo>
                    <a:pt x="15593" y="10466"/>
                    <a:pt x="15226" y="10108"/>
                    <a:pt x="14694" y="9878"/>
                  </a:cubicBezTo>
                  <a:cubicBezTo>
                    <a:pt x="14275" y="9699"/>
                    <a:pt x="13749" y="9596"/>
                    <a:pt x="13218" y="9596"/>
                  </a:cubicBezTo>
                  <a:cubicBezTo>
                    <a:pt x="13139" y="9596"/>
                    <a:pt x="13059" y="9598"/>
                    <a:pt x="12979" y="9603"/>
                  </a:cubicBezTo>
                  <a:cubicBezTo>
                    <a:pt x="11360" y="9704"/>
                    <a:pt x="9420" y="10892"/>
                    <a:pt x="8884" y="11241"/>
                  </a:cubicBezTo>
                  <a:cubicBezTo>
                    <a:pt x="8797" y="11264"/>
                    <a:pt x="8714" y="11286"/>
                    <a:pt x="8632" y="11319"/>
                  </a:cubicBezTo>
                  <a:cubicBezTo>
                    <a:pt x="8471" y="11379"/>
                    <a:pt x="8319" y="11447"/>
                    <a:pt x="8173" y="11529"/>
                  </a:cubicBezTo>
                  <a:cubicBezTo>
                    <a:pt x="8099" y="11571"/>
                    <a:pt x="8027" y="11612"/>
                    <a:pt x="7962" y="11663"/>
                  </a:cubicBezTo>
                  <a:cubicBezTo>
                    <a:pt x="7962" y="11539"/>
                    <a:pt x="8012" y="10727"/>
                    <a:pt x="8027" y="10549"/>
                  </a:cubicBezTo>
                  <a:cubicBezTo>
                    <a:pt x="8186" y="10411"/>
                    <a:pt x="8342" y="10255"/>
                    <a:pt x="8508" y="10126"/>
                  </a:cubicBezTo>
                  <a:cubicBezTo>
                    <a:pt x="8567" y="10081"/>
                    <a:pt x="8626" y="10035"/>
                    <a:pt x="8687" y="9988"/>
                  </a:cubicBezTo>
                  <a:cubicBezTo>
                    <a:pt x="9392" y="9961"/>
                    <a:pt x="11722" y="9815"/>
                    <a:pt x="12984" y="9190"/>
                  </a:cubicBezTo>
                  <a:cubicBezTo>
                    <a:pt x="13475" y="8953"/>
                    <a:pt x="13864" y="8572"/>
                    <a:pt x="14084" y="8164"/>
                  </a:cubicBezTo>
                  <a:cubicBezTo>
                    <a:pt x="14286" y="7787"/>
                    <a:pt x="14336" y="7389"/>
                    <a:pt x="14176" y="7063"/>
                  </a:cubicBezTo>
                  <a:cubicBezTo>
                    <a:pt x="13997" y="6701"/>
                    <a:pt x="13570" y="6513"/>
                    <a:pt x="13056" y="6485"/>
                  </a:cubicBezTo>
                  <a:cubicBezTo>
                    <a:pt x="13009" y="6482"/>
                    <a:pt x="12962" y="6481"/>
                    <a:pt x="12914" y="6481"/>
                  </a:cubicBezTo>
                  <a:cubicBezTo>
                    <a:pt x="12482" y="6481"/>
                    <a:pt x="12004" y="6592"/>
                    <a:pt x="11571" y="6807"/>
                  </a:cubicBezTo>
                  <a:cubicBezTo>
                    <a:pt x="10250" y="7457"/>
                    <a:pt x="8852" y="9438"/>
                    <a:pt x="8539" y="9897"/>
                  </a:cubicBezTo>
                  <a:cubicBezTo>
                    <a:pt x="8531" y="9906"/>
                    <a:pt x="8522" y="9910"/>
                    <a:pt x="8516" y="9920"/>
                  </a:cubicBezTo>
                  <a:cubicBezTo>
                    <a:pt x="8361" y="10039"/>
                    <a:pt x="8192" y="10177"/>
                    <a:pt x="8044" y="10323"/>
                  </a:cubicBezTo>
                  <a:cubicBezTo>
                    <a:pt x="8072" y="10053"/>
                    <a:pt x="8269" y="8416"/>
                    <a:pt x="8319" y="8022"/>
                  </a:cubicBezTo>
                  <a:cubicBezTo>
                    <a:pt x="8461" y="7857"/>
                    <a:pt x="8581" y="7664"/>
                    <a:pt x="8714" y="7494"/>
                  </a:cubicBezTo>
                  <a:cubicBezTo>
                    <a:pt x="8723" y="7485"/>
                    <a:pt x="8728" y="7476"/>
                    <a:pt x="8736" y="7471"/>
                  </a:cubicBezTo>
                  <a:cubicBezTo>
                    <a:pt x="9402" y="7264"/>
                    <a:pt x="11369" y="6600"/>
                    <a:pt x="12313" y="5692"/>
                  </a:cubicBezTo>
                  <a:cubicBezTo>
                    <a:pt x="12567" y="5453"/>
                    <a:pt x="12759" y="5164"/>
                    <a:pt x="12883" y="4866"/>
                  </a:cubicBezTo>
                  <a:cubicBezTo>
                    <a:pt x="13121" y="4303"/>
                    <a:pt x="13121" y="3710"/>
                    <a:pt x="12823" y="3399"/>
                  </a:cubicBezTo>
                  <a:cubicBezTo>
                    <a:pt x="12674" y="3241"/>
                    <a:pt x="12456" y="3170"/>
                    <a:pt x="12203" y="3170"/>
                  </a:cubicBezTo>
                  <a:cubicBezTo>
                    <a:pt x="12044" y="3170"/>
                    <a:pt x="11870" y="3198"/>
                    <a:pt x="11691" y="3252"/>
                  </a:cubicBezTo>
                  <a:cubicBezTo>
                    <a:pt x="11273" y="3376"/>
                    <a:pt x="10828" y="3632"/>
                    <a:pt x="10461" y="3981"/>
                  </a:cubicBezTo>
                  <a:cubicBezTo>
                    <a:pt x="9485" y="4912"/>
                    <a:pt x="8760" y="6829"/>
                    <a:pt x="8563" y="7384"/>
                  </a:cubicBezTo>
                  <a:cubicBezTo>
                    <a:pt x="8499" y="7467"/>
                    <a:pt x="8429" y="7554"/>
                    <a:pt x="8370" y="7645"/>
                  </a:cubicBezTo>
                  <a:cubicBezTo>
                    <a:pt x="8393" y="7461"/>
                    <a:pt x="8467" y="6572"/>
                    <a:pt x="8535" y="5706"/>
                  </a:cubicBezTo>
                  <a:cubicBezTo>
                    <a:pt x="8861" y="4990"/>
                    <a:pt x="9654" y="3128"/>
                    <a:pt x="9672" y="1890"/>
                  </a:cubicBezTo>
                  <a:cubicBezTo>
                    <a:pt x="9677" y="1647"/>
                    <a:pt x="9644" y="1408"/>
                    <a:pt x="9589" y="1188"/>
                  </a:cubicBezTo>
                  <a:cubicBezTo>
                    <a:pt x="9424" y="523"/>
                    <a:pt x="9022" y="10"/>
                    <a:pt x="8544" y="0"/>
                  </a:cubicBezTo>
                  <a:cubicBezTo>
                    <a:pt x="8541" y="0"/>
                    <a:pt x="8539" y="0"/>
                    <a:pt x="8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2"/>
            <p:cNvSpPr/>
            <p:nvPr/>
          </p:nvSpPr>
          <p:spPr>
            <a:xfrm>
              <a:off x="-434613" y="1241575"/>
              <a:ext cx="123661" cy="80363"/>
            </a:xfrm>
            <a:custGeom>
              <a:avLst/>
              <a:gdLst/>
              <a:ahLst/>
              <a:cxnLst/>
              <a:rect l="l" t="t" r="r" b="b"/>
              <a:pathLst>
                <a:path w="1885" h="1225" extrusionOk="0">
                  <a:moveTo>
                    <a:pt x="831" y="0"/>
                  </a:moveTo>
                  <a:cubicBezTo>
                    <a:pt x="509" y="0"/>
                    <a:pt x="214" y="265"/>
                    <a:pt x="0" y="665"/>
                  </a:cubicBezTo>
                  <a:cubicBezTo>
                    <a:pt x="353" y="927"/>
                    <a:pt x="766" y="1115"/>
                    <a:pt x="1202" y="1193"/>
                  </a:cubicBezTo>
                  <a:cubicBezTo>
                    <a:pt x="1319" y="1212"/>
                    <a:pt x="1440" y="1225"/>
                    <a:pt x="1559" y="1225"/>
                  </a:cubicBezTo>
                  <a:cubicBezTo>
                    <a:pt x="1669" y="1225"/>
                    <a:pt x="1779" y="1214"/>
                    <a:pt x="1884" y="1188"/>
                  </a:cubicBezTo>
                  <a:cubicBezTo>
                    <a:pt x="1719" y="523"/>
                    <a:pt x="1317" y="10"/>
                    <a:pt x="839" y="0"/>
                  </a:cubicBezTo>
                  <a:cubicBezTo>
                    <a:pt x="836" y="0"/>
                    <a:pt x="834" y="0"/>
                    <a:pt x="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2"/>
            <p:cNvSpPr/>
            <p:nvPr/>
          </p:nvSpPr>
          <p:spPr>
            <a:xfrm>
              <a:off x="-183752" y="1407351"/>
              <a:ext cx="394" cy="2821"/>
            </a:xfrm>
            <a:custGeom>
              <a:avLst/>
              <a:gdLst/>
              <a:ahLst/>
              <a:cxnLst/>
              <a:rect l="l" t="t" r="r" b="b"/>
              <a:pathLst>
                <a:path w="6" h="43" extrusionOk="0">
                  <a:moveTo>
                    <a:pt x="1" y="0"/>
                  </a:moveTo>
                  <a:cubicBezTo>
                    <a:pt x="1" y="3"/>
                    <a:pt x="1" y="5"/>
                    <a:pt x="2" y="8"/>
                  </a:cubicBezTo>
                  <a:lnTo>
                    <a:pt x="2" y="8"/>
                  </a:lnTo>
                  <a:lnTo>
                    <a:pt x="1" y="0"/>
                  </a:lnTo>
                  <a:close/>
                  <a:moveTo>
                    <a:pt x="2" y="8"/>
                  </a:moveTo>
                  <a:lnTo>
                    <a:pt x="5" y="42"/>
                  </a:lnTo>
                  <a:lnTo>
                    <a:pt x="5" y="32"/>
                  </a:lnTo>
                  <a:cubicBezTo>
                    <a:pt x="5" y="23"/>
                    <a:pt x="3" y="15"/>
                    <a:pt x="2" y="8"/>
                  </a:cubicBezTo>
                  <a:close/>
                </a:path>
              </a:pathLst>
            </a:custGeom>
            <a:solidFill>
              <a:srgbClr val="7C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2"/>
            <p:cNvSpPr/>
            <p:nvPr/>
          </p:nvSpPr>
          <p:spPr>
            <a:xfrm>
              <a:off x="-173190" y="1449467"/>
              <a:ext cx="93943" cy="111393"/>
            </a:xfrm>
            <a:custGeom>
              <a:avLst/>
              <a:gdLst/>
              <a:ahLst/>
              <a:cxnLst/>
              <a:rect l="l" t="t" r="r" b="b"/>
              <a:pathLst>
                <a:path w="1432" h="1698" extrusionOk="0">
                  <a:moveTo>
                    <a:pt x="513" y="1"/>
                  </a:moveTo>
                  <a:cubicBezTo>
                    <a:pt x="354" y="1"/>
                    <a:pt x="180" y="29"/>
                    <a:pt x="1" y="83"/>
                  </a:cubicBezTo>
                  <a:cubicBezTo>
                    <a:pt x="193" y="738"/>
                    <a:pt x="532" y="1339"/>
                    <a:pt x="1119" y="1656"/>
                  </a:cubicBezTo>
                  <a:cubicBezTo>
                    <a:pt x="1142" y="1670"/>
                    <a:pt x="1169" y="1684"/>
                    <a:pt x="1193" y="1697"/>
                  </a:cubicBezTo>
                  <a:cubicBezTo>
                    <a:pt x="1431" y="1134"/>
                    <a:pt x="1431" y="541"/>
                    <a:pt x="1133" y="230"/>
                  </a:cubicBezTo>
                  <a:cubicBezTo>
                    <a:pt x="984" y="72"/>
                    <a:pt x="76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2"/>
            <p:cNvSpPr/>
            <p:nvPr/>
          </p:nvSpPr>
          <p:spPr>
            <a:xfrm>
              <a:off x="-83578" y="1667003"/>
              <a:ext cx="84037" cy="110147"/>
            </a:xfrm>
            <a:custGeom>
              <a:avLst/>
              <a:gdLst/>
              <a:ahLst/>
              <a:cxnLst/>
              <a:rect l="l" t="t" r="r" b="b"/>
              <a:pathLst>
                <a:path w="1281" h="1679" extrusionOk="0">
                  <a:moveTo>
                    <a:pt x="0" y="0"/>
                  </a:moveTo>
                  <a:cubicBezTo>
                    <a:pt x="15" y="367"/>
                    <a:pt x="97" y="734"/>
                    <a:pt x="285" y="1046"/>
                  </a:cubicBezTo>
                  <a:cubicBezTo>
                    <a:pt x="455" y="1330"/>
                    <a:pt x="726" y="1560"/>
                    <a:pt x="1028" y="1679"/>
                  </a:cubicBezTo>
                  <a:cubicBezTo>
                    <a:pt x="1230" y="1302"/>
                    <a:pt x="1280" y="904"/>
                    <a:pt x="1120" y="578"/>
                  </a:cubicBezTo>
                  <a:cubicBezTo>
                    <a:pt x="941" y="216"/>
                    <a:pt x="514" y="2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2"/>
            <p:cNvSpPr/>
            <p:nvPr/>
          </p:nvSpPr>
          <p:spPr>
            <a:xfrm>
              <a:off x="-22502" y="1889590"/>
              <a:ext cx="110147" cy="158889"/>
            </a:xfrm>
            <a:custGeom>
              <a:avLst/>
              <a:gdLst/>
              <a:ahLst/>
              <a:cxnLst/>
              <a:rect l="l" t="t" r="r" b="b"/>
              <a:pathLst>
                <a:path w="1679" h="2422" extrusionOk="0">
                  <a:moveTo>
                    <a:pt x="707" y="0"/>
                  </a:moveTo>
                  <a:cubicBezTo>
                    <a:pt x="258" y="610"/>
                    <a:pt x="1" y="1359"/>
                    <a:pt x="15" y="2115"/>
                  </a:cubicBezTo>
                  <a:cubicBezTo>
                    <a:pt x="15" y="2220"/>
                    <a:pt x="24" y="2326"/>
                    <a:pt x="56" y="2422"/>
                  </a:cubicBezTo>
                  <a:cubicBezTo>
                    <a:pt x="973" y="2239"/>
                    <a:pt x="1679" y="1757"/>
                    <a:pt x="1634" y="1042"/>
                  </a:cubicBezTo>
                  <a:cubicBezTo>
                    <a:pt x="1606" y="588"/>
                    <a:pt x="1239" y="23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2"/>
            <p:cNvSpPr/>
            <p:nvPr/>
          </p:nvSpPr>
          <p:spPr>
            <a:xfrm>
              <a:off x="-272445" y="2098991"/>
              <a:ext cx="115264" cy="80888"/>
            </a:xfrm>
            <a:custGeom>
              <a:avLst/>
              <a:gdLst/>
              <a:ahLst/>
              <a:cxnLst/>
              <a:rect l="l" t="t" r="r" b="b"/>
              <a:pathLst>
                <a:path w="1757" h="1233" extrusionOk="0">
                  <a:moveTo>
                    <a:pt x="1096" y="0"/>
                  </a:moveTo>
                  <a:cubicBezTo>
                    <a:pt x="661" y="148"/>
                    <a:pt x="275" y="459"/>
                    <a:pt x="73" y="872"/>
                  </a:cubicBezTo>
                  <a:cubicBezTo>
                    <a:pt x="41" y="936"/>
                    <a:pt x="13" y="1005"/>
                    <a:pt x="0" y="1069"/>
                  </a:cubicBezTo>
                  <a:cubicBezTo>
                    <a:pt x="244" y="1176"/>
                    <a:pt x="536" y="1232"/>
                    <a:pt x="809" y="1232"/>
                  </a:cubicBezTo>
                  <a:cubicBezTo>
                    <a:pt x="1191" y="1232"/>
                    <a:pt x="1534" y="1120"/>
                    <a:pt x="1647" y="876"/>
                  </a:cubicBezTo>
                  <a:cubicBezTo>
                    <a:pt x="1757" y="633"/>
                    <a:pt x="1476" y="298"/>
                    <a:pt x="1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2"/>
            <p:cNvSpPr/>
            <p:nvPr/>
          </p:nvSpPr>
          <p:spPr>
            <a:xfrm>
              <a:off x="-659037" y="1410369"/>
              <a:ext cx="94205" cy="76755"/>
            </a:xfrm>
            <a:custGeom>
              <a:avLst/>
              <a:gdLst/>
              <a:ahLst/>
              <a:cxnLst/>
              <a:rect l="l" t="t" r="r" b="b"/>
              <a:pathLst>
                <a:path w="1436" h="1170" extrusionOk="0">
                  <a:moveTo>
                    <a:pt x="762" y="1"/>
                  </a:moveTo>
                  <a:cubicBezTo>
                    <a:pt x="598" y="1"/>
                    <a:pt x="448" y="43"/>
                    <a:pt x="325" y="134"/>
                  </a:cubicBezTo>
                  <a:cubicBezTo>
                    <a:pt x="69" y="326"/>
                    <a:pt x="0" y="720"/>
                    <a:pt x="83" y="1169"/>
                  </a:cubicBezTo>
                  <a:cubicBezTo>
                    <a:pt x="670" y="1142"/>
                    <a:pt x="1233" y="748"/>
                    <a:pt x="1436" y="193"/>
                  </a:cubicBezTo>
                  <a:cubicBezTo>
                    <a:pt x="1204" y="70"/>
                    <a:pt x="971"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2"/>
            <p:cNvSpPr/>
            <p:nvPr/>
          </p:nvSpPr>
          <p:spPr>
            <a:xfrm>
              <a:off x="-805919" y="1569256"/>
              <a:ext cx="117691" cy="111262"/>
            </a:xfrm>
            <a:custGeom>
              <a:avLst/>
              <a:gdLst/>
              <a:ahLst/>
              <a:cxnLst/>
              <a:rect l="l" t="t" r="r" b="b"/>
              <a:pathLst>
                <a:path w="1794" h="1696" extrusionOk="0">
                  <a:moveTo>
                    <a:pt x="915" y="1"/>
                  </a:moveTo>
                  <a:cubicBezTo>
                    <a:pt x="633" y="1"/>
                    <a:pt x="398" y="75"/>
                    <a:pt x="253" y="248"/>
                  </a:cubicBezTo>
                  <a:cubicBezTo>
                    <a:pt x="1" y="546"/>
                    <a:pt x="102" y="1114"/>
                    <a:pt x="382" y="1696"/>
                  </a:cubicBezTo>
                  <a:lnTo>
                    <a:pt x="528" y="1696"/>
                  </a:lnTo>
                  <a:cubicBezTo>
                    <a:pt x="735" y="1692"/>
                    <a:pt x="946" y="1664"/>
                    <a:pt x="1124" y="1568"/>
                  </a:cubicBezTo>
                  <a:cubicBezTo>
                    <a:pt x="1436" y="1399"/>
                    <a:pt x="1607" y="1045"/>
                    <a:pt x="1702" y="705"/>
                  </a:cubicBezTo>
                  <a:cubicBezTo>
                    <a:pt x="1753" y="532"/>
                    <a:pt x="1789" y="353"/>
                    <a:pt x="1794" y="174"/>
                  </a:cubicBezTo>
                  <a:cubicBezTo>
                    <a:pt x="1484" y="65"/>
                    <a:pt x="1179"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2"/>
            <p:cNvSpPr/>
            <p:nvPr/>
          </p:nvSpPr>
          <p:spPr>
            <a:xfrm>
              <a:off x="-940075" y="1792630"/>
              <a:ext cx="150164" cy="194774"/>
            </a:xfrm>
            <a:custGeom>
              <a:avLst/>
              <a:gdLst/>
              <a:ahLst/>
              <a:cxnLst/>
              <a:rect l="l" t="t" r="r" b="b"/>
              <a:pathLst>
                <a:path w="2289" h="2969" extrusionOk="0">
                  <a:moveTo>
                    <a:pt x="1801" y="1"/>
                  </a:moveTo>
                  <a:cubicBezTo>
                    <a:pt x="976" y="1"/>
                    <a:pt x="348" y="392"/>
                    <a:pt x="193" y="1011"/>
                  </a:cubicBezTo>
                  <a:cubicBezTo>
                    <a:pt x="1" y="1781"/>
                    <a:pt x="532" y="2570"/>
                    <a:pt x="1688" y="2969"/>
                  </a:cubicBezTo>
                  <a:cubicBezTo>
                    <a:pt x="1863" y="2905"/>
                    <a:pt x="2018" y="2804"/>
                    <a:pt x="2124" y="2648"/>
                  </a:cubicBezTo>
                  <a:cubicBezTo>
                    <a:pt x="2257" y="2441"/>
                    <a:pt x="2276" y="2185"/>
                    <a:pt x="2280" y="1942"/>
                  </a:cubicBezTo>
                  <a:cubicBezTo>
                    <a:pt x="2289" y="1378"/>
                    <a:pt x="2257" y="818"/>
                    <a:pt x="2170" y="263"/>
                  </a:cubicBezTo>
                  <a:cubicBezTo>
                    <a:pt x="2160" y="181"/>
                    <a:pt x="2147" y="98"/>
                    <a:pt x="2124" y="20"/>
                  </a:cubicBezTo>
                  <a:cubicBezTo>
                    <a:pt x="2014" y="7"/>
                    <a:pt x="1906" y="1"/>
                    <a:pt x="1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2"/>
            <p:cNvSpPr/>
            <p:nvPr/>
          </p:nvSpPr>
          <p:spPr>
            <a:xfrm>
              <a:off x="-735528" y="2048740"/>
              <a:ext cx="119200" cy="102865"/>
            </a:xfrm>
            <a:custGeom>
              <a:avLst/>
              <a:gdLst/>
              <a:ahLst/>
              <a:cxnLst/>
              <a:rect l="l" t="t" r="r" b="b"/>
              <a:pathLst>
                <a:path w="1817" h="1568" extrusionOk="0">
                  <a:moveTo>
                    <a:pt x="771" y="0"/>
                  </a:moveTo>
                  <a:cubicBezTo>
                    <a:pt x="331" y="253"/>
                    <a:pt x="1" y="569"/>
                    <a:pt x="56" y="863"/>
                  </a:cubicBezTo>
                  <a:cubicBezTo>
                    <a:pt x="143" y="1300"/>
                    <a:pt x="729" y="1567"/>
                    <a:pt x="1371" y="1567"/>
                  </a:cubicBezTo>
                  <a:cubicBezTo>
                    <a:pt x="1504" y="1567"/>
                    <a:pt x="1638" y="1556"/>
                    <a:pt x="1772" y="1532"/>
                  </a:cubicBezTo>
                  <a:cubicBezTo>
                    <a:pt x="1785" y="1473"/>
                    <a:pt x="1789" y="1409"/>
                    <a:pt x="1794" y="1348"/>
                  </a:cubicBezTo>
                  <a:cubicBezTo>
                    <a:pt x="1817" y="895"/>
                    <a:pt x="1584" y="440"/>
                    <a:pt x="1203" y="193"/>
                  </a:cubicBezTo>
                  <a:cubicBezTo>
                    <a:pt x="1070" y="106"/>
                    <a:pt x="923" y="46"/>
                    <a:pt x="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2" name="Google Shape;2642;p32"/>
          <p:cNvGrpSpPr/>
          <p:nvPr/>
        </p:nvGrpSpPr>
        <p:grpSpPr>
          <a:xfrm rot="-4993734">
            <a:off x="8772445" y="1182808"/>
            <a:ext cx="1027703" cy="1406679"/>
            <a:chOff x="-940075" y="1241575"/>
            <a:chExt cx="1027729" cy="1406714"/>
          </a:xfrm>
        </p:grpSpPr>
        <p:sp>
          <p:nvSpPr>
            <p:cNvPr id="2643" name="Google Shape;2643;p32"/>
            <p:cNvSpPr/>
            <p:nvPr/>
          </p:nvSpPr>
          <p:spPr>
            <a:xfrm>
              <a:off x="-940075" y="1241575"/>
              <a:ext cx="1027729" cy="1406714"/>
            </a:xfrm>
            <a:custGeom>
              <a:avLst/>
              <a:gdLst/>
              <a:ahLst/>
              <a:cxnLst/>
              <a:rect l="l" t="t" r="r" b="b"/>
              <a:pathLst>
                <a:path w="15666" h="21443" extrusionOk="0">
                  <a:moveTo>
                    <a:pt x="8536" y="0"/>
                  </a:moveTo>
                  <a:cubicBezTo>
                    <a:pt x="8214" y="0"/>
                    <a:pt x="7919" y="265"/>
                    <a:pt x="7705" y="665"/>
                  </a:cubicBezTo>
                  <a:cubicBezTo>
                    <a:pt x="7498" y="1041"/>
                    <a:pt x="7371" y="1546"/>
                    <a:pt x="7366" y="2051"/>
                  </a:cubicBezTo>
                  <a:cubicBezTo>
                    <a:pt x="7347" y="3334"/>
                    <a:pt x="8058" y="5183"/>
                    <a:pt x="8310" y="5793"/>
                  </a:cubicBezTo>
                  <a:cubicBezTo>
                    <a:pt x="8241" y="6466"/>
                    <a:pt x="8127" y="7489"/>
                    <a:pt x="8104" y="7540"/>
                  </a:cubicBezTo>
                  <a:cubicBezTo>
                    <a:pt x="8063" y="7421"/>
                    <a:pt x="7976" y="7214"/>
                    <a:pt x="7921" y="7099"/>
                  </a:cubicBezTo>
                  <a:cubicBezTo>
                    <a:pt x="7911" y="7082"/>
                    <a:pt x="7907" y="7063"/>
                    <a:pt x="7898" y="7049"/>
                  </a:cubicBezTo>
                  <a:cubicBezTo>
                    <a:pt x="7756" y="6361"/>
                    <a:pt x="7311" y="4508"/>
                    <a:pt x="6581" y="3522"/>
                  </a:cubicBezTo>
                  <a:cubicBezTo>
                    <a:pt x="6338" y="3196"/>
                    <a:pt x="6031" y="2931"/>
                    <a:pt x="5720" y="2766"/>
                  </a:cubicBezTo>
                  <a:cubicBezTo>
                    <a:pt x="5488" y="2643"/>
                    <a:pt x="5255" y="2574"/>
                    <a:pt x="5046" y="2574"/>
                  </a:cubicBezTo>
                  <a:cubicBezTo>
                    <a:pt x="4882" y="2574"/>
                    <a:pt x="4732" y="2616"/>
                    <a:pt x="4609" y="2707"/>
                  </a:cubicBezTo>
                  <a:cubicBezTo>
                    <a:pt x="4353" y="2899"/>
                    <a:pt x="4284" y="3293"/>
                    <a:pt x="4367" y="3742"/>
                  </a:cubicBezTo>
                  <a:cubicBezTo>
                    <a:pt x="4440" y="4151"/>
                    <a:pt x="4637" y="4600"/>
                    <a:pt x="4930" y="4985"/>
                  </a:cubicBezTo>
                  <a:cubicBezTo>
                    <a:pt x="5944" y="6324"/>
                    <a:pt x="7411" y="7063"/>
                    <a:pt x="7834" y="7260"/>
                  </a:cubicBezTo>
                  <a:cubicBezTo>
                    <a:pt x="7916" y="7429"/>
                    <a:pt x="8003" y="7604"/>
                    <a:pt x="8086" y="7778"/>
                  </a:cubicBezTo>
                  <a:cubicBezTo>
                    <a:pt x="8072" y="7842"/>
                    <a:pt x="8067" y="7902"/>
                    <a:pt x="8054" y="7967"/>
                  </a:cubicBezTo>
                  <a:cubicBezTo>
                    <a:pt x="7999" y="8369"/>
                    <a:pt x="7788" y="9897"/>
                    <a:pt x="7765" y="10103"/>
                  </a:cubicBezTo>
                  <a:cubicBezTo>
                    <a:pt x="7678" y="9920"/>
                    <a:pt x="7572" y="9736"/>
                    <a:pt x="7466" y="9563"/>
                  </a:cubicBezTo>
                  <a:cubicBezTo>
                    <a:pt x="7150" y="8801"/>
                    <a:pt x="6266" y="6834"/>
                    <a:pt x="5174" y="5921"/>
                  </a:cubicBezTo>
                  <a:cubicBezTo>
                    <a:pt x="4812" y="5613"/>
                    <a:pt x="4321" y="5338"/>
                    <a:pt x="3839" y="5169"/>
                  </a:cubicBezTo>
                  <a:cubicBezTo>
                    <a:pt x="3529" y="5060"/>
                    <a:pt x="3224" y="4996"/>
                    <a:pt x="2960" y="4996"/>
                  </a:cubicBezTo>
                  <a:cubicBezTo>
                    <a:pt x="2678" y="4996"/>
                    <a:pt x="2443" y="5070"/>
                    <a:pt x="2298" y="5243"/>
                  </a:cubicBezTo>
                  <a:cubicBezTo>
                    <a:pt x="2046" y="5541"/>
                    <a:pt x="2147" y="6109"/>
                    <a:pt x="2427" y="6691"/>
                  </a:cubicBezTo>
                  <a:cubicBezTo>
                    <a:pt x="2693" y="7241"/>
                    <a:pt x="3123" y="7810"/>
                    <a:pt x="3569" y="8182"/>
                  </a:cubicBezTo>
                  <a:cubicBezTo>
                    <a:pt x="4797" y="9214"/>
                    <a:pt x="7063" y="9755"/>
                    <a:pt x="7513" y="9855"/>
                  </a:cubicBezTo>
                  <a:cubicBezTo>
                    <a:pt x="7586" y="10026"/>
                    <a:pt x="7655" y="10213"/>
                    <a:pt x="7724" y="10452"/>
                  </a:cubicBezTo>
                  <a:cubicBezTo>
                    <a:pt x="7710" y="10589"/>
                    <a:pt x="7636" y="11525"/>
                    <a:pt x="7631" y="11631"/>
                  </a:cubicBezTo>
                  <a:cubicBezTo>
                    <a:pt x="7591" y="11567"/>
                    <a:pt x="7540" y="11506"/>
                    <a:pt x="7494" y="11451"/>
                  </a:cubicBezTo>
                  <a:cubicBezTo>
                    <a:pt x="7398" y="11337"/>
                    <a:pt x="7292" y="11231"/>
                    <a:pt x="7182" y="11131"/>
                  </a:cubicBezTo>
                  <a:cubicBezTo>
                    <a:pt x="6715" y="10663"/>
                    <a:pt x="5279" y="9374"/>
                    <a:pt x="2761" y="8558"/>
                  </a:cubicBezTo>
                  <a:cubicBezTo>
                    <a:pt x="2545" y="8489"/>
                    <a:pt x="2331" y="8443"/>
                    <a:pt x="2124" y="8420"/>
                  </a:cubicBezTo>
                  <a:cubicBezTo>
                    <a:pt x="2014" y="8407"/>
                    <a:pt x="1906" y="8401"/>
                    <a:pt x="1801" y="8401"/>
                  </a:cubicBezTo>
                  <a:cubicBezTo>
                    <a:pt x="976" y="8401"/>
                    <a:pt x="348" y="8792"/>
                    <a:pt x="193" y="9411"/>
                  </a:cubicBezTo>
                  <a:cubicBezTo>
                    <a:pt x="1" y="10181"/>
                    <a:pt x="532" y="10970"/>
                    <a:pt x="1688" y="11369"/>
                  </a:cubicBezTo>
                  <a:cubicBezTo>
                    <a:pt x="1798" y="11410"/>
                    <a:pt x="1913" y="11442"/>
                    <a:pt x="2037" y="11474"/>
                  </a:cubicBezTo>
                  <a:cubicBezTo>
                    <a:pt x="2614" y="11619"/>
                    <a:pt x="3279" y="11672"/>
                    <a:pt x="3940" y="11672"/>
                  </a:cubicBezTo>
                  <a:cubicBezTo>
                    <a:pt x="5303" y="11672"/>
                    <a:pt x="6645" y="11448"/>
                    <a:pt x="7146" y="11355"/>
                  </a:cubicBezTo>
                  <a:cubicBezTo>
                    <a:pt x="7223" y="11429"/>
                    <a:pt x="7301" y="11502"/>
                    <a:pt x="7375" y="11584"/>
                  </a:cubicBezTo>
                  <a:cubicBezTo>
                    <a:pt x="7453" y="11667"/>
                    <a:pt x="7521" y="11777"/>
                    <a:pt x="7623" y="11842"/>
                  </a:cubicBezTo>
                  <a:cubicBezTo>
                    <a:pt x="7623" y="11860"/>
                    <a:pt x="7618" y="11979"/>
                    <a:pt x="7618" y="12158"/>
                  </a:cubicBezTo>
                  <a:cubicBezTo>
                    <a:pt x="7607" y="12157"/>
                    <a:pt x="7596" y="12157"/>
                    <a:pt x="7585" y="12157"/>
                  </a:cubicBezTo>
                  <a:cubicBezTo>
                    <a:pt x="7536" y="12157"/>
                    <a:pt x="7485" y="12164"/>
                    <a:pt x="7443" y="12172"/>
                  </a:cubicBezTo>
                  <a:cubicBezTo>
                    <a:pt x="7398" y="12177"/>
                    <a:pt x="7352" y="12190"/>
                    <a:pt x="7306" y="12200"/>
                  </a:cubicBezTo>
                  <a:cubicBezTo>
                    <a:pt x="7018" y="12078"/>
                    <a:pt x="6319" y="11817"/>
                    <a:pt x="5568" y="11817"/>
                  </a:cubicBezTo>
                  <a:cubicBezTo>
                    <a:pt x="5384" y="11817"/>
                    <a:pt x="5198" y="11832"/>
                    <a:pt x="5013" y="11869"/>
                  </a:cubicBezTo>
                  <a:cubicBezTo>
                    <a:pt x="4678" y="11933"/>
                    <a:pt x="4251" y="12098"/>
                    <a:pt x="3889" y="12304"/>
                  </a:cubicBezTo>
                  <a:cubicBezTo>
                    <a:pt x="3449" y="12557"/>
                    <a:pt x="3119" y="12873"/>
                    <a:pt x="3174" y="13167"/>
                  </a:cubicBezTo>
                  <a:cubicBezTo>
                    <a:pt x="3261" y="13604"/>
                    <a:pt x="3847" y="13871"/>
                    <a:pt x="4489" y="13871"/>
                  </a:cubicBezTo>
                  <a:cubicBezTo>
                    <a:pt x="4622" y="13871"/>
                    <a:pt x="4756" y="13860"/>
                    <a:pt x="4890" y="13836"/>
                  </a:cubicBezTo>
                  <a:cubicBezTo>
                    <a:pt x="4899" y="13836"/>
                    <a:pt x="4912" y="13832"/>
                    <a:pt x="4926" y="13827"/>
                  </a:cubicBezTo>
                  <a:cubicBezTo>
                    <a:pt x="5976" y="13621"/>
                    <a:pt x="7159" y="12539"/>
                    <a:pt x="7398" y="12310"/>
                  </a:cubicBezTo>
                  <a:cubicBezTo>
                    <a:pt x="7421" y="12300"/>
                    <a:pt x="7449" y="12295"/>
                    <a:pt x="7476" y="12291"/>
                  </a:cubicBezTo>
                  <a:cubicBezTo>
                    <a:pt x="7517" y="12287"/>
                    <a:pt x="7568" y="12287"/>
                    <a:pt x="7614" y="12282"/>
                  </a:cubicBezTo>
                  <a:cubicBezTo>
                    <a:pt x="7614" y="12704"/>
                    <a:pt x="7614" y="13318"/>
                    <a:pt x="7627" y="13612"/>
                  </a:cubicBezTo>
                  <a:cubicBezTo>
                    <a:pt x="7646" y="14116"/>
                    <a:pt x="8118" y="20958"/>
                    <a:pt x="8118" y="21105"/>
                  </a:cubicBezTo>
                  <a:cubicBezTo>
                    <a:pt x="8113" y="21355"/>
                    <a:pt x="8197" y="21442"/>
                    <a:pt x="8280" y="21442"/>
                  </a:cubicBezTo>
                  <a:cubicBezTo>
                    <a:pt x="8362" y="21442"/>
                    <a:pt x="8443" y="21355"/>
                    <a:pt x="8434" y="21257"/>
                  </a:cubicBezTo>
                  <a:cubicBezTo>
                    <a:pt x="8429" y="21147"/>
                    <a:pt x="8008" y="14230"/>
                    <a:pt x="7980" y="13777"/>
                  </a:cubicBezTo>
                  <a:cubicBezTo>
                    <a:pt x="7966" y="13515"/>
                    <a:pt x="7962" y="12854"/>
                    <a:pt x="7957" y="12365"/>
                  </a:cubicBezTo>
                  <a:lnTo>
                    <a:pt x="7957" y="12365"/>
                  </a:lnTo>
                  <a:cubicBezTo>
                    <a:pt x="8008" y="12369"/>
                    <a:pt x="8054" y="12374"/>
                    <a:pt x="8099" y="12382"/>
                  </a:cubicBezTo>
                  <a:cubicBezTo>
                    <a:pt x="8182" y="12401"/>
                    <a:pt x="8264" y="12424"/>
                    <a:pt x="8342" y="12452"/>
                  </a:cubicBezTo>
                  <a:cubicBezTo>
                    <a:pt x="8618" y="12818"/>
                    <a:pt x="9392" y="13781"/>
                    <a:pt x="10145" y="14130"/>
                  </a:cubicBezTo>
                  <a:cubicBezTo>
                    <a:pt x="10158" y="14135"/>
                    <a:pt x="10167" y="14139"/>
                    <a:pt x="10177" y="14139"/>
                  </a:cubicBezTo>
                  <a:cubicBezTo>
                    <a:pt x="10421" y="14246"/>
                    <a:pt x="10713" y="14302"/>
                    <a:pt x="10986" y="14302"/>
                  </a:cubicBezTo>
                  <a:cubicBezTo>
                    <a:pt x="11368" y="14302"/>
                    <a:pt x="11711" y="14190"/>
                    <a:pt x="11824" y="13946"/>
                  </a:cubicBezTo>
                  <a:cubicBezTo>
                    <a:pt x="11934" y="13703"/>
                    <a:pt x="11653" y="13368"/>
                    <a:pt x="11273" y="13070"/>
                  </a:cubicBezTo>
                  <a:cubicBezTo>
                    <a:pt x="10984" y="12846"/>
                    <a:pt x="10645" y="12644"/>
                    <a:pt x="10374" y="12520"/>
                  </a:cubicBezTo>
                  <a:cubicBezTo>
                    <a:pt x="9914" y="12307"/>
                    <a:pt x="9390" y="12254"/>
                    <a:pt x="8977" y="12254"/>
                  </a:cubicBezTo>
                  <a:cubicBezTo>
                    <a:pt x="8694" y="12254"/>
                    <a:pt x="8463" y="12279"/>
                    <a:pt x="8338" y="12295"/>
                  </a:cubicBezTo>
                  <a:cubicBezTo>
                    <a:pt x="8269" y="12272"/>
                    <a:pt x="8192" y="12255"/>
                    <a:pt x="8118" y="12240"/>
                  </a:cubicBezTo>
                  <a:cubicBezTo>
                    <a:pt x="8076" y="12236"/>
                    <a:pt x="8017" y="12227"/>
                    <a:pt x="7957" y="12222"/>
                  </a:cubicBezTo>
                  <a:lnTo>
                    <a:pt x="7957" y="11759"/>
                  </a:lnTo>
                  <a:cubicBezTo>
                    <a:pt x="8063" y="11709"/>
                    <a:pt x="8159" y="11644"/>
                    <a:pt x="8260" y="11594"/>
                  </a:cubicBezTo>
                  <a:cubicBezTo>
                    <a:pt x="8425" y="11506"/>
                    <a:pt x="8599" y="11438"/>
                    <a:pt x="8783" y="11387"/>
                  </a:cubicBezTo>
                  <a:cubicBezTo>
                    <a:pt x="8797" y="11383"/>
                    <a:pt x="8815" y="11379"/>
                    <a:pt x="8833" y="11369"/>
                  </a:cubicBezTo>
                  <a:cubicBezTo>
                    <a:pt x="9307" y="11561"/>
                    <a:pt x="11501" y="12386"/>
                    <a:pt x="13174" y="12386"/>
                  </a:cubicBezTo>
                  <a:cubicBezTo>
                    <a:pt x="13267" y="12386"/>
                    <a:pt x="13358" y="12383"/>
                    <a:pt x="13447" y="12378"/>
                  </a:cubicBezTo>
                  <a:cubicBezTo>
                    <a:pt x="13653" y="12365"/>
                    <a:pt x="13850" y="12337"/>
                    <a:pt x="14043" y="12300"/>
                  </a:cubicBezTo>
                  <a:cubicBezTo>
                    <a:pt x="14960" y="12117"/>
                    <a:pt x="15666" y="11635"/>
                    <a:pt x="15621" y="10920"/>
                  </a:cubicBezTo>
                  <a:cubicBezTo>
                    <a:pt x="15593" y="10466"/>
                    <a:pt x="15226" y="10108"/>
                    <a:pt x="14694" y="9878"/>
                  </a:cubicBezTo>
                  <a:cubicBezTo>
                    <a:pt x="14275" y="9699"/>
                    <a:pt x="13749" y="9596"/>
                    <a:pt x="13218" y="9596"/>
                  </a:cubicBezTo>
                  <a:cubicBezTo>
                    <a:pt x="13139" y="9596"/>
                    <a:pt x="13059" y="9598"/>
                    <a:pt x="12979" y="9603"/>
                  </a:cubicBezTo>
                  <a:cubicBezTo>
                    <a:pt x="11360" y="9704"/>
                    <a:pt x="9420" y="10892"/>
                    <a:pt x="8884" y="11241"/>
                  </a:cubicBezTo>
                  <a:cubicBezTo>
                    <a:pt x="8797" y="11264"/>
                    <a:pt x="8714" y="11286"/>
                    <a:pt x="8632" y="11319"/>
                  </a:cubicBezTo>
                  <a:cubicBezTo>
                    <a:pt x="8471" y="11379"/>
                    <a:pt x="8319" y="11447"/>
                    <a:pt x="8173" y="11529"/>
                  </a:cubicBezTo>
                  <a:cubicBezTo>
                    <a:pt x="8099" y="11571"/>
                    <a:pt x="8027" y="11612"/>
                    <a:pt x="7962" y="11663"/>
                  </a:cubicBezTo>
                  <a:cubicBezTo>
                    <a:pt x="7962" y="11539"/>
                    <a:pt x="8012" y="10727"/>
                    <a:pt x="8027" y="10549"/>
                  </a:cubicBezTo>
                  <a:cubicBezTo>
                    <a:pt x="8186" y="10411"/>
                    <a:pt x="8342" y="10255"/>
                    <a:pt x="8508" y="10126"/>
                  </a:cubicBezTo>
                  <a:cubicBezTo>
                    <a:pt x="8567" y="10081"/>
                    <a:pt x="8626" y="10035"/>
                    <a:pt x="8687" y="9988"/>
                  </a:cubicBezTo>
                  <a:cubicBezTo>
                    <a:pt x="9392" y="9961"/>
                    <a:pt x="11722" y="9815"/>
                    <a:pt x="12984" y="9190"/>
                  </a:cubicBezTo>
                  <a:cubicBezTo>
                    <a:pt x="13475" y="8953"/>
                    <a:pt x="13864" y="8572"/>
                    <a:pt x="14084" y="8164"/>
                  </a:cubicBezTo>
                  <a:cubicBezTo>
                    <a:pt x="14286" y="7787"/>
                    <a:pt x="14336" y="7389"/>
                    <a:pt x="14176" y="7063"/>
                  </a:cubicBezTo>
                  <a:cubicBezTo>
                    <a:pt x="13997" y="6701"/>
                    <a:pt x="13570" y="6513"/>
                    <a:pt x="13056" y="6485"/>
                  </a:cubicBezTo>
                  <a:cubicBezTo>
                    <a:pt x="13009" y="6482"/>
                    <a:pt x="12962" y="6481"/>
                    <a:pt x="12914" y="6481"/>
                  </a:cubicBezTo>
                  <a:cubicBezTo>
                    <a:pt x="12482" y="6481"/>
                    <a:pt x="12004" y="6592"/>
                    <a:pt x="11571" y="6807"/>
                  </a:cubicBezTo>
                  <a:cubicBezTo>
                    <a:pt x="10250" y="7457"/>
                    <a:pt x="8852" y="9438"/>
                    <a:pt x="8539" y="9897"/>
                  </a:cubicBezTo>
                  <a:cubicBezTo>
                    <a:pt x="8531" y="9906"/>
                    <a:pt x="8522" y="9910"/>
                    <a:pt x="8516" y="9920"/>
                  </a:cubicBezTo>
                  <a:cubicBezTo>
                    <a:pt x="8361" y="10039"/>
                    <a:pt x="8192" y="10177"/>
                    <a:pt x="8044" y="10323"/>
                  </a:cubicBezTo>
                  <a:cubicBezTo>
                    <a:pt x="8072" y="10053"/>
                    <a:pt x="8269" y="8416"/>
                    <a:pt x="8319" y="8022"/>
                  </a:cubicBezTo>
                  <a:cubicBezTo>
                    <a:pt x="8461" y="7857"/>
                    <a:pt x="8581" y="7664"/>
                    <a:pt x="8714" y="7494"/>
                  </a:cubicBezTo>
                  <a:cubicBezTo>
                    <a:pt x="8723" y="7485"/>
                    <a:pt x="8728" y="7476"/>
                    <a:pt x="8736" y="7471"/>
                  </a:cubicBezTo>
                  <a:cubicBezTo>
                    <a:pt x="9402" y="7264"/>
                    <a:pt x="11369" y="6600"/>
                    <a:pt x="12313" y="5692"/>
                  </a:cubicBezTo>
                  <a:cubicBezTo>
                    <a:pt x="12567" y="5453"/>
                    <a:pt x="12759" y="5164"/>
                    <a:pt x="12883" y="4866"/>
                  </a:cubicBezTo>
                  <a:cubicBezTo>
                    <a:pt x="13121" y="4303"/>
                    <a:pt x="13121" y="3710"/>
                    <a:pt x="12823" y="3399"/>
                  </a:cubicBezTo>
                  <a:cubicBezTo>
                    <a:pt x="12674" y="3241"/>
                    <a:pt x="12456" y="3170"/>
                    <a:pt x="12203" y="3170"/>
                  </a:cubicBezTo>
                  <a:cubicBezTo>
                    <a:pt x="12044" y="3170"/>
                    <a:pt x="11870" y="3198"/>
                    <a:pt x="11691" y="3252"/>
                  </a:cubicBezTo>
                  <a:cubicBezTo>
                    <a:pt x="11273" y="3376"/>
                    <a:pt x="10828" y="3632"/>
                    <a:pt x="10461" y="3981"/>
                  </a:cubicBezTo>
                  <a:cubicBezTo>
                    <a:pt x="9485" y="4912"/>
                    <a:pt x="8760" y="6829"/>
                    <a:pt x="8563" y="7384"/>
                  </a:cubicBezTo>
                  <a:cubicBezTo>
                    <a:pt x="8499" y="7467"/>
                    <a:pt x="8429" y="7554"/>
                    <a:pt x="8370" y="7645"/>
                  </a:cubicBezTo>
                  <a:cubicBezTo>
                    <a:pt x="8393" y="7461"/>
                    <a:pt x="8467" y="6572"/>
                    <a:pt x="8535" y="5706"/>
                  </a:cubicBezTo>
                  <a:cubicBezTo>
                    <a:pt x="8861" y="4990"/>
                    <a:pt x="9654" y="3128"/>
                    <a:pt x="9672" y="1890"/>
                  </a:cubicBezTo>
                  <a:cubicBezTo>
                    <a:pt x="9677" y="1647"/>
                    <a:pt x="9644" y="1408"/>
                    <a:pt x="9589" y="1188"/>
                  </a:cubicBezTo>
                  <a:cubicBezTo>
                    <a:pt x="9424" y="523"/>
                    <a:pt x="9022" y="10"/>
                    <a:pt x="8544" y="0"/>
                  </a:cubicBezTo>
                  <a:cubicBezTo>
                    <a:pt x="8541" y="0"/>
                    <a:pt x="8539" y="0"/>
                    <a:pt x="8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2"/>
            <p:cNvSpPr/>
            <p:nvPr/>
          </p:nvSpPr>
          <p:spPr>
            <a:xfrm>
              <a:off x="-434613" y="1241575"/>
              <a:ext cx="123661" cy="80363"/>
            </a:xfrm>
            <a:custGeom>
              <a:avLst/>
              <a:gdLst/>
              <a:ahLst/>
              <a:cxnLst/>
              <a:rect l="l" t="t" r="r" b="b"/>
              <a:pathLst>
                <a:path w="1885" h="1225" extrusionOk="0">
                  <a:moveTo>
                    <a:pt x="831" y="0"/>
                  </a:moveTo>
                  <a:cubicBezTo>
                    <a:pt x="509" y="0"/>
                    <a:pt x="214" y="265"/>
                    <a:pt x="0" y="665"/>
                  </a:cubicBezTo>
                  <a:cubicBezTo>
                    <a:pt x="353" y="927"/>
                    <a:pt x="766" y="1115"/>
                    <a:pt x="1202" y="1193"/>
                  </a:cubicBezTo>
                  <a:cubicBezTo>
                    <a:pt x="1319" y="1212"/>
                    <a:pt x="1440" y="1225"/>
                    <a:pt x="1559" y="1225"/>
                  </a:cubicBezTo>
                  <a:cubicBezTo>
                    <a:pt x="1669" y="1225"/>
                    <a:pt x="1779" y="1214"/>
                    <a:pt x="1884" y="1188"/>
                  </a:cubicBezTo>
                  <a:cubicBezTo>
                    <a:pt x="1719" y="523"/>
                    <a:pt x="1317" y="10"/>
                    <a:pt x="839" y="0"/>
                  </a:cubicBezTo>
                  <a:cubicBezTo>
                    <a:pt x="836" y="0"/>
                    <a:pt x="834" y="0"/>
                    <a:pt x="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2"/>
            <p:cNvSpPr/>
            <p:nvPr/>
          </p:nvSpPr>
          <p:spPr>
            <a:xfrm>
              <a:off x="-183752" y="1407351"/>
              <a:ext cx="394" cy="2821"/>
            </a:xfrm>
            <a:custGeom>
              <a:avLst/>
              <a:gdLst/>
              <a:ahLst/>
              <a:cxnLst/>
              <a:rect l="l" t="t" r="r" b="b"/>
              <a:pathLst>
                <a:path w="6" h="43" extrusionOk="0">
                  <a:moveTo>
                    <a:pt x="1" y="0"/>
                  </a:moveTo>
                  <a:cubicBezTo>
                    <a:pt x="1" y="3"/>
                    <a:pt x="1" y="5"/>
                    <a:pt x="2" y="8"/>
                  </a:cubicBezTo>
                  <a:lnTo>
                    <a:pt x="2" y="8"/>
                  </a:lnTo>
                  <a:lnTo>
                    <a:pt x="1" y="0"/>
                  </a:lnTo>
                  <a:close/>
                  <a:moveTo>
                    <a:pt x="2" y="8"/>
                  </a:moveTo>
                  <a:lnTo>
                    <a:pt x="5" y="42"/>
                  </a:lnTo>
                  <a:lnTo>
                    <a:pt x="5" y="32"/>
                  </a:lnTo>
                  <a:cubicBezTo>
                    <a:pt x="5" y="23"/>
                    <a:pt x="3" y="15"/>
                    <a:pt x="2" y="8"/>
                  </a:cubicBezTo>
                  <a:close/>
                </a:path>
              </a:pathLst>
            </a:custGeom>
            <a:solidFill>
              <a:srgbClr val="7C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2"/>
            <p:cNvSpPr/>
            <p:nvPr/>
          </p:nvSpPr>
          <p:spPr>
            <a:xfrm>
              <a:off x="-173190" y="1449467"/>
              <a:ext cx="93943" cy="111393"/>
            </a:xfrm>
            <a:custGeom>
              <a:avLst/>
              <a:gdLst/>
              <a:ahLst/>
              <a:cxnLst/>
              <a:rect l="l" t="t" r="r" b="b"/>
              <a:pathLst>
                <a:path w="1432" h="1698" extrusionOk="0">
                  <a:moveTo>
                    <a:pt x="513" y="1"/>
                  </a:moveTo>
                  <a:cubicBezTo>
                    <a:pt x="354" y="1"/>
                    <a:pt x="180" y="29"/>
                    <a:pt x="1" y="83"/>
                  </a:cubicBezTo>
                  <a:cubicBezTo>
                    <a:pt x="193" y="738"/>
                    <a:pt x="532" y="1339"/>
                    <a:pt x="1119" y="1656"/>
                  </a:cubicBezTo>
                  <a:cubicBezTo>
                    <a:pt x="1142" y="1670"/>
                    <a:pt x="1169" y="1684"/>
                    <a:pt x="1193" y="1697"/>
                  </a:cubicBezTo>
                  <a:cubicBezTo>
                    <a:pt x="1431" y="1134"/>
                    <a:pt x="1431" y="541"/>
                    <a:pt x="1133" y="230"/>
                  </a:cubicBezTo>
                  <a:cubicBezTo>
                    <a:pt x="984" y="72"/>
                    <a:pt x="76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2"/>
            <p:cNvSpPr/>
            <p:nvPr/>
          </p:nvSpPr>
          <p:spPr>
            <a:xfrm>
              <a:off x="-83578" y="1667003"/>
              <a:ext cx="84037" cy="110147"/>
            </a:xfrm>
            <a:custGeom>
              <a:avLst/>
              <a:gdLst/>
              <a:ahLst/>
              <a:cxnLst/>
              <a:rect l="l" t="t" r="r" b="b"/>
              <a:pathLst>
                <a:path w="1281" h="1679" extrusionOk="0">
                  <a:moveTo>
                    <a:pt x="0" y="0"/>
                  </a:moveTo>
                  <a:cubicBezTo>
                    <a:pt x="15" y="367"/>
                    <a:pt x="97" y="734"/>
                    <a:pt x="285" y="1046"/>
                  </a:cubicBezTo>
                  <a:cubicBezTo>
                    <a:pt x="455" y="1330"/>
                    <a:pt x="726" y="1560"/>
                    <a:pt x="1028" y="1679"/>
                  </a:cubicBezTo>
                  <a:cubicBezTo>
                    <a:pt x="1230" y="1302"/>
                    <a:pt x="1280" y="904"/>
                    <a:pt x="1120" y="578"/>
                  </a:cubicBezTo>
                  <a:cubicBezTo>
                    <a:pt x="941" y="216"/>
                    <a:pt x="514" y="2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2"/>
            <p:cNvSpPr/>
            <p:nvPr/>
          </p:nvSpPr>
          <p:spPr>
            <a:xfrm>
              <a:off x="-22502" y="1889590"/>
              <a:ext cx="110147" cy="158889"/>
            </a:xfrm>
            <a:custGeom>
              <a:avLst/>
              <a:gdLst/>
              <a:ahLst/>
              <a:cxnLst/>
              <a:rect l="l" t="t" r="r" b="b"/>
              <a:pathLst>
                <a:path w="1679" h="2422" extrusionOk="0">
                  <a:moveTo>
                    <a:pt x="707" y="0"/>
                  </a:moveTo>
                  <a:cubicBezTo>
                    <a:pt x="258" y="610"/>
                    <a:pt x="1" y="1359"/>
                    <a:pt x="15" y="2115"/>
                  </a:cubicBezTo>
                  <a:cubicBezTo>
                    <a:pt x="15" y="2220"/>
                    <a:pt x="24" y="2326"/>
                    <a:pt x="56" y="2422"/>
                  </a:cubicBezTo>
                  <a:cubicBezTo>
                    <a:pt x="973" y="2239"/>
                    <a:pt x="1679" y="1757"/>
                    <a:pt x="1634" y="1042"/>
                  </a:cubicBezTo>
                  <a:cubicBezTo>
                    <a:pt x="1606" y="588"/>
                    <a:pt x="1239" y="23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2"/>
            <p:cNvSpPr/>
            <p:nvPr/>
          </p:nvSpPr>
          <p:spPr>
            <a:xfrm>
              <a:off x="-272445" y="2098991"/>
              <a:ext cx="115264" cy="80888"/>
            </a:xfrm>
            <a:custGeom>
              <a:avLst/>
              <a:gdLst/>
              <a:ahLst/>
              <a:cxnLst/>
              <a:rect l="l" t="t" r="r" b="b"/>
              <a:pathLst>
                <a:path w="1757" h="1233" extrusionOk="0">
                  <a:moveTo>
                    <a:pt x="1096" y="0"/>
                  </a:moveTo>
                  <a:cubicBezTo>
                    <a:pt x="661" y="148"/>
                    <a:pt x="275" y="459"/>
                    <a:pt x="73" y="872"/>
                  </a:cubicBezTo>
                  <a:cubicBezTo>
                    <a:pt x="41" y="936"/>
                    <a:pt x="13" y="1005"/>
                    <a:pt x="0" y="1069"/>
                  </a:cubicBezTo>
                  <a:cubicBezTo>
                    <a:pt x="244" y="1176"/>
                    <a:pt x="536" y="1232"/>
                    <a:pt x="809" y="1232"/>
                  </a:cubicBezTo>
                  <a:cubicBezTo>
                    <a:pt x="1191" y="1232"/>
                    <a:pt x="1534" y="1120"/>
                    <a:pt x="1647" y="876"/>
                  </a:cubicBezTo>
                  <a:cubicBezTo>
                    <a:pt x="1757" y="633"/>
                    <a:pt x="1476" y="298"/>
                    <a:pt x="1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2"/>
            <p:cNvSpPr/>
            <p:nvPr/>
          </p:nvSpPr>
          <p:spPr>
            <a:xfrm>
              <a:off x="-659037" y="1410369"/>
              <a:ext cx="94205" cy="76755"/>
            </a:xfrm>
            <a:custGeom>
              <a:avLst/>
              <a:gdLst/>
              <a:ahLst/>
              <a:cxnLst/>
              <a:rect l="l" t="t" r="r" b="b"/>
              <a:pathLst>
                <a:path w="1436" h="1170" extrusionOk="0">
                  <a:moveTo>
                    <a:pt x="762" y="1"/>
                  </a:moveTo>
                  <a:cubicBezTo>
                    <a:pt x="598" y="1"/>
                    <a:pt x="448" y="43"/>
                    <a:pt x="325" y="134"/>
                  </a:cubicBezTo>
                  <a:cubicBezTo>
                    <a:pt x="69" y="326"/>
                    <a:pt x="0" y="720"/>
                    <a:pt x="83" y="1169"/>
                  </a:cubicBezTo>
                  <a:cubicBezTo>
                    <a:pt x="670" y="1142"/>
                    <a:pt x="1233" y="748"/>
                    <a:pt x="1436" y="193"/>
                  </a:cubicBezTo>
                  <a:cubicBezTo>
                    <a:pt x="1204" y="70"/>
                    <a:pt x="971"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2"/>
            <p:cNvSpPr/>
            <p:nvPr/>
          </p:nvSpPr>
          <p:spPr>
            <a:xfrm>
              <a:off x="-805919" y="1569256"/>
              <a:ext cx="117691" cy="111262"/>
            </a:xfrm>
            <a:custGeom>
              <a:avLst/>
              <a:gdLst/>
              <a:ahLst/>
              <a:cxnLst/>
              <a:rect l="l" t="t" r="r" b="b"/>
              <a:pathLst>
                <a:path w="1794" h="1696" extrusionOk="0">
                  <a:moveTo>
                    <a:pt x="915" y="1"/>
                  </a:moveTo>
                  <a:cubicBezTo>
                    <a:pt x="633" y="1"/>
                    <a:pt x="398" y="75"/>
                    <a:pt x="253" y="248"/>
                  </a:cubicBezTo>
                  <a:cubicBezTo>
                    <a:pt x="1" y="546"/>
                    <a:pt x="102" y="1114"/>
                    <a:pt x="382" y="1696"/>
                  </a:cubicBezTo>
                  <a:lnTo>
                    <a:pt x="528" y="1696"/>
                  </a:lnTo>
                  <a:cubicBezTo>
                    <a:pt x="735" y="1692"/>
                    <a:pt x="946" y="1664"/>
                    <a:pt x="1124" y="1568"/>
                  </a:cubicBezTo>
                  <a:cubicBezTo>
                    <a:pt x="1436" y="1399"/>
                    <a:pt x="1607" y="1045"/>
                    <a:pt x="1702" y="705"/>
                  </a:cubicBezTo>
                  <a:cubicBezTo>
                    <a:pt x="1753" y="532"/>
                    <a:pt x="1789" y="353"/>
                    <a:pt x="1794" y="174"/>
                  </a:cubicBezTo>
                  <a:cubicBezTo>
                    <a:pt x="1484" y="65"/>
                    <a:pt x="1179"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2"/>
            <p:cNvSpPr/>
            <p:nvPr/>
          </p:nvSpPr>
          <p:spPr>
            <a:xfrm>
              <a:off x="-940075" y="1792630"/>
              <a:ext cx="150164" cy="194774"/>
            </a:xfrm>
            <a:custGeom>
              <a:avLst/>
              <a:gdLst/>
              <a:ahLst/>
              <a:cxnLst/>
              <a:rect l="l" t="t" r="r" b="b"/>
              <a:pathLst>
                <a:path w="2289" h="2969" extrusionOk="0">
                  <a:moveTo>
                    <a:pt x="1801" y="1"/>
                  </a:moveTo>
                  <a:cubicBezTo>
                    <a:pt x="976" y="1"/>
                    <a:pt x="348" y="392"/>
                    <a:pt x="193" y="1011"/>
                  </a:cubicBezTo>
                  <a:cubicBezTo>
                    <a:pt x="1" y="1781"/>
                    <a:pt x="532" y="2570"/>
                    <a:pt x="1688" y="2969"/>
                  </a:cubicBezTo>
                  <a:cubicBezTo>
                    <a:pt x="1863" y="2905"/>
                    <a:pt x="2018" y="2804"/>
                    <a:pt x="2124" y="2648"/>
                  </a:cubicBezTo>
                  <a:cubicBezTo>
                    <a:pt x="2257" y="2441"/>
                    <a:pt x="2276" y="2185"/>
                    <a:pt x="2280" y="1942"/>
                  </a:cubicBezTo>
                  <a:cubicBezTo>
                    <a:pt x="2289" y="1378"/>
                    <a:pt x="2257" y="818"/>
                    <a:pt x="2170" y="263"/>
                  </a:cubicBezTo>
                  <a:cubicBezTo>
                    <a:pt x="2160" y="181"/>
                    <a:pt x="2147" y="98"/>
                    <a:pt x="2124" y="20"/>
                  </a:cubicBezTo>
                  <a:cubicBezTo>
                    <a:pt x="2014" y="7"/>
                    <a:pt x="1906" y="1"/>
                    <a:pt x="1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2"/>
            <p:cNvSpPr/>
            <p:nvPr/>
          </p:nvSpPr>
          <p:spPr>
            <a:xfrm>
              <a:off x="-735528" y="2048740"/>
              <a:ext cx="119200" cy="102865"/>
            </a:xfrm>
            <a:custGeom>
              <a:avLst/>
              <a:gdLst/>
              <a:ahLst/>
              <a:cxnLst/>
              <a:rect l="l" t="t" r="r" b="b"/>
              <a:pathLst>
                <a:path w="1817" h="1568" extrusionOk="0">
                  <a:moveTo>
                    <a:pt x="771" y="0"/>
                  </a:moveTo>
                  <a:cubicBezTo>
                    <a:pt x="331" y="253"/>
                    <a:pt x="1" y="569"/>
                    <a:pt x="56" y="863"/>
                  </a:cubicBezTo>
                  <a:cubicBezTo>
                    <a:pt x="143" y="1300"/>
                    <a:pt x="729" y="1567"/>
                    <a:pt x="1371" y="1567"/>
                  </a:cubicBezTo>
                  <a:cubicBezTo>
                    <a:pt x="1504" y="1567"/>
                    <a:pt x="1638" y="1556"/>
                    <a:pt x="1772" y="1532"/>
                  </a:cubicBezTo>
                  <a:cubicBezTo>
                    <a:pt x="1785" y="1473"/>
                    <a:pt x="1789" y="1409"/>
                    <a:pt x="1794" y="1348"/>
                  </a:cubicBezTo>
                  <a:cubicBezTo>
                    <a:pt x="1817" y="895"/>
                    <a:pt x="1584" y="440"/>
                    <a:pt x="1203" y="193"/>
                  </a:cubicBezTo>
                  <a:cubicBezTo>
                    <a:pt x="1070" y="106"/>
                    <a:pt x="923" y="46"/>
                    <a:pt x="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4" name="Google Shape;2654;p32"/>
          <p:cNvSpPr txBox="1">
            <a:spLocks noGrp="1"/>
          </p:cNvSpPr>
          <p:nvPr>
            <p:ph type="title"/>
          </p:nvPr>
        </p:nvSpPr>
        <p:spPr>
          <a:xfrm>
            <a:off x="2558375" y="540000"/>
            <a:ext cx="5865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55" name="Google Shape;2655;p32"/>
          <p:cNvSpPr txBox="1">
            <a:spLocks noGrp="1"/>
          </p:cNvSpPr>
          <p:nvPr>
            <p:ph type="title" idx="2"/>
          </p:nvPr>
        </p:nvSpPr>
        <p:spPr>
          <a:xfrm>
            <a:off x="5660663" y="1490625"/>
            <a:ext cx="2766300" cy="36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656" name="Google Shape;2656;p32"/>
          <p:cNvSpPr txBox="1">
            <a:spLocks noGrp="1"/>
          </p:cNvSpPr>
          <p:nvPr>
            <p:ph type="subTitle" idx="1"/>
          </p:nvPr>
        </p:nvSpPr>
        <p:spPr>
          <a:xfrm>
            <a:off x="5660700" y="1847150"/>
            <a:ext cx="2766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AutoNum type="alphaUcPeriod"/>
              <a:defRPr sz="1400"/>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sp>
        <p:nvSpPr>
          <p:cNvPr id="2657" name="Google Shape;2657;p32"/>
          <p:cNvSpPr txBox="1">
            <a:spLocks noGrp="1"/>
          </p:cNvSpPr>
          <p:nvPr>
            <p:ph type="title" idx="3"/>
          </p:nvPr>
        </p:nvSpPr>
        <p:spPr>
          <a:xfrm>
            <a:off x="2556763" y="3254400"/>
            <a:ext cx="2764800" cy="36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658" name="Google Shape;2658;p32"/>
          <p:cNvSpPr txBox="1">
            <a:spLocks noGrp="1"/>
          </p:cNvSpPr>
          <p:nvPr>
            <p:ph type="subTitle" idx="4"/>
          </p:nvPr>
        </p:nvSpPr>
        <p:spPr>
          <a:xfrm>
            <a:off x="2558368" y="3630025"/>
            <a:ext cx="2764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AutoNum type="alphaUcPeriod"/>
              <a:defRPr sz="1400"/>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sp>
        <p:nvSpPr>
          <p:cNvPr id="2659" name="Google Shape;2659;p32"/>
          <p:cNvSpPr txBox="1">
            <a:spLocks noGrp="1"/>
          </p:cNvSpPr>
          <p:nvPr>
            <p:ph type="title" idx="5"/>
          </p:nvPr>
        </p:nvSpPr>
        <p:spPr>
          <a:xfrm>
            <a:off x="2556800" y="1490625"/>
            <a:ext cx="2766300" cy="36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660" name="Google Shape;2660;p32"/>
          <p:cNvSpPr txBox="1">
            <a:spLocks noGrp="1"/>
          </p:cNvSpPr>
          <p:nvPr>
            <p:ph type="subTitle" idx="6"/>
          </p:nvPr>
        </p:nvSpPr>
        <p:spPr>
          <a:xfrm>
            <a:off x="2544213" y="1847150"/>
            <a:ext cx="2766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AutoNum type="alphaUcPeriod"/>
              <a:defRPr sz="1400"/>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sp>
        <p:nvSpPr>
          <p:cNvPr id="2661" name="Google Shape;2661;p32"/>
          <p:cNvSpPr txBox="1">
            <a:spLocks noGrp="1"/>
          </p:cNvSpPr>
          <p:nvPr>
            <p:ph type="title" idx="7"/>
          </p:nvPr>
        </p:nvSpPr>
        <p:spPr>
          <a:xfrm>
            <a:off x="5660700" y="3254400"/>
            <a:ext cx="2766300" cy="36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b="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662" name="Google Shape;2662;p32"/>
          <p:cNvSpPr txBox="1">
            <a:spLocks noGrp="1"/>
          </p:cNvSpPr>
          <p:nvPr>
            <p:ph type="subTitle" idx="8"/>
          </p:nvPr>
        </p:nvSpPr>
        <p:spPr>
          <a:xfrm>
            <a:off x="5660700" y="3616200"/>
            <a:ext cx="2766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AutoNum type="alphaUcPeriod"/>
              <a:defRPr sz="1400"/>
            </a:lvl1pPr>
            <a:lvl2pPr lvl="1" algn="ctr" rtl="0">
              <a:lnSpc>
                <a:spcPct val="100000"/>
              </a:lnSpc>
              <a:spcBef>
                <a:spcPts val="0"/>
              </a:spcBef>
              <a:spcAft>
                <a:spcPts val="0"/>
              </a:spcAft>
              <a:buSzPts val="1400"/>
              <a:buAutoNum type="alphaLcPeriod"/>
              <a:defRPr/>
            </a:lvl2pPr>
            <a:lvl3pPr lvl="2" algn="ctr" rtl="0">
              <a:lnSpc>
                <a:spcPct val="100000"/>
              </a:lnSpc>
              <a:spcBef>
                <a:spcPts val="0"/>
              </a:spcBef>
              <a:spcAft>
                <a:spcPts val="0"/>
              </a:spcAft>
              <a:buSzPts val="1400"/>
              <a:buAutoNum type="romanLcPeriod"/>
              <a:defRPr/>
            </a:lvl3pPr>
            <a:lvl4pPr lvl="3" algn="ctr" rtl="0">
              <a:lnSpc>
                <a:spcPct val="100000"/>
              </a:lnSpc>
              <a:spcBef>
                <a:spcPts val="0"/>
              </a:spcBef>
              <a:spcAft>
                <a:spcPts val="0"/>
              </a:spcAft>
              <a:buSzPts val="1400"/>
              <a:buAutoNum type="arabicPeriod"/>
              <a:defRPr/>
            </a:lvl4pPr>
            <a:lvl5pPr lvl="4" algn="ctr" rtl="0">
              <a:lnSpc>
                <a:spcPct val="100000"/>
              </a:lnSpc>
              <a:spcBef>
                <a:spcPts val="0"/>
              </a:spcBef>
              <a:spcAft>
                <a:spcPts val="0"/>
              </a:spcAft>
              <a:buSzPts val="1400"/>
              <a:buAutoNum type="alphaLcPeriod"/>
              <a:defRPr/>
            </a:lvl5pPr>
            <a:lvl6pPr lvl="5" algn="ctr" rtl="0">
              <a:lnSpc>
                <a:spcPct val="100000"/>
              </a:lnSpc>
              <a:spcBef>
                <a:spcPts val="0"/>
              </a:spcBef>
              <a:spcAft>
                <a:spcPts val="0"/>
              </a:spcAft>
              <a:buSzPts val="1400"/>
              <a:buAutoNum type="romanLcPeriod"/>
              <a:defRPr/>
            </a:lvl6pPr>
            <a:lvl7pPr lvl="6" algn="ctr" rtl="0">
              <a:lnSpc>
                <a:spcPct val="100000"/>
              </a:lnSpc>
              <a:spcBef>
                <a:spcPts val="0"/>
              </a:spcBef>
              <a:spcAft>
                <a:spcPts val="0"/>
              </a:spcAft>
              <a:buSzPts val="1400"/>
              <a:buAutoNum type="arabicPeriod"/>
              <a:defRPr/>
            </a:lvl7pPr>
            <a:lvl8pPr lvl="7" algn="ctr" rtl="0">
              <a:lnSpc>
                <a:spcPct val="100000"/>
              </a:lnSpc>
              <a:spcBef>
                <a:spcPts val="0"/>
              </a:spcBef>
              <a:spcAft>
                <a:spcPts val="0"/>
              </a:spcAft>
              <a:buSzPts val="1400"/>
              <a:buAutoNum type="alphaLcPeriod"/>
              <a:defRPr/>
            </a:lvl8pPr>
            <a:lvl9pPr lvl="8" algn="ctr" rtl="0">
              <a:lnSpc>
                <a:spcPct val="100000"/>
              </a:lnSpc>
              <a:spcBef>
                <a:spcPts val="0"/>
              </a:spcBef>
              <a:spcAft>
                <a:spcPts val="0"/>
              </a:spcAft>
              <a:buSzPts val="1400"/>
              <a:buAutoNum type="romanLcPeriod"/>
              <a:defRPr/>
            </a:lvl9pPr>
          </a:lstStyle>
          <a:p>
            <a:endParaRPr/>
          </a:p>
        </p:txBody>
      </p:sp>
      <p:pic>
        <p:nvPicPr>
          <p:cNvPr id="2663" name="Google Shape;2663;p32"/>
          <p:cNvPicPr preferRelativeResize="0"/>
          <p:nvPr/>
        </p:nvPicPr>
        <p:blipFill>
          <a:blip r:embed="rId2">
            <a:alphaModFix amt="52000"/>
          </a:blip>
          <a:stretch>
            <a:fillRect/>
          </a:stretch>
        </p:blipFill>
        <p:spPr>
          <a:xfrm>
            <a:off x="-302100" y="-1420795"/>
            <a:ext cx="3742525" cy="3347995"/>
          </a:xfrm>
          <a:prstGeom prst="rect">
            <a:avLst/>
          </a:prstGeom>
          <a:noFill/>
          <a:ln>
            <a:noFill/>
          </a:ln>
        </p:spPr>
      </p:pic>
      <p:pic>
        <p:nvPicPr>
          <p:cNvPr id="2664" name="Google Shape;2664;p32"/>
          <p:cNvPicPr preferRelativeResize="0"/>
          <p:nvPr/>
        </p:nvPicPr>
        <p:blipFill>
          <a:blip r:embed="rId2">
            <a:alphaModFix amt="52000"/>
          </a:blip>
          <a:stretch>
            <a:fillRect/>
          </a:stretch>
        </p:blipFill>
        <p:spPr>
          <a:xfrm>
            <a:off x="-1737800" y="2228555"/>
            <a:ext cx="3742525" cy="3347995"/>
          </a:xfrm>
          <a:prstGeom prst="rect">
            <a:avLst/>
          </a:prstGeom>
          <a:noFill/>
          <a:ln>
            <a:noFill/>
          </a:ln>
        </p:spPr>
      </p:pic>
      <p:pic>
        <p:nvPicPr>
          <p:cNvPr id="2665" name="Google Shape;2665;p32"/>
          <p:cNvPicPr preferRelativeResize="0"/>
          <p:nvPr/>
        </p:nvPicPr>
        <p:blipFill>
          <a:blip r:embed="rId2">
            <a:alphaModFix amt="52000"/>
          </a:blip>
          <a:stretch>
            <a:fillRect/>
          </a:stretch>
        </p:blipFill>
        <p:spPr>
          <a:xfrm>
            <a:off x="8273100" y="-263020"/>
            <a:ext cx="3742525" cy="334799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2760"/>
        <p:cNvGrpSpPr/>
        <p:nvPr/>
      </p:nvGrpSpPr>
      <p:grpSpPr>
        <a:xfrm>
          <a:off x="0" y="0"/>
          <a:ext cx="0" cy="0"/>
          <a:chOff x="0" y="0"/>
          <a:chExt cx="0" cy="0"/>
        </a:xfrm>
      </p:grpSpPr>
      <p:grpSp>
        <p:nvGrpSpPr>
          <p:cNvPr id="2761" name="Google Shape;2761;p34"/>
          <p:cNvGrpSpPr/>
          <p:nvPr/>
        </p:nvGrpSpPr>
        <p:grpSpPr>
          <a:xfrm rot="8220563">
            <a:off x="-110731" y="-557136"/>
            <a:ext cx="939578" cy="2149414"/>
            <a:chOff x="5067575" y="3176425"/>
            <a:chExt cx="473000" cy="1081975"/>
          </a:xfrm>
        </p:grpSpPr>
        <p:sp>
          <p:nvSpPr>
            <p:cNvPr id="2762" name="Google Shape;2762;p34"/>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4"/>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4"/>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4"/>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6" name="Google Shape;2766;p34"/>
          <p:cNvGrpSpPr/>
          <p:nvPr/>
        </p:nvGrpSpPr>
        <p:grpSpPr>
          <a:xfrm rot="6064909">
            <a:off x="-525704" y="-915629"/>
            <a:ext cx="1148912" cy="2301674"/>
            <a:chOff x="3238525" y="2739250"/>
            <a:chExt cx="1148975" cy="2301800"/>
          </a:xfrm>
        </p:grpSpPr>
        <p:sp>
          <p:nvSpPr>
            <p:cNvPr id="2767" name="Google Shape;2767;p34"/>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4"/>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4"/>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4"/>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4"/>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4"/>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4"/>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4"/>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4"/>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4"/>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4"/>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4"/>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4"/>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4"/>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4"/>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4"/>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4"/>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4"/>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4"/>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4"/>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4"/>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4"/>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4"/>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4"/>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4"/>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4"/>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4"/>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4"/>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4"/>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4"/>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4"/>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4"/>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4"/>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4"/>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4"/>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4"/>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4"/>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4"/>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4"/>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4"/>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4"/>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4"/>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4"/>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4"/>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4"/>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4"/>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4"/>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4"/>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4"/>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4"/>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4"/>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4"/>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4"/>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4"/>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4"/>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4"/>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4"/>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4"/>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4"/>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6" name="Google Shape;2826;p34"/>
          <p:cNvSpPr/>
          <p:nvPr/>
        </p:nvSpPr>
        <p:spPr>
          <a:xfrm>
            <a:off x="7032950" y="-457550"/>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4"/>
          <p:cNvSpPr txBox="1">
            <a:spLocks noGrp="1"/>
          </p:cNvSpPr>
          <p:nvPr>
            <p:ph type="title"/>
          </p:nvPr>
        </p:nvSpPr>
        <p:spPr>
          <a:xfrm>
            <a:off x="720000"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828" name="Google Shape;2828;p34"/>
          <p:cNvSpPr txBox="1">
            <a:spLocks noGrp="1"/>
          </p:cNvSpPr>
          <p:nvPr>
            <p:ph type="subTitle" idx="1"/>
          </p:nvPr>
        </p:nvSpPr>
        <p:spPr>
          <a:xfrm>
            <a:off x="720000"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29" name="Google Shape;2829;p34"/>
          <p:cNvSpPr txBox="1">
            <a:spLocks noGrp="1"/>
          </p:cNvSpPr>
          <p:nvPr>
            <p:ph type="title" idx="2"/>
          </p:nvPr>
        </p:nvSpPr>
        <p:spPr>
          <a:xfrm>
            <a:off x="3419269"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830" name="Google Shape;2830;p34"/>
          <p:cNvSpPr txBox="1">
            <a:spLocks noGrp="1"/>
          </p:cNvSpPr>
          <p:nvPr>
            <p:ph type="subTitle" idx="3"/>
          </p:nvPr>
        </p:nvSpPr>
        <p:spPr>
          <a:xfrm>
            <a:off x="3419269"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1" name="Google Shape;2831;p34"/>
          <p:cNvSpPr txBox="1">
            <a:spLocks noGrp="1"/>
          </p:cNvSpPr>
          <p:nvPr>
            <p:ph type="title" idx="4"/>
          </p:nvPr>
        </p:nvSpPr>
        <p:spPr>
          <a:xfrm>
            <a:off x="720000"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832" name="Google Shape;2832;p34"/>
          <p:cNvSpPr txBox="1">
            <a:spLocks noGrp="1"/>
          </p:cNvSpPr>
          <p:nvPr>
            <p:ph type="subTitle" idx="5"/>
          </p:nvPr>
        </p:nvSpPr>
        <p:spPr>
          <a:xfrm>
            <a:off x="720000"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3" name="Google Shape;2833;p34"/>
          <p:cNvSpPr txBox="1">
            <a:spLocks noGrp="1"/>
          </p:cNvSpPr>
          <p:nvPr>
            <p:ph type="title" idx="6"/>
          </p:nvPr>
        </p:nvSpPr>
        <p:spPr>
          <a:xfrm>
            <a:off x="3419269"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834" name="Google Shape;2834;p34"/>
          <p:cNvSpPr txBox="1">
            <a:spLocks noGrp="1"/>
          </p:cNvSpPr>
          <p:nvPr>
            <p:ph type="subTitle" idx="7"/>
          </p:nvPr>
        </p:nvSpPr>
        <p:spPr>
          <a:xfrm>
            <a:off x="3419269"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5" name="Google Shape;2835;p34"/>
          <p:cNvSpPr txBox="1">
            <a:spLocks noGrp="1"/>
          </p:cNvSpPr>
          <p:nvPr>
            <p:ph type="title" idx="8"/>
          </p:nvPr>
        </p:nvSpPr>
        <p:spPr>
          <a:xfrm>
            <a:off x="6118545"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836" name="Google Shape;2836;p34"/>
          <p:cNvSpPr txBox="1">
            <a:spLocks noGrp="1"/>
          </p:cNvSpPr>
          <p:nvPr>
            <p:ph type="subTitle" idx="9"/>
          </p:nvPr>
        </p:nvSpPr>
        <p:spPr>
          <a:xfrm>
            <a:off x="6118545"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7" name="Google Shape;2837;p34"/>
          <p:cNvSpPr txBox="1">
            <a:spLocks noGrp="1"/>
          </p:cNvSpPr>
          <p:nvPr>
            <p:ph type="title" idx="13"/>
          </p:nvPr>
        </p:nvSpPr>
        <p:spPr>
          <a:xfrm>
            <a:off x="6118545"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838" name="Google Shape;2838;p34"/>
          <p:cNvSpPr txBox="1">
            <a:spLocks noGrp="1"/>
          </p:cNvSpPr>
          <p:nvPr>
            <p:ph type="subTitle" idx="14"/>
          </p:nvPr>
        </p:nvSpPr>
        <p:spPr>
          <a:xfrm>
            <a:off x="6118545"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839" name="Google Shape;2839;p34"/>
          <p:cNvPicPr preferRelativeResize="0"/>
          <p:nvPr/>
        </p:nvPicPr>
        <p:blipFill>
          <a:blip r:embed="rId2">
            <a:alphaModFix amt="51000"/>
          </a:blip>
          <a:stretch>
            <a:fillRect/>
          </a:stretch>
        </p:blipFill>
        <p:spPr>
          <a:xfrm>
            <a:off x="7818900" y="2407530"/>
            <a:ext cx="3742525" cy="3347995"/>
          </a:xfrm>
          <a:prstGeom prst="rect">
            <a:avLst/>
          </a:prstGeom>
          <a:noFill/>
          <a:ln>
            <a:noFill/>
          </a:ln>
        </p:spPr>
      </p:pic>
      <p:pic>
        <p:nvPicPr>
          <p:cNvPr id="2840" name="Google Shape;2840;p34"/>
          <p:cNvPicPr preferRelativeResize="0"/>
          <p:nvPr/>
        </p:nvPicPr>
        <p:blipFill>
          <a:blip r:embed="rId2">
            <a:alphaModFix amt="51000"/>
          </a:blip>
          <a:stretch>
            <a:fillRect/>
          </a:stretch>
        </p:blipFill>
        <p:spPr>
          <a:xfrm>
            <a:off x="7818900" y="-997375"/>
            <a:ext cx="3742525" cy="3347995"/>
          </a:xfrm>
          <a:prstGeom prst="rect">
            <a:avLst/>
          </a:prstGeom>
          <a:noFill/>
          <a:ln>
            <a:noFill/>
          </a:ln>
        </p:spPr>
      </p:pic>
      <p:pic>
        <p:nvPicPr>
          <p:cNvPr id="2841" name="Google Shape;2841;p34"/>
          <p:cNvPicPr preferRelativeResize="0"/>
          <p:nvPr/>
        </p:nvPicPr>
        <p:blipFill>
          <a:blip r:embed="rId2">
            <a:alphaModFix amt="51000"/>
          </a:blip>
          <a:stretch>
            <a:fillRect/>
          </a:stretch>
        </p:blipFill>
        <p:spPr>
          <a:xfrm>
            <a:off x="-1387300" y="-1143675"/>
            <a:ext cx="2962825" cy="2650500"/>
          </a:xfrm>
          <a:prstGeom prst="rect">
            <a:avLst/>
          </a:prstGeom>
          <a:noFill/>
          <a:ln>
            <a:noFill/>
          </a:ln>
        </p:spPr>
      </p:pic>
      <p:sp>
        <p:nvSpPr>
          <p:cNvPr id="2842" name="Google Shape;2842;p34"/>
          <p:cNvSpPr txBox="1">
            <a:spLocks noGrp="1"/>
          </p:cNvSpPr>
          <p:nvPr>
            <p:ph type="title" idx="15"/>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CUSTOM_7_1_1_1_1">
    <p:spTree>
      <p:nvGrpSpPr>
        <p:cNvPr id="1" name="Shape 3372"/>
        <p:cNvGrpSpPr/>
        <p:nvPr/>
      </p:nvGrpSpPr>
      <p:grpSpPr>
        <a:xfrm>
          <a:off x="0" y="0"/>
          <a:ext cx="0" cy="0"/>
          <a:chOff x="0" y="0"/>
          <a:chExt cx="0" cy="0"/>
        </a:xfrm>
      </p:grpSpPr>
      <p:sp>
        <p:nvSpPr>
          <p:cNvPr id="3373" name="Google Shape;3373;p42"/>
          <p:cNvSpPr/>
          <p:nvPr/>
        </p:nvSpPr>
        <p:spPr>
          <a:xfrm rot="-3534273" flipH="1">
            <a:off x="7961218" y="-1269503"/>
            <a:ext cx="2193400" cy="2836831"/>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3374" name="Google Shape;3374;p42"/>
          <p:cNvGrpSpPr/>
          <p:nvPr/>
        </p:nvGrpSpPr>
        <p:grpSpPr>
          <a:xfrm rot="8853531">
            <a:off x="-1150236" y="-934578"/>
            <a:ext cx="1538919" cy="2748847"/>
            <a:chOff x="4594400" y="3206375"/>
            <a:chExt cx="328725" cy="587175"/>
          </a:xfrm>
        </p:grpSpPr>
        <p:sp>
          <p:nvSpPr>
            <p:cNvPr id="3375" name="Google Shape;3375;p42"/>
            <p:cNvSpPr/>
            <p:nvPr/>
          </p:nvSpPr>
          <p:spPr>
            <a:xfrm>
              <a:off x="4594400" y="3206375"/>
              <a:ext cx="328725" cy="394600"/>
            </a:xfrm>
            <a:custGeom>
              <a:avLst/>
              <a:gdLst/>
              <a:ahLst/>
              <a:cxnLst/>
              <a:rect l="l" t="t" r="r" b="b"/>
              <a:pathLst>
                <a:path w="13149" h="15784" extrusionOk="0">
                  <a:moveTo>
                    <a:pt x="7136" y="0"/>
                  </a:moveTo>
                  <a:cubicBezTo>
                    <a:pt x="7136" y="0"/>
                    <a:pt x="6179" y="1376"/>
                    <a:pt x="5059" y="2289"/>
                  </a:cubicBezTo>
                  <a:cubicBezTo>
                    <a:pt x="4922" y="2399"/>
                    <a:pt x="4780" y="2504"/>
                    <a:pt x="4638" y="2610"/>
                  </a:cubicBezTo>
                  <a:cubicBezTo>
                    <a:pt x="3904" y="3133"/>
                    <a:pt x="3051" y="3619"/>
                    <a:pt x="2289" y="4472"/>
                  </a:cubicBezTo>
                  <a:cubicBezTo>
                    <a:pt x="1629" y="5210"/>
                    <a:pt x="1033" y="6219"/>
                    <a:pt x="629" y="7764"/>
                  </a:cubicBezTo>
                  <a:cubicBezTo>
                    <a:pt x="1" y="10177"/>
                    <a:pt x="267" y="12213"/>
                    <a:pt x="1138" y="13515"/>
                  </a:cubicBezTo>
                  <a:cubicBezTo>
                    <a:pt x="1661" y="14300"/>
                    <a:pt x="2403" y="14823"/>
                    <a:pt x="3298" y="15001"/>
                  </a:cubicBezTo>
                  <a:cubicBezTo>
                    <a:pt x="3367" y="15015"/>
                    <a:pt x="3431" y="15024"/>
                    <a:pt x="3495" y="15033"/>
                  </a:cubicBezTo>
                  <a:cubicBezTo>
                    <a:pt x="3596" y="15047"/>
                    <a:pt x="3694" y="15054"/>
                    <a:pt x="3789" y="15054"/>
                  </a:cubicBezTo>
                  <a:cubicBezTo>
                    <a:pt x="5086" y="15054"/>
                    <a:pt x="5839" y="13800"/>
                    <a:pt x="5839" y="13800"/>
                  </a:cubicBezTo>
                  <a:cubicBezTo>
                    <a:pt x="5839" y="13800"/>
                    <a:pt x="5963" y="14478"/>
                    <a:pt x="6756" y="15235"/>
                  </a:cubicBezTo>
                  <a:cubicBezTo>
                    <a:pt x="7017" y="15487"/>
                    <a:pt x="7398" y="15644"/>
                    <a:pt x="7834" y="15726"/>
                  </a:cubicBezTo>
                  <a:cubicBezTo>
                    <a:pt x="8050" y="15765"/>
                    <a:pt x="8279" y="15784"/>
                    <a:pt x="8514" y="15784"/>
                  </a:cubicBezTo>
                  <a:cubicBezTo>
                    <a:pt x="9281" y="15784"/>
                    <a:pt x="10106" y="15584"/>
                    <a:pt x="10713" y="15225"/>
                  </a:cubicBezTo>
                  <a:cubicBezTo>
                    <a:pt x="10846" y="15148"/>
                    <a:pt x="10966" y="15066"/>
                    <a:pt x="11076" y="14973"/>
                  </a:cubicBezTo>
                  <a:cubicBezTo>
                    <a:pt x="13113" y="13263"/>
                    <a:pt x="13149" y="10351"/>
                    <a:pt x="12594" y="7383"/>
                  </a:cubicBezTo>
                  <a:cubicBezTo>
                    <a:pt x="12415" y="6420"/>
                    <a:pt x="12076" y="5545"/>
                    <a:pt x="11649" y="4756"/>
                  </a:cubicBezTo>
                  <a:cubicBezTo>
                    <a:pt x="11049" y="3637"/>
                    <a:pt x="10273" y="2697"/>
                    <a:pt x="9540" y="1954"/>
                  </a:cubicBezTo>
                  <a:cubicBezTo>
                    <a:pt x="8283" y="688"/>
                    <a:pt x="7136" y="0"/>
                    <a:pt x="7136" y="0"/>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2"/>
            <p:cNvSpPr/>
            <p:nvPr/>
          </p:nvSpPr>
          <p:spPr>
            <a:xfrm>
              <a:off x="4622825" y="3271625"/>
              <a:ext cx="87525" cy="309775"/>
            </a:xfrm>
            <a:custGeom>
              <a:avLst/>
              <a:gdLst/>
              <a:ahLst/>
              <a:cxnLst/>
              <a:rect l="l" t="t" r="r" b="b"/>
              <a:pathLst>
                <a:path w="3501" h="12391" extrusionOk="0">
                  <a:moveTo>
                    <a:pt x="3501" y="0"/>
                  </a:moveTo>
                  <a:lnTo>
                    <a:pt x="3501" y="0"/>
                  </a:lnTo>
                  <a:cubicBezTo>
                    <a:pt x="2767" y="523"/>
                    <a:pt x="1914" y="1009"/>
                    <a:pt x="1152" y="1862"/>
                  </a:cubicBezTo>
                  <a:cubicBezTo>
                    <a:pt x="951" y="4917"/>
                    <a:pt x="809" y="7993"/>
                    <a:pt x="1" y="10905"/>
                  </a:cubicBezTo>
                  <a:cubicBezTo>
                    <a:pt x="524" y="11690"/>
                    <a:pt x="1266" y="12213"/>
                    <a:pt x="2161" y="12391"/>
                  </a:cubicBezTo>
                  <a:cubicBezTo>
                    <a:pt x="2216" y="12185"/>
                    <a:pt x="2257" y="11978"/>
                    <a:pt x="2299" y="11768"/>
                  </a:cubicBezTo>
                  <a:cubicBezTo>
                    <a:pt x="2468" y="10869"/>
                    <a:pt x="2597" y="9952"/>
                    <a:pt x="2515" y="9038"/>
                  </a:cubicBezTo>
                  <a:cubicBezTo>
                    <a:pt x="2405" y="7883"/>
                    <a:pt x="1954" y="6765"/>
                    <a:pt x="1964" y="5599"/>
                  </a:cubicBezTo>
                  <a:cubicBezTo>
                    <a:pt x="1977" y="3664"/>
                    <a:pt x="3248" y="1884"/>
                    <a:pt x="3501" y="0"/>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2"/>
            <p:cNvSpPr/>
            <p:nvPr/>
          </p:nvSpPr>
          <p:spPr>
            <a:xfrm>
              <a:off x="4790225" y="3255225"/>
              <a:ext cx="95400" cy="345750"/>
            </a:xfrm>
            <a:custGeom>
              <a:avLst/>
              <a:gdLst/>
              <a:ahLst/>
              <a:cxnLst/>
              <a:rect l="l" t="t" r="r" b="b"/>
              <a:pathLst>
                <a:path w="3816" h="13830" extrusionOk="0">
                  <a:moveTo>
                    <a:pt x="1707" y="0"/>
                  </a:moveTo>
                  <a:lnTo>
                    <a:pt x="1707" y="0"/>
                  </a:lnTo>
                  <a:cubicBezTo>
                    <a:pt x="1725" y="197"/>
                    <a:pt x="1758" y="390"/>
                    <a:pt x="1785" y="582"/>
                  </a:cubicBezTo>
                  <a:cubicBezTo>
                    <a:pt x="2459" y="5031"/>
                    <a:pt x="1821" y="9662"/>
                    <a:pt x="1" y="13772"/>
                  </a:cubicBezTo>
                  <a:cubicBezTo>
                    <a:pt x="217" y="13811"/>
                    <a:pt x="446" y="13830"/>
                    <a:pt x="681" y="13830"/>
                  </a:cubicBezTo>
                  <a:cubicBezTo>
                    <a:pt x="1448" y="13830"/>
                    <a:pt x="2273" y="13630"/>
                    <a:pt x="2880" y="13271"/>
                  </a:cubicBezTo>
                  <a:cubicBezTo>
                    <a:pt x="3353" y="12075"/>
                    <a:pt x="3568" y="10777"/>
                    <a:pt x="3491" y="9497"/>
                  </a:cubicBezTo>
                  <a:cubicBezTo>
                    <a:pt x="3413" y="8145"/>
                    <a:pt x="3023" y="6805"/>
                    <a:pt x="3151" y="5453"/>
                  </a:cubicBezTo>
                  <a:cubicBezTo>
                    <a:pt x="3234" y="4545"/>
                    <a:pt x="3551" y="3678"/>
                    <a:pt x="3816" y="2802"/>
                  </a:cubicBezTo>
                  <a:cubicBezTo>
                    <a:pt x="3216" y="1683"/>
                    <a:pt x="2440" y="743"/>
                    <a:pt x="1707" y="0"/>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2"/>
            <p:cNvSpPr/>
            <p:nvPr/>
          </p:nvSpPr>
          <p:spPr>
            <a:xfrm>
              <a:off x="4601750" y="3206475"/>
              <a:ext cx="314975" cy="587075"/>
            </a:xfrm>
            <a:custGeom>
              <a:avLst/>
              <a:gdLst/>
              <a:ahLst/>
              <a:cxnLst/>
              <a:rect l="l" t="t" r="r" b="b"/>
              <a:pathLst>
                <a:path w="12599" h="23483" extrusionOk="0">
                  <a:moveTo>
                    <a:pt x="6852" y="1"/>
                  </a:moveTo>
                  <a:cubicBezTo>
                    <a:pt x="6852" y="1"/>
                    <a:pt x="6838" y="20"/>
                    <a:pt x="6810" y="60"/>
                  </a:cubicBezTo>
                  <a:cubicBezTo>
                    <a:pt x="6797" y="107"/>
                    <a:pt x="6783" y="153"/>
                    <a:pt x="6774" y="198"/>
                  </a:cubicBezTo>
                  <a:cubicBezTo>
                    <a:pt x="6677" y="565"/>
                    <a:pt x="6586" y="936"/>
                    <a:pt x="6508" y="1313"/>
                  </a:cubicBezTo>
                  <a:cubicBezTo>
                    <a:pt x="6457" y="1560"/>
                    <a:pt x="6407" y="1808"/>
                    <a:pt x="6361" y="2056"/>
                  </a:cubicBezTo>
                  <a:cubicBezTo>
                    <a:pt x="6283" y="1804"/>
                    <a:pt x="6177" y="1560"/>
                    <a:pt x="6044" y="1326"/>
                  </a:cubicBezTo>
                  <a:cubicBezTo>
                    <a:pt x="6012" y="1262"/>
                    <a:pt x="5976" y="1203"/>
                    <a:pt x="5940" y="1143"/>
                  </a:cubicBezTo>
                  <a:cubicBezTo>
                    <a:pt x="5902" y="1180"/>
                    <a:pt x="5870" y="1221"/>
                    <a:pt x="5834" y="1258"/>
                  </a:cubicBezTo>
                  <a:cubicBezTo>
                    <a:pt x="5866" y="1308"/>
                    <a:pt x="5893" y="1354"/>
                    <a:pt x="5921" y="1404"/>
                  </a:cubicBezTo>
                  <a:cubicBezTo>
                    <a:pt x="6072" y="1666"/>
                    <a:pt x="6209" y="1941"/>
                    <a:pt x="6334" y="2221"/>
                  </a:cubicBezTo>
                  <a:cubicBezTo>
                    <a:pt x="6251" y="2661"/>
                    <a:pt x="6182" y="3097"/>
                    <a:pt x="6114" y="3537"/>
                  </a:cubicBezTo>
                  <a:cubicBezTo>
                    <a:pt x="6072" y="3817"/>
                    <a:pt x="6035" y="4096"/>
                    <a:pt x="6003" y="4380"/>
                  </a:cubicBezTo>
                  <a:cubicBezTo>
                    <a:pt x="5934" y="4257"/>
                    <a:pt x="5862" y="4133"/>
                    <a:pt x="5779" y="4018"/>
                  </a:cubicBezTo>
                  <a:cubicBezTo>
                    <a:pt x="5572" y="3730"/>
                    <a:pt x="5334" y="3455"/>
                    <a:pt x="5072" y="3211"/>
                  </a:cubicBezTo>
                  <a:cubicBezTo>
                    <a:pt x="4843" y="2996"/>
                    <a:pt x="4586" y="2799"/>
                    <a:pt x="4321" y="2629"/>
                  </a:cubicBezTo>
                  <a:cubicBezTo>
                    <a:pt x="4266" y="2665"/>
                    <a:pt x="4211" y="2707"/>
                    <a:pt x="4151" y="2748"/>
                  </a:cubicBezTo>
                  <a:cubicBezTo>
                    <a:pt x="4435" y="2918"/>
                    <a:pt x="4706" y="3120"/>
                    <a:pt x="4953" y="3345"/>
                  </a:cubicBezTo>
                  <a:cubicBezTo>
                    <a:pt x="5206" y="3578"/>
                    <a:pt x="5434" y="3835"/>
                    <a:pt x="5631" y="4111"/>
                  </a:cubicBezTo>
                  <a:cubicBezTo>
                    <a:pt x="5733" y="4253"/>
                    <a:pt x="5830" y="4395"/>
                    <a:pt x="5921" y="4541"/>
                  </a:cubicBezTo>
                  <a:cubicBezTo>
                    <a:pt x="5934" y="4568"/>
                    <a:pt x="5953" y="4600"/>
                    <a:pt x="5972" y="4633"/>
                  </a:cubicBezTo>
                  <a:cubicBezTo>
                    <a:pt x="5893" y="5288"/>
                    <a:pt x="5830" y="5949"/>
                    <a:pt x="5775" y="6609"/>
                  </a:cubicBezTo>
                  <a:cubicBezTo>
                    <a:pt x="5329" y="5944"/>
                    <a:pt x="4687" y="5404"/>
                    <a:pt x="4045" y="4954"/>
                  </a:cubicBezTo>
                  <a:cubicBezTo>
                    <a:pt x="3665" y="4683"/>
                    <a:pt x="3265" y="4450"/>
                    <a:pt x="2848" y="4248"/>
                  </a:cubicBezTo>
                  <a:cubicBezTo>
                    <a:pt x="2702" y="4179"/>
                    <a:pt x="2560" y="4115"/>
                    <a:pt x="2408" y="4050"/>
                  </a:cubicBezTo>
                  <a:cubicBezTo>
                    <a:pt x="2357" y="4101"/>
                    <a:pt x="2308" y="4147"/>
                    <a:pt x="2257" y="4198"/>
                  </a:cubicBezTo>
                  <a:cubicBezTo>
                    <a:pt x="2426" y="4266"/>
                    <a:pt x="2592" y="4340"/>
                    <a:pt x="2757" y="4418"/>
                  </a:cubicBezTo>
                  <a:cubicBezTo>
                    <a:pt x="3169" y="4615"/>
                    <a:pt x="3563" y="4844"/>
                    <a:pt x="3940" y="5106"/>
                  </a:cubicBezTo>
                  <a:cubicBezTo>
                    <a:pt x="4619" y="5578"/>
                    <a:pt x="5178" y="6169"/>
                    <a:pt x="5760" y="6752"/>
                  </a:cubicBezTo>
                  <a:cubicBezTo>
                    <a:pt x="5724" y="7206"/>
                    <a:pt x="5687" y="7660"/>
                    <a:pt x="5650" y="8109"/>
                  </a:cubicBezTo>
                  <a:cubicBezTo>
                    <a:pt x="5623" y="8448"/>
                    <a:pt x="5600" y="8793"/>
                    <a:pt x="5576" y="9132"/>
                  </a:cubicBezTo>
                  <a:cubicBezTo>
                    <a:pt x="5490" y="9026"/>
                    <a:pt x="5394" y="8930"/>
                    <a:pt x="5297" y="8838"/>
                  </a:cubicBezTo>
                  <a:cubicBezTo>
                    <a:pt x="5132" y="8683"/>
                    <a:pt x="4958" y="8531"/>
                    <a:pt x="4778" y="8393"/>
                  </a:cubicBezTo>
                  <a:cubicBezTo>
                    <a:pt x="4421" y="8118"/>
                    <a:pt x="4045" y="7875"/>
                    <a:pt x="3650" y="7669"/>
                  </a:cubicBezTo>
                  <a:cubicBezTo>
                    <a:pt x="2858" y="7252"/>
                    <a:pt x="1995" y="6981"/>
                    <a:pt x="1119" y="6871"/>
                  </a:cubicBezTo>
                  <a:cubicBezTo>
                    <a:pt x="959" y="6852"/>
                    <a:pt x="794" y="6839"/>
                    <a:pt x="634" y="6825"/>
                  </a:cubicBezTo>
                  <a:cubicBezTo>
                    <a:pt x="615" y="6884"/>
                    <a:pt x="592" y="6945"/>
                    <a:pt x="574" y="7004"/>
                  </a:cubicBezTo>
                  <a:cubicBezTo>
                    <a:pt x="684" y="7009"/>
                    <a:pt x="799" y="7013"/>
                    <a:pt x="913" y="7022"/>
                  </a:cubicBezTo>
                  <a:cubicBezTo>
                    <a:pt x="1353" y="7068"/>
                    <a:pt x="1794" y="7151"/>
                    <a:pt x="2220" y="7279"/>
                  </a:cubicBezTo>
                  <a:cubicBezTo>
                    <a:pt x="3055" y="7523"/>
                    <a:pt x="3848" y="7917"/>
                    <a:pt x="4554" y="8439"/>
                  </a:cubicBezTo>
                  <a:cubicBezTo>
                    <a:pt x="4751" y="8590"/>
                    <a:pt x="4944" y="8746"/>
                    <a:pt x="5127" y="8916"/>
                  </a:cubicBezTo>
                  <a:cubicBezTo>
                    <a:pt x="5274" y="9045"/>
                    <a:pt x="5407" y="9196"/>
                    <a:pt x="5563" y="9315"/>
                  </a:cubicBezTo>
                  <a:cubicBezTo>
                    <a:pt x="5527" y="9828"/>
                    <a:pt x="5499" y="10342"/>
                    <a:pt x="5472" y="10861"/>
                  </a:cubicBezTo>
                  <a:cubicBezTo>
                    <a:pt x="5356" y="10764"/>
                    <a:pt x="5206" y="10696"/>
                    <a:pt x="5095" y="10636"/>
                  </a:cubicBezTo>
                  <a:cubicBezTo>
                    <a:pt x="4898" y="10539"/>
                    <a:pt x="4701" y="10457"/>
                    <a:pt x="4499" y="10379"/>
                  </a:cubicBezTo>
                  <a:cubicBezTo>
                    <a:pt x="4077" y="10223"/>
                    <a:pt x="3646" y="10109"/>
                    <a:pt x="3206" y="10026"/>
                  </a:cubicBezTo>
                  <a:cubicBezTo>
                    <a:pt x="2756" y="9945"/>
                    <a:pt x="2301" y="9905"/>
                    <a:pt x="1847" y="9905"/>
                  </a:cubicBezTo>
                  <a:cubicBezTo>
                    <a:pt x="1426" y="9905"/>
                    <a:pt x="1006" y="9940"/>
                    <a:pt x="592" y="10008"/>
                  </a:cubicBezTo>
                  <a:cubicBezTo>
                    <a:pt x="395" y="10040"/>
                    <a:pt x="198" y="10076"/>
                    <a:pt x="1" y="10127"/>
                  </a:cubicBezTo>
                  <a:lnTo>
                    <a:pt x="1" y="10342"/>
                  </a:lnTo>
                  <a:cubicBezTo>
                    <a:pt x="143" y="10306"/>
                    <a:pt x="285" y="10269"/>
                    <a:pt x="431" y="10241"/>
                  </a:cubicBezTo>
                  <a:cubicBezTo>
                    <a:pt x="858" y="10159"/>
                    <a:pt x="1294" y="10118"/>
                    <a:pt x="1730" y="10109"/>
                  </a:cubicBezTo>
                  <a:cubicBezTo>
                    <a:pt x="1759" y="10109"/>
                    <a:pt x="1788" y="10109"/>
                    <a:pt x="1818" y="10109"/>
                  </a:cubicBezTo>
                  <a:cubicBezTo>
                    <a:pt x="2636" y="10109"/>
                    <a:pt x="3458" y="10242"/>
                    <a:pt x="4238" y="10503"/>
                  </a:cubicBezTo>
                  <a:cubicBezTo>
                    <a:pt x="4476" y="10586"/>
                    <a:pt x="4710" y="10673"/>
                    <a:pt x="4935" y="10774"/>
                  </a:cubicBezTo>
                  <a:cubicBezTo>
                    <a:pt x="5091" y="10842"/>
                    <a:pt x="5284" y="10962"/>
                    <a:pt x="5462" y="10994"/>
                  </a:cubicBezTo>
                  <a:cubicBezTo>
                    <a:pt x="5430" y="11534"/>
                    <a:pt x="5407" y="12071"/>
                    <a:pt x="5379" y="12607"/>
                  </a:cubicBezTo>
                  <a:cubicBezTo>
                    <a:pt x="5307" y="12585"/>
                    <a:pt x="5229" y="12567"/>
                    <a:pt x="5159" y="12544"/>
                  </a:cubicBezTo>
                  <a:cubicBezTo>
                    <a:pt x="4953" y="12489"/>
                    <a:pt x="4747" y="12442"/>
                    <a:pt x="4536" y="12410"/>
                  </a:cubicBezTo>
                  <a:cubicBezTo>
                    <a:pt x="4205" y="12356"/>
                    <a:pt x="3870" y="12327"/>
                    <a:pt x="3535" y="12327"/>
                  </a:cubicBezTo>
                  <a:cubicBezTo>
                    <a:pt x="3453" y="12327"/>
                    <a:pt x="3370" y="12329"/>
                    <a:pt x="3288" y="12332"/>
                  </a:cubicBezTo>
                  <a:cubicBezTo>
                    <a:pt x="2440" y="12370"/>
                    <a:pt x="1610" y="12571"/>
                    <a:pt x="844" y="12933"/>
                  </a:cubicBezTo>
                  <a:cubicBezTo>
                    <a:pt x="761" y="12975"/>
                    <a:pt x="674" y="13016"/>
                    <a:pt x="592" y="13062"/>
                  </a:cubicBezTo>
                  <a:cubicBezTo>
                    <a:pt x="629" y="13136"/>
                    <a:pt x="665" y="13204"/>
                    <a:pt x="702" y="13273"/>
                  </a:cubicBezTo>
                  <a:cubicBezTo>
                    <a:pt x="844" y="13195"/>
                    <a:pt x="991" y="13121"/>
                    <a:pt x="1142" y="13058"/>
                  </a:cubicBezTo>
                  <a:cubicBezTo>
                    <a:pt x="1605" y="12855"/>
                    <a:pt x="2092" y="12713"/>
                    <a:pt x="2592" y="12631"/>
                  </a:cubicBezTo>
                  <a:cubicBezTo>
                    <a:pt x="2923" y="12576"/>
                    <a:pt x="3261" y="12550"/>
                    <a:pt x="3598" y="12550"/>
                  </a:cubicBezTo>
                  <a:cubicBezTo>
                    <a:pt x="3774" y="12550"/>
                    <a:pt x="3949" y="12557"/>
                    <a:pt x="4124" y="12571"/>
                  </a:cubicBezTo>
                  <a:cubicBezTo>
                    <a:pt x="4393" y="12599"/>
                    <a:pt x="4660" y="12640"/>
                    <a:pt x="4922" y="12700"/>
                  </a:cubicBezTo>
                  <a:cubicBezTo>
                    <a:pt x="5054" y="12732"/>
                    <a:pt x="5214" y="12800"/>
                    <a:pt x="5371" y="12828"/>
                  </a:cubicBezTo>
                  <a:cubicBezTo>
                    <a:pt x="5362" y="13020"/>
                    <a:pt x="5352" y="13218"/>
                    <a:pt x="5343" y="13411"/>
                  </a:cubicBezTo>
                  <a:cubicBezTo>
                    <a:pt x="5261" y="13420"/>
                    <a:pt x="5169" y="13452"/>
                    <a:pt x="5119" y="13460"/>
                  </a:cubicBezTo>
                  <a:cubicBezTo>
                    <a:pt x="4916" y="13511"/>
                    <a:pt x="4719" y="13571"/>
                    <a:pt x="4531" y="13649"/>
                  </a:cubicBezTo>
                  <a:cubicBezTo>
                    <a:pt x="4160" y="13796"/>
                    <a:pt x="3811" y="13983"/>
                    <a:pt x="3481" y="14209"/>
                  </a:cubicBezTo>
                  <a:cubicBezTo>
                    <a:pt x="3192" y="14415"/>
                    <a:pt x="2917" y="14649"/>
                    <a:pt x="2670" y="14910"/>
                  </a:cubicBezTo>
                  <a:cubicBezTo>
                    <a:pt x="2748" y="14933"/>
                    <a:pt x="2820" y="14956"/>
                    <a:pt x="2899" y="14974"/>
                  </a:cubicBezTo>
                  <a:cubicBezTo>
                    <a:pt x="3137" y="14736"/>
                    <a:pt x="3394" y="14520"/>
                    <a:pt x="3673" y="14337"/>
                  </a:cubicBezTo>
                  <a:cubicBezTo>
                    <a:pt x="4004" y="14116"/>
                    <a:pt x="4357" y="13943"/>
                    <a:pt x="4729" y="13805"/>
                  </a:cubicBezTo>
                  <a:cubicBezTo>
                    <a:pt x="4916" y="13741"/>
                    <a:pt x="5104" y="13686"/>
                    <a:pt x="5297" y="13635"/>
                  </a:cubicBezTo>
                  <a:cubicBezTo>
                    <a:pt x="5301" y="13631"/>
                    <a:pt x="5320" y="13631"/>
                    <a:pt x="5334" y="13626"/>
                  </a:cubicBezTo>
                  <a:lnTo>
                    <a:pt x="5334" y="13626"/>
                  </a:lnTo>
                  <a:cubicBezTo>
                    <a:pt x="5329" y="13750"/>
                    <a:pt x="5324" y="13879"/>
                    <a:pt x="5320" y="14002"/>
                  </a:cubicBezTo>
                  <a:cubicBezTo>
                    <a:pt x="5316" y="14038"/>
                    <a:pt x="5316" y="14076"/>
                    <a:pt x="5316" y="14112"/>
                  </a:cubicBezTo>
                  <a:cubicBezTo>
                    <a:pt x="5265" y="15318"/>
                    <a:pt x="5219" y="16525"/>
                    <a:pt x="5169" y="17731"/>
                  </a:cubicBezTo>
                  <a:cubicBezTo>
                    <a:pt x="5127" y="18680"/>
                    <a:pt x="5072" y="19629"/>
                    <a:pt x="5049" y="20578"/>
                  </a:cubicBezTo>
                  <a:cubicBezTo>
                    <a:pt x="5036" y="21050"/>
                    <a:pt x="5017" y="21528"/>
                    <a:pt x="5013" y="22000"/>
                  </a:cubicBezTo>
                  <a:cubicBezTo>
                    <a:pt x="5009" y="22225"/>
                    <a:pt x="5059" y="22449"/>
                    <a:pt x="5072" y="22674"/>
                  </a:cubicBezTo>
                  <a:cubicBezTo>
                    <a:pt x="5087" y="22917"/>
                    <a:pt x="5104" y="23146"/>
                    <a:pt x="5146" y="23385"/>
                  </a:cubicBezTo>
                  <a:cubicBezTo>
                    <a:pt x="5159" y="23454"/>
                    <a:pt x="5206" y="23483"/>
                    <a:pt x="5256" y="23483"/>
                  </a:cubicBezTo>
                  <a:cubicBezTo>
                    <a:pt x="5312" y="23483"/>
                    <a:pt x="5372" y="23446"/>
                    <a:pt x="5389" y="23385"/>
                  </a:cubicBezTo>
                  <a:cubicBezTo>
                    <a:pt x="5439" y="23197"/>
                    <a:pt x="5472" y="23008"/>
                    <a:pt x="5499" y="22811"/>
                  </a:cubicBezTo>
                  <a:cubicBezTo>
                    <a:pt x="5513" y="22716"/>
                    <a:pt x="5521" y="22619"/>
                    <a:pt x="5540" y="22523"/>
                  </a:cubicBezTo>
                  <a:cubicBezTo>
                    <a:pt x="5559" y="22399"/>
                    <a:pt x="5604" y="22289"/>
                    <a:pt x="5618" y="22165"/>
                  </a:cubicBezTo>
                  <a:cubicBezTo>
                    <a:pt x="5665" y="21757"/>
                    <a:pt x="5665" y="21335"/>
                    <a:pt x="5687" y="20917"/>
                  </a:cubicBezTo>
                  <a:cubicBezTo>
                    <a:pt x="5737" y="20083"/>
                    <a:pt x="5760" y="19249"/>
                    <a:pt x="5792" y="18409"/>
                  </a:cubicBezTo>
                  <a:cubicBezTo>
                    <a:pt x="5843" y="17198"/>
                    <a:pt x="5889" y="15987"/>
                    <a:pt x="5934" y="14777"/>
                  </a:cubicBezTo>
                  <a:cubicBezTo>
                    <a:pt x="5940" y="14726"/>
                    <a:pt x="5940" y="14671"/>
                    <a:pt x="5944" y="14622"/>
                  </a:cubicBezTo>
                  <a:cubicBezTo>
                    <a:pt x="5948" y="14429"/>
                    <a:pt x="5957" y="14236"/>
                    <a:pt x="5962" y="14044"/>
                  </a:cubicBezTo>
                  <a:cubicBezTo>
                    <a:pt x="5980" y="14053"/>
                    <a:pt x="5999" y="14066"/>
                    <a:pt x="6012" y="14080"/>
                  </a:cubicBezTo>
                  <a:cubicBezTo>
                    <a:pt x="6150" y="14176"/>
                    <a:pt x="6283" y="14277"/>
                    <a:pt x="6412" y="14387"/>
                  </a:cubicBezTo>
                  <a:cubicBezTo>
                    <a:pt x="6650" y="14594"/>
                    <a:pt x="6870" y="14827"/>
                    <a:pt x="7062" y="15084"/>
                  </a:cubicBezTo>
                  <a:cubicBezTo>
                    <a:pt x="7214" y="15276"/>
                    <a:pt x="7347" y="15488"/>
                    <a:pt x="7462" y="15704"/>
                  </a:cubicBezTo>
                  <a:cubicBezTo>
                    <a:pt x="7558" y="15727"/>
                    <a:pt x="7654" y="15740"/>
                    <a:pt x="7756" y="15750"/>
                  </a:cubicBezTo>
                  <a:cubicBezTo>
                    <a:pt x="7618" y="15465"/>
                    <a:pt x="7448" y="15190"/>
                    <a:pt x="7251" y="14937"/>
                  </a:cubicBezTo>
                  <a:cubicBezTo>
                    <a:pt x="7045" y="14677"/>
                    <a:pt x="6815" y="14433"/>
                    <a:pt x="6563" y="14222"/>
                  </a:cubicBezTo>
                  <a:cubicBezTo>
                    <a:pt x="6402" y="14093"/>
                    <a:pt x="6192" y="13906"/>
                    <a:pt x="5972" y="13818"/>
                  </a:cubicBezTo>
                  <a:cubicBezTo>
                    <a:pt x="5976" y="13690"/>
                    <a:pt x="5985" y="13562"/>
                    <a:pt x="5989" y="13429"/>
                  </a:cubicBezTo>
                  <a:cubicBezTo>
                    <a:pt x="5995" y="13240"/>
                    <a:pt x="6003" y="13048"/>
                    <a:pt x="6008" y="12861"/>
                  </a:cubicBezTo>
                  <a:cubicBezTo>
                    <a:pt x="6044" y="12861"/>
                    <a:pt x="6077" y="12865"/>
                    <a:pt x="6109" y="12865"/>
                  </a:cubicBezTo>
                  <a:cubicBezTo>
                    <a:pt x="6242" y="12874"/>
                    <a:pt x="6380" y="12878"/>
                    <a:pt x="6512" y="12888"/>
                  </a:cubicBezTo>
                  <a:cubicBezTo>
                    <a:pt x="6793" y="12910"/>
                    <a:pt x="7068" y="12956"/>
                    <a:pt x="7343" y="13020"/>
                  </a:cubicBezTo>
                  <a:cubicBezTo>
                    <a:pt x="7860" y="13145"/>
                    <a:pt x="8361" y="13342"/>
                    <a:pt x="8829" y="13612"/>
                  </a:cubicBezTo>
                  <a:cubicBezTo>
                    <a:pt x="9291" y="13883"/>
                    <a:pt x="9714" y="14222"/>
                    <a:pt x="10085" y="14622"/>
                  </a:cubicBezTo>
                  <a:cubicBezTo>
                    <a:pt x="10245" y="14791"/>
                    <a:pt x="10392" y="14974"/>
                    <a:pt x="10525" y="15166"/>
                  </a:cubicBezTo>
                  <a:cubicBezTo>
                    <a:pt x="10599" y="15117"/>
                    <a:pt x="10672" y="15066"/>
                    <a:pt x="10736" y="15016"/>
                  </a:cubicBezTo>
                  <a:cubicBezTo>
                    <a:pt x="10402" y="14557"/>
                    <a:pt x="9993" y="14154"/>
                    <a:pt x="9557" y="13824"/>
                  </a:cubicBezTo>
                  <a:cubicBezTo>
                    <a:pt x="8846" y="13287"/>
                    <a:pt x="8008" y="12920"/>
                    <a:pt x="7136" y="12778"/>
                  </a:cubicBezTo>
                  <a:cubicBezTo>
                    <a:pt x="6903" y="12741"/>
                    <a:pt x="6668" y="12718"/>
                    <a:pt x="6435" y="12709"/>
                  </a:cubicBezTo>
                  <a:cubicBezTo>
                    <a:pt x="6388" y="12707"/>
                    <a:pt x="6341" y="12706"/>
                    <a:pt x="6294" y="12706"/>
                  </a:cubicBezTo>
                  <a:cubicBezTo>
                    <a:pt x="6213" y="12706"/>
                    <a:pt x="6132" y="12709"/>
                    <a:pt x="6054" y="12718"/>
                  </a:cubicBezTo>
                  <a:cubicBezTo>
                    <a:pt x="6040" y="12723"/>
                    <a:pt x="6027" y="12723"/>
                    <a:pt x="6012" y="12723"/>
                  </a:cubicBezTo>
                  <a:cubicBezTo>
                    <a:pt x="6031" y="12200"/>
                    <a:pt x="6050" y="11672"/>
                    <a:pt x="6067" y="11149"/>
                  </a:cubicBezTo>
                  <a:cubicBezTo>
                    <a:pt x="6435" y="11072"/>
                    <a:pt x="6797" y="10990"/>
                    <a:pt x="7168" y="10948"/>
                  </a:cubicBezTo>
                  <a:cubicBezTo>
                    <a:pt x="7398" y="10924"/>
                    <a:pt x="7629" y="10912"/>
                    <a:pt x="7859" y="10912"/>
                  </a:cubicBezTo>
                  <a:cubicBezTo>
                    <a:pt x="8158" y="10912"/>
                    <a:pt x="8456" y="10932"/>
                    <a:pt x="8751" y="10971"/>
                  </a:cubicBezTo>
                  <a:cubicBezTo>
                    <a:pt x="9709" y="11104"/>
                    <a:pt x="10639" y="11452"/>
                    <a:pt x="11460" y="11980"/>
                  </a:cubicBezTo>
                  <a:cubicBezTo>
                    <a:pt x="11685" y="12126"/>
                    <a:pt x="11901" y="12283"/>
                    <a:pt x="12108" y="12452"/>
                  </a:cubicBezTo>
                  <a:cubicBezTo>
                    <a:pt x="12171" y="12512"/>
                    <a:pt x="12241" y="12567"/>
                    <a:pt x="12300" y="12626"/>
                  </a:cubicBezTo>
                  <a:cubicBezTo>
                    <a:pt x="12305" y="12617"/>
                    <a:pt x="12309" y="12607"/>
                    <a:pt x="12309" y="12599"/>
                  </a:cubicBezTo>
                  <a:cubicBezTo>
                    <a:pt x="12328" y="12548"/>
                    <a:pt x="12341" y="12497"/>
                    <a:pt x="12355" y="12442"/>
                  </a:cubicBezTo>
                  <a:cubicBezTo>
                    <a:pt x="12364" y="12415"/>
                    <a:pt x="12368" y="12383"/>
                    <a:pt x="12378" y="12355"/>
                  </a:cubicBezTo>
                  <a:cubicBezTo>
                    <a:pt x="12186" y="12195"/>
                    <a:pt x="11979" y="12048"/>
                    <a:pt x="11777" y="11911"/>
                  </a:cubicBezTo>
                  <a:cubicBezTo>
                    <a:pt x="11360" y="11627"/>
                    <a:pt x="10915" y="11392"/>
                    <a:pt x="10447" y="11204"/>
                  </a:cubicBezTo>
                  <a:cubicBezTo>
                    <a:pt x="9655" y="10886"/>
                    <a:pt x="8807" y="10725"/>
                    <a:pt x="7963" y="10725"/>
                  </a:cubicBezTo>
                  <a:cubicBezTo>
                    <a:pt x="7751" y="10725"/>
                    <a:pt x="7539" y="10735"/>
                    <a:pt x="7329" y="10755"/>
                  </a:cubicBezTo>
                  <a:cubicBezTo>
                    <a:pt x="6907" y="10797"/>
                    <a:pt x="6471" y="10861"/>
                    <a:pt x="6072" y="11012"/>
                  </a:cubicBezTo>
                  <a:cubicBezTo>
                    <a:pt x="6090" y="10471"/>
                    <a:pt x="6109" y="9934"/>
                    <a:pt x="6132" y="9398"/>
                  </a:cubicBezTo>
                  <a:cubicBezTo>
                    <a:pt x="6306" y="9366"/>
                    <a:pt x="6476" y="9297"/>
                    <a:pt x="6645" y="9242"/>
                  </a:cubicBezTo>
                  <a:cubicBezTo>
                    <a:pt x="6865" y="9173"/>
                    <a:pt x="7085" y="9109"/>
                    <a:pt x="7310" y="9058"/>
                  </a:cubicBezTo>
                  <a:cubicBezTo>
                    <a:pt x="7756" y="8958"/>
                    <a:pt x="8209" y="8893"/>
                    <a:pt x="8668" y="8871"/>
                  </a:cubicBezTo>
                  <a:cubicBezTo>
                    <a:pt x="8801" y="8864"/>
                    <a:pt x="8934" y="8861"/>
                    <a:pt x="9067" y="8861"/>
                  </a:cubicBezTo>
                  <a:cubicBezTo>
                    <a:pt x="9861" y="8861"/>
                    <a:pt x="10657" y="8979"/>
                    <a:pt x="11420" y="9219"/>
                  </a:cubicBezTo>
                  <a:cubicBezTo>
                    <a:pt x="11832" y="9352"/>
                    <a:pt x="12213" y="9526"/>
                    <a:pt x="12598" y="9714"/>
                  </a:cubicBezTo>
                  <a:cubicBezTo>
                    <a:pt x="12598" y="9678"/>
                    <a:pt x="12593" y="9641"/>
                    <a:pt x="12593" y="9604"/>
                  </a:cubicBezTo>
                  <a:cubicBezTo>
                    <a:pt x="12589" y="9549"/>
                    <a:pt x="12584" y="9489"/>
                    <a:pt x="12584" y="9434"/>
                  </a:cubicBezTo>
                  <a:cubicBezTo>
                    <a:pt x="12290" y="9292"/>
                    <a:pt x="11979" y="9178"/>
                    <a:pt x="11681" y="9077"/>
                  </a:cubicBezTo>
                  <a:cubicBezTo>
                    <a:pt x="11217" y="8920"/>
                    <a:pt x="10745" y="8806"/>
                    <a:pt x="10264" y="8742"/>
                  </a:cubicBezTo>
                  <a:cubicBezTo>
                    <a:pt x="9879" y="8687"/>
                    <a:pt x="9491" y="8660"/>
                    <a:pt x="9104" y="8660"/>
                  </a:cubicBezTo>
                  <a:cubicBezTo>
                    <a:pt x="8547" y="8660"/>
                    <a:pt x="7992" y="8717"/>
                    <a:pt x="7448" y="8833"/>
                  </a:cubicBezTo>
                  <a:cubicBezTo>
                    <a:pt x="7191" y="8888"/>
                    <a:pt x="6939" y="8962"/>
                    <a:pt x="6691" y="9045"/>
                  </a:cubicBezTo>
                  <a:cubicBezTo>
                    <a:pt x="6508" y="9104"/>
                    <a:pt x="6306" y="9173"/>
                    <a:pt x="6137" y="9278"/>
                  </a:cubicBezTo>
                  <a:cubicBezTo>
                    <a:pt x="6145" y="9118"/>
                    <a:pt x="6150" y="8958"/>
                    <a:pt x="6160" y="8797"/>
                  </a:cubicBezTo>
                  <a:cubicBezTo>
                    <a:pt x="6182" y="8210"/>
                    <a:pt x="6219" y="7623"/>
                    <a:pt x="6260" y="7040"/>
                  </a:cubicBezTo>
                  <a:cubicBezTo>
                    <a:pt x="6540" y="6848"/>
                    <a:pt x="6810" y="6646"/>
                    <a:pt x="7104" y="6471"/>
                  </a:cubicBezTo>
                  <a:cubicBezTo>
                    <a:pt x="7530" y="6219"/>
                    <a:pt x="7985" y="6018"/>
                    <a:pt x="8457" y="5872"/>
                  </a:cubicBezTo>
                  <a:cubicBezTo>
                    <a:pt x="9124" y="5659"/>
                    <a:pt x="9820" y="5554"/>
                    <a:pt x="10519" y="5554"/>
                  </a:cubicBezTo>
                  <a:cubicBezTo>
                    <a:pt x="10758" y="5554"/>
                    <a:pt x="10998" y="5567"/>
                    <a:pt x="11236" y="5591"/>
                  </a:cubicBezTo>
                  <a:cubicBezTo>
                    <a:pt x="11428" y="5614"/>
                    <a:pt x="11612" y="5642"/>
                    <a:pt x="11801" y="5673"/>
                  </a:cubicBezTo>
                  <a:cubicBezTo>
                    <a:pt x="11791" y="5646"/>
                    <a:pt x="11777" y="5624"/>
                    <a:pt x="11767" y="5596"/>
                  </a:cubicBezTo>
                  <a:cubicBezTo>
                    <a:pt x="11754" y="5569"/>
                    <a:pt x="11745" y="5541"/>
                    <a:pt x="11731" y="5514"/>
                  </a:cubicBezTo>
                  <a:cubicBezTo>
                    <a:pt x="11722" y="5486"/>
                    <a:pt x="11708" y="5463"/>
                    <a:pt x="11699" y="5436"/>
                  </a:cubicBezTo>
                  <a:cubicBezTo>
                    <a:pt x="11626" y="5421"/>
                    <a:pt x="11547" y="5413"/>
                    <a:pt x="11475" y="5404"/>
                  </a:cubicBezTo>
                  <a:cubicBezTo>
                    <a:pt x="11168" y="5363"/>
                    <a:pt x="10862" y="5342"/>
                    <a:pt x="10555" y="5342"/>
                  </a:cubicBezTo>
                  <a:cubicBezTo>
                    <a:pt x="10380" y="5342"/>
                    <a:pt x="10205" y="5349"/>
                    <a:pt x="10030" y="5362"/>
                  </a:cubicBezTo>
                  <a:cubicBezTo>
                    <a:pt x="9039" y="5445"/>
                    <a:pt x="8076" y="5738"/>
                    <a:pt x="7210" y="6215"/>
                  </a:cubicBezTo>
                  <a:cubicBezTo>
                    <a:pt x="6888" y="6389"/>
                    <a:pt x="6563" y="6587"/>
                    <a:pt x="6279" y="6829"/>
                  </a:cubicBezTo>
                  <a:cubicBezTo>
                    <a:pt x="6342" y="6031"/>
                    <a:pt x="6421" y="5239"/>
                    <a:pt x="6512" y="4445"/>
                  </a:cubicBezTo>
                  <a:cubicBezTo>
                    <a:pt x="6801" y="4243"/>
                    <a:pt x="7072" y="4005"/>
                    <a:pt x="7379" y="3826"/>
                  </a:cubicBezTo>
                  <a:cubicBezTo>
                    <a:pt x="7760" y="3597"/>
                    <a:pt x="8173" y="3417"/>
                    <a:pt x="8599" y="3294"/>
                  </a:cubicBezTo>
                  <a:cubicBezTo>
                    <a:pt x="9026" y="3165"/>
                    <a:pt x="9470" y="3097"/>
                    <a:pt x="9915" y="3078"/>
                  </a:cubicBezTo>
                  <a:cubicBezTo>
                    <a:pt x="9970" y="3076"/>
                    <a:pt x="10026" y="3075"/>
                    <a:pt x="10083" y="3075"/>
                  </a:cubicBezTo>
                  <a:cubicBezTo>
                    <a:pt x="10140" y="3075"/>
                    <a:pt x="10197" y="3076"/>
                    <a:pt x="10254" y="3078"/>
                  </a:cubicBezTo>
                  <a:cubicBezTo>
                    <a:pt x="10245" y="3069"/>
                    <a:pt x="10241" y="3065"/>
                    <a:pt x="10237" y="3055"/>
                  </a:cubicBezTo>
                  <a:cubicBezTo>
                    <a:pt x="10218" y="3037"/>
                    <a:pt x="10205" y="3019"/>
                    <a:pt x="10190" y="3000"/>
                  </a:cubicBezTo>
                  <a:cubicBezTo>
                    <a:pt x="10167" y="2968"/>
                    <a:pt x="10140" y="2941"/>
                    <a:pt x="10117" y="2909"/>
                  </a:cubicBezTo>
                  <a:cubicBezTo>
                    <a:pt x="10108" y="2894"/>
                    <a:pt x="10095" y="2886"/>
                    <a:pt x="10085" y="2872"/>
                  </a:cubicBezTo>
                  <a:cubicBezTo>
                    <a:pt x="10025" y="2872"/>
                    <a:pt x="9970" y="2872"/>
                    <a:pt x="9911" y="2877"/>
                  </a:cubicBezTo>
                  <a:cubicBezTo>
                    <a:pt x="9447" y="2894"/>
                    <a:pt x="8988" y="2973"/>
                    <a:pt x="8544" y="3106"/>
                  </a:cubicBezTo>
                  <a:cubicBezTo>
                    <a:pt x="8103" y="3239"/>
                    <a:pt x="7678" y="3427"/>
                    <a:pt x="7278" y="3665"/>
                  </a:cubicBezTo>
                  <a:cubicBezTo>
                    <a:pt x="7030" y="3812"/>
                    <a:pt x="6760" y="3982"/>
                    <a:pt x="6545" y="4193"/>
                  </a:cubicBezTo>
                  <a:cubicBezTo>
                    <a:pt x="6641" y="3385"/>
                    <a:pt x="6765" y="2579"/>
                    <a:pt x="6912" y="1776"/>
                  </a:cubicBezTo>
                  <a:cubicBezTo>
                    <a:pt x="6920" y="1734"/>
                    <a:pt x="6925" y="1694"/>
                    <a:pt x="6935" y="1652"/>
                  </a:cubicBezTo>
                  <a:cubicBezTo>
                    <a:pt x="7132" y="1414"/>
                    <a:pt x="7347" y="1198"/>
                    <a:pt x="7613" y="1029"/>
                  </a:cubicBezTo>
                  <a:cubicBezTo>
                    <a:pt x="7737" y="951"/>
                    <a:pt x="7866" y="881"/>
                    <a:pt x="7998" y="822"/>
                  </a:cubicBezTo>
                  <a:cubicBezTo>
                    <a:pt x="7980" y="813"/>
                    <a:pt x="7966" y="799"/>
                    <a:pt x="7953" y="790"/>
                  </a:cubicBezTo>
                  <a:cubicBezTo>
                    <a:pt x="7938" y="776"/>
                    <a:pt x="7930" y="767"/>
                    <a:pt x="7915" y="758"/>
                  </a:cubicBezTo>
                  <a:cubicBezTo>
                    <a:pt x="7898" y="744"/>
                    <a:pt x="7879" y="731"/>
                    <a:pt x="7860" y="716"/>
                  </a:cubicBezTo>
                  <a:lnTo>
                    <a:pt x="7856" y="712"/>
                  </a:lnTo>
                  <a:cubicBezTo>
                    <a:pt x="7750" y="762"/>
                    <a:pt x="7650" y="818"/>
                    <a:pt x="7549" y="881"/>
                  </a:cubicBezTo>
                  <a:cubicBezTo>
                    <a:pt x="7347" y="1015"/>
                    <a:pt x="7155" y="1171"/>
                    <a:pt x="6994" y="1354"/>
                  </a:cubicBezTo>
                  <a:cubicBezTo>
                    <a:pt x="7045" y="1074"/>
                    <a:pt x="7100" y="799"/>
                    <a:pt x="7159" y="519"/>
                  </a:cubicBezTo>
                  <a:cubicBezTo>
                    <a:pt x="7178" y="428"/>
                    <a:pt x="7200" y="335"/>
                    <a:pt x="7223" y="244"/>
                  </a:cubicBezTo>
                  <a:cubicBezTo>
                    <a:pt x="7219" y="244"/>
                    <a:pt x="7219" y="240"/>
                    <a:pt x="7214" y="240"/>
                  </a:cubicBezTo>
                  <a:cubicBezTo>
                    <a:pt x="7195" y="225"/>
                    <a:pt x="7172" y="212"/>
                    <a:pt x="7155" y="198"/>
                  </a:cubicBezTo>
                  <a:cubicBezTo>
                    <a:pt x="7150" y="193"/>
                    <a:pt x="7150" y="193"/>
                    <a:pt x="7145" y="189"/>
                  </a:cubicBezTo>
                  <a:cubicBezTo>
                    <a:pt x="7132" y="180"/>
                    <a:pt x="7117" y="170"/>
                    <a:pt x="7104" y="162"/>
                  </a:cubicBezTo>
                  <a:cubicBezTo>
                    <a:pt x="7095" y="157"/>
                    <a:pt x="7090" y="153"/>
                    <a:pt x="7081" y="148"/>
                  </a:cubicBezTo>
                  <a:cubicBezTo>
                    <a:pt x="7072" y="143"/>
                    <a:pt x="7062" y="134"/>
                    <a:pt x="7053" y="130"/>
                  </a:cubicBezTo>
                  <a:cubicBezTo>
                    <a:pt x="7049" y="125"/>
                    <a:pt x="7040" y="121"/>
                    <a:pt x="7035" y="115"/>
                  </a:cubicBezTo>
                  <a:cubicBezTo>
                    <a:pt x="7026" y="111"/>
                    <a:pt x="7017" y="107"/>
                    <a:pt x="7007" y="102"/>
                  </a:cubicBezTo>
                  <a:cubicBezTo>
                    <a:pt x="7003" y="98"/>
                    <a:pt x="6998" y="93"/>
                    <a:pt x="6994" y="88"/>
                  </a:cubicBezTo>
                  <a:cubicBezTo>
                    <a:pt x="6985" y="83"/>
                    <a:pt x="6975" y="79"/>
                    <a:pt x="6971" y="75"/>
                  </a:cubicBezTo>
                  <a:cubicBezTo>
                    <a:pt x="6967" y="70"/>
                    <a:pt x="6958" y="70"/>
                    <a:pt x="6952" y="66"/>
                  </a:cubicBezTo>
                  <a:cubicBezTo>
                    <a:pt x="6948" y="60"/>
                    <a:pt x="6943" y="56"/>
                    <a:pt x="6935" y="51"/>
                  </a:cubicBezTo>
                  <a:cubicBezTo>
                    <a:pt x="6930" y="51"/>
                    <a:pt x="6925" y="47"/>
                    <a:pt x="6920" y="43"/>
                  </a:cubicBezTo>
                  <a:cubicBezTo>
                    <a:pt x="6920" y="43"/>
                    <a:pt x="6916" y="43"/>
                    <a:pt x="6916" y="38"/>
                  </a:cubicBezTo>
                  <a:cubicBezTo>
                    <a:pt x="6875" y="15"/>
                    <a:pt x="6852" y="1"/>
                    <a:pt x="6852"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9" name="Google Shape;3379;p42"/>
          <p:cNvGrpSpPr/>
          <p:nvPr/>
        </p:nvGrpSpPr>
        <p:grpSpPr>
          <a:xfrm rot="6763192">
            <a:off x="348236" y="-509581"/>
            <a:ext cx="1301197" cy="2099167"/>
            <a:chOff x="6553750" y="3179075"/>
            <a:chExt cx="397875" cy="641875"/>
          </a:xfrm>
        </p:grpSpPr>
        <p:sp>
          <p:nvSpPr>
            <p:cNvPr id="3380" name="Google Shape;3380;p42"/>
            <p:cNvSpPr/>
            <p:nvPr/>
          </p:nvSpPr>
          <p:spPr>
            <a:xfrm>
              <a:off x="6697175" y="3296275"/>
              <a:ext cx="87625" cy="524675"/>
            </a:xfrm>
            <a:custGeom>
              <a:avLst/>
              <a:gdLst/>
              <a:ahLst/>
              <a:cxnLst/>
              <a:rect l="l" t="t" r="r" b="b"/>
              <a:pathLst>
                <a:path w="3505" h="20987" extrusionOk="0">
                  <a:moveTo>
                    <a:pt x="2321" y="1"/>
                  </a:moveTo>
                  <a:cubicBezTo>
                    <a:pt x="2300" y="1"/>
                    <a:pt x="2280" y="6"/>
                    <a:pt x="2262" y="18"/>
                  </a:cubicBezTo>
                  <a:cubicBezTo>
                    <a:pt x="1863" y="275"/>
                    <a:pt x="1533" y="629"/>
                    <a:pt x="1280" y="1027"/>
                  </a:cubicBezTo>
                  <a:cubicBezTo>
                    <a:pt x="1028" y="1431"/>
                    <a:pt x="858" y="1871"/>
                    <a:pt x="740" y="2325"/>
                  </a:cubicBezTo>
                  <a:cubicBezTo>
                    <a:pt x="505" y="3233"/>
                    <a:pt x="492" y="4183"/>
                    <a:pt x="570" y="5099"/>
                  </a:cubicBezTo>
                  <a:cubicBezTo>
                    <a:pt x="647" y="6026"/>
                    <a:pt x="831" y="6943"/>
                    <a:pt x="1125" y="7828"/>
                  </a:cubicBezTo>
                  <a:cubicBezTo>
                    <a:pt x="1417" y="8713"/>
                    <a:pt x="1813" y="9544"/>
                    <a:pt x="2147" y="10378"/>
                  </a:cubicBezTo>
                  <a:cubicBezTo>
                    <a:pt x="2486" y="11212"/>
                    <a:pt x="2771" y="12061"/>
                    <a:pt x="2808" y="12914"/>
                  </a:cubicBezTo>
                  <a:cubicBezTo>
                    <a:pt x="2831" y="13335"/>
                    <a:pt x="2780" y="13754"/>
                    <a:pt x="2674" y="14161"/>
                  </a:cubicBezTo>
                  <a:cubicBezTo>
                    <a:pt x="2560" y="14569"/>
                    <a:pt x="2390" y="14964"/>
                    <a:pt x="2193" y="15354"/>
                  </a:cubicBezTo>
                  <a:cubicBezTo>
                    <a:pt x="1785" y="16133"/>
                    <a:pt x="1262" y="16881"/>
                    <a:pt x="803" y="17706"/>
                  </a:cubicBezTo>
                  <a:cubicBezTo>
                    <a:pt x="579" y="18123"/>
                    <a:pt x="367" y="18559"/>
                    <a:pt x="221" y="19031"/>
                  </a:cubicBezTo>
                  <a:cubicBezTo>
                    <a:pt x="75" y="19513"/>
                    <a:pt x="1" y="20022"/>
                    <a:pt x="24" y="20545"/>
                  </a:cubicBezTo>
                  <a:lnTo>
                    <a:pt x="24" y="20554"/>
                  </a:lnTo>
                  <a:cubicBezTo>
                    <a:pt x="41" y="20799"/>
                    <a:pt x="242" y="20986"/>
                    <a:pt x="481" y="20986"/>
                  </a:cubicBezTo>
                  <a:cubicBezTo>
                    <a:pt x="492" y="20986"/>
                    <a:pt x="504" y="20986"/>
                    <a:pt x="515" y="20985"/>
                  </a:cubicBezTo>
                  <a:cubicBezTo>
                    <a:pt x="771" y="20967"/>
                    <a:pt x="964" y="20747"/>
                    <a:pt x="945" y="20490"/>
                  </a:cubicBezTo>
                  <a:lnTo>
                    <a:pt x="945" y="20476"/>
                  </a:lnTo>
                  <a:cubicBezTo>
                    <a:pt x="918" y="20082"/>
                    <a:pt x="960" y="19678"/>
                    <a:pt x="1065" y="19279"/>
                  </a:cubicBezTo>
                  <a:cubicBezTo>
                    <a:pt x="1175" y="18880"/>
                    <a:pt x="1349" y="18486"/>
                    <a:pt x="1542" y="18096"/>
                  </a:cubicBezTo>
                  <a:cubicBezTo>
                    <a:pt x="1946" y="17312"/>
                    <a:pt x="2445" y="16542"/>
                    <a:pt x="2863" y="15689"/>
                  </a:cubicBezTo>
                  <a:cubicBezTo>
                    <a:pt x="3064" y="15262"/>
                    <a:pt x="3239" y="14808"/>
                    <a:pt x="3358" y="14336"/>
                  </a:cubicBezTo>
                  <a:cubicBezTo>
                    <a:pt x="3464" y="13854"/>
                    <a:pt x="3504" y="13354"/>
                    <a:pt x="3464" y="12873"/>
                  </a:cubicBezTo>
                  <a:cubicBezTo>
                    <a:pt x="3390" y="11896"/>
                    <a:pt x="3046" y="10997"/>
                    <a:pt x="2674" y="10158"/>
                  </a:cubicBezTo>
                  <a:cubicBezTo>
                    <a:pt x="2304" y="9314"/>
                    <a:pt x="1891" y="8503"/>
                    <a:pt x="1578" y="7667"/>
                  </a:cubicBezTo>
                  <a:cubicBezTo>
                    <a:pt x="1276" y="6829"/>
                    <a:pt x="1065" y="5952"/>
                    <a:pt x="960" y="5063"/>
                  </a:cubicBezTo>
                  <a:cubicBezTo>
                    <a:pt x="858" y="4173"/>
                    <a:pt x="845" y="3265"/>
                    <a:pt x="1038" y="2398"/>
                  </a:cubicBezTo>
                  <a:cubicBezTo>
                    <a:pt x="1138" y="1967"/>
                    <a:pt x="1285" y="1545"/>
                    <a:pt x="1506" y="1165"/>
                  </a:cubicBezTo>
                  <a:cubicBezTo>
                    <a:pt x="1726" y="784"/>
                    <a:pt x="2023" y="449"/>
                    <a:pt x="2381" y="202"/>
                  </a:cubicBezTo>
                  <a:lnTo>
                    <a:pt x="2386" y="197"/>
                  </a:lnTo>
                  <a:cubicBezTo>
                    <a:pt x="2431" y="165"/>
                    <a:pt x="2445" y="100"/>
                    <a:pt x="2414" y="51"/>
                  </a:cubicBezTo>
                  <a:cubicBezTo>
                    <a:pt x="2392" y="18"/>
                    <a:pt x="2357" y="1"/>
                    <a:pt x="2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2"/>
            <p:cNvSpPr/>
            <p:nvPr/>
          </p:nvSpPr>
          <p:spPr>
            <a:xfrm>
              <a:off x="6792800" y="3507350"/>
              <a:ext cx="158825" cy="172925"/>
            </a:xfrm>
            <a:custGeom>
              <a:avLst/>
              <a:gdLst/>
              <a:ahLst/>
              <a:cxnLst/>
              <a:rect l="l" t="t" r="r" b="b"/>
              <a:pathLst>
                <a:path w="6353" h="6917" extrusionOk="0">
                  <a:moveTo>
                    <a:pt x="5650" y="0"/>
                  </a:moveTo>
                  <a:cubicBezTo>
                    <a:pt x="5650" y="0"/>
                    <a:pt x="4945" y="320"/>
                    <a:pt x="4279" y="422"/>
                  </a:cubicBezTo>
                  <a:cubicBezTo>
                    <a:pt x="4045" y="454"/>
                    <a:pt x="3802" y="458"/>
                    <a:pt x="3541" y="477"/>
                  </a:cubicBezTo>
                  <a:cubicBezTo>
                    <a:pt x="3091" y="513"/>
                    <a:pt x="2596" y="582"/>
                    <a:pt x="2041" y="908"/>
                  </a:cubicBezTo>
                  <a:cubicBezTo>
                    <a:pt x="1798" y="1046"/>
                    <a:pt x="1546" y="1238"/>
                    <a:pt x="1280" y="1490"/>
                  </a:cubicBezTo>
                  <a:cubicBezTo>
                    <a:pt x="1258" y="1508"/>
                    <a:pt x="1239" y="1531"/>
                    <a:pt x="1216" y="1550"/>
                  </a:cubicBezTo>
                  <a:cubicBezTo>
                    <a:pt x="647" y="2109"/>
                    <a:pt x="295" y="2701"/>
                    <a:pt x="138" y="3251"/>
                  </a:cubicBezTo>
                  <a:cubicBezTo>
                    <a:pt x="1" y="3747"/>
                    <a:pt x="28" y="4210"/>
                    <a:pt x="206" y="4590"/>
                  </a:cubicBezTo>
                  <a:cubicBezTo>
                    <a:pt x="303" y="4797"/>
                    <a:pt x="445" y="4980"/>
                    <a:pt x="634" y="5127"/>
                  </a:cubicBezTo>
                  <a:cubicBezTo>
                    <a:pt x="834" y="5288"/>
                    <a:pt x="1053" y="5339"/>
                    <a:pt x="1250" y="5339"/>
                  </a:cubicBezTo>
                  <a:cubicBezTo>
                    <a:pt x="1586" y="5339"/>
                    <a:pt x="1857" y="5191"/>
                    <a:pt x="1857" y="5191"/>
                  </a:cubicBezTo>
                  <a:lnTo>
                    <a:pt x="1857" y="5191"/>
                  </a:lnTo>
                  <a:cubicBezTo>
                    <a:pt x="1857" y="5191"/>
                    <a:pt x="1747" y="5493"/>
                    <a:pt x="1885" y="5984"/>
                  </a:cubicBezTo>
                  <a:cubicBezTo>
                    <a:pt x="2026" y="6489"/>
                    <a:pt x="2844" y="6916"/>
                    <a:pt x="3474" y="6916"/>
                  </a:cubicBezTo>
                  <a:cubicBezTo>
                    <a:pt x="3542" y="6916"/>
                    <a:pt x="3607" y="6911"/>
                    <a:pt x="3669" y="6901"/>
                  </a:cubicBezTo>
                  <a:cubicBezTo>
                    <a:pt x="4050" y="6842"/>
                    <a:pt x="4384" y="6686"/>
                    <a:pt x="4674" y="6456"/>
                  </a:cubicBezTo>
                  <a:cubicBezTo>
                    <a:pt x="4857" y="6314"/>
                    <a:pt x="5017" y="6149"/>
                    <a:pt x="5169" y="5961"/>
                  </a:cubicBezTo>
                  <a:cubicBezTo>
                    <a:pt x="5550" y="5489"/>
                    <a:pt x="5838" y="4884"/>
                    <a:pt x="6077" y="4238"/>
                  </a:cubicBezTo>
                  <a:cubicBezTo>
                    <a:pt x="6095" y="4191"/>
                    <a:pt x="6109" y="4145"/>
                    <a:pt x="6122" y="4100"/>
                  </a:cubicBezTo>
                  <a:cubicBezTo>
                    <a:pt x="6201" y="3861"/>
                    <a:pt x="6251" y="3622"/>
                    <a:pt x="6283" y="3389"/>
                  </a:cubicBezTo>
                  <a:cubicBezTo>
                    <a:pt x="6352" y="2898"/>
                    <a:pt x="6334" y="2422"/>
                    <a:pt x="6270" y="1990"/>
                  </a:cubicBezTo>
                  <a:cubicBezTo>
                    <a:pt x="6109" y="853"/>
                    <a:pt x="5650"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2"/>
            <p:cNvSpPr/>
            <p:nvPr/>
          </p:nvSpPr>
          <p:spPr>
            <a:xfrm>
              <a:off x="6843825" y="3519250"/>
              <a:ext cx="107800" cy="72825"/>
            </a:xfrm>
            <a:custGeom>
              <a:avLst/>
              <a:gdLst/>
              <a:ahLst/>
              <a:cxnLst/>
              <a:rect l="l" t="t" r="r" b="b"/>
              <a:pathLst>
                <a:path w="4312" h="2913" extrusionOk="0">
                  <a:moveTo>
                    <a:pt x="1500" y="1"/>
                  </a:moveTo>
                  <a:cubicBezTo>
                    <a:pt x="1050" y="37"/>
                    <a:pt x="555" y="106"/>
                    <a:pt x="0" y="432"/>
                  </a:cubicBezTo>
                  <a:cubicBezTo>
                    <a:pt x="1363" y="1225"/>
                    <a:pt x="2720" y="2023"/>
                    <a:pt x="4087" y="2816"/>
                  </a:cubicBezTo>
                  <a:cubicBezTo>
                    <a:pt x="4136" y="2848"/>
                    <a:pt x="4191" y="2881"/>
                    <a:pt x="4242" y="2913"/>
                  </a:cubicBezTo>
                  <a:cubicBezTo>
                    <a:pt x="4311" y="2422"/>
                    <a:pt x="4293" y="1946"/>
                    <a:pt x="4229" y="1514"/>
                  </a:cubicBezTo>
                  <a:cubicBezTo>
                    <a:pt x="4059" y="1459"/>
                    <a:pt x="3889" y="1408"/>
                    <a:pt x="3724" y="1353"/>
                  </a:cubicBezTo>
                  <a:cubicBezTo>
                    <a:pt x="2894" y="1078"/>
                    <a:pt x="2133" y="606"/>
                    <a:pt x="1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2"/>
            <p:cNvSpPr/>
            <p:nvPr/>
          </p:nvSpPr>
          <p:spPr>
            <a:xfrm>
              <a:off x="6796250" y="3544600"/>
              <a:ext cx="149625" cy="111800"/>
            </a:xfrm>
            <a:custGeom>
              <a:avLst/>
              <a:gdLst/>
              <a:ahLst/>
              <a:cxnLst/>
              <a:rect l="l" t="t" r="r" b="b"/>
              <a:pathLst>
                <a:path w="5985" h="4472" extrusionOk="0">
                  <a:moveTo>
                    <a:pt x="1142" y="0"/>
                  </a:moveTo>
                  <a:cubicBezTo>
                    <a:pt x="1120" y="18"/>
                    <a:pt x="1101" y="41"/>
                    <a:pt x="1078" y="60"/>
                  </a:cubicBezTo>
                  <a:cubicBezTo>
                    <a:pt x="509" y="619"/>
                    <a:pt x="157" y="1211"/>
                    <a:pt x="0" y="1761"/>
                  </a:cubicBezTo>
                  <a:cubicBezTo>
                    <a:pt x="417" y="2215"/>
                    <a:pt x="940" y="2568"/>
                    <a:pt x="1518" y="2775"/>
                  </a:cubicBezTo>
                  <a:cubicBezTo>
                    <a:pt x="2151" y="3004"/>
                    <a:pt x="2834" y="3059"/>
                    <a:pt x="3440" y="3347"/>
                  </a:cubicBezTo>
                  <a:cubicBezTo>
                    <a:pt x="4026" y="3628"/>
                    <a:pt x="4494" y="4109"/>
                    <a:pt x="5031" y="4471"/>
                  </a:cubicBezTo>
                  <a:cubicBezTo>
                    <a:pt x="5412" y="3999"/>
                    <a:pt x="5700" y="3394"/>
                    <a:pt x="5939" y="2748"/>
                  </a:cubicBezTo>
                  <a:cubicBezTo>
                    <a:pt x="5957" y="2701"/>
                    <a:pt x="5971" y="2655"/>
                    <a:pt x="5984" y="2610"/>
                  </a:cubicBezTo>
                  <a:cubicBezTo>
                    <a:pt x="5866" y="2564"/>
                    <a:pt x="5747" y="2527"/>
                    <a:pt x="5622" y="2500"/>
                  </a:cubicBezTo>
                  <a:cubicBezTo>
                    <a:pt x="4944" y="2362"/>
                    <a:pt x="4191" y="2518"/>
                    <a:pt x="3582" y="2192"/>
                  </a:cubicBezTo>
                  <a:cubicBezTo>
                    <a:pt x="3196" y="1990"/>
                    <a:pt x="2921" y="1628"/>
                    <a:pt x="2633" y="1307"/>
                  </a:cubicBezTo>
                  <a:cubicBezTo>
                    <a:pt x="2187" y="812"/>
                    <a:pt x="1679" y="394"/>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2"/>
            <p:cNvSpPr/>
            <p:nvPr/>
          </p:nvSpPr>
          <p:spPr>
            <a:xfrm>
              <a:off x="6797950" y="3622075"/>
              <a:ext cx="111700" cy="58200"/>
            </a:xfrm>
            <a:custGeom>
              <a:avLst/>
              <a:gdLst/>
              <a:ahLst/>
              <a:cxnLst/>
              <a:rect l="l" t="t" r="r" b="b"/>
              <a:pathLst>
                <a:path w="4468" h="2328" extrusionOk="0">
                  <a:moveTo>
                    <a:pt x="0" y="1"/>
                  </a:moveTo>
                  <a:cubicBezTo>
                    <a:pt x="97" y="208"/>
                    <a:pt x="239" y="391"/>
                    <a:pt x="428" y="538"/>
                  </a:cubicBezTo>
                  <a:cubicBezTo>
                    <a:pt x="628" y="699"/>
                    <a:pt x="847" y="750"/>
                    <a:pt x="1044" y="750"/>
                  </a:cubicBezTo>
                  <a:cubicBezTo>
                    <a:pt x="1380" y="750"/>
                    <a:pt x="1651" y="602"/>
                    <a:pt x="1651" y="602"/>
                  </a:cubicBezTo>
                  <a:lnTo>
                    <a:pt x="1651" y="602"/>
                  </a:lnTo>
                  <a:cubicBezTo>
                    <a:pt x="1651" y="602"/>
                    <a:pt x="1541" y="904"/>
                    <a:pt x="1679" y="1395"/>
                  </a:cubicBezTo>
                  <a:cubicBezTo>
                    <a:pt x="1820" y="1900"/>
                    <a:pt x="2638" y="2327"/>
                    <a:pt x="3268" y="2327"/>
                  </a:cubicBezTo>
                  <a:cubicBezTo>
                    <a:pt x="3336" y="2327"/>
                    <a:pt x="3401" y="2322"/>
                    <a:pt x="3463" y="2312"/>
                  </a:cubicBezTo>
                  <a:cubicBezTo>
                    <a:pt x="3844" y="2253"/>
                    <a:pt x="4178" y="2097"/>
                    <a:pt x="4468" y="1867"/>
                  </a:cubicBezTo>
                  <a:cubicBezTo>
                    <a:pt x="4161" y="1725"/>
                    <a:pt x="3798" y="1638"/>
                    <a:pt x="3500" y="1478"/>
                  </a:cubicBezTo>
                  <a:cubicBezTo>
                    <a:pt x="3120" y="1272"/>
                    <a:pt x="2826" y="927"/>
                    <a:pt x="2510" y="629"/>
                  </a:cubicBezTo>
                  <a:cubicBezTo>
                    <a:pt x="2422" y="547"/>
                    <a:pt x="2335" y="469"/>
                    <a:pt x="2225" y="423"/>
                  </a:cubicBezTo>
                  <a:cubicBezTo>
                    <a:pt x="2129" y="385"/>
                    <a:pt x="2027" y="375"/>
                    <a:pt x="1923" y="375"/>
                  </a:cubicBezTo>
                  <a:cubicBezTo>
                    <a:pt x="1837" y="375"/>
                    <a:pt x="1751" y="382"/>
                    <a:pt x="1666" y="386"/>
                  </a:cubicBezTo>
                  <a:cubicBezTo>
                    <a:pt x="1609" y="389"/>
                    <a:pt x="1553" y="391"/>
                    <a:pt x="1497" y="391"/>
                  </a:cubicBezTo>
                  <a:cubicBezTo>
                    <a:pt x="975" y="391"/>
                    <a:pt x="456" y="25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2"/>
            <p:cNvSpPr/>
            <p:nvPr/>
          </p:nvSpPr>
          <p:spPr>
            <a:xfrm>
              <a:off x="6752325" y="3632175"/>
              <a:ext cx="91050" cy="67550"/>
            </a:xfrm>
            <a:custGeom>
              <a:avLst/>
              <a:gdLst/>
              <a:ahLst/>
              <a:cxnLst/>
              <a:rect l="l" t="t" r="r" b="b"/>
              <a:pathLst>
                <a:path w="3642" h="2702" extrusionOk="0">
                  <a:moveTo>
                    <a:pt x="3569" y="0"/>
                  </a:moveTo>
                  <a:cubicBezTo>
                    <a:pt x="3550" y="0"/>
                    <a:pt x="3531" y="8"/>
                    <a:pt x="3518" y="24"/>
                  </a:cubicBezTo>
                  <a:lnTo>
                    <a:pt x="3514" y="28"/>
                  </a:lnTo>
                  <a:lnTo>
                    <a:pt x="2844" y="877"/>
                  </a:lnTo>
                  <a:cubicBezTo>
                    <a:pt x="2610" y="1156"/>
                    <a:pt x="2371" y="1423"/>
                    <a:pt x="2106" y="1652"/>
                  </a:cubicBezTo>
                  <a:cubicBezTo>
                    <a:pt x="1840" y="1881"/>
                    <a:pt x="1546" y="2069"/>
                    <a:pt x="1230" y="2183"/>
                  </a:cubicBezTo>
                  <a:cubicBezTo>
                    <a:pt x="1017" y="2264"/>
                    <a:pt x="794" y="2307"/>
                    <a:pt x="576" y="2307"/>
                  </a:cubicBezTo>
                  <a:cubicBezTo>
                    <a:pt x="470" y="2307"/>
                    <a:pt x="365" y="2297"/>
                    <a:pt x="263" y="2276"/>
                  </a:cubicBezTo>
                  <a:cubicBezTo>
                    <a:pt x="257" y="2276"/>
                    <a:pt x="253" y="2276"/>
                    <a:pt x="248" y="2271"/>
                  </a:cubicBezTo>
                  <a:cubicBezTo>
                    <a:pt x="240" y="2270"/>
                    <a:pt x="231" y="2270"/>
                    <a:pt x="222" y="2270"/>
                  </a:cubicBezTo>
                  <a:cubicBezTo>
                    <a:pt x="122" y="2270"/>
                    <a:pt x="32" y="2344"/>
                    <a:pt x="19" y="2450"/>
                  </a:cubicBezTo>
                  <a:cubicBezTo>
                    <a:pt x="1" y="2564"/>
                    <a:pt x="79" y="2665"/>
                    <a:pt x="193" y="2684"/>
                  </a:cubicBezTo>
                  <a:cubicBezTo>
                    <a:pt x="282" y="2696"/>
                    <a:pt x="370" y="2702"/>
                    <a:pt x="457" y="2702"/>
                  </a:cubicBezTo>
                  <a:cubicBezTo>
                    <a:pt x="774" y="2702"/>
                    <a:pt x="1082" y="2627"/>
                    <a:pt x="1358" y="2505"/>
                  </a:cubicBezTo>
                  <a:cubicBezTo>
                    <a:pt x="1715" y="2348"/>
                    <a:pt x="2024" y="2115"/>
                    <a:pt x="2289" y="1849"/>
                  </a:cubicBezTo>
                  <a:cubicBezTo>
                    <a:pt x="2555" y="1588"/>
                    <a:pt x="2784" y="1298"/>
                    <a:pt x="3000" y="1006"/>
                  </a:cubicBezTo>
                  <a:lnTo>
                    <a:pt x="3624" y="106"/>
                  </a:lnTo>
                  <a:cubicBezTo>
                    <a:pt x="3642" y="74"/>
                    <a:pt x="3637" y="37"/>
                    <a:pt x="3610" y="15"/>
                  </a:cubicBezTo>
                  <a:cubicBezTo>
                    <a:pt x="3598" y="5"/>
                    <a:pt x="3583" y="0"/>
                    <a:pt x="3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2"/>
            <p:cNvSpPr/>
            <p:nvPr/>
          </p:nvSpPr>
          <p:spPr>
            <a:xfrm>
              <a:off x="6767575" y="3349825"/>
              <a:ext cx="127975" cy="139475"/>
            </a:xfrm>
            <a:custGeom>
              <a:avLst/>
              <a:gdLst/>
              <a:ahLst/>
              <a:cxnLst/>
              <a:rect l="l" t="t" r="r" b="b"/>
              <a:pathLst>
                <a:path w="5119" h="5579" extrusionOk="0">
                  <a:moveTo>
                    <a:pt x="4555" y="0"/>
                  </a:moveTo>
                  <a:cubicBezTo>
                    <a:pt x="4555" y="0"/>
                    <a:pt x="3981" y="261"/>
                    <a:pt x="3450" y="339"/>
                  </a:cubicBezTo>
                  <a:cubicBezTo>
                    <a:pt x="3262" y="367"/>
                    <a:pt x="3065" y="371"/>
                    <a:pt x="2853" y="385"/>
                  </a:cubicBezTo>
                  <a:cubicBezTo>
                    <a:pt x="2491" y="413"/>
                    <a:pt x="2092" y="468"/>
                    <a:pt x="1643" y="729"/>
                  </a:cubicBezTo>
                  <a:cubicBezTo>
                    <a:pt x="1446" y="843"/>
                    <a:pt x="1243" y="995"/>
                    <a:pt x="1028" y="1201"/>
                  </a:cubicBezTo>
                  <a:cubicBezTo>
                    <a:pt x="1010" y="1220"/>
                    <a:pt x="995" y="1233"/>
                    <a:pt x="978" y="1251"/>
                  </a:cubicBezTo>
                  <a:cubicBezTo>
                    <a:pt x="519" y="1700"/>
                    <a:pt x="235" y="2178"/>
                    <a:pt x="110" y="2623"/>
                  </a:cubicBezTo>
                  <a:cubicBezTo>
                    <a:pt x="0" y="3021"/>
                    <a:pt x="19" y="3393"/>
                    <a:pt x="161" y="3700"/>
                  </a:cubicBezTo>
                  <a:cubicBezTo>
                    <a:pt x="244" y="3865"/>
                    <a:pt x="358" y="4012"/>
                    <a:pt x="510" y="4136"/>
                  </a:cubicBezTo>
                  <a:cubicBezTo>
                    <a:pt x="669" y="4265"/>
                    <a:pt x="845" y="4306"/>
                    <a:pt x="1003" y="4306"/>
                  </a:cubicBezTo>
                  <a:cubicBezTo>
                    <a:pt x="1275" y="4306"/>
                    <a:pt x="1496" y="4187"/>
                    <a:pt x="1496" y="4187"/>
                  </a:cubicBezTo>
                  <a:lnTo>
                    <a:pt x="1496" y="4187"/>
                  </a:lnTo>
                  <a:cubicBezTo>
                    <a:pt x="1496" y="4187"/>
                    <a:pt x="1408" y="4430"/>
                    <a:pt x="1518" y="4824"/>
                  </a:cubicBezTo>
                  <a:cubicBezTo>
                    <a:pt x="1631" y="5235"/>
                    <a:pt x="2292" y="5579"/>
                    <a:pt x="2801" y="5579"/>
                  </a:cubicBezTo>
                  <a:cubicBezTo>
                    <a:pt x="2854" y="5579"/>
                    <a:pt x="2906" y="5575"/>
                    <a:pt x="2954" y="5567"/>
                  </a:cubicBezTo>
                  <a:cubicBezTo>
                    <a:pt x="3266" y="5516"/>
                    <a:pt x="3532" y="5388"/>
                    <a:pt x="3766" y="5209"/>
                  </a:cubicBezTo>
                  <a:cubicBezTo>
                    <a:pt x="3912" y="5095"/>
                    <a:pt x="4045" y="4962"/>
                    <a:pt x="4165" y="4805"/>
                  </a:cubicBezTo>
                  <a:cubicBezTo>
                    <a:pt x="4472" y="4425"/>
                    <a:pt x="4706" y="3939"/>
                    <a:pt x="4898" y="3416"/>
                  </a:cubicBezTo>
                  <a:cubicBezTo>
                    <a:pt x="4913" y="3379"/>
                    <a:pt x="4921" y="3343"/>
                    <a:pt x="4936" y="3306"/>
                  </a:cubicBezTo>
                  <a:cubicBezTo>
                    <a:pt x="4999" y="3114"/>
                    <a:pt x="5040" y="2921"/>
                    <a:pt x="5063" y="2733"/>
                  </a:cubicBezTo>
                  <a:cubicBezTo>
                    <a:pt x="5118" y="2339"/>
                    <a:pt x="5105" y="1954"/>
                    <a:pt x="5054" y="1605"/>
                  </a:cubicBezTo>
                  <a:cubicBezTo>
                    <a:pt x="4921" y="688"/>
                    <a:pt x="4555" y="0"/>
                    <a:pt x="4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2"/>
            <p:cNvSpPr/>
            <p:nvPr/>
          </p:nvSpPr>
          <p:spPr>
            <a:xfrm>
              <a:off x="6808625" y="3359450"/>
              <a:ext cx="86925" cy="58700"/>
            </a:xfrm>
            <a:custGeom>
              <a:avLst/>
              <a:gdLst/>
              <a:ahLst/>
              <a:cxnLst/>
              <a:rect l="l" t="t" r="r" b="b"/>
              <a:pathLst>
                <a:path w="3477" h="2348" extrusionOk="0">
                  <a:moveTo>
                    <a:pt x="1211" y="0"/>
                  </a:moveTo>
                  <a:cubicBezTo>
                    <a:pt x="849" y="28"/>
                    <a:pt x="450" y="83"/>
                    <a:pt x="1" y="344"/>
                  </a:cubicBezTo>
                  <a:cubicBezTo>
                    <a:pt x="1097" y="985"/>
                    <a:pt x="2197" y="1628"/>
                    <a:pt x="3294" y="2270"/>
                  </a:cubicBezTo>
                  <a:cubicBezTo>
                    <a:pt x="3339" y="2297"/>
                    <a:pt x="3381" y="2320"/>
                    <a:pt x="3421" y="2348"/>
                  </a:cubicBezTo>
                  <a:cubicBezTo>
                    <a:pt x="3476" y="1954"/>
                    <a:pt x="3463" y="1569"/>
                    <a:pt x="3412" y="1220"/>
                  </a:cubicBezTo>
                  <a:cubicBezTo>
                    <a:pt x="3275" y="1174"/>
                    <a:pt x="3137" y="1137"/>
                    <a:pt x="3004" y="1091"/>
                  </a:cubicBezTo>
                  <a:cubicBezTo>
                    <a:pt x="2335" y="866"/>
                    <a:pt x="1720" y="490"/>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2"/>
            <p:cNvSpPr/>
            <p:nvPr/>
          </p:nvSpPr>
          <p:spPr>
            <a:xfrm>
              <a:off x="6770325" y="3379825"/>
              <a:ext cx="120650" cy="90150"/>
            </a:xfrm>
            <a:custGeom>
              <a:avLst/>
              <a:gdLst/>
              <a:ahLst/>
              <a:cxnLst/>
              <a:rect l="l" t="t" r="r" b="b"/>
              <a:pathLst>
                <a:path w="4826" h="3606" extrusionOk="0">
                  <a:moveTo>
                    <a:pt x="918" y="1"/>
                  </a:moveTo>
                  <a:cubicBezTo>
                    <a:pt x="900" y="20"/>
                    <a:pt x="885" y="33"/>
                    <a:pt x="868" y="51"/>
                  </a:cubicBezTo>
                  <a:cubicBezTo>
                    <a:pt x="409" y="500"/>
                    <a:pt x="125" y="978"/>
                    <a:pt x="0" y="1423"/>
                  </a:cubicBezTo>
                  <a:cubicBezTo>
                    <a:pt x="335" y="1789"/>
                    <a:pt x="758" y="2074"/>
                    <a:pt x="1225" y="2239"/>
                  </a:cubicBezTo>
                  <a:cubicBezTo>
                    <a:pt x="1730" y="2422"/>
                    <a:pt x="2284" y="2468"/>
                    <a:pt x="2771" y="2702"/>
                  </a:cubicBezTo>
                  <a:cubicBezTo>
                    <a:pt x="3243" y="2927"/>
                    <a:pt x="3624" y="3313"/>
                    <a:pt x="4055" y="3605"/>
                  </a:cubicBezTo>
                  <a:cubicBezTo>
                    <a:pt x="4362" y="3225"/>
                    <a:pt x="4596" y="2739"/>
                    <a:pt x="4788" y="2216"/>
                  </a:cubicBezTo>
                  <a:cubicBezTo>
                    <a:pt x="4803" y="2179"/>
                    <a:pt x="4811" y="2143"/>
                    <a:pt x="4826" y="2106"/>
                  </a:cubicBezTo>
                  <a:cubicBezTo>
                    <a:pt x="4729" y="2069"/>
                    <a:pt x="4633" y="2037"/>
                    <a:pt x="4532" y="2019"/>
                  </a:cubicBezTo>
                  <a:cubicBezTo>
                    <a:pt x="3986" y="1904"/>
                    <a:pt x="3380" y="2028"/>
                    <a:pt x="2885" y="1772"/>
                  </a:cubicBezTo>
                  <a:cubicBezTo>
                    <a:pt x="2574" y="1607"/>
                    <a:pt x="2358" y="1317"/>
                    <a:pt x="2119" y="1056"/>
                  </a:cubicBezTo>
                  <a:cubicBezTo>
                    <a:pt x="1761" y="657"/>
                    <a:pt x="1349" y="318"/>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2"/>
            <p:cNvSpPr/>
            <p:nvPr/>
          </p:nvSpPr>
          <p:spPr>
            <a:xfrm>
              <a:off x="6771600" y="3442325"/>
              <a:ext cx="90125" cy="46975"/>
            </a:xfrm>
            <a:custGeom>
              <a:avLst/>
              <a:gdLst/>
              <a:ahLst/>
              <a:cxnLst/>
              <a:rect l="l" t="t" r="r" b="b"/>
              <a:pathLst>
                <a:path w="3605" h="1879" extrusionOk="0">
                  <a:moveTo>
                    <a:pt x="0" y="0"/>
                  </a:moveTo>
                  <a:lnTo>
                    <a:pt x="0" y="0"/>
                  </a:lnTo>
                  <a:cubicBezTo>
                    <a:pt x="83" y="165"/>
                    <a:pt x="197" y="312"/>
                    <a:pt x="349" y="436"/>
                  </a:cubicBezTo>
                  <a:cubicBezTo>
                    <a:pt x="508" y="565"/>
                    <a:pt x="684" y="606"/>
                    <a:pt x="842" y="606"/>
                  </a:cubicBezTo>
                  <a:cubicBezTo>
                    <a:pt x="1114" y="606"/>
                    <a:pt x="1335" y="487"/>
                    <a:pt x="1335" y="487"/>
                  </a:cubicBezTo>
                  <a:lnTo>
                    <a:pt x="1335" y="487"/>
                  </a:lnTo>
                  <a:cubicBezTo>
                    <a:pt x="1335" y="487"/>
                    <a:pt x="1247" y="730"/>
                    <a:pt x="1357" y="1124"/>
                  </a:cubicBezTo>
                  <a:cubicBezTo>
                    <a:pt x="1470" y="1535"/>
                    <a:pt x="2131" y="1879"/>
                    <a:pt x="2640" y="1879"/>
                  </a:cubicBezTo>
                  <a:cubicBezTo>
                    <a:pt x="2693" y="1879"/>
                    <a:pt x="2745" y="1875"/>
                    <a:pt x="2793" y="1867"/>
                  </a:cubicBezTo>
                  <a:cubicBezTo>
                    <a:pt x="3105" y="1816"/>
                    <a:pt x="3371" y="1688"/>
                    <a:pt x="3605" y="1509"/>
                  </a:cubicBezTo>
                  <a:cubicBezTo>
                    <a:pt x="3357" y="1395"/>
                    <a:pt x="3063" y="1321"/>
                    <a:pt x="2825" y="1192"/>
                  </a:cubicBezTo>
                  <a:cubicBezTo>
                    <a:pt x="2518" y="1023"/>
                    <a:pt x="2284" y="748"/>
                    <a:pt x="2027" y="510"/>
                  </a:cubicBezTo>
                  <a:cubicBezTo>
                    <a:pt x="1958" y="441"/>
                    <a:pt x="1885" y="377"/>
                    <a:pt x="1793" y="345"/>
                  </a:cubicBezTo>
                  <a:cubicBezTo>
                    <a:pt x="1717" y="311"/>
                    <a:pt x="1633" y="302"/>
                    <a:pt x="1548" y="302"/>
                  </a:cubicBezTo>
                  <a:cubicBezTo>
                    <a:pt x="1480" y="302"/>
                    <a:pt x="1411" y="308"/>
                    <a:pt x="1344" y="312"/>
                  </a:cubicBezTo>
                  <a:cubicBezTo>
                    <a:pt x="1299" y="315"/>
                    <a:pt x="1253" y="316"/>
                    <a:pt x="1208" y="316"/>
                  </a:cubicBezTo>
                  <a:cubicBezTo>
                    <a:pt x="789" y="316"/>
                    <a:pt x="368" y="20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2"/>
            <p:cNvSpPr/>
            <p:nvPr/>
          </p:nvSpPr>
          <p:spPr>
            <a:xfrm>
              <a:off x="6734900" y="3450525"/>
              <a:ext cx="73400" cy="54450"/>
            </a:xfrm>
            <a:custGeom>
              <a:avLst/>
              <a:gdLst/>
              <a:ahLst/>
              <a:cxnLst/>
              <a:rect l="l" t="t" r="r" b="b"/>
              <a:pathLst>
                <a:path w="2936" h="2178" extrusionOk="0">
                  <a:moveTo>
                    <a:pt x="2877" y="1"/>
                  </a:moveTo>
                  <a:cubicBezTo>
                    <a:pt x="2861" y="1"/>
                    <a:pt x="2845" y="8"/>
                    <a:pt x="2835" y="21"/>
                  </a:cubicBezTo>
                  <a:lnTo>
                    <a:pt x="2831" y="21"/>
                  </a:lnTo>
                  <a:lnTo>
                    <a:pt x="2289" y="705"/>
                  </a:lnTo>
                  <a:cubicBezTo>
                    <a:pt x="2105" y="929"/>
                    <a:pt x="1908" y="1145"/>
                    <a:pt x="1697" y="1328"/>
                  </a:cubicBezTo>
                  <a:cubicBezTo>
                    <a:pt x="1482" y="1516"/>
                    <a:pt x="1248" y="1668"/>
                    <a:pt x="992" y="1759"/>
                  </a:cubicBezTo>
                  <a:cubicBezTo>
                    <a:pt x="818" y="1823"/>
                    <a:pt x="637" y="1860"/>
                    <a:pt x="462" y="1860"/>
                  </a:cubicBezTo>
                  <a:cubicBezTo>
                    <a:pt x="377" y="1860"/>
                    <a:pt x="292" y="1851"/>
                    <a:pt x="211" y="1833"/>
                  </a:cubicBezTo>
                  <a:lnTo>
                    <a:pt x="198" y="1833"/>
                  </a:lnTo>
                  <a:cubicBezTo>
                    <a:pt x="189" y="1832"/>
                    <a:pt x="181" y="1831"/>
                    <a:pt x="172" y="1831"/>
                  </a:cubicBezTo>
                  <a:cubicBezTo>
                    <a:pt x="92" y="1831"/>
                    <a:pt x="23" y="1891"/>
                    <a:pt x="10" y="1975"/>
                  </a:cubicBezTo>
                  <a:cubicBezTo>
                    <a:pt x="1" y="2066"/>
                    <a:pt x="65" y="2149"/>
                    <a:pt x="152" y="2163"/>
                  </a:cubicBezTo>
                  <a:cubicBezTo>
                    <a:pt x="223" y="2173"/>
                    <a:pt x="295" y="2178"/>
                    <a:pt x="365" y="2178"/>
                  </a:cubicBezTo>
                  <a:cubicBezTo>
                    <a:pt x="621" y="2178"/>
                    <a:pt x="869" y="2116"/>
                    <a:pt x="1092" y="2016"/>
                  </a:cubicBezTo>
                  <a:cubicBezTo>
                    <a:pt x="1381" y="1892"/>
                    <a:pt x="1633" y="1704"/>
                    <a:pt x="1845" y="1493"/>
                  </a:cubicBezTo>
                  <a:cubicBezTo>
                    <a:pt x="2060" y="1277"/>
                    <a:pt x="2243" y="1044"/>
                    <a:pt x="2418" y="805"/>
                  </a:cubicBezTo>
                  <a:lnTo>
                    <a:pt x="2922" y="81"/>
                  </a:lnTo>
                  <a:cubicBezTo>
                    <a:pt x="2935" y="58"/>
                    <a:pt x="2931" y="26"/>
                    <a:pt x="2908" y="11"/>
                  </a:cubicBezTo>
                  <a:cubicBezTo>
                    <a:pt x="2899" y="4"/>
                    <a:pt x="2888" y="1"/>
                    <a:pt x="28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2"/>
            <p:cNvSpPr/>
            <p:nvPr/>
          </p:nvSpPr>
          <p:spPr>
            <a:xfrm>
              <a:off x="6772400" y="3255725"/>
              <a:ext cx="101825" cy="91650"/>
            </a:xfrm>
            <a:custGeom>
              <a:avLst/>
              <a:gdLst/>
              <a:ahLst/>
              <a:cxnLst/>
              <a:rect l="l" t="t" r="r" b="b"/>
              <a:pathLst>
                <a:path w="4073" h="3666" extrusionOk="0">
                  <a:moveTo>
                    <a:pt x="2074" y="1"/>
                  </a:moveTo>
                  <a:cubicBezTo>
                    <a:pt x="2010" y="1"/>
                    <a:pt x="1942" y="4"/>
                    <a:pt x="1871" y="12"/>
                  </a:cubicBezTo>
                  <a:cubicBezTo>
                    <a:pt x="1710" y="31"/>
                    <a:pt x="1528" y="71"/>
                    <a:pt x="1325" y="141"/>
                  </a:cubicBezTo>
                  <a:cubicBezTo>
                    <a:pt x="1308" y="150"/>
                    <a:pt x="1293" y="154"/>
                    <a:pt x="1276" y="159"/>
                  </a:cubicBezTo>
                  <a:cubicBezTo>
                    <a:pt x="835" y="325"/>
                    <a:pt x="505" y="558"/>
                    <a:pt x="289" y="820"/>
                  </a:cubicBezTo>
                  <a:cubicBezTo>
                    <a:pt x="97" y="1049"/>
                    <a:pt x="0" y="1305"/>
                    <a:pt x="4" y="1553"/>
                  </a:cubicBezTo>
                  <a:cubicBezTo>
                    <a:pt x="10" y="1686"/>
                    <a:pt x="42" y="1819"/>
                    <a:pt x="106" y="1942"/>
                  </a:cubicBezTo>
                  <a:cubicBezTo>
                    <a:pt x="265" y="2250"/>
                    <a:pt x="618" y="2273"/>
                    <a:pt x="723" y="2273"/>
                  </a:cubicBezTo>
                  <a:cubicBezTo>
                    <a:pt x="742" y="2273"/>
                    <a:pt x="753" y="2273"/>
                    <a:pt x="753" y="2273"/>
                  </a:cubicBezTo>
                  <a:lnTo>
                    <a:pt x="753" y="2273"/>
                  </a:lnTo>
                  <a:cubicBezTo>
                    <a:pt x="753" y="2273"/>
                    <a:pt x="620" y="2406"/>
                    <a:pt x="573" y="2704"/>
                  </a:cubicBezTo>
                  <a:cubicBezTo>
                    <a:pt x="523" y="3043"/>
                    <a:pt x="945" y="3530"/>
                    <a:pt x="1312" y="3626"/>
                  </a:cubicBezTo>
                  <a:cubicBezTo>
                    <a:pt x="1419" y="3653"/>
                    <a:pt x="1526" y="3666"/>
                    <a:pt x="1632" y="3666"/>
                  </a:cubicBezTo>
                  <a:cubicBezTo>
                    <a:pt x="1743" y="3666"/>
                    <a:pt x="1852" y="3652"/>
                    <a:pt x="1958" y="3626"/>
                  </a:cubicBezTo>
                  <a:cubicBezTo>
                    <a:pt x="2091" y="3593"/>
                    <a:pt x="2220" y="3544"/>
                    <a:pt x="2343" y="3479"/>
                  </a:cubicBezTo>
                  <a:cubicBezTo>
                    <a:pt x="2665" y="3314"/>
                    <a:pt x="2963" y="3057"/>
                    <a:pt x="3247" y="2768"/>
                  </a:cubicBezTo>
                  <a:cubicBezTo>
                    <a:pt x="3266" y="2746"/>
                    <a:pt x="3284" y="2727"/>
                    <a:pt x="3302" y="2704"/>
                  </a:cubicBezTo>
                  <a:cubicBezTo>
                    <a:pt x="3403" y="2594"/>
                    <a:pt x="3486" y="2480"/>
                    <a:pt x="3564" y="2361"/>
                  </a:cubicBezTo>
                  <a:cubicBezTo>
                    <a:pt x="3715" y="2117"/>
                    <a:pt x="3820" y="1856"/>
                    <a:pt x="3890" y="1603"/>
                  </a:cubicBezTo>
                  <a:cubicBezTo>
                    <a:pt x="4072" y="957"/>
                    <a:pt x="4032" y="388"/>
                    <a:pt x="4032" y="388"/>
                  </a:cubicBezTo>
                  <a:lnTo>
                    <a:pt x="4032" y="388"/>
                  </a:lnTo>
                  <a:cubicBezTo>
                    <a:pt x="4032" y="388"/>
                    <a:pt x="4029" y="388"/>
                    <a:pt x="4024" y="388"/>
                  </a:cubicBezTo>
                  <a:cubicBezTo>
                    <a:pt x="3961" y="388"/>
                    <a:pt x="3543" y="385"/>
                    <a:pt x="3192" y="287"/>
                  </a:cubicBezTo>
                  <a:cubicBezTo>
                    <a:pt x="3059" y="246"/>
                    <a:pt x="2927" y="191"/>
                    <a:pt x="2783" y="141"/>
                  </a:cubicBezTo>
                  <a:cubicBezTo>
                    <a:pt x="2579" y="66"/>
                    <a:pt x="2355"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2"/>
            <p:cNvSpPr/>
            <p:nvPr/>
          </p:nvSpPr>
          <p:spPr>
            <a:xfrm>
              <a:off x="6819175" y="3255725"/>
              <a:ext cx="50475" cy="59025"/>
            </a:xfrm>
            <a:custGeom>
              <a:avLst/>
              <a:gdLst/>
              <a:ahLst/>
              <a:cxnLst/>
              <a:rect l="l" t="t" r="r" b="b"/>
              <a:pathLst>
                <a:path w="2019" h="2361" extrusionOk="0">
                  <a:moveTo>
                    <a:pt x="203" y="1"/>
                  </a:moveTo>
                  <a:cubicBezTo>
                    <a:pt x="139" y="1"/>
                    <a:pt x="71" y="4"/>
                    <a:pt x="0" y="12"/>
                  </a:cubicBezTo>
                  <a:cubicBezTo>
                    <a:pt x="542" y="765"/>
                    <a:pt x="1083" y="1517"/>
                    <a:pt x="1628" y="2273"/>
                  </a:cubicBezTo>
                  <a:cubicBezTo>
                    <a:pt x="1647" y="2300"/>
                    <a:pt x="1670" y="2333"/>
                    <a:pt x="1693" y="2361"/>
                  </a:cubicBezTo>
                  <a:cubicBezTo>
                    <a:pt x="1844" y="2117"/>
                    <a:pt x="1949" y="1856"/>
                    <a:pt x="2019" y="1603"/>
                  </a:cubicBezTo>
                  <a:cubicBezTo>
                    <a:pt x="1940" y="1535"/>
                    <a:pt x="1858" y="1470"/>
                    <a:pt x="1784" y="1402"/>
                  </a:cubicBezTo>
                  <a:cubicBezTo>
                    <a:pt x="1403" y="1053"/>
                    <a:pt x="1105" y="617"/>
                    <a:pt x="912" y="141"/>
                  </a:cubicBezTo>
                  <a:cubicBezTo>
                    <a:pt x="708" y="66"/>
                    <a:pt x="484"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2"/>
            <p:cNvSpPr/>
            <p:nvPr/>
          </p:nvSpPr>
          <p:spPr>
            <a:xfrm>
              <a:off x="6779625" y="3259225"/>
              <a:ext cx="75325" cy="83475"/>
            </a:xfrm>
            <a:custGeom>
              <a:avLst/>
              <a:gdLst/>
              <a:ahLst/>
              <a:cxnLst/>
              <a:rect l="l" t="t" r="r" b="b"/>
              <a:pathLst>
                <a:path w="3013" h="3339" extrusionOk="0">
                  <a:moveTo>
                    <a:pt x="1036" y="1"/>
                  </a:moveTo>
                  <a:cubicBezTo>
                    <a:pt x="1019" y="10"/>
                    <a:pt x="1004" y="14"/>
                    <a:pt x="987" y="19"/>
                  </a:cubicBezTo>
                  <a:cubicBezTo>
                    <a:pt x="546" y="185"/>
                    <a:pt x="216" y="418"/>
                    <a:pt x="0" y="680"/>
                  </a:cubicBezTo>
                  <a:cubicBezTo>
                    <a:pt x="115" y="1019"/>
                    <a:pt x="312" y="1335"/>
                    <a:pt x="574" y="1588"/>
                  </a:cubicBezTo>
                  <a:cubicBezTo>
                    <a:pt x="858" y="1858"/>
                    <a:pt x="1216" y="2056"/>
                    <a:pt x="1468" y="2353"/>
                  </a:cubicBezTo>
                  <a:cubicBezTo>
                    <a:pt x="1715" y="2642"/>
                    <a:pt x="1853" y="3013"/>
                    <a:pt x="2054" y="3339"/>
                  </a:cubicBezTo>
                  <a:cubicBezTo>
                    <a:pt x="2376" y="3174"/>
                    <a:pt x="2674" y="2917"/>
                    <a:pt x="2958" y="2628"/>
                  </a:cubicBezTo>
                  <a:cubicBezTo>
                    <a:pt x="2977" y="2606"/>
                    <a:pt x="2995" y="2587"/>
                    <a:pt x="3013" y="2564"/>
                  </a:cubicBezTo>
                  <a:cubicBezTo>
                    <a:pt x="2962" y="2509"/>
                    <a:pt x="2907" y="2463"/>
                    <a:pt x="2848" y="2418"/>
                  </a:cubicBezTo>
                  <a:cubicBezTo>
                    <a:pt x="2513" y="2183"/>
                    <a:pt x="2073" y="2088"/>
                    <a:pt x="1821" y="1766"/>
                  </a:cubicBezTo>
                  <a:cubicBezTo>
                    <a:pt x="1660" y="1565"/>
                    <a:pt x="1605" y="1307"/>
                    <a:pt x="1523" y="1060"/>
                  </a:cubicBezTo>
                  <a:cubicBezTo>
                    <a:pt x="1404" y="693"/>
                    <a:pt x="1229" y="344"/>
                    <a:pt x="1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2"/>
            <p:cNvSpPr/>
            <p:nvPr/>
          </p:nvSpPr>
          <p:spPr>
            <a:xfrm>
              <a:off x="6772500" y="3294525"/>
              <a:ext cx="48850" cy="52850"/>
            </a:xfrm>
            <a:custGeom>
              <a:avLst/>
              <a:gdLst/>
              <a:ahLst/>
              <a:cxnLst/>
              <a:rect l="l" t="t" r="r" b="b"/>
              <a:pathLst>
                <a:path w="1954" h="2114" extrusionOk="0">
                  <a:moveTo>
                    <a:pt x="0" y="1"/>
                  </a:moveTo>
                  <a:lnTo>
                    <a:pt x="0" y="1"/>
                  </a:lnTo>
                  <a:cubicBezTo>
                    <a:pt x="6" y="134"/>
                    <a:pt x="38" y="267"/>
                    <a:pt x="102" y="390"/>
                  </a:cubicBezTo>
                  <a:cubicBezTo>
                    <a:pt x="261" y="698"/>
                    <a:pt x="614" y="721"/>
                    <a:pt x="719" y="721"/>
                  </a:cubicBezTo>
                  <a:cubicBezTo>
                    <a:pt x="738" y="721"/>
                    <a:pt x="749" y="721"/>
                    <a:pt x="749" y="721"/>
                  </a:cubicBezTo>
                  <a:lnTo>
                    <a:pt x="749" y="721"/>
                  </a:lnTo>
                  <a:cubicBezTo>
                    <a:pt x="749" y="721"/>
                    <a:pt x="616" y="854"/>
                    <a:pt x="569" y="1152"/>
                  </a:cubicBezTo>
                  <a:cubicBezTo>
                    <a:pt x="519" y="1491"/>
                    <a:pt x="941" y="1978"/>
                    <a:pt x="1308" y="2074"/>
                  </a:cubicBezTo>
                  <a:cubicBezTo>
                    <a:pt x="1415" y="2101"/>
                    <a:pt x="1522" y="2114"/>
                    <a:pt x="1628" y="2114"/>
                  </a:cubicBezTo>
                  <a:cubicBezTo>
                    <a:pt x="1739" y="2114"/>
                    <a:pt x="1848" y="2100"/>
                    <a:pt x="1954" y="2074"/>
                  </a:cubicBezTo>
                  <a:cubicBezTo>
                    <a:pt x="1826" y="1923"/>
                    <a:pt x="1651" y="1789"/>
                    <a:pt x="1528" y="1634"/>
                  </a:cubicBezTo>
                  <a:cubicBezTo>
                    <a:pt x="1372" y="1427"/>
                    <a:pt x="1299" y="1175"/>
                    <a:pt x="1198" y="941"/>
                  </a:cubicBezTo>
                  <a:cubicBezTo>
                    <a:pt x="1175" y="873"/>
                    <a:pt x="1143" y="809"/>
                    <a:pt x="1097" y="762"/>
                  </a:cubicBezTo>
                  <a:cubicBezTo>
                    <a:pt x="1018" y="680"/>
                    <a:pt x="908" y="648"/>
                    <a:pt x="804" y="606"/>
                  </a:cubicBezTo>
                  <a:cubicBezTo>
                    <a:pt x="487" y="487"/>
                    <a:pt x="207" y="27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2"/>
            <p:cNvSpPr/>
            <p:nvPr/>
          </p:nvSpPr>
          <p:spPr>
            <a:xfrm>
              <a:off x="6730325" y="3310275"/>
              <a:ext cx="64000" cy="20525"/>
            </a:xfrm>
            <a:custGeom>
              <a:avLst/>
              <a:gdLst/>
              <a:ahLst/>
              <a:cxnLst/>
              <a:rect l="l" t="t" r="r" b="b"/>
              <a:pathLst>
                <a:path w="2560" h="821" extrusionOk="0">
                  <a:moveTo>
                    <a:pt x="2510" y="0"/>
                  </a:moveTo>
                  <a:cubicBezTo>
                    <a:pt x="2505" y="0"/>
                    <a:pt x="2500" y="1"/>
                    <a:pt x="2495" y="4"/>
                  </a:cubicBezTo>
                  <a:lnTo>
                    <a:pt x="2495" y="8"/>
                  </a:lnTo>
                  <a:lnTo>
                    <a:pt x="1926" y="302"/>
                  </a:lnTo>
                  <a:cubicBezTo>
                    <a:pt x="1738" y="399"/>
                    <a:pt x="1545" y="481"/>
                    <a:pt x="1348" y="541"/>
                  </a:cubicBezTo>
                  <a:cubicBezTo>
                    <a:pt x="1181" y="591"/>
                    <a:pt x="1007" y="622"/>
                    <a:pt x="837" y="622"/>
                  </a:cubicBezTo>
                  <a:cubicBezTo>
                    <a:pt x="807" y="622"/>
                    <a:pt x="777" y="621"/>
                    <a:pt x="747" y="619"/>
                  </a:cubicBezTo>
                  <a:cubicBezTo>
                    <a:pt x="550" y="605"/>
                    <a:pt x="358" y="545"/>
                    <a:pt x="207" y="435"/>
                  </a:cubicBezTo>
                  <a:cubicBezTo>
                    <a:pt x="207" y="435"/>
                    <a:pt x="202" y="435"/>
                    <a:pt x="202" y="431"/>
                  </a:cubicBezTo>
                  <a:cubicBezTo>
                    <a:pt x="181" y="420"/>
                    <a:pt x="158" y="414"/>
                    <a:pt x="136" y="414"/>
                  </a:cubicBezTo>
                  <a:cubicBezTo>
                    <a:pt x="95" y="414"/>
                    <a:pt x="56" y="433"/>
                    <a:pt x="32" y="471"/>
                  </a:cubicBezTo>
                  <a:cubicBezTo>
                    <a:pt x="0" y="527"/>
                    <a:pt x="14" y="605"/>
                    <a:pt x="74" y="637"/>
                  </a:cubicBezTo>
                  <a:cubicBezTo>
                    <a:pt x="275" y="765"/>
                    <a:pt x="514" y="820"/>
                    <a:pt x="743" y="820"/>
                  </a:cubicBezTo>
                  <a:cubicBezTo>
                    <a:pt x="972" y="820"/>
                    <a:pt x="1192" y="770"/>
                    <a:pt x="1399" y="692"/>
                  </a:cubicBezTo>
                  <a:cubicBezTo>
                    <a:pt x="1605" y="613"/>
                    <a:pt x="1797" y="513"/>
                    <a:pt x="1986" y="408"/>
                  </a:cubicBezTo>
                  <a:lnTo>
                    <a:pt x="2532" y="73"/>
                  </a:lnTo>
                  <a:cubicBezTo>
                    <a:pt x="2550" y="63"/>
                    <a:pt x="2559" y="41"/>
                    <a:pt x="2550" y="22"/>
                  </a:cubicBezTo>
                  <a:cubicBezTo>
                    <a:pt x="2540" y="9"/>
                    <a:pt x="2525" y="0"/>
                    <a:pt x="25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2"/>
            <p:cNvSpPr/>
            <p:nvPr/>
          </p:nvSpPr>
          <p:spPr>
            <a:xfrm>
              <a:off x="6652800" y="3179075"/>
              <a:ext cx="87525" cy="108250"/>
            </a:xfrm>
            <a:custGeom>
              <a:avLst/>
              <a:gdLst/>
              <a:ahLst/>
              <a:cxnLst/>
              <a:rect l="l" t="t" r="r" b="b"/>
              <a:pathLst>
                <a:path w="3501" h="4330" extrusionOk="0">
                  <a:moveTo>
                    <a:pt x="1331" y="1"/>
                  </a:moveTo>
                  <a:cubicBezTo>
                    <a:pt x="1331" y="1"/>
                    <a:pt x="872" y="336"/>
                    <a:pt x="501" y="900"/>
                  </a:cubicBezTo>
                  <a:cubicBezTo>
                    <a:pt x="358" y="1116"/>
                    <a:pt x="231" y="1368"/>
                    <a:pt x="144" y="1643"/>
                  </a:cubicBezTo>
                  <a:cubicBezTo>
                    <a:pt x="98" y="1776"/>
                    <a:pt x="66" y="1914"/>
                    <a:pt x="47" y="2060"/>
                  </a:cubicBezTo>
                  <a:cubicBezTo>
                    <a:pt x="47" y="2087"/>
                    <a:pt x="42" y="2119"/>
                    <a:pt x="38" y="2147"/>
                  </a:cubicBezTo>
                  <a:cubicBezTo>
                    <a:pt x="1" y="2551"/>
                    <a:pt x="6" y="2945"/>
                    <a:pt x="89" y="3294"/>
                  </a:cubicBezTo>
                  <a:cubicBezTo>
                    <a:pt x="121" y="3431"/>
                    <a:pt x="166" y="3560"/>
                    <a:pt x="226" y="3679"/>
                  </a:cubicBezTo>
                  <a:cubicBezTo>
                    <a:pt x="322" y="3876"/>
                    <a:pt x="460" y="4041"/>
                    <a:pt x="648" y="4170"/>
                  </a:cubicBezTo>
                  <a:cubicBezTo>
                    <a:pt x="799" y="4275"/>
                    <a:pt x="1025" y="4330"/>
                    <a:pt x="1244" y="4330"/>
                  </a:cubicBezTo>
                  <a:cubicBezTo>
                    <a:pt x="1483" y="4330"/>
                    <a:pt x="1714" y="4265"/>
                    <a:pt x="1831" y="4128"/>
                  </a:cubicBezTo>
                  <a:cubicBezTo>
                    <a:pt x="2024" y="3903"/>
                    <a:pt x="2042" y="3715"/>
                    <a:pt x="2042" y="3715"/>
                  </a:cubicBezTo>
                  <a:cubicBezTo>
                    <a:pt x="2042" y="3715"/>
                    <a:pt x="2253" y="4006"/>
                    <a:pt x="2579" y="4006"/>
                  </a:cubicBezTo>
                  <a:cubicBezTo>
                    <a:pt x="2621" y="4006"/>
                    <a:pt x="2666" y="4002"/>
                    <a:pt x="2712" y="3990"/>
                  </a:cubicBezTo>
                  <a:cubicBezTo>
                    <a:pt x="2849" y="3958"/>
                    <a:pt x="2968" y="3895"/>
                    <a:pt x="3074" y="3812"/>
                  </a:cubicBezTo>
                  <a:cubicBezTo>
                    <a:pt x="3266" y="3651"/>
                    <a:pt x="3395" y="3413"/>
                    <a:pt x="3446" y="3115"/>
                  </a:cubicBezTo>
                  <a:cubicBezTo>
                    <a:pt x="3501" y="2785"/>
                    <a:pt x="3459" y="2381"/>
                    <a:pt x="3298" y="1941"/>
                  </a:cubicBezTo>
                  <a:cubicBezTo>
                    <a:pt x="3294" y="1922"/>
                    <a:pt x="3289" y="1909"/>
                    <a:pt x="3281" y="1890"/>
                  </a:cubicBezTo>
                  <a:cubicBezTo>
                    <a:pt x="3202" y="1689"/>
                    <a:pt x="3115" y="1524"/>
                    <a:pt x="3023" y="1391"/>
                  </a:cubicBezTo>
                  <a:cubicBezTo>
                    <a:pt x="2807" y="1079"/>
                    <a:pt x="2565" y="914"/>
                    <a:pt x="2331" y="785"/>
                  </a:cubicBezTo>
                  <a:cubicBezTo>
                    <a:pt x="2198" y="707"/>
                    <a:pt x="2070" y="643"/>
                    <a:pt x="1954" y="570"/>
                  </a:cubicBezTo>
                  <a:cubicBezTo>
                    <a:pt x="1624" y="350"/>
                    <a:pt x="1331" y="1"/>
                    <a:pt x="1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2"/>
            <p:cNvSpPr/>
            <p:nvPr/>
          </p:nvSpPr>
          <p:spPr>
            <a:xfrm>
              <a:off x="6656375" y="3198700"/>
              <a:ext cx="72000" cy="21450"/>
            </a:xfrm>
            <a:custGeom>
              <a:avLst/>
              <a:gdLst/>
              <a:ahLst/>
              <a:cxnLst/>
              <a:rect l="l" t="t" r="r" b="b"/>
              <a:pathLst>
                <a:path w="2880" h="858" extrusionOk="0">
                  <a:moveTo>
                    <a:pt x="2188" y="0"/>
                  </a:moveTo>
                  <a:cubicBezTo>
                    <a:pt x="1828" y="122"/>
                    <a:pt x="1449" y="184"/>
                    <a:pt x="1068" y="184"/>
                  </a:cubicBezTo>
                  <a:cubicBezTo>
                    <a:pt x="934" y="184"/>
                    <a:pt x="799" y="177"/>
                    <a:pt x="666" y="161"/>
                  </a:cubicBezTo>
                  <a:cubicBezTo>
                    <a:pt x="564" y="147"/>
                    <a:pt x="463" y="134"/>
                    <a:pt x="358" y="115"/>
                  </a:cubicBezTo>
                  <a:cubicBezTo>
                    <a:pt x="215" y="331"/>
                    <a:pt x="88" y="583"/>
                    <a:pt x="1" y="858"/>
                  </a:cubicBezTo>
                  <a:cubicBezTo>
                    <a:pt x="33" y="853"/>
                    <a:pt x="69" y="853"/>
                    <a:pt x="105" y="849"/>
                  </a:cubicBezTo>
                  <a:cubicBezTo>
                    <a:pt x="1032" y="766"/>
                    <a:pt x="1954" y="688"/>
                    <a:pt x="2880" y="606"/>
                  </a:cubicBezTo>
                  <a:cubicBezTo>
                    <a:pt x="2664" y="294"/>
                    <a:pt x="2422" y="129"/>
                    <a:pt x="2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2"/>
            <p:cNvSpPr/>
            <p:nvPr/>
          </p:nvSpPr>
          <p:spPr>
            <a:xfrm>
              <a:off x="6652800" y="3226325"/>
              <a:ext cx="87525" cy="35100"/>
            </a:xfrm>
            <a:custGeom>
              <a:avLst/>
              <a:gdLst/>
              <a:ahLst/>
              <a:cxnLst/>
              <a:rect l="l" t="t" r="r" b="b"/>
              <a:pathLst>
                <a:path w="3501" h="1404" extrusionOk="0">
                  <a:moveTo>
                    <a:pt x="3281" y="0"/>
                  </a:moveTo>
                  <a:cubicBezTo>
                    <a:pt x="2900" y="79"/>
                    <a:pt x="2519" y="170"/>
                    <a:pt x="2161" y="322"/>
                  </a:cubicBezTo>
                  <a:cubicBezTo>
                    <a:pt x="1922" y="422"/>
                    <a:pt x="1689" y="546"/>
                    <a:pt x="1431" y="555"/>
                  </a:cubicBezTo>
                  <a:cubicBezTo>
                    <a:pt x="1418" y="556"/>
                    <a:pt x="1405" y="556"/>
                    <a:pt x="1391" y="556"/>
                  </a:cubicBezTo>
                  <a:cubicBezTo>
                    <a:pt x="1000" y="556"/>
                    <a:pt x="653" y="300"/>
                    <a:pt x="267" y="207"/>
                  </a:cubicBezTo>
                  <a:cubicBezTo>
                    <a:pt x="199" y="189"/>
                    <a:pt x="125" y="174"/>
                    <a:pt x="47" y="170"/>
                  </a:cubicBezTo>
                  <a:cubicBezTo>
                    <a:pt x="47" y="197"/>
                    <a:pt x="42" y="229"/>
                    <a:pt x="38" y="257"/>
                  </a:cubicBezTo>
                  <a:cubicBezTo>
                    <a:pt x="1" y="661"/>
                    <a:pt x="6" y="1055"/>
                    <a:pt x="89" y="1404"/>
                  </a:cubicBezTo>
                  <a:cubicBezTo>
                    <a:pt x="464" y="1344"/>
                    <a:pt x="836" y="1207"/>
                    <a:pt x="1217" y="1207"/>
                  </a:cubicBezTo>
                  <a:cubicBezTo>
                    <a:pt x="1223" y="1207"/>
                    <a:pt x="1229" y="1207"/>
                    <a:pt x="1235" y="1207"/>
                  </a:cubicBezTo>
                  <a:cubicBezTo>
                    <a:pt x="1622" y="1207"/>
                    <a:pt x="1998" y="1345"/>
                    <a:pt x="2381" y="1385"/>
                  </a:cubicBezTo>
                  <a:cubicBezTo>
                    <a:pt x="2450" y="1391"/>
                    <a:pt x="2518" y="1394"/>
                    <a:pt x="2586" y="1394"/>
                  </a:cubicBezTo>
                  <a:cubicBezTo>
                    <a:pt x="2881" y="1394"/>
                    <a:pt x="3173" y="1337"/>
                    <a:pt x="3446" y="1225"/>
                  </a:cubicBezTo>
                  <a:cubicBezTo>
                    <a:pt x="3501" y="895"/>
                    <a:pt x="3459" y="491"/>
                    <a:pt x="3298" y="51"/>
                  </a:cubicBezTo>
                  <a:cubicBezTo>
                    <a:pt x="3294" y="32"/>
                    <a:pt x="3289" y="19"/>
                    <a:pt x="3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2"/>
            <p:cNvSpPr/>
            <p:nvPr/>
          </p:nvSpPr>
          <p:spPr>
            <a:xfrm>
              <a:off x="6658450" y="3265975"/>
              <a:ext cx="71200" cy="21350"/>
            </a:xfrm>
            <a:custGeom>
              <a:avLst/>
              <a:gdLst/>
              <a:ahLst/>
              <a:cxnLst/>
              <a:rect l="l" t="t" r="r" b="b"/>
              <a:pathLst>
                <a:path w="2848" h="854" extrusionOk="0">
                  <a:moveTo>
                    <a:pt x="1537" y="1"/>
                  </a:moveTo>
                  <a:cubicBezTo>
                    <a:pt x="1476" y="1"/>
                    <a:pt x="1414" y="17"/>
                    <a:pt x="1353" y="38"/>
                  </a:cubicBezTo>
                  <a:cubicBezTo>
                    <a:pt x="1110" y="116"/>
                    <a:pt x="871" y="226"/>
                    <a:pt x="614" y="239"/>
                  </a:cubicBezTo>
                  <a:cubicBezTo>
                    <a:pt x="593" y="240"/>
                    <a:pt x="572" y="241"/>
                    <a:pt x="551" y="241"/>
                  </a:cubicBezTo>
                  <a:cubicBezTo>
                    <a:pt x="369" y="241"/>
                    <a:pt x="181" y="207"/>
                    <a:pt x="0" y="203"/>
                  </a:cubicBezTo>
                  <a:lnTo>
                    <a:pt x="0" y="203"/>
                  </a:lnTo>
                  <a:cubicBezTo>
                    <a:pt x="96" y="400"/>
                    <a:pt x="234" y="565"/>
                    <a:pt x="422" y="694"/>
                  </a:cubicBezTo>
                  <a:cubicBezTo>
                    <a:pt x="573" y="799"/>
                    <a:pt x="799" y="854"/>
                    <a:pt x="1018" y="854"/>
                  </a:cubicBezTo>
                  <a:cubicBezTo>
                    <a:pt x="1257" y="854"/>
                    <a:pt x="1488" y="789"/>
                    <a:pt x="1605" y="652"/>
                  </a:cubicBezTo>
                  <a:cubicBezTo>
                    <a:pt x="1798" y="427"/>
                    <a:pt x="1816" y="239"/>
                    <a:pt x="1816" y="239"/>
                  </a:cubicBezTo>
                  <a:cubicBezTo>
                    <a:pt x="1816" y="239"/>
                    <a:pt x="2027" y="530"/>
                    <a:pt x="2353" y="530"/>
                  </a:cubicBezTo>
                  <a:cubicBezTo>
                    <a:pt x="2395" y="530"/>
                    <a:pt x="2440" y="526"/>
                    <a:pt x="2486" y="514"/>
                  </a:cubicBezTo>
                  <a:cubicBezTo>
                    <a:pt x="2623" y="482"/>
                    <a:pt x="2742" y="419"/>
                    <a:pt x="2848" y="336"/>
                  </a:cubicBezTo>
                  <a:lnTo>
                    <a:pt x="2848" y="336"/>
                  </a:lnTo>
                  <a:cubicBezTo>
                    <a:pt x="2812" y="338"/>
                    <a:pt x="2776" y="339"/>
                    <a:pt x="2740" y="339"/>
                  </a:cubicBezTo>
                  <a:cubicBezTo>
                    <a:pt x="2436" y="339"/>
                    <a:pt x="2133" y="268"/>
                    <a:pt x="1866" y="120"/>
                  </a:cubicBezTo>
                  <a:cubicBezTo>
                    <a:pt x="1766" y="70"/>
                    <a:pt x="1669" y="6"/>
                    <a:pt x="1559" y="2"/>
                  </a:cubicBezTo>
                  <a:cubicBezTo>
                    <a:pt x="1552" y="1"/>
                    <a:pt x="1545" y="1"/>
                    <a:pt x="1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2"/>
            <p:cNvSpPr/>
            <p:nvPr/>
          </p:nvSpPr>
          <p:spPr>
            <a:xfrm>
              <a:off x="6702475" y="3268600"/>
              <a:ext cx="33825" cy="57200"/>
            </a:xfrm>
            <a:custGeom>
              <a:avLst/>
              <a:gdLst/>
              <a:ahLst/>
              <a:cxnLst/>
              <a:rect l="l" t="t" r="r" b="b"/>
              <a:pathLst>
                <a:path w="1353" h="2288" extrusionOk="0">
                  <a:moveTo>
                    <a:pt x="42" y="1"/>
                  </a:moveTo>
                  <a:cubicBezTo>
                    <a:pt x="39" y="1"/>
                    <a:pt x="36" y="1"/>
                    <a:pt x="32" y="2"/>
                  </a:cubicBezTo>
                  <a:cubicBezTo>
                    <a:pt x="14" y="7"/>
                    <a:pt x="0" y="30"/>
                    <a:pt x="5" y="47"/>
                  </a:cubicBezTo>
                  <a:lnTo>
                    <a:pt x="105" y="680"/>
                  </a:lnTo>
                  <a:cubicBezTo>
                    <a:pt x="147" y="891"/>
                    <a:pt x="197" y="1107"/>
                    <a:pt x="270" y="1313"/>
                  </a:cubicBezTo>
                  <a:cubicBezTo>
                    <a:pt x="348" y="1520"/>
                    <a:pt x="454" y="1721"/>
                    <a:pt x="606" y="1891"/>
                  </a:cubicBezTo>
                  <a:cubicBezTo>
                    <a:pt x="752" y="2066"/>
                    <a:pt x="949" y="2208"/>
                    <a:pt x="1178" y="2280"/>
                  </a:cubicBezTo>
                  <a:cubicBezTo>
                    <a:pt x="1191" y="2285"/>
                    <a:pt x="1205" y="2287"/>
                    <a:pt x="1218" y="2287"/>
                  </a:cubicBezTo>
                  <a:cubicBezTo>
                    <a:pt x="1269" y="2287"/>
                    <a:pt x="1315" y="2254"/>
                    <a:pt x="1330" y="2203"/>
                  </a:cubicBezTo>
                  <a:cubicBezTo>
                    <a:pt x="1353" y="2138"/>
                    <a:pt x="1316" y="2070"/>
                    <a:pt x="1252" y="2052"/>
                  </a:cubicBezTo>
                  <a:cubicBezTo>
                    <a:pt x="1247" y="2047"/>
                    <a:pt x="1247" y="2047"/>
                    <a:pt x="1243" y="2047"/>
                  </a:cubicBezTo>
                  <a:cubicBezTo>
                    <a:pt x="1064" y="2005"/>
                    <a:pt x="890" y="1895"/>
                    <a:pt x="752" y="1758"/>
                  </a:cubicBezTo>
                  <a:cubicBezTo>
                    <a:pt x="614" y="1616"/>
                    <a:pt x="504" y="1442"/>
                    <a:pt x="422" y="1254"/>
                  </a:cubicBezTo>
                  <a:cubicBezTo>
                    <a:pt x="339" y="1061"/>
                    <a:pt x="275" y="860"/>
                    <a:pt x="225" y="657"/>
                  </a:cubicBezTo>
                  <a:lnTo>
                    <a:pt x="77" y="34"/>
                  </a:lnTo>
                  <a:cubicBezTo>
                    <a:pt x="74" y="14"/>
                    <a:pt x="60" y="1"/>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2"/>
            <p:cNvSpPr/>
            <p:nvPr/>
          </p:nvSpPr>
          <p:spPr>
            <a:xfrm>
              <a:off x="6571075" y="3347400"/>
              <a:ext cx="128100" cy="139475"/>
            </a:xfrm>
            <a:custGeom>
              <a:avLst/>
              <a:gdLst/>
              <a:ahLst/>
              <a:cxnLst/>
              <a:rect l="l" t="t" r="r" b="b"/>
              <a:pathLst>
                <a:path w="5124" h="5579" extrusionOk="0">
                  <a:moveTo>
                    <a:pt x="569" y="0"/>
                  </a:moveTo>
                  <a:cubicBezTo>
                    <a:pt x="569" y="0"/>
                    <a:pt x="198" y="684"/>
                    <a:pt x="69" y="1600"/>
                  </a:cubicBezTo>
                  <a:cubicBezTo>
                    <a:pt x="18" y="1954"/>
                    <a:pt x="1" y="2339"/>
                    <a:pt x="56" y="2729"/>
                  </a:cubicBezTo>
                  <a:cubicBezTo>
                    <a:pt x="83" y="2921"/>
                    <a:pt x="124" y="3114"/>
                    <a:pt x="188" y="3302"/>
                  </a:cubicBezTo>
                  <a:cubicBezTo>
                    <a:pt x="198" y="3338"/>
                    <a:pt x="211" y="3380"/>
                    <a:pt x="225" y="3417"/>
                  </a:cubicBezTo>
                  <a:cubicBezTo>
                    <a:pt x="414" y="3935"/>
                    <a:pt x="651" y="4426"/>
                    <a:pt x="954" y="4807"/>
                  </a:cubicBezTo>
                  <a:cubicBezTo>
                    <a:pt x="1078" y="4957"/>
                    <a:pt x="1211" y="5095"/>
                    <a:pt x="1353" y="5205"/>
                  </a:cubicBezTo>
                  <a:cubicBezTo>
                    <a:pt x="1591" y="5389"/>
                    <a:pt x="1858" y="5518"/>
                    <a:pt x="2165" y="5567"/>
                  </a:cubicBezTo>
                  <a:cubicBezTo>
                    <a:pt x="2213" y="5575"/>
                    <a:pt x="2264" y="5579"/>
                    <a:pt x="2317" y="5579"/>
                  </a:cubicBezTo>
                  <a:cubicBezTo>
                    <a:pt x="2827" y="5579"/>
                    <a:pt x="3493" y="5232"/>
                    <a:pt x="3605" y="4824"/>
                  </a:cubicBezTo>
                  <a:cubicBezTo>
                    <a:pt x="3715" y="4430"/>
                    <a:pt x="3623" y="4187"/>
                    <a:pt x="3623" y="4187"/>
                  </a:cubicBezTo>
                  <a:lnTo>
                    <a:pt x="3623" y="4187"/>
                  </a:lnTo>
                  <a:cubicBezTo>
                    <a:pt x="3623" y="4187"/>
                    <a:pt x="3844" y="4306"/>
                    <a:pt x="4116" y="4306"/>
                  </a:cubicBezTo>
                  <a:cubicBezTo>
                    <a:pt x="4276" y="4306"/>
                    <a:pt x="4453" y="4265"/>
                    <a:pt x="4614" y="4136"/>
                  </a:cubicBezTo>
                  <a:cubicBezTo>
                    <a:pt x="4765" y="4013"/>
                    <a:pt x="4880" y="3867"/>
                    <a:pt x="4958" y="3702"/>
                  </a:cubicBezTo>
                  <a:cubicBezTo>
                    <a:pt x="5104" y="3393"/>
                    <a:pt x="5123" y="3018"/>
                    <a:pt x="5013" y="2623"/>
                  </a:cubicBezTo>
                  <a:cubicBezTo>
                    <a:pt x="4889" y="2178"/>
                    <a:pt x="4600" y="1702"/>
                    <a:pt x="4146" y="1253"/>
                  </a:cubicBezTo>
                  <a:cubicBezTo>
                    <a:pt x="4128" y="1234"/>
                    <a:pt x="4109" y="1215"/>
                    <a:pt x="4091" y="1202"/>
                  </a:cubicBezTo>
                  <a:cubicBezTo>
                    <a:pt x="3881" y="995"/>
                    <a:pt x="3674" y="844"/>
                    <a:pt x="3481" y="730"/>
                  </a:cubicBezTo>
                  <a:cubicBezTo>
                    <a:pt x="3032" y="468"/>
                    <a:pt x="2632" y="413"/>
                    <a:pt x="2270" y="385"/>
                  </a:cubicBezTo>
                  <a:cubicBezTo>
                    <a:pt x="2059" y="372"/>
                    <a:pt x="1862" y="367"/>
                    <a:pt x="1674" y="339"/>
                  </a:cubicBezTo>
                  <a:cubicBezTo>
                    <a:pt x="1138" y="257"/>
                    <a:pt x="569"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2"/>
            <p:cNvSpPr/>
            <p:nvPr/>
          </p:nvSpPr>
          <p:spPr>
            <a:xfrm>
              <a:off x="6571075" y="3357025"/>
              <a:ext cx="87025" cy="58600"/>
            </a:xfrm>
            <a:custGeom>
              <a:avLst/>
              <a:gdLst/>
              <a:ahLst/>
              <a:cxnLst/>
              <a:rect l="l" t="t" r="r" b="b"/>
              <a:pathLst>
                <a:path w="3481" h="2344" extrusionOk="0">
                  <a:moveTo>
                    <a:pt x="2270" y="0"/>
                  </a:moveTo>
                  <a:cubicBezTo>
                    <a:pt x="1762" y="487"/>
                    <a:pt x="1147" y="868"/>
                    <a:pt x="473" y="1092"/>
                  </a:cubicBezTo>
                  <a:cubicBezTo>
                    <a:pt x="340" y="1133"/>
                    <a:pt x="202" y="1175"/>
                    <a:pt x="69" y="1215"/>
                  </a:cubicBezTo>
                  <a:cubicBezTo>
                    <a:pt x="18" y="1569"/>
                    <a:pt x="1" y="1954"/>
                    <a:pt x="56" y="2344"/>
                  </a:cubicBezTo>
                  <a:cubicBezTo>
                    <a:pt x="97" y="2321"/>
                    <a:pt x="143" y="2299"/>
                    <a:pt x="184" y="2271"/>
                  </a:cubicBezTo>
                  <a:cubicBezTo>
                    <a:pt x="1284" y="1628"/>
                    <a:pt x="2380" y="987"/>
                    <a:pt x="3481" y="345"/>
                  </a:cubicBezTo>
                  <a:cubicBezTo>
                    <a:pt x="3032" y="83"/>
                    <a:pt x="2632" y="28"/>
                    <a:pt x="22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2"/>
            <p:cNvSpPr/>
            <p:nvPr/>
          </p:nvSpPr>
          <p:spPr>
            <a:xfrm>
              <a:off x="6575750" y="3377450"/>
              <a:ext cx="120675" cy="90125"/>
            </a:xfrm>
            <a:custGeom>
              <a:avLst/>
              <a:gdLst/>
              <a:ahLst/>
              <a:cxnLst/>
              <a:rect l="l" t="t" r="r" b="b"/>
              <a:pathLst>
                <a:path w="4827" h="3605" extrusionOk="0">
                  <a:moveTo>
                    <a:pt x="3904" y="0"/>
                  </a:moveTo>
                  <a:cubicBezTo>
                    <a:pt x="3473" y="316"/>
                    <a:pt x="3061" y="656"/>
                    <a:pt x="2703" y="1050"/>
                  </a:cubicBezTo>
                  <a:cubicBezTo>
                    <a:pt x="2469" y="1311"/>
                    <a:pt x="2248" y="1605"/>
                    <a:pt x="1941" y="1765"/>
                  </a:cubicBezTo>
                  <a:cubicBezTo>
                    <a:pt x="1446" y="2026"/>
                    <a:pt x="841" y="1903"/>
                    <a:pt x="290" y="2013"/>
                  </a:cubicBezTo>
                  <a:cubicBezTo>
                    <a:pt x="194" y="2036"/>
                    <a:pt x="93" y="2064"/>
                    <a:pt x="1" y="2100"/>
                  </a:cubicBezTo>
                  <a:cubicBezTo>
                    <a:pt x="11" y="2136"/>
                    <a:pt x="24" y="2178"/>
                    <a:pt x="38" y="2215"/>
                  </a:cubicBezTo>
                  <a:cubicBezTo>
                    <a:pt x="227" y="2733"/>
                    <a:pt x="464" y="3224"/>
                    <a:pt x="767" y="3605"/>
                  </a:cubicBezTo>
                  <a:cubicBezTo>
                    <a:pt x="1203" y="3311"/>
                    <a:pt x="1579" y="2926"/>
                    <a:pt x="2051" y="2697"/>
                  </a:cubicBezTo>
                  <a:cubicBezTo>
                    <a:pt x="2542" y="2467"/>
                    <a:pt x="3093" y="2421"/>
                    <a:pt x="3601" y="2238"/>
                  </a:cubicBezTo>
                  <a:cubicBezTo>
                    <a:pt x="4069" y="2068"/>
                    <a:pt x="4491" y="1784"/>
                    <a:pt x="4826" y="1421"/>
                  </a:cubicBezTo>
                  <a:cubicBezTo>
                    <a:pt x="4702" y="976"/>
                    <a:pt x="4413" y="500"/>
                    <a:pt x="3959" y="51"/>
                  </a:cubicBezTo>
                  <a:cubicBezTo>
                    <a:pt x="3941" y="32"/>
                    <a:pt x="3922" y="13"/>
                    <a:pt x="3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2"/>
            <p:cNvSpPr/>
            <p:nvPr/>
          </p:nvSpPr>
          <p:spPr>
            <a:xfrm>
              <a:off x="6604900" y="3439925"/>
              <a:ext cx="90150" cy="46950"/>
            </a:xfrm>
            <a:custGeom>
              <a:avLst/>
              <a:gdLst/>
              <a:ahLst/>
              <a:cxnLst/>
              <a:rect l="l" t="t" r="r" b="b"/>
              <a:pathLst>
                <a:path w="3606" h="1878" extrusionOk="0">
                  <a:moveTo>
                    <a:pt x="3605" y="1"/>
                  </a:moveTo>
                  <a:cubicBezTo>
                    <a:pt x="3232" y="206"/>
                    <a:pt x="2810" y="315"/>
                    <a:pt x="2387" y="315"/>
                  </a:cubicBezTo>
                  <a:cubicBezTo>
                    <a:pt x="2347" y="315"/>
                    <a:pt x="2306" y="314"/>
                    <a:pt x="2266" y="312"/>
                  </a:cubicBezTo>
                  <a:cubicBezTo>
                    <a:pt x="2193" y="308"/>
                    <a:pt x="2121" y="302"/>
                    <a:pt x="2050" y="302"/>
                  </a:cubicBezTo>
                  <a:cubicBezTo>
                    <a:pt x="1968" y="302"/>
                    <a:pt x="1888" y="310"/>
                    <a:pt x="1812" y="340"/>
                  </a:cubicBezTo>
                  <a:cubicBezTo>
                    <a:pt x="1724" y="376"/>
                    <a:pt x="1651" y="441"/>
                    <a:pt x="1582" y="509"/>
                  </a:cubicBezTo>
                  <a:cubicBezTo>
                    <a:pt x="1326" y="748"/>
                    <a:pt x="1091" y="1023"/>
                    <a:pt x="780" y="1193"/>
                  </a:cubicBezTo>
                  <a:cubicBezTo>
                    <a:pt x="541" y="1321"/>
                    <a:pt x="253" y="1390"/>
                    <a:pt x="0" y="1504"/>
                  </a:cubicBezTo>
                  <a:cubicBezTo>
                    <a:pt x="238" y="1688"/>
                    <a:pt x="505" y="1817"/>
                    <a:pt x="812" y="1866"/>
                  </a:cubicBezTo>
                  <a:cubicBezTo>
                    <a:pt x="860" y="1874"/>
                    <a:pt x="911" y="1878"/>
                    <a:pt x="964" y="1878"/>
                  </a:cubicBezTo>
                  <a:cubicBezTo>
                    <a:pt x="1474" y="1878"/>
                    <a:pt x="2140" y="1531"/>
                    <a:pt x="2252" y="1123"/>
                  </a:cubicBezTo>
                  <a:cubicBezTo>
                    <a:pt x="2362" y="729"/>
                    <a:pt x="2270" y="486"/>
                    <a:pt x="2270" y="486"/>
                  </a:cubicBezTo>
                  <a:lnTo>
                    <a:pt x="2270" y="486"/>
                  </a:lnTo>
                  <a:cubicBezTo>
                    <a:pt x="2270" y="486"/>
                    <a:pt x="2491" y="605"/>
                    <a:pt x="2763" y="605"/>
                  </a:cubicBezTo>
                  <a:cubicBezTo>
                    <a:pt x="2923" y="605"/>
                    <a:pt x="3100" y="564"/>
                    <a:pt x="3261" y="435"/>
                  </a:cubicBezTo>
                  <a:cubicBezTo>
                    <a:pt x="3412" y="312"/>
                    <a:pt x="3527" y="166"/>
                    <a:pt x="36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2"/>
            <p:cNvSpPr/>
            <p:nvPr/>
          </p:nvSpPr>
          <p:spPr>
            <a:xfrm>
              <a:off x="6658450" y="3448000"/>
              <a:ext cx="73375" cy="54450"/>
            </a:xfrm>
            <a:custGeom>
              <a:avLst/>
              <a:gdLst/>
              <a:ahLst/>
              <a:cxnLst/>
              <a:rect l="l" t="t" r="r" b="b"/>
              <a:pathLst>
                <a:path w="2935" h="2178" extrusionOk="0">
                  <a:moveTo>
                    <a:pt x="57" y="1"/>
                  </a:moveTo>
                  <a:cubicBezTo>
                    <a:pt x="44" y="1"/>
                    <a:pt x="32" y="4"/>
                    <a:pt x="22" y="12"/>
                  </a:cubicBezTo>
                  <a:cubicBezTo>
                    <a:pt x="5" y="30"/>
                    <a:pt x="0" y="63"/>
                    <a:pt x="14" y="85"/>
                  </a:cubicBezTo>
                  <a:lnTo>
                    <a:pt x="513" y="810"/>
                  </a:lnTo>
                  <a:cubicBezTo>
                    <a:pt x="688" y="1048"/>
                    <a:pt x="871" y="1282"/>
                    <a:pt x="1087" y="1494"/>
                  </a:cubicBezTo>
                  <a:cubicBezTo>
                    <a:pt x="1302" y="1704"/>
                    <a:pt x="1554" y="1892"/>
                    <a:pt x="1838" y="2021"/>
                  </a:cubicBezTo>
                  <a:cubicBezTo>
                    <a:pt x="2064" y="2117"/>
                    <a:pt x="2312" y="2178"/>
                    <a:pt x="2565" y="2178"/>
                  </a:cubicBezTo>
                  <a:cubicBezTo>
                    <a:pt x="2636" y="2178"/>
                    <a:pt x="2708" y="2173"/>
                    <a:pt x="2779" y="2163"/>
                  </a:cubicBezTo>
                  <a:cubicBezTo>
                    <a:pt x="2871" y="2154"/>
                    <a:pt x="2935" y="2066"/>
                    <a:pt x="2921" y="1979"/>
                  </a:cubicBezTo>
                  <a:cubicBezTo>
                    <a:pt x="2908" y="1893"/>
                    <a:pt x="2834" y="1832"/>
                    <a:pt x="2750" y="1832"/>
                  </a:cubicBezTo>
                  <a:cubicBezTo>
                    <a:pt x="2744" y="1832"/>
                    <a:pt x="2739" y="1832"/>
                    <a:pt x="2733" y="1833"/>
                  </a:cubicBezTo>
                  <a:cubicBezTo>
                    <a:pt x="2729" y="1837"/>
                    <a:pt x="2729" y="1837"/>
                    <a:pt x="2724" y="1837"/>
                  </a:cubicBezTo>
                  <a:cubicBezTo>
                    <a:pt x="2643" y="1853"/>
                    <a:pt x="2560" y="1861"/>
                    <a:pt x="2477" y="1861"/>
                  </a:cubicBezTo>
                  <a:cubicBezTo>
                    <a:pt x="2300" y="1861"/>
                    <a:pt x="2119" y="1826"/>
                    <a:pt x="1944" y="1763"/>
                  </a:cubicBezTo>
                  <a:cubicBezTo>
                    <a:pt x="1688" y="1672"/>
                    <a:pt x="1453" y="1516"/>
                    <a:pt x="1239" y="1333"/>
                  </a:cubicBezTo>
                  <a:cubicBezTo>
                    <a:pt x="1023" y="1149"/>
                    <a:pt x="830" y="933"/>
                    <a:pt x="642" y="709"/>
                  </a:cubicBezTo>
                  <a:lnTo>
                    <a:pt x="100" y="25"/>
                  </a:lnTo>
                  <a:lnTo>
                    <a:pt x="100" y="21"/>
                  </a:lnTo>
                  <a:cubicBezTo>
                    <a:pt x="90" y="8"/>
                    <a:pt x="73" y="1"/>
                    <a:pt x="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2"/>
            <p:cNvSpPr/>
            <p:nvPr/>
          </p:nvSpPr>
          <p:spPr>
            <a:xfrm>
              <a:off x="6553750" y="3507350"/>
              <a:ext cx="158825" cy="172925"/>
            </a:xfrm>
            <a:custGeom>
              <a:avLst/>
              <a:gdLst/>
              <a:ahLst/>
              <a:cxnLst/>
              <a:rect l="l" t="t" r="r" b="b"/>
              <a:pathLst>
                <a:path w="6353" h="6917" extrusionOk="0">
                  <a:moveTo>
                    <a:pt x="703" y="0"/>
                  </a:moveTo>
                  <a:cubicBezTo>
                    <a:pt x="703" y="0"/>
                    <a:pt x="244" y="853"/>
                    <a:pt x="83" y="1990"/>
                  </a:cubicBezTo>
                  <a:cubicBezTo>
                    <a:pt x="19" y="2422"/>
                    <a:pt x="0" y="2898"/>
                    <a:pt x="70" y="3389"/>
                  </a:cubicBezTo>
                  <a:cubicBezTo>
                    <a:pt x="102" y="3622"/>
                    <a:pt x="152" y="3861"/>
                    <a:pt x="230" y="4100"/>
                  </a:cubicBezTo>
                  <a:cubicBezTo>
                    <a:pt x="244" y="4145"/>
                    <a:pt x="262" y="4191"/>
                    <a:pt x="276" y="4238"/>
                  </a:cubicBezTo>
                  <a:cubicBezTo>
                    <a:pt x="514" y="4884"/>
                    <a:pt x="804" y="5489"/>
                    <a:pt x="1184" y="5961"/>
                  </a:cubicBezTo>
                  <a:cubicBezTo>
                    <a:pt x="1335" y="6149"/>
                    <a:pt x="1496" y="6314"/>
                    <a:pt x="1679" y="6456"/>
                  </a:cubicBezTo>
                  <a:cubicBezTo>
                    <a:pt x="1968" y="6686"/>
                    <a:pt x="2303" y="6842"/>
                    <a:pt x="2684" y="6901"/>
                  </a:cubicBezTo>
                  <a:cubicBezTo>
                    <a:pt x="2746" y="6911"/>
                    <a:pt x="2811" y="6916"/>
                    <a:pt x="2879" y="6916"/>
                  </a:cubicBezTo>
                  <a:cubicBezTo>
                    <a:pt x="3508" y="6916"/>
                    <a:pt x="4327" y="6489"/>
                    <a:pt x="4468" y="5984"/>
                  </a:cubicBezTo>
                  <a:cubicBezTo>
                    <a:pt x="4605" y="5493"/>
                    <a:pt x="4495" y="5191"/>
                    <a:pt x="4495" y="5191"/>
                  </a:cubicBezTo>
                  <a:lnTo>
                    <a:pt x="4495" y="5191"/>
                  </a:lnTo>
                  <a:cubicBezTo>
                    <a:pt x="4495" y="5191"/>
                    <a:pt x="4769" y="5339"/>
                    <a:pt x="5105" y="5339"/>
                  </a:cubicBezTo>
                  <a:cubicBezTo>
                    <a:pt x="5303" y="5339"/>
                    <a:pt x="5521" y="5288"/>
                    <a:pt x="5719" y="5127"/>
                  </a:cubicBezTo>
                  <a:cubicBezTo>
                    <a:pt x="5907" y="4980"/>
                    <a:pt x="6049" y="4797"/>
                    <a:pt x="6146" y="4590"/>
                  </a:cubicBezTo>
                  <a:cubicBezTo>
                    <a:pt x="6329" y="4210"/>
                    <a:pt x="6352" y="3747"/>
                    <a:pt x="6215" y="3251"/>
                  </a:cubicBezTo>
                  <a:cubicBezTo>
                    <a:pt x="6059" y="2701"/>
                    <a:pt x="5706" y="2109"/>
                    <a:pt x="5137" y="1550"/>
                  </a:cubicBezTo>
                  <a:cubicBezTo>
                    <a:pt x="5118" y="1531"/>
                    <a:pt x="5096" y="1508"/>
                    <a:pt x="5073" y="1490"/>
                  </a:cubicBezTo>
                  <a:cubicBezTo>
                    <a:pt x="4807" y="1238"/>
                    <a:pt x="4555" y="1046"/>
                    <a:pt x="4316" y="908"/>
                  </a:cubicBezTo>
                  <a:cubicBezTo>
                    <a:pt x="3757" y="582"/>
                    <a:pt x="3262" y="513"/>
                    <a:pt x="2813" y="477"/>
                  </a:cubicBezTo>
                  <a:cubicBezTo>
                    <a:pt x="2551" y="458"/>
                    <a:pt x="2307" y="454"/>
                    <a:pt x="2074" y="422"/>
                  </a:cubicBezTo>
                  <a:cubicBezTo>
                    <a:pt x="1409" y="320"/>
                    <a:pt x="703" y="0"/>
                    <a:pt x="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2"/>
            <p:cNvSpPr/>
            <p:nvPr/>
          </p:nvSpPr>
          <p:spPr>
            <a:xfrm>
              <a:off x="6553750" y="3519250"/>
              <a:ext cx="107900" cy="72825"/>
            </a:xfrm>
            <a:custGeom>
              <a:avLst/>
              <a:gdLst/>
              <a:ahLst/>
              <a:cxnLst/>
              <a:rect l="l" t="t" r="r" b="b"/>
              <a:pathLst>
                <a:path w="4316" h="2913" extrusionOk="0">
                  <a:moveTo>
                    <a:pt x="2813" y="1"/>
                  </a:moveTo>
                  <a:cubicBezTo>
                    <a:pt x="2184" y="606"/>
                    <a:pt x="1418" y="1078"/>
                    <a:pt x="588" y="1353"/>
                  </a:cubicBezTo>
                  <a:cubicBezTo>
                    <a:pt x="423" y="1408"/>
                    <a:pt x="254" y="1459"/>
                    <a:pt x="83" y="1514"/>
                  </a:cubicBezTo>
                  <a:cubicBezTo>
                    <a:pt x="19" y="1946"/>
                    <a:pt x="0" y="2422"/>
                    <a:pt x="70" y="2913"/>
                  </a:cubicBezTo>
                  <a:cubicBezTo>
                    <a:pt x="120" y="2881"/>
                    <a:pt x="175" y="2848"/>
                    <a:pt x="226" y="2816"/>
                  </a:cubicBezTo>
                  <a:cubicBezTo>
                    <a:pt x="1592" y="2023"/>
                    <a:pt x="2950" y="1225"/>
                    <a:pt x="4316" y="432"/>
                  </a:cubicBezTo>
                  <a:cubicBezTo>
                    <a:pt x="3757" y="106"/>
                    <a:pt x="3262" y="37"/>
                    <a:pt x="28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2"/>
            <p:cNvSpPr/>
            <p:nvPr/>
          </p:nvSpPr>
          <p:spPr>
            <a:xfrm>
              <a:off x="6559500" y="3544600"/>
              <a:ext cx="149625" cy="111800"/>
            </a:xfrm>
            <a:custGeom>
              <a:avLst/>
              <a:gdLst/>
              <a:ahLst/>
              <a:cxnLst/>
              <a:rect l="l" t="t" r="r" b="b"/>
              <a:pathLst>
                <a:path w="5985" h="4472" extrusionOk="0">
                  <a:moveTo>
                    <a:pt x="4843" y="0"/>
                  </a:moveTo>
                  <a:cubicBezTo>
                    <a:pt x="4311" y="394"/>
                    <a:pt x="3798" y="812"/>
                    <a:pt x="3353" y="1307"/>
                  </a:cubicBezTo>
                  <a:cubicBezTo>
                    <a:pt x="3063" y="1628"/>
                    <a:pt x="2793" y="1990"/>
                    <a:pt x="2408" y="2192"/>
                  </a:cubicBezTo>
                  <a:cubicBezTo>
                    <a:pt x="1793" y="2518"/>
                    <a:pt x="1042" y="2362"/>
                    <a:pt x="363" y="2500"/>
                  </a:cubicBezTo>
                  <a:cubicBezTo>
                    <a:pt x="238" y="2527"/>
                    <a:pt x="119" y="2564"/>
                    <a:pt x="0" y="2610"/>
                  </a:cubicBezTo>
                  <a:cubicBezTo>
                    <a:pt x="14" y="2655"/>
                    <a:pt x="32" y="2701"/>
                    <a:pt x="46" y="2748"/>
                  </a:cubicBezTo>
                  <a:cubicBezTo>
                    <a:pt x="284" y="3394"/>
                    <a:pt x="574" y="3999"/>
                    <a:pt x="954" y="4471"/>
                  </a:cubicBezTo>
                  <a:cubicBezTo>
                    <a:pt x="1491" y="4109"/>
                    <a:pt x="1958" y="3628"/>
                    <a:pt x="2545" y="3347"/>
                  </a:cubicBezTo>
                  <a:cubicBezTo>
                    <a:pt x="3150" y="3059"/>
                    <a:pt x="3838" y="3004"/>
                    <a:pt x="4467" y="2775"/>
                  </a:cubicBezTo>
                  <a:cubicBezTo>
                    <a:pt x="5045" y="2568"/>
                    <a:pt x="5567" y="2215"/>
                    <a:pt x="5985" y="1761"/>
                  </a:cubicBezTo>
                  <a:cubicBezTo>
                    <a:pt x="5829" y="1211"/>
                    <a:pt x="5476" y="619"/>
                    <a:pt x="4907" y="60"/>
                  </a:cubicBezTo>
                  <a:cubicBezTo>
                    <a:pt x="4888" y="41"/>
                    <a:pt x="4866" y="18"/>
                    <a:pt x="4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2"/>
            <p:cNvSpPr/>
            <p:nvPr/>
          </p:nvSpPr>
          <p:spPr>
            <a:xfrm>
              <a:off x="6595700" y="3622075"/>
              <a:ext cx="111725" cy="58200"/>
            </a:xfrm>
            <a:custGeom>
              <a:avLst/>
              <a:gdLst/>
              <a:ahLst/>
              <a:cxnLst/>
              <a:rect l="l" t="t" r="r" b="b"/>
              <a:pathLst>
                <a:path w="4469" h="2328" extrusionOk="0">
                  <a:moveTo>
                    <a:pt x="4468" y="1"/>
                  </a:moveTo>
                  <a:cubicBezTo>
                    <a:pt x="4012" y="254"/>
                    <a:pt x="3494" y="391"/>
                    <a:pt x="2972" y="391"/>
                  </a:cubicBezTo>
                  <a:cubicBezTo>
                    <a:pt x="2916" y="391"/>
                    <a:pt x="2859" y="389"/>
                    <a:pt x="2803" y="386"/>
                  </a:cubicBezTo>
                  <a:cubicBezTo>
                    <a:pt x="2718" y="382"/>
                    <a:pt x="2632" y="375"/>
                    <a:pt x="2546" y="375"/>
                  </a:cubicBezTo>
                  <a:cubicBezTo>
                    <a:pt x="2442" y="375"/>
                    <a:pt x="2339" y="385"/>
                    <a:pt x="2244" y="423"/>
                  </a:cubicBezTo>
                  <a:cubicBezTo>
                    <a:pt x="2138" y="469"/>
                    <a:pt x="2047" y="547"/>
                    <a:pt x="1960" y="629"/>
                  </a:cubicBezTo>
                  <a:cubicBezTo>
                    <a:pt x="1643" y="927"/>
                    <a:pt x="1355" y="1272"/>
                    <a:pt x="969" y="1478"/>
                  </a:cubicBezTo>
                  <a:cubicBezTo>
                    <a:pt x="671" y="1638"/>
                    <a:pt x="309" y="1725"/>
                    <a:pt x="1" y="1867"/>
                  </a:cubicBezTo>
                  <a:cubicBezTo>
                    <a:pt x="290" y="2097"/>
                    <a:pt x="625" y="2253"/>
                    <a:pt x="1006" y="2312"/>
                  </a:cubicBezTo>
                  <a:cubicBezTo>
                    <a:pt x="1068" y="2322"/>
                    <a:pt x="1133" y="2327"/>
                    <a:pt x="1201" y="2327"/>
                  </a:cubicBezTo>
                  <a:cubicBezTo>
                    <a:pt x="1830" y="2327"/>
                    <a:pt x="2649" y="1900"/>
                    <a:pt x="2790" y="1395"/>
                  </a:cubicBezTo>
                  <a:cubicBezTo>
                    <a:pt x="2927" y="904"/>
                    <a:pt x="2817" y="602"/>
                    <a:pt x="2817" y="602"/>
                  </a:cubicBezTo>
                  <a:lnTo>
                    <a:pt x="2817" y="602"/>
                  </a:lnTo>
                  <a:cubicBezTo>
                    <a:pt x="2817" y="602"/>
                    <a:pt x="3091" y="750"/>
                    <a:pt x="3427" y="750"/>
                  </a:cubicBezTo>
                  <a:cubicBezTo>
                    <a:pt x="3625" y="750"/>
                    <a:pt x="3843" y="699"/>
                    <a:pt x="4041" y="538"/>
                  </a:cubicBezTo>
                  <a:cubicBezTo>
                    <a:pt x="4229" y="391"/>
                    <a:pt x="4371" y="208"/>
                    <a:pt x="4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2"/>
            <p:cNvSpPr/>
            <p:nvPr/>
          </p:nvSpPr>
          <p:spPr>
            <a:xfrm>
              <a:off x="6662000" y="3632175"/>
              <a:ext cx="91050" cy="67550"/>
            </a:xfrm>
            <a:custGeom>
              <a:avLst/>
              <a:gdLst/>
              <a:ahLst/>
              <a:cxnLst/>
              <a:rect l="l" t="t" r="r" b="b"/>
              <a:pathLst>
                <a:path w="3642" h="2702" extrusionOk="0">
                  <a:moveTo>
                    <a:pt x="75" y="0"/>
                  </a:moveTo>
                  <a:cubicBezTo>
                    <a:pt x="60" y="0"/>
                    <a:pt x="44" y="5"/>
                    <a:pt x="32" y="15"/>
                  </a:cubicBezTo>
                  <a:cubicBezTo>
                    <a:pt x="5" y="37"/>
                    <a:pt x="0" y="74"/>
                    <a:pt x="18" y="106"/>
                  </a:cubicBezTo>
                  <a:lnTo>
                    <a:pt x="642" y="1006"/>
                  </a:lnTo>
                  <a:cubicBezTo>
                    <a:pt x="858" y="1298"/>
                    <a:pt x="1087" y="1588"/>
                    <a:pt x="1353" y="1849"/>
                  </a:cubicBezTo>
                  <a:cubicBezTo>
                    <a:pt x="1619" y="2115"/>
                    <a:pt x="1931" y="2348"/>
                    <a:pt x="2284" y="2505"/>
                  </a:cubicBezTo>
                  <a:cubicBezTo>
                    <a:pt x="2561" y="2627"/>
                    <a:pt x="2871" y="2702"/>
                    <a:pt x="3187" y="2702"/>
                  </a:cubicBezTo>
                  <a:cubicBezTo>
                    <a:pt x="3274" y="2702"/>
                    <a:pt x="3361" y="2696"/>
                    <a:pt x="3449" y="2684"/>
                  </a:cubicBezTo>
                  <a:cubicBezTo>
                    <a:pt x="3563" y="2665"/>
                    <a:pt x="3641" y="2564"/>
                    <a:pt x="3628" y="2450"/>
                  </a:cubicBezTo>
                  <a:cubicBezTo>
                    <a:pt x="3611" y="2344"/>
                    <a:pt x="3524" y="2270"/>
                    <a:pt x="3420" y="2270"/>
                  </a:cubicBezTo>
                  <a:cubicBezTo>
                    <a:pt x="3412" y="2270"/>
                    <a:pt x="3403" y="2270"/>
                    <a:pt x="3394" y="2271"/>
                  </a:cubicBezTo>
                  <a:cubicBezTo>
                    <a:pt x="3389" y="2276"/>
                    <a:pt x="3385" y="2276"/>
                    <a:pt x="3380" y="2276"/>
                  </a:cubicBezTo>
                  <a:cubicBezTo>
                    <a:pt x="3278" y="2297"/>
                    <a:pt x="3173" y="2307"/>
                    <a:pt x="3066" y="2307"/>
                  </a:cubicBezTo>
                  <a:cubicBezTo>
                    <a:pt x="2848" y="2307"/>
                    <a:pt x="2625" y="2264"/>
                    <a:pt x="2412" y="2183"/>
                  </a:cubicBezTo>
                  <a:cubicBezTo>
                    <a:pt x="2096" y="2069"/>
                    <a:pt x="1802" y="1881"/>
                    <a:pt x="1537" y="1652"/>
                  </a:cubicBezTo>
                  <a:cubicBezTo>
                    <a:pt x="1270" y="1423"/>
                    <a:pt x="1032" y="1156"/>
                    <a:pt x="803" y="877"/>
                  </a:cubicBezTo>
                  <a:lnTo>
                    <a:pt x="128" y="28"/>
                  </a:lnTo>
                  <a:lnTo>
                    <a:pt x="124" y="24"/>
                  </a:lnTo>
                  <a:cubicBezTo>
                    <a:pt x="114" y="8"/>
                    <a:pt x="95" y="0"/>
                    <a:pt x="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411" name="Google Shape;3411;p42"/>
          <p:cNvPicPr preferRelativeResize="0"/>
          <p:nvPr/>
        </p:nvPicPr>
        <p:blipFill>
          <a:blip r:embed="rId2">
            <a:alphaModFix amt="50000"/>
          </a:blip>
          <a:stretch>
            <a:fillRect/>
          </a:stretch>
        </p:blipFill>
        <p:spPr>
          <a:xfrm>
            <a:off x="-1767449" y="-1731832"/>
            <a:ext cx="3852000" cy="3445953"/>
          </a:xfrm>
          <a:prstGeom prst="rect">
            <a:avLst/>
          </a:prstGeom>
          <a:noFill/>
          <a:ln>
            <a:noFill/>
          </a:ln>
        </p:spPr>
      </p:pic>
      <p:pic>
        <p:nvPicPr>
          <p:cNvPr id="3412" name="Google Shape;3412;p42"/>
          <p:cNvPicPr preferRelativeResize="0"/>
          <p:nvPr/>
        </p:nvPicPr>
        <p:blipFill>
          <a:blip r:embed="rId2">
            <a:alphaModFix amt="50000"/>
          </a:blip>
          <a:stretch>
            <a:fillRect/>
          </a:stretch>
        </p:blipFill>
        <p:spPr>
          <a:xfrm>
            <a:off x="7825351" y="-1900457"/>
            <a:ext cx="3852000" cy="3445953"/>
          </a:xfrm>
          <a:prstGeom prst="rect">
            <a:avLst/>
          </a:prstGeom>
          <a:noFill/>
          <a:ln>
            <a:noFill/>
          </a:ln>
        </p:spPr>
      </p:pic>
      <p:sp>
        <p:nvSpPr>
          <p:cNvPr id="3413" name="Google Shape;3413;p42"/>
          <p:cNvSpPr txBox="1">
            <a:spLocks noGrp="1"/>
          </p:cNvSpPr>
          <p:nvPr>
            <p:ph type="title"/>
          </p:nvPr>
        </p:nvSpPr>
        <p:spPr>
          <a:xfrm>
            <a:off x="720000" y="519399"/>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6">
  <p:cSld name="CUSTOM_7_1_1_1_1_1">
    <p:spTree>
      <p:nvGrpSpPr>
        <p:cNvPr id="1" name="Shape 3414"/>
        <p:cNvGrpSpPr/>
        <p:nvPr/>
      </p:nvGrpSpPr>
      <p:grpSpPr>
        <a:xfrm>
          <a:off x="0" y="0"/>
          <a:ext cx="0" cy="0"/>
          <a:chOff x="0" y="0"/>
          <a:chExt cx="0" cy="0"/>
        </a:xfrm>
      </p:grpSpPr>
      <p:sp>
        <p:nvSpPr>
          <p:cNvPr id="3415" name="Google Shape;3415;p43"/>
          <p:cNvSpPr/>
          <p:nvPr/>
        </p:nvSpPr>
        <p:spPr>
          <a:xfrm rot="-7199989" flipH="1">
            <a:off x="-516526" y="-1345840"/>
            <a:ext cx="2193340" cy="283675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6" name="Google Shape;3416;p43"/>
          <p:cNvGrpSpPr/>
          <p:nvPr/>
        </p:nvGrpSpPr>
        <p:grpSpPr>
          <a:xfrm rot="7663654">
            <a:off x="-153414" y="4131352"/>
            <a:ext cx="1105234" cy="1763871"/>
            <a:chOff x="6582775" y="1593150"/>
            <a:chExt cx="339850" cy="542375"/>
          </a:xfrm>
        </p:grpSpPr>
        <p:sp>
          <p:nvSpPr>
            <p:cNvPr id="3417" name="Google Shape;3417;p43"/>
            <p:cNvSpPr/>
            <p:nvPr/>
          </p:nvSpPr>
          <p:spPr>
            <a:xfrm>
              <a:off x="6729050" y="1693225"/>
              <a:ext cx="117325" cy="159750"/>
            </a:xfrm>
            <a:custGeom>
              <a:avLst/>
              <a:gdLst/>
              <a:ahLst/>
              <a:cxnLst/>
              <a:rect l="l" t="t" r="r" b="b"/>
              <a:pathLst>
                <a:path w="4693" h="6390" extrusionOk="0">
                  <a:moveTo>
                    <a:pt x="4614" y="1"/>
                  </a:moveTo>
                  <a:lnTo>
                    <a:pt x="4614" y="1"/>
                  </a:lnTo>
                  <a:cubicBezTo>
                    <a:pt x="4527" y="633"/>
                    <a:pt x="4147" y="1147"/>
                    <a:pt x="3670" y="1588"/>
                  </a:cubicBezTo>
                  <a:cubicBezTo>
                    <a:pt x="3372" y="1863"/>
                    <a:pt x="3037" y="2111"/>
                    <a:pt x="2711" y="2339"/>
                  </a:cubicBezTo>
                  <a:cubicBezTo>
                    <a:pt x="2404" y="2555"/>
                    <a:pt x="2092" y="2771"/>
                    <a:pt x="1808" y="3023"/>
                  </a:cubicBezTo>
                  <a:cubicBezTo>
                    <a:pt x="1738" y="3082"/>
                    <a:pt x="1670" y="3152"/>
                    <a:pt x="1606" y="3220"/>
                  </a:cubicBezTo>
                  <a:cubicBezTo>
                    <a:pt x="995" y="3848"/>
                    <a:pt x="555" y="4752"/>
                    <a:pt x="239" y="5637"/>
                  </a:cubicBezTo>
                  <a:cubicBezTo>
                    <a:pt x="203" y="5747"/>
                    <a:pt x="166" y="5853"/>
                    <a:pt x="129" y="5963"/>
                  </a:cubicBezTo>
                  <a:cubicBezTo>
                    <a:pt x="111" y="6027"/>
                    <a:pt x="87" y="6087"/>
                    <a:pt x="70" y="6151"/>
                  </a:cubicBezTo>
                  <a:cubicBezTo>
                    <a:pt x="47" y="6233"/>
                    <a:pt x="24" y="6312"/>
                    <a:pt x="1" y="6390"/>
                  </a:cubicBezTo>
                  <a:cubicBezTo>
                    <a:pt x="42" y="6329"/>
                    <a:pt x="83" y="6274"/>
                    <a:pt x="129" y="6219"/>
                  </a:cubicBezTo>
                  <a:cubicBezTo>
                    <a:pt x="148" y="6197"/>
                    <a:pt x="170" y="6174"/>
                    <a:pt x="189" y="6151"/>
                  </a:cubicBezTo>
                  <a:cubicBezTo>
                    <a:pt x="216" y="6123"/>
                    <a:pt x="239" y="6096"/>
                    <a:pt x="267" y="6068"/>
                  </a:cubicBezTo>
                  <a:cubicBezTo>
                    <a:pt x="762" y="5554"/>
                    <a:pt x="1431" y="5215"/>
                    <a:pt x="2060" y="4839"/>
                  </a:cubicBezTo>
                  <a:cubicBezTo>
                    <a:pt x="2322" y="4684"/>
                    <a:pt x="2574" y="4523"/>
                    <a:pt x="2807" y="4339"/>
                  </a:cubicBezTo>
                  <a:cubicBezTo>
                    <a:pt x="3142" y="4073"/>
                    <a:pt x="3431" y="3761"/>
                    <a:pt x="3679" y="3418"/>
                  </a:cubicBezTo>
                  <a:cubicBezTo>
                    <a:pt x="4367" y="2445"/>
                    <a:pt x="4692" y="1202"/>
                    <a:pt x="4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3"/>
            <p:cNvSpPr/>
            <p:nvPr/>
          </p:nvSpPr>
          <p:spPr>
            <a:xfrm>
              <a:off x="6744750" y="1802500"/>
              <a:ext cx="117550" cy="159725"/>
            </a:xfrm>
            <a:custGeom>
              <a:avLst/>
              <a:gdLst/>
              <a:ahLst/>
              <a:cxnLst/>
              <a:rect l="l" t="t" r="r" b="b"/>
              <a:pathLst>
                <a:path w="4702" h="6389" extrusionOk="0">
                  <a:moveTo>
                    <a:pt x="4619" y="0"/>
                  </a:moveTo>
                  <a:lnTo>
                    <a:pt x="4619" y="0"/>
                  </a:lnTo>
                  <a:cubicBezTo>
                    <a:pt x="4505" y="808"/>
                    <a:pt x="3913" y="1427"/>
                    <a:pt x="3252" y="1941"/>
                  </a:cubicBezTo>
                  <a:cubicBezTo>
                    <a:pt x="3074" y="2083"/>
                    <a:pt x="2895" y="2211"/>
                    <a:pt x="2712" y="2335"/>
                  </a:cubicBezTo>
                  <a:cubicBezTo>
                    <a:pt x="2454" y="2518"/>
                    <a:pt x="2198" y="2697"/>
                    <a:pt x="1955" y="2894"/>
                  </a:cubicBezTo>
                  <a:cubicBezTo>
                    <a:pt x="1836" y="2995"/>
                    <a:pt x="1716" y="3105"/>
                    <a:pt x="1606" y="3220"/>
                  </a:cubicBezTo>
                  <a:cubicBezTo>
                    <a:pt x="983" y="3862"/>
                    <a:pt x="533" y="4798"/>
                    <a:pt x="217" y="5696"/>
                  </a:cubicBezTo>
                  <a:lnTo>
                    <a:pt x="217" y="5700"/>
                  </a:lnTo>
                  <a:cubicBezTo>
                    <a:pt x="134" y="5935"/>
                    <a:pt x="65" y="6164"/>
                    <a:pt x="1" y="6388"/>
                  </a:cubicBezTo>
                  <a:cubicBezTo>
                    <a:pt x="92" y="6261"/>
                    <a:pt x="189" y="6141"/>
                    <a:pt x="299" y="6036"/>
                  </a:cubicBezTo>
                  <a:cubicBezTo>
                    <a:pt x="854" y="5476"/>
                    <a:pt x="1606" y="5128"/>
                    <a:pt x="2289" y="4701"/>
                  </a:cubicBezTo>
                  <a:lnTo>
                    <a:pt x="2289" y="4697"/>
                  </a:lnTo>
                  <a:cubicBezTo>
                    <a:pt x="2469" y="4587"/>
                    <a:pt x="2642" y="4468"/>
                    <a:pt x="2808" y="4339"/>
                  </a:cubicBezTo>
                  <a:cubicBezTo>
                    <a:pt x="3037" y="4155"/>
                    <a:pt x="3243" y="3954"/>
                    <a:pt x="3432" y="3734"/>
                  </a:cubicBezTo>
                  <a:cubicBezTo>
                    <a:pt x="4289" y="2720"/>
                    <a:pt x="4702" y="1335"/>
                    <a:pt x="4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3"/>
            <p:cNvSpPr/>
            <p:nvPr/>
          </p:nvSpPr>
          <p:spPr>
            <a:xfrm>
              <a:off x="6766875" y="1914875"/>
              <a:ext cx="155750" cy="120725"/>
            </a:xfrm>
            <a:custGeom>
              <a:avLst/>
              <a:gdLst/>
              <a:ahLst/>
              <a:cxnLst/>
              <a:rect l="l" t="t" r="r" b="b"/>
              <a:pathLst>
                <a:path w="6230" h="4829" extrusionOk="0">
                  <a:moveTo>
                    <a:pt x="6229" y="0"/>
                  </a:moveTo>
                  <a:lnTo>
                    <a:pt x="6229" y="0"/>
                  </a:lnTo>
                  <a:cubicBezTo>
                    <a:pt x="5802" y="940"/>
                    <a:pt x="4725" y="1380"/>
                    <a:pt x="3743" y="1706"/>
                  </a:cubicBezTo>
                  <a:cubicBezTo>
                    <a:pt x="3601" y="1756"/>
                    <a:pt x="3450" y="1806"/>
                    <a:pt x="3307" y="1857"/>
                  </a:cubicBezTo>
                  <a:cubicBezTo>
                    <a:pt x="3004" y="1963"/>
                    <a:pt x="2712" y="2081"/>
                    <a:pt x="2432" y="2242"/>
                  </a:cubicBezTo>
                  <a:cubicBezTo>
                    <a:pt x="2134" y="2412"/>
                    <a:pt x="1844" y="2632"/>
                    <a:pt x="1574" y="2879"/>
                  </a:cubicBezTo>
                  <a:cubicBezTo>
                    <a:pt x="1125" y="3297"/>
                    <a:pt x="716" y="3792"/>
                    <a:pt x="363" y="4287"/>
                  </a:cubicBezTo>
                  <a:cubicBezTo>
                    <a:pt x="235" y="4467"/>
                    <a:pt x="111" y="4650"/>
                    <a:pt x="1" y="4829"/>
                  </a:cubicBezTo>
                  <a:cubicBezTo>
                    <a:pt x="148" y="4714"/>
                    <a:pt x="308" y="4613"/>
                    <a:pt x="473" y="4526"/>
                  </a:cubicBezTo>
                  <a:cubicBezTo>
                    <a:pt x="913" y="4306"/>
                    <a:pt x="1400" y="4177"/>
                    <a:pt x="1891" y="4054"/>
                  </a:cubicBezTo>
                  <a:cubicBezTo>
                    <a:pt x="2358" y="3939"/>
                    <a:pt x="2831" y="3829"/>
                    <a:pt x="3271" y="3654"/>
                  </a:cubicBezTo>
                  <a:cubicBezTo>
                    <a:pt x="3450" y="3582"/>
                    <a:pt x="3624" y="3499"/>
                    <a:pt x="3794" y="3402"/>
                  </a:cubicBezTo>
                  <a:cubicBezTo>
                    <a:pt x="5032" y="2697"/>
                    <a:pt x="5912" y="1398"/>
                    <a:pt x="6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3"/>
            <p:cNvSpPr/>
            <p:nvPr/>
          </p:nvSpPr>
          <p:spPr>
            <a:xfrm>
              <a:off x="6617975" y="1693225"/>
              <a:ext cx="117550" cy="159750"/>
            </a:xfrm>
            <a:custGeom>
              <a:avLst/>
              <a:gdLst/>
              <a:ahLst/>
              <a:cxnLst/>
              <a:rect l="l" t="t" r="r" b="b"/>
              <a:pathLst>
                <a:path w="4702" h="6390" extrusionOk="0">
                  <a:moveTo>
                    <a:pt x="83" y="1"/>
                  </a:moveTo>
                  <a:lnTo>
                    <a:pt x="83" y="1"/>
                  </a:lnTo>
                  <a:cubicBezTo>
                    <a:pt x="0" y="1349"/>
                    <a:pt x="417" y="2748"/>
                    <a:pt x="1294" y="3761"/>
                  </a:cubicBezTo>
                  <a:cubicBezTo>
                    <a:pt x="1472" y="3973"/>
                    <a:pt x="1674" y="4165"/>
                    <a:pt x="1894" y="4339"/>
                  </a:cubicBezTo>
                  <a:cubicBezTo>
                    <a:pt x="2128" y="4523"/>
                    <a:pt x="2384" y="4688"/>
                    <a:pt x="2642" y="4839"/>
                  </a:cubicBezTo>
                  <a:cubicBezTo>
                    <a:pt x="3228" y="5192"/>
                    <a:pt x="3843" y="5504"/>
                    <a:pt x="4325" y="5954"/>
                  </a:cubicBezTo>
                  <a:cubicBezTo>
                    <a:pt x="4388" y="6018"/>
                    <a:pt x="4453" y="6082"/>
                    <a:pt x="4513" y="6151"/>
                  </a:cubicBezTo>
                  <a:cubicBezTo>
                    <a:pt x="4536" y="6174"/>
                    <a:pt x="4554" y="6197"/>
                    <a:pt x="4572" y="6219"/>
                  </a:cubicBezTo>
                  <a:cubicBezTo>
                    <a:pt x="4619" y="6274"/>
                    <a:pt x="4659" y="6329"/>
                    <a:pt x="4701" y="6390"/>
                  </a:cubicBezTo>
                  <a:cubicBezTo>
                    <a:pt x="4682" y="6312"/>
                    <a:pt x="4655" y="6233"/>
                    <a:pt x="4632" y="6151"/>
                  </a:cubicBezTo>
                  <a:cubicBezTo>
                    <a:pt x="4613" y="6087"/>
                    <a:pt x="4595" y="6027"/>
                    <a:pt x="4572" y="5963"/>
                  </a:cubicBezTo>
                  <a:cubicBezTo>
                    <a:pt x="4499" y="5729"/>
                    <a:pt x="4412" y="5486"/>
                    <a:pt x="4316" y="5247"/>
                  </a:cubicBezTo>
                  <a:cubicBezTo>
                    <a:pt x="4035" y="4546"/>
                    <a:pt x="3669" y="3853"/>
                    <a:pt x="3197" y="3330"/>
                  </a:cubicBezTo>
                  <a:cubicBezTo>
                    <a:pt x="3165" y="3289"/>
                    <a:pt x="3133" y="3253"/>
                    <a:pt x="3095" y="3220"/>
                  </a:cubicBezTo>
                  <a:cubicBezTo>
                    <a:pt x="2765" y="2877"/>
                    <a:pt x="2375" y="2610"/>
                    <a:pt x="1986" y="2339"/>
                  </a:cubicBezTo>
                  <a:cubicBezTo>
                    <a:pt x="1931" y="2299"/>
                    <a:pt x="1871" y="2257"/>
                    <a:pt x="1812" y="2212"/>
                  </a:cubicBezTo>
                  <a:cubicBezTo>
                    <a:pt x="1018" y="1643"/>
                    <a:pt x="220" y="955"/>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3"/>
            <p:cNvSpPr/>
            <p:nvPr/>
          </p:nvSpPr>
          <p:spPr>
            <a:xfrm>
              <a:off x="6588600" y="1841825"/>
              <a:ext cx="156175" cy="120400"/>
            </a:xfrm>
            <a:custGeom>
              <a:avLst/>
              <a:gdLst/>
              <a:ahLst/>
              <a:cxnLst/>
              <a:rect l="l" t="t" r="r" b="b"/>
              <a:pathLst>
                <a:path w="6247" h="4816" extrusionOk="0">
                  <a:moveTo>
                    <a:pt x="1" y="0"/>
                  </a:moveTo>
                  <a:lnTo>
                    <a:pt x="1" y="0"/>
                  </a:lnTo>
                  <a:cubicBezTo>
                    <a:pt x="240" y="1046"/>
                    <a:pt x="794" y="2032"/>
                    <a:pt x="1574" y="2757"/>
                  </a:cubicBezTo>
                  <a:cubicBezTo>
                    <a:pt x="1899" y="3060"/>
                    <a:pt x="2266" y="3312"/>
                    <a:pt x="2661" y="3509"/>
                  </a:cubicBezTo>
                  <a:lnTo>
                    <a:pt x="2661" y="3513"/>
                  </a:lnTo>
                  <a:cubicBezTo>
                    <a:pt x="2761" y="3559"/>
                    <a:pt x="2867" y="3605"/>
                    <a:pt x="2968" y="3646"/>
                  </a:cubicBezTo>
                  <a:cubicBezTo>
                    <a:pt x="3968" y="4050"/>
                    <a:pt x="5128" y="4091"/>
                    <a:pt x="6022" y="4660"/>
                  </a:cubicBezTo>
                  <a:cubicBezTo>
                    <a:pt x="6101" y="4705"/>
                    <a:pt x="6173" y="4756"/>
                    <a:pt x="6247" y="4815"/>
                  </a:cubicBezTo>
                  <a:cubicBezTo>
                    <a:pt x="6160" y="4678"/>
                    <a:pt x="6069" y="4540"/>
                    <a:pt x="5972" y="4403"/>
                  </a:cubicBezTo>
                  <a:lnTo>
                    <a:pt x="5967" y="4398"/>
                  </a:lnTo>
                  <a:cubicBezTo>
                    <a:pt x="5390" y="3564"/>
                    <a:pt x="4647" y="2711"/>
                    <a:pt x="3802" y="2234"/>
                  </a:cubicBezTo>
                  <a:cubicBezTo>
                    <a:pt x="3477" y="2046"/>
                    <a:pt x="3119" y="1913"/>
                    <a:pt x="2761" y="1794"/>
                  </a:cubicBezTo>
                  <a:cubicBezTo>
                    <a:pt x="2674" y="1761"/>
                    <a:pt x="2583" y="1729"/>
                    <a:pt x="2492" y="1702"/>
                  </a:cubicBezTo>
                  <a:cubicBezTo>
                    <a:pt x="2234" y="1615"/>
                    <a:pt x="1969" y="1523"/>
                    <a:pt x="1707" y="1413"/>
                  </a:cubicBezTo>
                  <a:cubicBezTo>
                    <a:pt x="987" y="1111"/>
                    <a:pt x="318" y="693"/>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3"/>
            <p:cNvSpPr/>
            <p:nvPr/>
          </p:nvSpPr>
          <p:spPr>
            <a:xfrm>
              <a:off x="6582775" y="1973550"/>
              <a:ext cx="189875" cy="56775"/>
            </a:xfrm>
            <a:custGeom>
              <a:avLst/>
              <a:gdLst/>
              <a:ahLst/>
              <a:cxnLst/>
              <a:rect l="l" t="t" r="r" b="b"/>
              <a:pathLst>
                <a:path w="7595" h="2271" extrusionOk="0">
                  <a:moveTo>
                    <a:pt x="1" y="1"/>
                  </a:moveTo>
                  <a:lnTo>
                    <a:pt x="1" y="1"/>
                  </a:lnTo>
                  <a:cubicBezTo>
                    <a:pt x="490" y="707"/>
                    <a:pt x="1151" y="1298"/>
                    <a:pt x="1912" y="1702"/>
                  </a:cubicBezTo>
                  <a:cubicBezTo>
                    <a:pt x="2495" y="2014"/>
                    <a:pt x="3137" y="2211"/>
                    <a:pt x="3798" y="2257"/>
                  </a:cubicBezTo>
                  <a:cubicBezTo>
                    <a:pt x="3902" y="2266"/>
                    <a:pt x="4008" y="2270"/>
                    <a:pt x="4118" y="2270"/>
                  </a:cubicBezTo>
                  <a:cubicBezTo>
                    <a:pt x="4982" y="2266"/>
                    <a:pt x="5859" y="2008"/>
                    <a:pt x="6713" y="2008"/>
                  </a:cubicBezTo>
                  <a:cubicBezTo>
                    <a:pt x="6826" y="2008"/>
                    <a:pt x="6938" y="2013"/>
                    <a:pt x="7049" y="2023"/>
                  </a:cubicBezTo>
                  <a:cubicBezTo>
                    <a:pt x="7227" y="2041"/>
                    <a:pt x="7411" y="2073"/>
                    <a:pt x="7595" y="2124"/>
                  </a:cubicBezTo>
                  <a:cubicBezTo>
                    <a:pt x="7379" y="1973"/>
                    <a:pt x="7149" y="1817"/>
                    <a:pt x="6911" y="1670"/>
                  </a:cubicBezTo>
                  <a:cubicBezTo>
                    <a:pt x="6122" y="1184"/>
                    <a:pt x="5219" y="757"/>
                    <a:pt x="4361" y="642"/>
                  </a:cubicBezTo>
                  <a:cubicBezTo>
                    <a:pt x="4178" y="620"/>
                    <a:pt x="3991" y="611"/>
                    <a:pt x="3804" y="611"/>
                  </a:cubicBezTo>
                  <a:cubicBezTo>
                    <a:pt x="3692" y="611"/>
                    <a:pt x="3579" y="614"/>
                    <a:pt x="3468" y="619"/>
                  </a:cubicBezTo>
                  <a:cubicBezTo>
                    <a:pt x="3293" y="625"/>
                    <a:pt x="3119" y="634"/>
                    <a:pt x="2945" y="647"/>
                  </a:cubicBezTo>
                  <a:cubicBezTo>
                    <a:pt x="2706" y="662"/>
                    <a:pt x="2460" y="673"/>
                    <a:pt x="2213" y="673"/>
                  </a:cubicBezTo>
                  <a:cubicBezTo>
                    <a:pt x="2076" y="673"/>
                    <a:pt x="1939" y="669"/>
                    <a:pt x="1802" y="661"/>
                  </a:cubicBezTo>
                  <a:cubicBezTo>
                    <a:pt x="1129" y="619"/>
                    <a:pt x="482" y="45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3"/>
            <p:cNvSpPr/>
            <p:nvPr/>
          </p:nvSpPr>
          <p:spPr>
            <a:xfrm>
              <a:off x="6725725" y="1719025"/>
              <a:ext cx="123400" cy="416500"/>
            </a:xfrm>
            <a:custGeom>
              <a:avLst/>
              <a:gdLst/>
              <a:ahLst/>
              <a:cxnLst/>
              <a:rect l="l" t="t" r="r" b="b"/>
              <a:pathLst>
                <a:path w="4936" h="16660" extrusionOk="0">
                  <a:moveTo>
                    <a:pt x="400" y="1"/>
                  </a:moveTo>
                  <a:cubicBezTo>
                    <a:pt x="348" y="1"/>
                    <a:pt x="303" y="36"/>
                    <a:pt x="294" y="84"/>
                  </a:cubicBezTo>
                  <a:cubicBezTo>
                    <a:pt x="83" y="1514"/>
                    <a:pt x="0" y="2954"/>
                    <a:pt x="6" y="4399"/>
                  </a:cubicBezTo>
                  <a:cubicBezTo>
                    <a:pt x="15" y="5843"/>
                    <a:pt x="120" y="7293"/>
                    <a:pt x="372" y="8723"/>
                  </a:cubicBezTo>
                  <a:cubicBezTo>
                    <a:pt x="620" y="10154"/>
                    <a:pt x="1018" y="11571"/>
                    <a:pt x="1624" y="12915"/>
                  </a:cubicBezTo>
                  <a:cubicBezTo>
                    <a:pt x="1936" y="13579"/>
                    <a:pt x="2294" y="14231"/>
                    <a:pt x="2711" y="14845"/>
                  </a:cubicBezTo>
                  <a:cubicBezTo>
                    <a:pt x="3143" y="15451"/>
                    <a:pt x="3628" y="16020"/>
                    <a:pt x="4170" y="16542"/>
                  </a:cubicBezTo>
                  <a:cubicBezTo>
                    <a:pt x="4170" y="16542"/>
                    <a:pt x="4174" y="16547"/>
                    <a:pt x="4178" y="16551"/>
                  </a:cubicBezTo>
                  <a:cubicBezTo>
                    <a:pt x="4259" y="16624"/>
                    <a:pt x="4361" y="16660"/>
                    <a:pt x="4462" y="16660"/>
                  </a:cubicBezTo>
                  <a:cubicBezTo>
                    <a:pt x="4579" y="16660"/>
                    <a:pt x="4695" y="16611"/>
                    <a:pt x="4779" y="16515"/>
                  </a:cubicBezTo>
                  <a:cubicBezTo>
                    <a:pt x="4936" y="16341"/>
                    <a:pt x="4921" y="16075"/>
                    <a:pt x="4747" y="15914"/>
                  </a:cubicBezTo>
                  <a:lnTo>
                    <a:pt x="4739" y="15910"/>
                  </a:lnTo>
                  <a:cubicBezTo>
                    <a:pt x="4225" y="15451"/>
                    <a:pt x="3757" y="14946"/>
                    <a:pt x="3335" y="14396"/>
                  </a:cubicBezTo>
                  <a:cubicBezTo>
                    <a:pt x="2923" y="13837"/>
                    <a:pt x="2565" y="13240"/>
                    <a:pt x="2243" y="12616"/>
                  </a:cubicBezTo>
                  <a:cubicBezTo>
                    <a:pt x="1619" y="11365"/>
                    <a:pt x="1184" y="10012"/>
                    <a:pt x="886" y="8622"/>
                  </a:cubicBezTo>
                  <a:cubicBezTo>
                    <a:pt x="588" y="7238"/>
                    <a:pt x="427" y="5816"/>
                    <a:pt x="364" y="4395"/>
                  </a:cubicBezTo>
                  <a:cubicBezTo>
                    <a:pt x="303" y="2968"/>
                    <a:pt x="331" y="1533"/>
                    <a:pt x="487" y="115"/>
                  </a:cubicBezTo>
                  <a:lnTo>
                    <a:pt x="491" y="111"/>
                  </a:lnTo>
                  <a:cubicBezTo>
                    <a:pt x="496" y="56"/>
                    <a:pt x="459" y="10"/>
                    <a:pt x="409" y="1"/>
                  </a:cubicBezTo>
                  <a:cubicBezTo>
                    <a:pt x="406" y="1"/>
                    <a:pt x="403"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3"/>
            <p:cNvSpPr/>
            <p:nvPr/>
          </p:nvSpPr>
          <p:spPr>
            <a:xfrm>
              <a:off x="6728025" y="1593150"/>
              <a:ext cx="45325" cy="152275"/>
            </a:xfrm>
            <a:custGeom>
              <a:avLst/>
              <a:gdLst/>
              <a:ahLst/>
              <a:cxnLst/>
              <a:rect l="l" t="t" r="r" b="b"/>
              <a:pathLst>
                <a:path w="1813" h="6091" extrusionOk="0">
                  <a:moveTo>
                    <a:pt x="1083" y="1"/>
                  </a:moveTo>
                  <a:cubicBezTo>
                    <a:pt x="1358" y="762"/>
                    <a:pt x="991" y="1588"/>
                    <a:pt x="624" y="2308"/>
                  </a:cubicBezTo>
                  <a:cubicBezTo>
                    <a:pt x="532" y="2477"/>
                    <a:pt x="445" y="2651"/>
                    <a:pt x="367" y="2826"/>
                  </a:cubicBezTo>
                  <a:cubicBezTo>
                    <a:pt x="294" y="2986"/>
                    <a:pt x="230" y="3151"/>
                    <a:pt x="179" y="3321"/>
                  </a:cubicBezTo>
                  <a:cubicBezTo>
                    <a:pt x="138" y="3459"/>
                    <a:pt x="106" y="3610"/>
                    <a:pt x="88" y="3756"/>
                  </a:cubicBezTo>
                  <a:cubicBezTo>
                    <a:pt x="1" y="4348"/>
                    <a:pt x="42" y="5000"/>
                    <a:pt x="138" y="5600"/>
                  </a:cubicBezTo>
                  <a:cubicBezTo>
                    <a:pt x="166" y="5770"/>
                    <a:pt x="193" y="5935"/>
                    <a:pt x="230" y="6090"/>
                  </a:cubicBezTo>
                  <a:cubicBezTo>
                    <a:pt x="248" y="5921"/>
                    <a:pt x="294" y="5760"/>
                    <a:pt x="349" y="5600"/>
                  </a:cubicBezTo>
                  <a:lnTo>
                    <a:pt x="354" y="5595"/>
                  </a:lnTo>
                  <a:cubicBezTo>
                    <a:pt x="564" y="5013"/>
                    <a:pt x="981" y="4490"/>
                    <a:pt x="1284" y="3927"/>
                  </a:cubicBezTo>
                  <a:cubicBezTo>
                    <a:pt x="1330" y="3834"/>
                    <a:pt x="1377" y="3743"/>
                    <a:pt x="1417" y="3651"/>
                  </a:cubicBezTo>
                  <a:cubicBezTo>
                    <a:pt x="1542" y="3366"/>
                    <a:pt x="1629" y="3068"/>
                    <a:pt x="1669" y="2765"/>
                  </a:cubicBezTo>
                  <a:cubicBezTo>
                    <a:pt x="1812" y="1825"/>
                    <a:pt x="1587" y="822"/>
                    <a:pt x="1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3"/>
            <p:cNvSpPr/>
            <p:nvPr/>
          </p:nvSpPr>
          <p:spPr>
            <a:xfrm>
              <a:off x="6677125" y="1704225"/>
              <a:ext cx="3675" cy="1775"/>
            </a:xfrm>
            <a:custGeom>
              <a:avLst/>
              <a:gdLst/>
              <a:ahLst/>
              <a:cxnLst/>
              <a:rect l="l" t="t" r="r" b="b"/>
              <a:pathLst>
                <a:path w="147" h="71" extrusionOk="0">
                  <a:moveTo>
                    <a:pt x="147" y="1"/>
                  </a:moveTo>
                  <a:lnTo>
                    <a:pt x="147" y="1"/>
                  </a:lnTo>
                  <a:cubicBezTo>
                    <a:pt x="96" y="15"/>
                    <a:pt x="46" y="38"/>
                    <a:pt x="1" y="70"/>
                  </a:cubicBezTo>
                  <a:lnTo>
                    <a:pt x="1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3"/>
            <p:cNvSpPr/>
            <p:nvPr/>
          </p:nvSpPr>
          <p:spPr>
            <a:xfrm>
              <a:off x="6680800" y="1703425"/>
              <a:ext cx="1600" cy="825"/>
            </a:xfrm>
            <a:custGeom>
              <a:avLst/>
              <a:gdLst/>
              <a:ahLst/>
              <a:cxnLst/>
              <a:rect l="l" t="t" r="r" b="b"/>
              <a:pathLst>
                <a:path w="64" h="33" extrusionOk="0">
                  <a:moveTo>
                    <a:pt x="64" y="1"/>
                  </a:moveTo>
                  <a:lnTo>
                    <a:pt x="0" y="33"/>
                  </a:lnTo>
                  <a:cubicBezTo>
                    <a:pt x="19" y="28"/>
                    <a:pt x="36" y="24"/>
                    <a:pt x="55" y="20"/>
                  </a:cubicBezTo>
                  <a:cubicBezTo>
                    <a:pt x="59" y="15"/>
                    <a:pt x="59" y="1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3"/>
            <p:cNvSpPr/>
            <p:nvPr/>
          </p:nvSpPr>
          <p:spPr>
            <a:xfrm>
              <a:off x="6627825" y="1989025"/>
              <a:ext cx="49900" cy="40975"/>
            </a:xfrm>
            <a:custGeom>
              <a:avLst/>
              <a:gdLst/>
              <a:ahLst/>
              <a:cxnLst/>
              <a:rect l="l" t="t" r="r" b="b"/>
              <a:pathLst>
                <a:path w="1996" h="1639" extrusionOk="0">
                  <a:moveTo>
                    <a:pt x="1666" y="0"/>
                  </a:moveTo>
                  <a:cubicBezTo>
                    <a:pt x="1491" y="6"/>
                    <a:pt x="1317" y="15"/>
                    <a:pt x="1143" y="28"/>
                  </a:cubicBezTo>
                  <a:cubicBezTo>
                    <a:pt x="904" y="43"/>
                    <a:pt x="658" y="54"/>
                    <a:pt x="411" y="54"/>
                  </a:cubicBezTo>
                  <a:cubicBezTo>
                    <a:pt x="274" y="54"/>
                    <a:pt x="137" y="50"/>
                    <a:pt x="0" y="42"/>
                  </a:cubicBezTo>
                  <a:lnTo>
                    <a:pt x="0" y="42"/>
                  </a:lnTo>
                  <a:cubicBezTo>
                    <a:pt x="19" y="258"/>
                    <a:pt x="32" y="474"/>
                    <a:pt x="55" y="684"/>
                  </a:cubicBezTo>
                  <a:cubicBezTo>
                    <a:pt x="70" y="817"/>
                    <a:pt x="83" y="950"/>
                    <a:pt x="110" y="1083"/>
                  </a:cubicBezTo>
                  <a:cubicBezTo>
                    <a:pt x="693" y="1395"/>
                    <a:pt x="1335" y="1592"/>
                    <a:pt x="1996" y="1638"/>
                  </a:cubicBezTo>
                  <a:cubicBezTo>
                    <a:pt x="1954" y="1088"/>
                    <a:pt x="1821" y="542"/>
                    <a:pt x="1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3"/>
            <p:cNvSpPr/>
            <p:nvPr/>
          </p:nvSpPr>
          <p:spPr>
            <a:xfrm>
              <a:off x="6627925" y="1877150"/>
              <a:ext cx="29725" cy="52400"/>
            </a:xfrm>
            <a:custGeom>
              <a:avLst/>
              <a:gdLst/>
              <a:ahLst/>
              <a:cxnLst/>
              <a:rect l="l" t="t" r="r" b="b"/>
              <a:pathLst>
                <a:path w="1189" h="2096" extrusionOk="0">
                  <a:moveTo>
                    <a:pt x="134" y="0"/>
                  </a:moveTo>
                  <a:cubicBezTo>
                    <a:pt x="79" y="449"/>
                    <a:pt x="33" y="894"/>
                    <a:pt x="1" y="1344"/>
                  </a:cubicBezTo>
                  <a:cubicBezTo>
                    <a:pt x="326" y="1647"/>
                    <a:pt x="693" y="1899"/>
                    <a:pt x="1088" y="2096"/>
                  </a:cubicBezTo>
                  <a:cubicBezTo>
                    <a:pt x="1069" y="1944"/>
                    <a:pt x="1061" y="1793"/>
                    <a:pt x="1061" y="1637"/>
                  </a:cubicBezTo>
                  <a:cubicBezTo>
                    <a:pt x="1051" y="1211"/>
                    <a:pt x="1101" y="794"/>
                    <a:pt x="1188" y="381"/>
                  </a:cubicBezTo>
                  <a:cubicBezTo>
                    <a:pt x="1101" y="348"/>
                    <a:pt x="1010" y="316"/>
                    <a:pt x="919" y="289"/>
                  </a:cubicBezTo>
                  <a:cubicBezTo>
                    <a:pt x="661" y="202"/>
                    <a:pt x="396" y="11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3"/>
            <p:cNvSpPr/>
            <p:nvPr/>
          </p:nvSpPr>
          <p:spPr>
            <a:xfrm>
              <a:off x="6650300" y="1748500"/>
              <a:ext cx="47600" cy="65700"/>
            </a:xfrm>
            <a:custGeom>
              <a:avLst/>
              <a:gdLst/>
              <a:ahLst/>
              <a:cxnLst/>
              <a:rect l="l" t="t" r="r" b="b"/>
              <a:pathLst>
                <a:path w="1904" h="2628" extrusionOk="0">
                  <a:moveTo>
                    <a:pt x="519" y="1"/>
                  </a:moveTo>
                  <a:cubicBezTo>
                    <a:pt x="326" y="514"/>
                    <a:pt x="151" y="1028"/>
                    <a:pt x="1" y="1550"/>
                  </a:cubicBezTo>
                  <a:cubicBezTo>
                    <a:pt x="179" y="1762"/>
                    <a:pt x="381" y="1954"/>
                    <a:pt x="601" y="2128"/>
                  </a:cubicBezTo>
                  <a:cubicBezTo>
                    <a:pt x="835" y="2312"/>
                    <a:pt x="1091" y="2477"/>
                    <a:pt x="1349" y="2628"/>
                  </a:cubicBezTo>
                  <a:cubicBezTo>
                    <a:pt x="1559" y="2128"/>
                    <a:pt x="1757" y="1629"/>
                    <a:pt x="1904" y="1119"/>
                  </a:cubicBezTo>
                  <a:cubicBezTo>
                    <a:pt x="1872" y="1078"/>
                    <a:pt x="1840" y="1042"/>
                    <a:pt x="1802" y="1009"/>
                  </a:cubicBezTo>
                  <a:cubicBezTo>
                    <a:pt x="1472" y="666"/>
                    <a:pt x="1082" y="399"/>
                    <a:pt x="693" y="128"/>
                  </a:cubicBezTo>
                  <a:cubicBezTo>
                    <a:pt x="638" y="88"/>
                    <a:pt x="578" y="46"/>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3"/>
            <p:cNvSpPr/>
            <p:nvPr/>
          </p:nvSpPr>
          <p:spPr>
            <a:xfrm>
              <a:off x="6774225" y="1732900"/>
              <a:ext cx="46800" cy="81300"/>
            </a:xfrm>
            <a:custGeom>
              <a:avLst/>
              <a:gdLst/>
              <a:ahLst/>
              <a:cxnLst/>
              <a:rect l="l" t="t" r="r" b="b"/>
              <a:pathLst>
                <a:path w="1872" h="3252" extrusionOk="0">
                  <a:moveTo>
                    <a:pt x="1863" y="1"/>
                  </a:moveTo>
                  <a:lnTo>
                    <a:pt x="1863" y="1"/>
                  </a:lnTo>
                  <a:cubicBezTo>
                    <a:pt x="1565" y="276"/>
                    <a:pt x="1230" y="524"/>
                    <a:pt x="904" y="752"/>
                  </a:cubicBezTo>
                  <a:cubicBezTo>
                    <a:pt x="597" y="968"/>
                    <a:pt x="285" y="1184"/>
                    <a:pt x="1" y="1436"/>
                  </a:cubicBezTo>
                  <a:cubicBezTo>
                    <a:pt x="47" y="2041"/>
                    <a:pt x="138" y="2642"/>
                    <a:pt x="253" y="3252"/>
                  </a:cubicBezTo>
                  <a:cubicBezTo>
                    <a:pt x="515" y="3097"/>
                    <a:pt x="767" y="2936"/>
                    <a:pt x="1000" y="2752"/>
                  </a:cubicBezTo>
                  <a:cubicBezTo>
                    <a:pt x="1335" y="2486"/>
                    <a:pt x="1624" y="2174"/>
                    <a:pt x="1872" y="1831"/>
                  </a:cubicBezTo>
                  <a:cubicBezTo>
                    <a:pt x="1849" y="1220"/>
                    <a:pt x="1844" y="615"/>
                    <a:pt x="1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3"/>
            <p:cNvSpPr/>
            <p:nvPr/>
          </p:nvSpPr>
          <p:spPr>
            <a:xfrm>
              <a:off x="6793600" y="1851000"/>
              <a:ext cx="36950" cy="68925"/>
            </a:xfrm>
            <a:custGeom>
              <a:avLst/>
              <a:gdLst/>
              <a:ahLst/>
              <a:cxnLst/>
              <a:rect l="l" t="t" r="r" b="b"/>
              <a:pathLst>
                <a:path w="1478" h="2757" extrusionOk="0">
                  <a:moveTo>
                    <a:pt x="1298" y="1"/>
                  </a:moveTo>
                  <a:cubicBezTo>
                    <a:pt x="1120" y="143"/>
                    <a:pt x="941" y="271"/>
                    <a:pt x="758" y="395"/>
                  </a:cubicBezTo>
                  <a:cubicBezTo>
                    <a:pt x="500" y="578"/>
                    <a:pt x="244" y="757"/>
                    <a:pt x="1" y="954"/>
                  </a:cubicBezTo>
                  <a:cubicBezTo>
                    <a:pt x="134" y="1555"/>
                    <a:pt x="253" y="2156"/>
                    <a:pt x="335" y="2757"/>
                  </a:cubicBezTo>
                  <a:cubicBezTo>
                    <a:pt x="515" y="2647"/>
                    <a:pt x="688" y="2528"/>
                    <a:pt x="854" y="2399"/>
                  </a:cubicBezTo>
                  <a:cubicBezTo>
                    <a:pt x="1083" y="2215"/>
                    <a:pt x="1289" y="2014"/>
                    <a:pt x="1478" y="1794"/>
                  </a:cubicBezTo>
                  <a:cubicBezTo>
                    <a:pt x="1450" y="1578"/>
                    <a:pt x="1431" y="1362"/>
                    <a:pt x="1408" y="1142"/>
                  </a:cubicBezTo>
                  <a:cubicBezTo>
                    <a:pt x="1372" y="761"/>
                    <a:pt x="1336" y="38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3"/>
            <p:cNvSpPr/>
            <p:nvPr/>
          </p:nvSpPr>
          <p:spPr>
            <a:xfrm>
              <a:off x="6806200" y="1961275"/>
              <a:ext cx="55525" cy="54950"/>
            </a:xfrm>
            <a:custGeom>
              <a:avLst/>
              <a:gdLst/>
              <a:ahLst/>
              <a:cxnLst/>
              <a:rect l="l" t="t" r="r" b="b"/>
              <a:pathLst>
                <a:path w="2221" h="2198" extrusionOk="0">
                  <a:moveTo>
                    <a:pt x="1734" y="1"/>
                  </a:moveTo>
                  <a:cubicBezTo>
                    <a:pt x="1431" y="107"/>
                    <a:pt x="1139" y="225"/>
                    <a:pt x="859" y="386"/>
                  </a:cubicBezTo>
                  <a:cubicBezTo>
                    <a:pt x="561" y="556"/>
                    <a:pt x="271" y="776"/>
                    <a:pt x="1" y="1023"/>
                  </a:cubicBezTo>
                  <a:cubicBezTo>
                    <a:pt x="24" y="1258"/>
                    <a:pt x="61" y="1487"/>
                    <a:pt x="125" y="1711"/>
                  </a:cubicBezTo>
                  <a:cubicBezTo>
                    <a:pt x="171" y="1881"/>
                    <a:pt x="235" y="2042"/>
                    <a:pt x="318" y="2198"/>
                  </a:cubicBezTo>
                  <a:cubicBezTo>
                    <a:pt x="785" y="2083"/>
                    <a:pt x="1258" y="1973"/>
                    <a:pt x="1698" y="1798"/>
                  </a:cubicBezTo>
                  <a:cubicBezTo>
                    <a:pt x="1877" y="1726"/>
                    <a:pt x="2051" y="1643"/>
                    <a:pt x="2221" y="1546"/>
                  </a:cubicBezTo>
                  <a:cubicBezTo>
                    <a:pt x="2180" y="1271"/>
                    <a:pt x="2111" y="1000"/>
                    <a:pt x="2019" y="739"/>
                  </a:cubicBezTo>
                  <a:cubicBezTo>
                    <a:pt x="1937" y="487"/>
                    <a:pt x="1835" y="244"/>
                    <a:pt x="1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3"/>
            <p:cNvSpPr/>
            <p:nvPr/>
          </p:nvSpPr>
          <p:spPr>
            <a:xfrm>
              <a:off x="6730200" y="1662275"/>
              <a:ext cx="39575" cy="29050"/>
            </a:xfrm>
            <a:custGeom>
              <a:avLst/>
              <a:gdLst/>
              <a:ahLst/>
              <a:cxnLst/>
              <a:rect l="l" t="t" r="r" b="b"/>
              <a:pathLst>
                <a:path w="1583" h="1162" extrusionOk="0">
                  <a:moveTo>
                    <a:pt x="1582" y="0"/>
                  </a:moveTo>
                  <a:lnTo>
                    <a:pt x="1582" y="0"/>
                  </a:lnTo>
                  <a:cubicBezTo>
                    <a:pt x="1211" y="6"/>
                    <a:pt x="845" y="24"/>
                    <a:pt x="473" y="55"/>
                  </a:cubicBezTo>
                  <a:cubicBezTo>
                    <a:pt x="429" y="59"/>
                    <a:pt x="384" y="65"/>
                    <a:pt x="339" y="65"/>
                  </a:cubicBezTo>
                  <a:cubicBezTo>
                    <a:pt x="319" y="65"/>
                    <a:pt x="300" y="64"/>
                    <a:pt x="280" y="61"/>
                  </a:cubicBezTo>
                  <a:cubicBezTo>
                    <a:pt x="207" y="221"/>
                    <a:pt x="143" y="386"/>
                    <a:pt x="92" y="556"/>
                  </a:cubicBezTo>
                  <a:cubicBezTo>
                    <a:pt x="51" y="694"/>
                    <a:pt x="19" y="845"/>
                    <a:pt x="1" y="991"/>
                  </a:cubicBezTo>
                  <a:cubicBezTo>
                    <a:pt x="358" y="1001"/>
                    <a:pt x="712" y="1046"/>
                    <a:pt x="1060" y="1129"/>
                  </a:cubicBezTo>
                  <a:cubicBezTo>
                    <a:pt x="1106" y="1138"/>
                    <a:pt x="1152" y="1147"/>
                    <a:pt x="1197" y="1162"/>
                  </a:cubicBezTo>
                  <a:cubicBezTo>
                    <a:pt x="1243" y="1069"/>
                    <a:pt x="1290" y="978"/>
                    <a:pt x="1330" y="886"/>
                  </a:cubicBezTo>
                  <a:cubicBezTo>
                    <a:pt x="1455" y="601"/>
                    <a:pt x="1542" y="303"/>
                    <a:pt x="15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4" name="Google Shape;3434;p43"/>
          <p:cNvGrpSpPr/>
          <p:nvPr/>
        </p:nvGrpSpPr>
        <p:grpSpPr>
          <a:xfrm>
            <a:off x="-936589" y="-1004082"/>
            <a:ext cx="2960971" cy="2812491"/>
            <a:chOff x="-1088989" y="-1308882"/>
            <a:chExt cx="2960971" cy="2812491"/>
          </a:xfrm>
        </p:grpSpPr>
        <p:sp>
          <p:nvSpPr>
            <p:cNvPr id="3435" name="Google Shape;3435;p43"/>
            <p:cNvSpPr/>
            <p:nvPr/>
          </p:nvSpPr>
          <p:spPr>
            <a:xfrm rot="7171194">
              <a:off x="-569193" y="-1060010"/>
              <a:ext cx="1921380" cy="2314747"/>
            </a:xfrm>
            <a:custGeom>
              <a:avLst/>
              <a:gdLst/>
              <a:ahLst/>
              <a:cxnLst/>
              <a:rect l="l" t="t" r="r" b="b"/>
              <a:pathLst>
                <a:path w="16231" h="19554" extrusionOk="0">
                  <a:moveTo>
                    <a:pt x="9843" y="1"/>
                  </a:moveTo>
                  <a:cubicBezTo>
                    <a:pt x="9843" y="1"/>
                    <a:pt x="7586" y="803"/>
                    <a:pt x="6843" y="2742"/>
                  </a:cubicBezTo>
                  <a:cubicBezTo>
                    <a:pt x="6747" y="2986"/>
                    <a:pt x="6678" y="3252"/>
                    <a:pt x="6636" y="3532"/>
                  </a:cubicBezTo>
                  <a:cubicBezTo>
                    <a:pt x="6613" y="3710"/>
                    <a:pt x="6641" y="3912"/>
                    <a:pt x="6696" y="4132"/>
                  </a:cubicBezTo>
                  <a:cubicBezTo>
                    <a:pt x="6843" y="4733"/>
                    <a:pt x="7229" y="5443"/>
                    <a:pt x="7430" y="5980"/>
                  </a:cubicBezTo>
                  <a:cubicBezTo>
                    <a:pt x="7568" y="6347"/>
                    <a:pt x="7623" y="6636"/>
                    <a:pt x="7462" y="6751"/>
                  </a:cubicBezTo>
                  <a:cubicBezTo>
                    <a:pt x="7390" y="6802"/>
                    <a:pt x="7326" y="6826"/>
                    <a:pt x="7269" y="6826"/>
                  </a:cubicBezTo>
                  <a:cubicBezTo>
                    <a:pt x="7054" y="6826"/>
                    <a:pt x="6929" y="6493"/>
                    <a:pt x="6788" y="6040"/>
                  </a:cubicBezTo>
                  <a:cubicBezTo>
                    <a:pt x="6613" y="5476"/>
                    <a:pt x="6412" y="4723"/>
                    <a:pt x="5972" y="4183"/>
                  </a:cubicBezTo>
                  <a:cubicBezTo>
                    <a:pt x="5870" y="4050"/>
                    <a:pt x="5747" y="3930"/>
                    <a:pt x="5610" y="3830"/>
                  </a:cubicBezTo>
                  <a:cubicBezTo>
                    <a:pt x="5206" y="3536"/>
                    <a:pt x="4665" y="3320"/>
                    <a:pt x="4109" y="3165"/>
                  </a:cubicBezTo>
                  <a:cubicBezTo>
                    <a:pt x="2913" y="2835"/>
                    <a:pt x="1671" y="2780"/>
                    <a:pt x="1670" y="2780"/>
                  </a:cubicBezTo>
                  <a:lnTo>
                    <a:pt x="1670" y="2780"/>
                  </a:lnTo>
                  <a:cubicBezTo>
                    <a:pt x="1670" y="2780"/>
                    <a:pt x="1556" y="4123"/>
                    <a:pt x="1831" y="5371"/>
                  </a:cubicBezTo>
                  <a:cubicBezTo>
                    <a:pt x="1973" y="6031"/>
                    <a:pt x="2225" y="6659"/>
                    <a:pt x="2657" y="7054"/>
                  </a:cubicBezTo>
                  <a:cubicBezTo>
                    <a:pt x="2748" y="7136"/>
                    <a:pt x="2849" y="7214"/>
                    <a:pt x="2949" y="7278"/>
                  </a:cubicBezTo>
                  <a:cubicBezTo>
                    <a:pt x="3597" y="7714"/>
                    <a:pt x="4390" y="7851"/>
                    <a:pt x="5000" y="7953"/>
                  </a:cubicBezTo>
                  <a:cubicBezTo>
                    <a:pt x="5591" y="8053"/>
                    <a:pt x="6018" y="8118"/>
                    <a:pt x="5972" y="8397"/>
                  </a:cubicBezTo>
                  <a:cubicBezTo>
                    <a:pt x="5941" y="8590"/>
                    <a:pt x="5831" y="8665"/>
                    <a:pt x="5667" y="8665"/>
                  </a:cubicBezTo>
                  <a:cubicBezTo>
                    <a:pt x="5491" y="8665"/>
                    <a:pt x="5251" y="8579"/>
                    <a:pt x="4977" y="8461"/>
                  </a:cubicBezTo>
                  <a:cubicBezTo>
                    <a:pt x="4367" y="8195"/>
                    <a:pt x="3587" y="7769"/>
                    <a:pt x="2932" y="7741"/>
                  </a:cubicBezTo>
                  <a:cubicBezTo>
                    <a:pt x="2900" y="7740"/>
                    <a:pt x="2867" y="7739"/>
                    <a:pt x="2836" y="7739"/>
                  </a:cubicBezTo>
                  <a:cubicBezTo>
                    <a:pt x="2781" y="7739"/>
                    <a:pt x="2727" y="7742"/>
                    <a:pt x="2674" y="7750"/>
                  </a:cubicBezTo>
                  <a:cubicBezTo>
                    <a:pt x="2096" y="7828"/>
                    <a:pt x="1611" y="8053"/>
                    <a:pt x="1220" y="8319"/>
                  </a:cubicBezTo>
                  <a:cubicBezTo>
                    <a:pt x="414" y="8865"/>
                    <a:pt x="1" y="9589"/>
                    <a:pt x="1" y="9589"/>
                  </a:cubicBezTo>
                  <a:cubicBezTo>
                    <a:pt x="285" y="10007"/>
                    <a:pt x="813" y="10580"/>
                    <a:pt x="1459" y="11007"/>
                  </a:cubicBezTo>
                  <a:cubicBezTo>
                    <a:pt x="1985" y="11354"/>
                    <a:pt x="2585" y="11608"/>
                    <a:pt x="3198" y="11608"/>
                  </a:cubicBezTo>
                  <a:cubicBezTo>
                    <a:pt x="3248" y="11608"/>
                    <a:pt x="3298" y="11606"/>
                    <a:pt x="3349" y="11602"/>
                  </a:cubicBezTo>
                  <a:cubicBezTo>
                    <a:pt x="3372" y="11602"/>
                    <a:pt x="3390" y="11602"/>
                    <a:pt x="3408" y="11598"/>
                  </a:cubicBezTo>
                  <a:cubicBezTo>
                    <a:pt x="4027" y="11543"/>
                    <a:pt x="4596" y="10869"/>
                    <a:pt x="5220" y="10457"/>
                  </a:cubicBezTo>
                  <a:cubicBezTo>
                    <a:pt x="5497" y="10273"/>
                    <a:pt x="5785" y="10141"/>
                    <a:pt x="6092" y="10141"/>
                  </a:cubicBezTo>
                  <a:cubicBezTo>
                    <a:pt x="6268" y="10141"/>
                    <a:pt x="6450" y="10184"/>
                    <a:pt x="6641" y="10286"/>
                  </a:cubicBezTo>
                  <a:cubicBezTo>
                    <a:pt x="6655" y="10296"/>
                    <a:pt x="6674" y="10300"/>
                    <a:pt x="6687" y="10309"/>
                  </a:cubicBezTo>
                  <a:cubicBezTo>
                    <a:pt x="6380" y="10741"/>
                    <a:pt x="6050" y="11162"/>
                    <a:pt x="5715" y="11571"/>
                  </a:cubicBezTo>
                  <a:cubicBezTo>
                    <a:pt x="5628" y="11685"/>
                    <a:pt x="5536" y="11791"/>
                    <a:pt x="5444" y="11901"/>
                  </a:cubicBezTo>
                  <a:cubicBezTo>
                    <a:pt x="4835" y="12635"/>
                    <a:pt x="4219" y="13363"/>
                    <a:pt x="3675" y="14148"/>
                  </a:cubicBezTo>
                  <a:cubicBezTo>
                    <a:pt x="3422" y="14515"/>
                    <a:pt x="3184" y="14887"/>
                    <a:pt x="2964" y="15272"/>
                  </a:cubicBezTo>
                  <a:cubicBezTo>
                    <a:pt x="2739" y="15666"/>
                    <a:pt x="2547" y="16079"/>
                    <a:pt x="2363" y="16491"/>
                  </a:cubicBezTo>
                  <a:cubicBezTo>
                    <a:pt x="2166" y="16955"/>
                    <a:pt x="1986" y="17427"/>
                    <a:pt x="1844" y="17904"/>
                  </a:cubicBezTo>
                  <a:cubicBezTo>
                    <a:pt x="1771" y="18142"/>
                    <a:pt x="1711" y="18376"/>
                    <a:pt x="1656" y="18615"/>
                  </a:cubicBezTo>
                  <a:cubicBezTo>
                    <a:pt x="1629" y="18739"/>
                    <a:pt x="1592" y="18871"/>
                    <a:pt x="1578" y="19000"/>
                  </a:cubicBezTo>
                  <a:cubicBezTo>
                    <a:pt x="1565" y="19129"/>
                    <a:pt x="1565" y="19262"/>
                    <a:pt x="1565" y="19389"/>
                  </a:cubicBezTo>
                  <a:cubicBezTo>
                    <a:pt x="1560" y="19497"/>
                    <a:pt x="1634" y="19554"/>
                    <a:pt x="1714" y="19554"/>
                  </a:cubicBezTo>
                  <a:cubicBezTo>
                    <a:pt x="1780" y="19554"/>
                    <a:pt x="1850" y="19514"/>
                    <a:pt x="1881" y="19431"/>
                  </a:cubicBezTo>
                  <a:cubicBezTo>
                    <a:pt x="1922" y="19330"/>
                    <a:pt x="1963" y="19229"/>
                    <a:pt x="2005" y="19129"/>
                  </a:cubicBezTo>
                  <a:cubicBezTo>
                    <a:pt x="2046" y="19023"/>
                    <a:pt x="2069" y="18917"/>
                    <a:pt x="2101" y="18812"/>
                  </a:cubicBezTo>
                  <a:cubicBezTo>
                    <a:pt x="2166" y="18596"/>
                    <a:pt x="2230" y="18381"/>
                    <a:pt x="2299" y="18165"/>
                  </a:cubicBezTo>
                  <a:cubicBezTo>
                    <a:pt x="2431" y="17738"/>
                    <a:pt x="2583" y="17317"/>
                    <a:pt x="2748" y="16904"/>
                  </a:cubicBezTo>
                  <a:cubicBezTo>
                    <a:pt x="2913" y="16505"/>
                    <a:pt x="3097" y="16119"/>
                    <a:pt x="3294" y="15740"/>
                  </a:cubicBezTo>
                  <a:cubicBezTo>
                    <a:pt x="3500" y="15349"/>
                    <a:pt x="3711" y="14959"/>
                    <a:pt x="3944" y="14584"/>
                  </a:cubicBezTo>
                  <a:cubicBezTo>
                    <a:pt x="4577" y="13588"/>
                    <a:pt x="5334" y="12685"/>
                    <a:pt x="6063" y="11763"/>
                  </a:cubicBezTo>
                  <a:cubicBezTo>
                    <a:pt x="6380" y="11359"/>
                    <a:pt x="6696" y="10952"/>
                    <a:pt x="6990" y="10534"/>
                  </a:cubicBezTo>
                  <a:lnTo>
                    <a:pt x="6990" y="10534"/>
                  </a:lnTo>
                  <a:cubicBezTo>
                    <a:pt x="7394" y="10933"/>
                    <a:pt x="7233" y="11437"/>
                    <a:pt x="6981" y="12038"/>
                  </a:cubicBezTo>
                  <a:cubicBezTo>
                    <a:pt x="6778" y="12502"/>
                    <a:pt x="6522" y="13029"/>
                    <a:pt x="6426" y="13607"/>
                  </a:cubicBezTo>
                  <a:cubicBezTo>
                    <a:pt x="6376" y="13909"/>
                    <a:pt x="6444" y="14208"/>
                    <a:pt x="6581" y="14496"/>
                  </a:cubicBezTo>
                  <a:cubicBezTo>
                    <a:pt x="6719" y="14790"/>
                    <a:pt x="6935" y="15074"/>
                    <a:pt x="7174" y="15327"/>
                  </a:cubicBezTo>
                  <a:cubicBezTo>
                    <a:pt x="7847" y="16042"/>
                    <a:pt x="8719" y="16542"/>
                    <a:pt x="8719" y="16542"/>
                  </a:cubicBezTo>
                  <a:cubicBezTo>
                    <a:pt x="8719" y="16542"/>
                    <a:pt x="10031" y="15537"/>
                    <a:pt x="10200" y="14051"/>
                  </a:cubicBezTo>
                  <a:cubicBezTo>
                    <a:pt x="10228" y="13799"/>
                    <a:pt x="10223" y="13529"/>
                    <a:pt x="10173" y="13249"/>
                  </a:cubicBezTo>
                  <a:cubicBezTo>
                    <a:pt x="10163" y="13213"/>
                    <a:pt x="10158" y="13175"/>
                    <a:pt x="10145" y="13134"/>
                  </a:cubicBezTo>
                  <a:cubicBezTo>
                    <a:pt x="10012" y="12597"/>
                    <a:pt x="9622" y="12112"/>
                    <a:pt x="9361" y="11736"/>
                  </a:cubicBezTo>
                  <a:cubicBezTo>
                    <a:pt x="9127" y="11405"/>
                    <a:pt x="8985" y="11162"/>
                    <a:pt x="9187" y="11034"/>
                  </a:cubicBezTo>
                  <a:cubicBezTo>
                    <a:pt x="9219" y="11014"/>
                    <a:pt x="9251" y="11004"/>
                    <a:pt x="9283" y="11004"/>
                  </a:cubicBezTo>
                  <a:cubicBezTo>
                    <a:pt x="9433" y="11004"/>
                    <a:pt x="9572" y="11227"/>
                    <a:pt x="9723" y="11557"/>
                  </a:cubicBezTo>
                  <a:cubicBezTo>
                    <a:pt x="9906" y="11956"/>
                    <a:pt x="10099" y="12510"/>
                    <a:pt x="10338" y="13010"/>
                  </a:cubicBezTo>
                  <a:cubicBezTo>
                    <a:pt x="10503" y="13350"/>
                    <a:pt x="10686" y="13666"/>
                    <a:pt x="10906" y="13886"/>
                  </a:cubicBezTo>
                  <a:cubicBezTo>
                    <a:pt x="10998" y="13983"/>
                    <a:pt x="11098" y="14061"/>
                    <a:pt x="11208" y="14116"/>
                  </a:cubicBezTo>
                  <a:cubicBezTo>
                    <a:pt x="11784" y="14404"/>
                    <a:pt x="12377" y="14508"/>
                    <a:pt x="12936" y="14508"/>
                  </a:cubicBezTo>
                  <a:cubicBezTo>
                    <a:pt x="14445" y="14508"/>
                    <a:pt x="15708" y="13744"/>
                    <a:pt x="15708" y="13744"/>
                  </a:cubicBezTo>
                  <a:cubicBezTo>
                    <a:pt x="15708" y="13744"/>
                    <a:pt x="15350" y="11557"/>
                    <a:pt x="14226" y="10451"/>
                  </a:cubicBezTo>
                  <a:cubicBezTo>
                    <a:pt x="14034" y="10259"/>
                    <a:pt x="13818" y="10103"/>
                    <a:pt x="13580" y="9989"/>
                  </a:cubicBezTo>
                  <a:cubicBezTo>
                    <a:pt x="13327" y="9873"/>
                    <a:pt x="13062" y="9796"/>
                    <a:pt x="12791" y="9746"/>
                  </a:cubicBezTo>
                  <a:cubicBezTo>
                    <a:pt x="12486" y="9690"/>
                    <a:pt x="12180" y="9672"/>
                    <a:pt x="11890" y="9672"/>
                  </a:cubicBezTo>
                  <a:cubicBezTo>
                    <a:pt x="11534" y="9672"/>
                    <a:pt x="11202" y="9699"/>
                    <a:pt x="10925" y="9714"/>
                  </a:cubicBezTo>
                  <a:cubicBezTo>
                    <a:pt x="10793" y="9722"/>
                    <a:pt x="10673" y="9728"/>
                    <a:pt x="10567" y="9728"/>
                  </a:cubicBezTo>
                  <a:cubicBezTo>
                    <a:pt x="10213" y="9728"/>
                    <a:pt x="10023" y="9661"/>
                    <a:pt x="10108" y="9392"/>
                  </a:cubicBezTo>
                  <a:cubicBezTo>
                    <a:pt x="10173" y="9178"/>
                    <a:pt x="10363" y="9107"/>
                    <a:pt x="10632" y="9107"/>
                  </a:cubicBezTo>
                  <a:cubicBezTo>
                    <a:pt x="10727" y="9107"/>
                    <a:pt x="10831" y="9116"/>
                    <a:pt x="10943" y="9130"/>
                  </a:cubicBezTo>
                  <a:cubicBezTo>
                    <a:pt x="11475" y="9200"/>
                    <a:pt x="12190" y="9401"/>
                    <a:pt x="12874" y="9401"/>
                  </a:cubicBezTo>
                  <a:cubicBezTo>
                    <a:pt x="13140" y="9397"/>
                    <a:pt x="13392" y="9369"/>
                    <a:pt x="13635" y="9287"/>
                  </a:cubicBezTo>
                  <a:cubicBezTo>
                    <a:pt x="14070" y="9140"/>
                    <a:pt x="14497" y="8681"/>
                    <a:pt x="14868" y="8122"/>
                  </a:cubicBezTo>
                  <a:cubicBezTo>
                    <a:pt x="15666" y="6935"/>
                    <a:pt x="16231" y="5293"/>
                    <a:pt x="16231" y="5293"/>
                  </a:cubicBezTo>
                  <a:cubicBezTo>
                    <a:pt x="16231" y="5293"/>
                    <a:pt x="14786" y="4742"/>
                    <a:pt x="13443" y="4609"/>
                  </a:cubicBezTo>
                  <a:cubicBezTo>
                    <a:pt x="13247" y="4588"/>
                    <a:pt x="13054" y="4576"/>
                    <a:pt x="12868" y="4576"/>
                  </a:cubicBezTo>
                  <a:cubicBezTo>
                    <a:pt x="12287" y="4576"/>
                    <a:pt x="11772" y="4692"/>
                    <a:pt x="11470" y="5009"/>
                  </a:cubicBezTo>
                  <a:cubicBezTo>
                    <a:pt x="11452" y="5022"/>
                    <a:pt x="11443" y="5036"/>
                    <a:pt x="11429" y="5054"/>
                  </a:cubicBezTo>
                  <a:cubicBezTo>
                    <a:pt x="10916" y="5655"/>
                    <a:pt x="10586" y="6274"/>
                    <a:pt x="10306" y="6709"/>
                  </a:cubicBezTo>
                  <a:cubicBezTo>
                    <a:pt x="10078" y="7058"/>
                    <a:pt x="9886" y="7286"/>
                    <a:pt x="9663" y="7286"/>
                  </a:cubicBezTo>
                  <a:cubicBezTo>
                    <a:pt x="9607" y="7286"/>
                    <a:pt x="9550" y="7272"/>
                    <a:pt x="9489" y="7242"/>
                  </a:cubicBezTo>
                  <a:cubicBezTo>
                    <a:pt x="9310" y="7149"/>
                    <a:pt x="9544" y="6833"/>
                    <a:pt x="9893" y="6393"/>
                  </a:cubicBezTo>
                  <a:cubicBezTo>
                    <a:pt x="10237" y="5948"/>
                    <a:pt x="10696" y="5375"/>
                    <a:pt x="10975" y="4774"/>
                  </a:cubicBezTo>
                  <a:cubicBezTo>
                    <a:pt x="11062" y="4577"/>
                    <a:pt x="11136" y="4380"/>
                    <a:pt x="11177" y="4183"/>
                  </a:cubicBezTo>
                  <a:cubicBezTo>
                    <a:pt x="11269" y="3760"/>
                    <a:pt x="11269" y="3348"/>
                    <a:pt x="11218" y="2954"/>
                  </a:cubicBezTo>
                  <a:cubicBezTo>
                    <a:pt x="11007" y="1312"/>
                    <a:pt x="9843" y="1"/>
                    <a:pt x="9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3"/>
            <p:cNvSpPr/>
            <p:nvPr/>
          </p:nvSpPr>
          <p:spPr>
            <a:xfrm rot="7171194">
              <a:off x="123873" y="-237323"/>
              <a:ext cx="706475" cy="723995"/>
            </a:xfrm>
            <a:custGeom>
              <a:avLst/>
              <a:gdLst/>
              <a:ahLst/>
              <a:cxnLst/>
              <a:rect l="l" t="t" r="r" b="b"/>
              <a:pathLst>
                <a:path w="5968" h="6116" extrusionOk="0">
                  <a:moveTo>
                    <a:pt x="2656" y="1"/>
                  </a:moveTo>
                  <a:cubicBezTo>
                    <a:pt x="2588" y="1"/>
                    <a:pt x="2521" y="2"/>
                    <a:pt x="2454" y="4"/>
                  </a:cubicBezTo>
                  <a:cubicBezTo>
                    <a:pt x="2592" y="371"/>
                    <a:pt x="2647" y="660"/>
                    <a:pt x="2486" y="775"/>
                  </a:cubicBezTo>
                  <a:cubicBezTo>
                    <a:pt x="2414" y="826"/>
                    <a:pt x="2350" y="850"/>
                    <a:pt x="2293" y="850"/>
                  </a:cubicBezTo>
                  <a:cubicBezTo>
                    <a:pt x="2078" y="850"/>
                    <a:pt x="1953" y="517"/>
                    <a:pt x="1812" y="64"/>
                  </a:cubicBezTo>
                  <a:cubicBezTo>
                    <a:pt x="1358" y="142"/>
                    <a:pt x="941" y="311"/>
                    <a:pt x="615" y="633"/>
                  </a:cubicBezTo>
                  <a:cubicBezTo>
                    <a:pt x="257" y="986"/>
                    <a:pt x="83" y="1467"/>
                    <a:pt x="24" y="1977"/>
                  </a:cubicBezTo>
                  <a:cubicBezTo>
                    <a:pt x="615" y="2077"/>
                    <a:pt x="1042" y="2142"/>
                    <a:pt x="996" y="2421"/>
                  </a:cubicBezTo>
                  <a:cubicBezTo>
                    <a:pt x="965" y="2614"/>
                    <a:pt x="855" y="2689"/>
                    <a:pt x="691" y="2689"/>
                  </a:cubicBezTo>
                  <a:cubicBezTo>
                    <a:pt x="515" y="2689"/>
                    <a:pt x="275" y="2603"/>
                    <a:pt x="1" y="2485"/>
                  </a:cubicBezTo>
                  <a:lnTo>
                    <a:pt x="1" y="2485"/>
                  </a:lnTo>
                  <a:cubicBezTo>
                    <a:pt x="1" y="2586"/>
                    <a:pt x="5" y="2687"/>
                    <a:pt x="10" y="2783"/>
                  </a:cubicBezTo>
                  <a:cubicBezTo>
                    <a:pt x="56" y="3353"/>
                    <a:pt x="185" y="3912"/>
                    <a:pt x="244" y="4481"/>
                  </a:cubicBezTo>
                  <a:cubicBezTo>
                    <a:pt x="521" y="4297"/>
                    <a:pt x="809" y="4165"/>
                    <a:pt x="1116" y="4165"/>
                  </a:cubicBezTo>
                  <a:cubicBezTo>
                    <a:pt x="1292" y="4165"/>
                    <a:pt x="1474" y="4208"/>
                    <a:pt x="1665" y="4310"/>
                  </a:cubicBezTo>
                  <a:cubicBezTo>
                    <a:pt x="1679" y="4320"/>
                    <a:pt x="1698" y="4324"/>
                    <a:pt x="1711" y="4333"/>
                  </a:cubicBezTo>
                  <a:cubicBezTo>
                    <a:pt x="1404" y="4765"/>
                    <a:pt x="1074" y="5186"/>
                    <a:pt x="739" y="5595"/>
                  </a:cubicBezTo>
                  <a:cubicBezTo>
                    <a:pt x="849" y="5668"/>
                    <a:pt x="964" y="5732"/>
                    <a:pt x="1087" y="5787"/>
                  </a:cubicBezTo>
                  <a:cubicBezTo>
                    <a:pt x="1404" y="5383"/>
                    <a:pt x="1720" y="4976"/>
                    <a:pt x="2014" y="4558"/>
                  </a:cubicBezTo>
                  <a:lnTo>
                    <a:pt x="2014" y="4558"/>
                  </a:lnTo>
                  <a:cubicBezTo>
                    <a:pt x="2418" y="4957"/>
                    <a:pt x="2257" y="5461"/>
                    <a:pt x="2005" y="6062"/>
                  </a:cubicBezTo>
                  <a:cubicBezTo>
                    <a:pt x="2226" y="6098"/>
                    <a:pt x="2450" y="6116"/>
                    <a:pt x="2675" y="6116"/>
                  </a:cubicBezTo>
                  <a:cubicBezTo>
                    <a:pt x="3260" y="6116"/>
                    <a:pt x="3847" y="5995"/>
                    <a:pt x="4385" y="5760"/>
                  </a:cubicBezTo>
                  <a:cubicBezTo>
                    <a:pt x="4151" y="5429"/>
                    <a:pt x="4009" y="5186"/>
                    <a:pt x="4211" y="5058"/>
                  </a:cubicBezTo>
                  <a:cubicBezTo>
                    <a:pt x="4243" y="5038"/>
                    <a:pt x="4275" y="5028"/>
                    <a:pt x="4307" y="5028"/>
                  </a:cubicBezTo>
                  <a:cubicBezTo>
                    <a:pt x="4457" y="5028"/>
                    <a:pt x="4596" y="5251"/>
                    <a:pt x="4747" y="5581"/>
                  </a:cubicBezTo>
                  <a:cubicBezTo>
                    <a:pt x="4770" y="5567"/>
                    <a:pt x="4793" y="5554"/>
                    <a:pt x="4816" y="5539"/>
                  </a:cubicBezTo>
                  <a:cubicBezTo>
                    <a:pt x="5146" y="5342"/>
                    <a:pt x="5458" y="5095"/>
                    <a:pt x="5655" y="4765"/>
                  </a:cubicBezTo>
                  <a:cubicBezTo>
                    <a:pt x="5843" y="4458"/>
                    <a:pt x="5921" y="4104"/>
                    <a:pt x="5949" y="3738"/>
                  </a:cubicBezTo>
                  <a:lnTo>
                    <a:pt x="5949" y="3738"/>
                  </a:lnTo>
                  <a:cubicBezTo>
                    <a:pt x="5817" y="3746"/>
                    <a:pt x="5697" y="3752"/>
                    <a:pt x="5591" y="3752"/>
                  </a:cubicBezTo>
                  <a:cubicBezTo>
                    <a:pt x="5237" y="3752"/>
                    <a:pt x="5047" y="3685"/>
                    <a:pt x="5132" y="3416"/>
                  </a:cubicBezTo>
                  <a:cubicBezTo>
                    <a:pt x="5197" y="3202"/>
                    <a:pt x="5387" y="3131"/>
                    <a:pt x="5656" y="3131"/>
                  </a:cubicBezTo>
                  <a:cubicBezTo>
                    <a:pt x="5751" y="3131"/>
                    <a:pt x="5855" y="3140"/>
                    <a:pt x="5967" y="3154"/>
                  </a:cubicBezTo>
                  <a:lnTo>
                    <a:pt x="5967" y="3091"/>
                  </a:lnTo>
                  <a:cubicBezTo>
                    <a:pt x="5963" y="2256"/>
                    <a:pt x="5908" y="1330"/>
                    <a:pt x="5330" y="733"/>
                  </a:cubicBezTo>
                  <a:cubicBezTo>
                    <a:pt x="5102" y="1082"/>
                    <a:pt x="4910" y="1310"/>
                    <a:pt x="4687" y="1310"/>
                  </a:cubicBezTo>
                  <a:cubicBezTo>
                    <a:pt x="4631" y="1310"/>
                    <a:pt x="4574" y="1296"/>
                    <a:pt x="4513" y="1266"/>
                  </a:cubicBezTo>
                  <a:cubicBezTo>
                    <a:pt x="4334" y="1173"/>
                    <a:pt x="4568" y="857"/>
                    <a:pt x="4917" y="417"/>
                  </a:cubicBezTo>
                  <a:cubicBezTo>
                    <a:pt x="4416" y="133"/>
                    <a:pt x="3798" y="59"/>
                    <a:pt x="3211" y="23"/>
                  </a:cubicBezTo>
                  <a:cubicBezTo>
                    <a:pt x="3029" y="9"/>
                    <a:pt x="2842" y="1"/>
                    <a:pt x="2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3"/>
            <p:cNvSpPr/>
            <p:nvPr/>
          </p:nvSpPr>
          <p:spPr>
            <a:xfrm rot="7171194">
              <a:off x="-299958" y="-262442"/>
              <a:ext cx="431722" cy="259601"/>
            </a:xfrm>
            <a:custGeom>
              <a:avLst/>
              <a:gdLst/>
              <a:ahLst/>
              <a:cxnLst/>
              <a:rect l="l" t="t" r="r" b="b"/>
              <a:pathLst>
                <a:path w="3647" h="2193" extrusionOk="0">
                  <a:moveTo>
                    <a:pt x="3564" y="0"/>
                  </a:moveTo>
                  <a:cubicBezTo>
                    <a:pt x="2491" y="688"/>
                    <a:pt x="1253" y="1101"/>
                    <a:pt x="0" y="1362"/>
                  </a:cubicBezTo>
                  <a:cubicBezTo>
                    <a:pt x="138" y="1656"/>
                    <a:pt x="354" y="1940"/>
                    <a:pt x="593" y="2193"/>
                  </a:cubicBezTo>
                  <a:cubicBezTo>
                    <a:pt x="610" y="2179"/>
                    <a:pt x="629" y="2170"/>
                    <a:pt x="648" y="2156"/>
                  </a:cubicBezTo>
                  <a:cubicBezTo>
                    <a:pt x="1486" y="1615"/>
                    <a:pt x="2417" y="1211"/>
                    <a:pt x="3389" y="972"/>
                  </a:cubicBezTo>
                  <a:cubicBezTo>
                    <a:pt x="3463" y="955"/>
                    <a:pt x="3541" y="936"/>
                    <a:pt x="3619" y="917"/>
                  </a:cubicBezTo>
                  <a:cubicBezTo>
                    <a:pt x="3647" y="665"/>
                    <a:pt x="3642" y="395"/>
                    <a:pt x="3592" y="115"/>
                  </a:cubicBezTo>
                  <a:cubicBezTo>
                    <a:pt x="3582" y="79"/>
                    <a:pt x="3577" y="41"/>
                    <a:pt x="3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3"/>
            <p:cNvSpPr/>
            <p:nvPr/>
          </p:nvSpPr>
          <p:spPr>
            <a:xfrm rot="7171194">
              <a:off x="616046" y="-726749"/>
              <a:ext cx="253090" cy="458120"/>
            </a:xfrm>
            <a:custGeom>
              <a:avLst/>
              <a:gdLst/>
              <a:ahLst/>
              <a:cxnLst/>
              <a:rect l="l" t="t" r="r" b="b"/>
              <a:pathLst>
                <a:path w="2138" h="3870" extrusionOk="0">
                  <a:moveTo>
                    <a:pt x="1625" y="1"/>
                  </a:moveTo>
                  <a:cubicBezTo>
                    <a:pt x="1570" y="1"/>
                    <a:pt x="1516" y="4"/>
                    <a:pt x="1463" y="12"/>
                  </a:cubicBezTo>
                  <a:cubicBezTo>
                    <a:pt x="885" y="90"/>
                    <a:pt x="400" y="315"/>
                    <a:pt x="9" y="581"/>
                  </a:cubicBezTo>
                  <a:cubicBezTo>
                    <a:pt x="0" y="1223"/>
                    <a:pt x="56" y="1870"/>
                    <a:pt x="129" y="2512"/>
                  </a:cubicBezTo>
                  <a:cubicBezTo>
                    <a:pt x="161" y="2764"/>
                    <a:pt x="193" y="3021"/>
                    <a:pt x="248" y="3269"/>
                  </a:cubicBezTo>
                  <a:cubicBezTo>
                    <a:pt x="774" y="3616"/>
                    <a:pt x="1374" y="3870"/>
                    <a:pt x="1987" y="3870"/>
                  </a:cubicBezTo>
                  <a:cubicBezTo>
                    <a:pt x="2037" y="3870"/>
                    <a:pt x="2087" y="3868"/>
                    <a:pt x="2138" y="3864"/>
                  </a:cubicBezTo>
                  <a:cubicBezTo>
                    <a:pt x="1825" y="2603"/>
                    <a:pt x="1683" y="1301"/>
                    <a:pt x="1721" y="3"/>
                  </a:cubicBezTo>
                  <a:cubicBezTo>
                    <a:pt x="1689" y="2"/>
                    <a:pt x="1656" y="1"/>
                    <a:pt x="1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3"/>
            <p:cNvSpPr/>
            <p:nvPr/>
          </p:nvSpPr>
          <p:spPr>
            <a:xfrm rot="7171194">
              <a:off x="861455" y="-314574"/>
              <a:ext cx="490200" cy="487122"/>
            </a:xfrm>
            <a:custGeom>
              <a:avLst/>
              <a:gdLst/>
              <a:ahLst/>
              <a:cxnLst/>
              <a:rect l="l" t="t" r="r" b="b"/>
              <a:pathLst>
                <a:path w="4141" h="4115" extrusionOk="0">
                  <a:moveTo>
                    <a:pt x="2278" y="1"/>
                  </a:moveTo>
                  <a:cubicBezTo>
                    <a:pt x="2215" y="23"/>
                    <a:pt x="2151" y="51"/>
                    <a:pt x="2091" y="78"/>
                  </a:cubicBezTo>
                  <a:cubicBezTo>
                    <a:pt x="1150" y="482"/>
                    <a:pt x="440" y="1280"/>
                    <a:pt x="0" y="2207"/>
                  </a:cubicBezTo>
                  <a:cubicBezTo>
                    <a:pt x="142" y="2867"/>
                    <a:pt x="394" y="3495"/>
                    <a:pt x="826" y="3890"/>
                  </a:cubicBezTo>
                  <a:cubicBezTo>
                    <a:pt x="917" y="3972"/>
                    <a:pt x="1018" y="4050"/>
                    <a:pt x="1118" y="4114"/>
                  </a:cubicBezTo>
                  <a:lnTo>
                    <a:pt x="1118" y="4068"/>
                  </a:lnTo>
                  <a:cubicBezTo>
                    <a:pt x="1156" y="3551"/>
                    <a:pt x="1220" y="3018"/>
                    <a:pt x="1453" y="2554"/>
                  </a:cubicBezTo>
                  <a:cubicBezTo>
                    <a:pt x="1948" y="1587"/>
                    <a:pt x="3027" y="1161"/>
                    <a:pt x="4141" y="1019"/>
                  </a:cubicBezTo>
                  <a:cubicBezTo>
                    <a:pt x="4039" y="886"/>
                    <a:pt x="3916" y="766"/>
                    <a:pt x="3779" y="666"/>
                  </a:cubicBezTo>
                  <a:cubicBezTo>
                    <a:pt x="3375" y="372"/>
                    <a:pt x="2834" y="156"/>
                    <a:pt x="2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3"/>
            <p:cNvSpPr/>
            <p:nvPr/>
          </p:nvSpPr>
          <p:spPr>
            <a:xfrm rot="7171194">
              <a:off x="707886" y="401354"/>
              <a:ext cx="551283" cy="287183"/>
            </a:xfrm>
            <a:custGeom>
              <a:avLst/>
              <a:gdLst/>
              <a:ahLst/>
              <a:cxnLst/>
              <a:rect l="l" t="t" r="r" b="b"/>
              <a:pathLst>
                <a:path w="4657" h="2426" extrusionOk="0">
                  <a:moveTo>
                    <a:pt x="2711" y="1"/>
                  </a:moveTo>
                  <a:cubicBezTo>
                    <a:pt x="2058" y="1"/>
                    <a:pt x="1414" y="207"/>
                    <a:pt x="766" y="321"/>
                  </a:cubicBezTo>
                  <a:cubicBezTo>
                    <a:pt x="588" y="353"/>
                    <a:pt x="409" y="376"/>
                    <a:pt x="230" y="393"/>
                  </a:cubicBezTo>
                  <a:cubicBezTo>
                    <a:pt x="134" y="637"/>
                    <a:pt x="65" y="903"/>
                    <a:pt x="23" y="1183"/>
                  </a:cubicBezTo>
                  <a:cubicBezTo>
                    <a:pt x="0" y="1361"/>
                    <a:pt x="28" y="1563"/>
                    <a:pt x="83" y="1783"/>
                  </a:cubicBezTo>
                  <a:cubicBezTo>
                    <a:pt x="180" y="1779"/>
                    <a:pt x="276" y="1779"/>
                    <a:pt x="368" y="1779"/>
                  </a:cubicBezTo>
                  <a:cubicBezTo>
                    <a:pt x="1372" y="1788"/>
                    <a:pt x="2372" y="1907"/>
                    <a:pt x="3353" y="2127"/>
                  </a:cubicBezTo>
                  <a:cubicBezTo>
                    <a:pt x="3693" y="2201"/>
                    <a:pt x="4032" y="2296"/>
                    <a:pt x="4362" y="2425"/>
                  </a:cubicBezTo>
                  <a:cubicBezTo>
                    <a:pt x="4449" y="2228"/>
                    <a:pt x="4523" y="2031"/>
                    <a:pt x="4564" y="1834"/>
                  </a:cubicBezTo>
                  <a:cubicBezTo>
                    <a:pt x="4656" y="1411"/>
                    <a:pt x="4656" y="999"/>
                    <a:pt x="4605" y="605"/>
                  </a:cubicBezTo>
                  <a:cubicBezTo>
                    <a:pt x="4096" y="311"/>
                    <a:pt x="3555" y="63"/>
                    <a:pt x="2972" y="13"/>
                  </a:cubicBezTo>
                  <a:cubicBezTo>
                    <a:pt x="2885" y="5"/>
                    <a:pt x="2798" y="1"/>
                    <a:pt x="2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3"/>
            <p:cNvSpPr/>
            <p:nvPr/>
          </p:nvSpPr>
          <p:spPr>
            <a:xfrm rot="7171194">
              <a:off x="-291794" y="162448"/>
              <a:ext cx="460487" cy="490318"/>
            </a:xfrm>
            <a:custGeom>
              <a:avLst/>
              <a:gdLst/>
              <a:ahLst/>
              <a:cxnLst/>
              <a:rect l="l" t="t" r="r" b="b"/>
              <a:pathLst>
                <a:path w="3890" h="4142" extrusionOk="0">
                  <a:moveTo>
                    <a:pt x="2454" y="1"/>
                  </a:moveTo>
                  <a:cubicBezTo>
                    <a:pt x="2101" y="1294"/>
                    <a:pt x="1202" y="2418"/>
                    <a:pt x="101" y="3197"/>
                  </a:cubicBezTo>
                  <a:cubicBezTo>
                    <a:pt x="69" y="3220"/>
                    <a:pt x="33" y="3243"/>
                    <a:pt x="1" y="3265"/>
                  </a:cubicBezTo>
                  <a:cubicBezTo>
                    <a:pt x="166" y="3605"/>
                    <a:pt x="349" y="3921"/>
                    <a:pt x="569" y="4141"/>
                  </a:cubicBezTo>
                  <a:cubicBezTo>
                    <a:pt x="822" y="4073"/>
                    <a:pt x="1070" y="3986"/>
                    <a:pt x="1303" y="3866"/>
                  </a:cubicBezTo>
                  <a:cubicBezTo>
                    <a:pt x="1862" y="3578"/>
                    <a:pt x="2302" y="3091"/>
                    <a:pt x="2693" y="2596"/>
                  </a:cubicBezTo>
                  <a:cubicBezTo>
                    <a:pt x="3146" y="2023"/>
                    <a:pt x="3568" y="1381"/>
                    <a:pt x="3889" y="706"/>
                  </a:cubicBezTo>
                  <a:cubicBezTo>
                    <a:pt x="3697" y="514"/>
                    <a:pt x="3481" y="358"/>
                    <a:pt x="3243" y="244"/>
                  </a:cubicBezTo>
                  <a:cubicBezTo>
                    <a:pt x="2990" y="128"/>
                    <a:pt x="2725" y="51"/>
                    <a:pt x="2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rot="7171194">
              <a:off x="179859" y="496600"/>
              <a:ext cx="406270" cy="571407"/>
            </a:xfrm>
            <a:custGeom>
              <a:avLst/>
              <a:gdLst/>
              <a:ahLst/>
              <a:cxnLst/>
              <a:rect l="l" t="t" r="r" b="b"/>
              <a:pathLst>
                <a:path w="3432" h="4827" extrusionOk="0">
                  <a:moveTo>
                    <a:pt x="1398" y="1"/>
                  </a:moveTo>
                  <a:cubicBezTo>
                    <a:pt x="817" y="1"/>
                    <a:pt x="302" y="117"/>
                    <a:pt x="0" y="434"/>
                  </a:cubicBezTo>
                  <a:cubicBezTo>
                    <a:pt x="294" y="599"/>
                    <a:pt x="555" y="809"/>
                    <a:pt x="766" y="1080"/>
                  </a:cubicBezTo>
                  <a:cubicBezTo>
                    <a:pt x="1101" y="1507"/>
                    <a:pt x="1266" y="2038"/>
                    <a:pt x="1372" y="2574"/>
                  </a:cubicBezTo>
                  <a:cubicBezTo>
                    <a:pt x="1514" y="3313"/>
                    <a:pt x="1550" y="4083"/>
                    <a:pt x="1404" y="4826"/>
                  </a:cubicBezTo>
                  <a:cubicBezTo>
                    <a:pt x="1670" y="4822"/>
                    <a:pt x="1922" y="4794"/>
                    <a:pt x="2165" y="4712"/>
                  </a:cubicBezTo>
                  <a:cubicBezTo>
                    <a:pt x="2600" y="4565"/>
                    <a:pt x="3027" y="4106"/>
                    <a:pt x="3398" y="3547"/>
                  </a:cubicBezTo>
                  <a:cubicBezTo>
                    <a:pt x="3431" y="3042"/>
                    <a:pt x="3380" y="2538"/>
                    <a:pt x="3229" y="2043"/>
                  </a:cubicBezTo>
                  <a:cubicBezTo>
                    <a:pt x="2991" y="1272"/>
                    <a:pt x="2541" y="607"/>
                    <a:pt x="1973" y="34"/>
                  </a:cubicBezTo>
                  <a:cubicBezTo>
                    <a:pt x="1777" y="13"/>
                    <a:pt x="1584"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3" name="Google Shape;3443;p43"/>
          <p:cNvGrpSpPr/>
          <p:nvPr/>
        </p:nvGrpSpPr>
        <p:grpSpPr>
          <a:xfrm rot="-1800046">
            <a:off x="8186406" y="-590295"/>
            <a:ext cx="1105234" cy="1763871"/>
            <a:chOff x="6582775" y="1593150"/>
            <a:chExt cx="339850" cy="542375"/>
          </a:xfrm>
        </p:grpSpPr>
        <p:sp>
          <p:nvSpPr>
            <p:cNvPr id="3444" name="Google Shape;3444;p43"/>
            <p:cNvSpPr/>
            <p:nvPr/>
          </p:nvSpPr>
          <p:spPr>
            <a:xfrm>
              <a:off x="6729050" y="1693225"/>
              <a:ext cx="117325" cy="159750"/>
            </a:xfrm>
            <a:custGeom>
              <a:avLst/>
              <a:gdLst/>
              <a:ahLst/>
              <a:cxnLst/>
              <a:rect l="l" t="t" r="r" b="b"/>
              <a:pathLst>
                <a:path w="4693" h="6390" extrusionOk="0">
                  <a:moveTo>
                    <a:pt x="4614" y="1"/>
                  </a:moveTo>
                  <a:lnTo>
                    <a:pt x="4614" y="1"/>
                  </a:lnTo>
                  <a:cubicBezTo>
                    <a:pt x="4527" y="633"/>
                    <a:pt x="4147" y="1147"/>
                    <a:pt x="3670" y="1588"/>
                  </a:cubicBezTo>
                  <a:cubicBezTo>
                    <a:pt x="3372" y="1863"/>
                    <a:pt x="3037" y="2111"/>
                    <a:pt x="2711" y="2339"/>
                  </a:cubicBezTo>
                  <a:cubicBezTo>
                    <a:pt x="2404" y="2555"/>
                    <a:pt x="2092" y="2771"/>
                    <a:pt x="1808" y="3023"/>
                  </a:cubicBezTo>
                  <a:cubicBezTo>
                    <a:pt x="1738" y="3082"/>
                    <a:pt x="1670" y="3152"/>
                    <a:pt x="1606" y="3220"/>
                  </a:cubicBezTo>
                  <a:cubicBezTo>
                    <a:pt x="995" y="3848"/>
                    <a:pt x="555" y="4752"/>
                    <a:pt x="239" y="5637"/>
                  </a:cubicBezTo>
                  <a:cubicBezTo>
                    <a:pt x="203" y="5747"/>
                    <a:pt x="166" y="5853"/>
                    <a:pt x="129" y="5963"/>
                  </a:cubicBezTo>
                  <a:cubicBezTo>
                    <a:pt x="111" y="6027"/>
                    <a:pt x="87" y="6087"/>
                    <a:pt x="70" y="6151"/>
                  </a:cubicBezTo>
                  <a:cubicBezTo>
                    <a:pt x="47" y="6233"/>
                    <a:pt x="24" y="6312"/>
                    <a:pt x="1" y="6390"/>
                  </a:cubicBezTo>
                  <a:cubicBezTo>
                    <a:pt x="42" y="6329"/>
                    <a:pt x="83" y="6274"/>
                    <a:pt x="129" y="6219"/>
                  </a:cubicBezTo>
                  <a:cubicBezTo>
                    <a:pt x="148" y="6197"/>
                    <a:pt x="170" y="6174"/>
                    <a:pt x="189" y="6151"/>
                  </a:cubicBezTo>
                  <a:cubicBezTo>
                    <a:pt x="216" y="6123"/>
                    <a:pt x="239" y="6096"/>
                    <a:pt x="267" y="6068"/>
                  </a:cubicBezTo>
                  <a:cubicBezTo>
                    <a:pt x="762" y="5554"/>
                    <a:pt x="1431" y="5215"/>
                    <a:pt x="2060" y="4839"/>
                  </a:cubicBezTo>
                  <a:cubicBezTo>
                    <a:pt x="2322" y="4684"/>
                    <a:pt x="2574" y="4523"/>
                    <a:pt x="2807" y="4339"/>
                  </a:cubicBezTo>
                  <a:cubicBezTo>
                    <a:pt x="3142" y="4073"/>
                    <a:pt x="3431" y="3761"/>
                    <a:pt x="3679" y="3418"/>
                  </a:cubicBezTo>
                  <a:cubicBezTo>
                    <a:pt x="4367" y="2445"/>
                    <a:pt x="4692" y="1202"/>
                    <a:pt x="4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a:off x="6744750" y="1802500"/>
              <a:ext cx="117550" cy="159725"/>
            </a:xfrm>
            <a:custGeom>
              <a:avLst/>
              <a:gdLst/>
              <a:ahLst/>
              <a:cxnLst/>
              <a:rect l="l" t="t" r="r" b="b"/>
              <a:pathLst>
                <a:path w="4702" h="6389" extrusionOk="0">
                  <a:moveTo>
                    <a:pt x="4619" y="0"/>
                  </a:moveTo>
                  <a:lnTo>
                    <a:pt x="4619" y="0"/>
                  </a:lnTo>
                  <a:cubicBezTo>
                    <a:pt x="4505" y="808"/>
                    <a:pt x="3913" y="1427"/>
                    <a:pt x="3252" y="1941"/>
                  </a:cubicBezTo>
                  <a:cubicBezTo>
                    <a:pt x="3074" y="2083"/>
                    <a:pt x="2895" y="2211"/>
                    <a:pt x="2712" y="2335"/>
                  </a:cubicBezTo>
                  <a:cubicBezTo>
                    <a:pt x="2454" y="2518"/>
                    <a:pt x="2198" y="2697"/>
                    <a:pt x="1955" y="2894"/>
                  </a:cubicBezTo>
                  <a:cubicBezTo>
                    <a:pt x="1836" y="2995"/>
                    <a:pt x="1716" y="3105"/>
                    <a:pt x="1606" y="3220"/>
                  </a:cubicBezTo>
                  <a:cubicBezTo>
                    <a:pt x="983" y="3862"/>
                    <a:pt x="533" y="4798"/>
                    <a:pt x="217" y="5696"/>
                  </a:cubicBezTo>
                  <a:lnTo>
                    <a:pt x="217" y="5700"/>
                  </a:lnTo>
                  <a:cubicBezTo>
                    <a:pt x="134" y="5935"/>
                    <a:pt x="65" y="6164"/>
                    <a:pt x="1" y="6388"/>
                  </a:cubicBezTo>
                  <a:cubicBezTo>
                    <a:pt x="92" y="6261"/>
                    <a:pt x="189" y="6141"/>
                    <a:pt x="299" y="6036"/>
                  </a:cubicBezTo>
                  <a:cubicBezTo>
                    <a:pt x="854" y="5476"/>
                    <a:pt x="1606" y="5128"/>
                    <a:pt x="2289" y="4701"/>
                  </a:cubicBezTo>
                  <a:lnTo>
                    <a:pt x="2289" y="4697"/>
                  </a:lnTo>
                  <a:cubicBezTo>
                    <a:pt x="2469" y="4587"/>
                    <a:pt x="2642" y="4468"/>
                    <a:pt x="2808" y="4339"/>
                  </a:cubicBezTo>
                  <a:cubicBezTo>
                    <a:pt x="3037" y="4155"/>
                    <a:pt x="3243" y="3954"/>
                    <a:pt x="3432" y="3734"/>
                  </a:cubicBezTo>
                  <a:cubicBezTo>
                    <a:pt x="4289" y="2720"/>
                    <a:pt x="4702" y="1335"/>
                    <a:pt x="4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3"/>
            <p:cNvSpPr/>
            <p:nvPr/>
          </p:nvSpPr>
          <p:spPr>
            <a:xfrm>
              <a:off x="6766875" y="1914875"/>
              <a:ext cx="155750" cy="120725"/>
            </a:xfrm>
            <a:custGeom>
              <a:avLst/>
              <a:gdLst/>
              <a:ahLst/>
              <a:cxnLst/>
              <a:rect l="l" t="t" r="r" b="b"/>
              <a:pathLst>
                <a:path w="6230" h="4829" extrusionOk="0">
                  <a:moveTo>
                    <a:pt x="6229" y="0"/>
                  </a:moveTo>
                  <a:lnTo>
                    <a:pt x="6229" y="0"/>
                  </a:lnTo>
                  <a:cubicBezTo>
                    <a:pt x="5802" y="940"/>
                    <a:pt x="4725" y="1380"/>
                    <a:pt x="3743" y="1706"/>
                  </a:cubicBezTo>
                  <a:cubicBezTo>
                    <a:pt x="3601" y="1756"/>
                    <a:pt x="3450" y="1806"/>
                    <a:pt x="3307" y="1857"/>
                  </a:cubicBezTo>
                  <a:cubicBezTo>
                    <a:pt x="3004" y="1963"/>
                    <a:pt x="2712" y="2081"/>
                    <a:pt x="2432" y="2242"/>
                  </a:cubicBezTo>
                  <a:cubicBezTo>
                    <a:pt x="2134" y="2412"/>
                    <a:pt x="1844" y="2632"/>
                    <a:pt x="1574" y="2879"/>
                  </a:cubicBezTo>
                  <a:cubicBezTo>
                    <a:pt x="1125" y="3297"/>
                    <a:pt x="716" y="3792"/>
                    <a:pt x="363" y="4287"/>
                  </a:cubicBezTo>
                  <a:cubicBezTo>
                    <a:pt x="235" y="4467"/>
                    <a:pt x="111" y="4650"/>
                    <a:pt x="1" y="4829"/>
                  </a:cubicBezTo>
                  <a:cubicBezTo>
                    <a:pt x="148" y="4714"/>
                    <a:pt x="308" y="4613"/>
                    <a:pt x="473" y="4526"/>
                  </a:cubicBezTo>
                  <a:cubicBezTo>
                    <a:pt x="913" y="4306"/>
                    <a:pt x="1400" y="4177"/>
                    <a:pt x="1891" y="4054"/>
                  </a:cubicBezTo>
                  <a:cubicBezTo>
                    <a:pt x="2358" y="3939"/>
                    <a:pt x="2831" y="3829"/>
                    <a:pt x="3271" y="3654"/>
                  </a:cubicBezTo>
                  <a:cubicBezTo>
                    <a:pt x="3450" y="3582"/>
                    <a:pt x="3624" y="3499"/>
                    <a:pt x="3794" y="3402"/>
                  </a:cubicBezTo>
                  <a:cubicBezTo>
                    <a:pt x="5032" y="2697"/>
                    <a:pt x="5912" y="1398"/>
                    <a:pt x="6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3"/>
            <p:cNvSpPr/>
            <p:nvPr/>
          </p:nvSpPr>
          <p:spPr>
            <a:xfrm>
              <a:off x="6617975" y="1693225"/>
              <a:ext cx="117550" cy="159750"/>
            </a:xfrm>
            <a:custGeom>
              <a:avLst/>
              <a:gdLst/>
              <a:ahLst/>
              <a:cxnLst/>
              <a:rect l="l" t="t" r="r" b="b"/>
              <a:pathLst>
                <a:path w="4702" h="6390" extrusionOk="0">
                  <a:moveTo>
                    <a:pt x="83" y="1"/>
                  </a:moveTo>
                  <a:lnTo>
                    <a:pt x="83" y="1"/>
                  </a:lnTo>
                  <a:cubicBezTo>
                    <a:pt x="0" y="1349"/>
                    <a:pt x="417" y="2748"/>
                    <a:pt x="1294" y="3761"/>
                  </a:cubicBezTo>
                  <a:cubicBezTo>
                    <a:pt x="1472" y="3973"/>
                    <a:pt x="1674" y="4165"/>
                    <a:pt x="1894" y="4339"/>
                  </a:cubicBezTo>
                  <a:cubicBezTo>
                    <a:pt x="2128" y="4523"/>
                    <a:pt x="2384" y="4688"/>
                    <a:pt x="2642" y="4839"/>
                  </a:cubicBezTo>
                  <a:cubicBezTo>
                    <a:pt x="3228" y="5192"/>
                    <a:pt x="3843" y="5504"/>
                    <a:pt x="4325" y="5954"/>
                  </a:cubicBezTo>
                  <a:cubicBezTo>
                    <a:pt x="4388" y="6018"/>
                    <a:pt x="4453" y="6082"/>
                    <a:pt x="4513" y="6151"/>
                  </a:cubicBezTo>
                  <a:cubicBezTo>
                    <a:pt x="4536" y="6174"/>
                    <a:pt x="4554" y="6197"/>
                    <a:pt x="4572" y="6219"/>
                  </a:cubicBezTo>
                  <a:cubicBezTo>
                    <a:pt x="4619" y="6274"/>
                    <a:pt x="4659" y="6329"/>
                    <a:pt x="4701" y="6390"/>
                  </a:cubicBezTo>
                  <a:cubicBezTo>
                    <a:pt x="4682" y="6312"/>
                    <a:pt x="4655" y="6233"/>
                    <a:pt x="4632" y="6151"/>
                  </a:cubicBezTo>
                  <a:cubicBezTo>
                    <a:pt x="4613" y="6087"/>
                    <a:pt x="4595" y="6027"/>
                    <a:pt x="4572" y="5963"/>
                  </a:cubicBezTo>
                  <a:cubicBezTo>
                    <a:pt x="4499" y="5729"/>
                    <a:pt x="4412" y="5486"/>
                    <a:pt x="4316" y="5247"/>
                  </a:cubicBezTo>
                  <a:cubicBezTo>
                    <a:pt x="4035" y="4546"/>
                    <a:pt x="3669" y="3853"/>
                    <a:pt x="3197" y="3330"/>
                  </a:cubicBezTo>
                  <a:cubicBezTo>
                    <a:pt x="3165" y="3289"/>
                    <a:pt x="3133" y="3253"/>
                    <a:pt x="3095" y="3220"/>
                  </a:cubicBezTo>
                  <a:cubicBezTo>
                    <a:pt x="2765" y="2877"/>
                    <a:pt x="2375" y="2610"/>
                    <a:pt x="1986" y="2339"/>
                  </a:cubicBezTo>
                  <a:cubicBezTo>
                    <a:pt x="1931" y="2299"/>
                    <a:pt x="1871" y="2257"/>
                    <a:pt x="1812" y="2212"/>
                  </a:cubicBezTo>
                  <a:cubicBezTo>
                    <a:pt x="1018" y="1643"/>
                    <a:pt x="220" y="955"/>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3"/>
            <p:cNvSpPr/>
            <p:nvPr/>
          </p:nvSpPr>
          <p:spPr>
            <a:xfrm>
              <a:off x="6588600" y="1841825"/>
              <a:ext cx="156175" cy="120400"/>
            </a:xfrm>
            <a:custGeom>
              <a:avLst/>
              <a:gdLst/>
              <a:ahLst/>
              <a:cxnLst/>
              <a:rect l="l" t="t" r="r" b="b"/>
              <a:pathLst>
                <a:path w="6247" h="4816" extrusionOk="0">
                  <a:moveTo>
                    <a:pt x="1" y="0"/>
                  </a:moveTo>
                  <a:lnTo>
                    <a:pt x="1" y="0"/>
                  </a:lnTo>
                  <a:cubicBezTo>
                    <a:pt x="240" y="1046"/>
                    <a:pt x="794" y="2032"/>
                    <a:pt x="1574" y="2757"/>
                  </a:cubicBezTo>
                  <a:cubicBezTo>
                    <a:pt x="1899" y="3060"/>
                    <a:pt x="2266" y="3312"/>
                    <a:pt x="2661" y="3509"/>
                  </a:cubicBezTo>
                  <a:lnTo>
                    <a:pt x="2661" y="3513"/>
                  </a:lnTo>
                  <a:cubicBezTo>
                    <a:pt x="2761" y="3559"/>
                    <a:pt x="2867" y="3605"/>
                    <a:pt x="2968" y="3646"/>
                  </a:cubicBezTo>
                  <a:cubicBezTo>
                    <a:pt x="3968" y="4050"/>
                    <a:pt x="5128" y="4091"/>
                    <a:pt x="6022" y="4660"/>
                  </a:cubicBezTo>
                  <a:cubicBezTo>
                    <a:pt x="6101" y="4705"/>
                    <a:pt x="6173" y="4756"/>
                    <a:pt x="6247" y="4815"/>
                  </a:cubicBezTo>
                  <a:cubicBezTo>
                    <a:pt x="6160" y="4678"/>
                    <a:pt x="6069" y="4540"/>
                    <a:pt x="5972" y="4403"/>
                  </a:cubicBezTo>
                  <a:lnTo>
                    <a:pt x="5967" y="4398"/>
                  </a:lnTo>
                  <a:cubicBezTo>
                    <a:pt x="5390" y="3564"/>
                    <a:pt x="4647" y="2711"/>
                    <a:pt x="3802" y="2234"/>
                  </a:cubicBezTo>
                  <a:cubicBezTo>
                    <a:pt x="3477" y="2046"/>
                    <a:pt x="3119" y="1913"/>
                    <a:pt x="2761" y="1794"/>
                  </a:cubicBezTo>
                  <a:cubicBezTo>
                    <a:pt x="2674" y="1761"/>
                    <a:pt x="2583" y="1729"/>
                    <a:pt x="2492" y="1702"/>
                  </a:cubicBezTo>
                  <a:cubicBezTo>
                    <a:pt x="2234" y="1615"/>
                    <a:pt x="1969" y="1523"/>
                    <a:pt x="1707" y="1413"/>
                  </a:cubicBezTo>
                  <a:cubicBezTo>
                    <a:pt x="987" y="1111"/>
                    <a:pt x="318" y="693"/>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3"/>
            <p:cNvSpPr/>
            <p:nvPr/>
          </p:nvSpPr>
          <p:spPr>
            <a:xfrm>
              <a:off x="6582775" y="1973550"/>
              <a:ext cx="189875" cy="56775"/>
            </a:xfrm>
            <a:custGeom>
              <a:avLst/>
              <a:gdLst/>
              <a:ahLst/>
              <a:cxnLst/>
              <a:rect l="l" t="t" r="r" b="b"/>
              <a:pathLst>
                <a:path w="7595" h="2271" extrusionOk="0">
                  <a:moveTo>
                    <a:pt x="1" y="1"/>
                  </a:moveTo>
                  <a:lnTo>
                    <a:pt x="1" y="1"/>
                  </a:lnTo>
                  <a:cubicBezTo>
                    <a:pt x="490" y="707"/>
                    <a:pt x="1151" y="1298"/>
                    <a:pt x="1912" y="1702"/>
                  </a:cubicBezTo>
                  <a:cubicBezTo>
                    <a:pt x="2495" y="2014"/>
                    <a:pt x="3137" y="2211"/>
                    <a:pt x="3798" y="2257"/>
                  </a:cubicBezTo>
                  <a:cubicBezTo>
                    <a:pt x="3902" y="2266"/>
                    <a:pt x="4008" y="2270"/>
                    <a:pt x="4118" y="2270"/>
                  </a:cubicBezTo>
                  <a:cubicBezTo>
                    <a:pt x="4982" y="2266"/>
                    <a:pt x="5859" y="2008"/>
                    <a:pt x="6713" y="2008"/>
                  </a:cubicBezTo>
                  <a:cubicBezTo>
                    <a:pt x="6826" y="2008"/>
                    <a:pt x="6938" y="2013"/>
                    <a:pt x="7049" y="2023"/>
                  </a:cubicBezTo>
                  <a:cubicBezTo>
                    <a:pt x="7227" y="2041"/>
                    <a:pt x="7411" y="2073"/>
                    <a:pt x="7595" y="2124"/>
                  </a:cubicBezTo>
                  <a:cubicBezTo>
                    <a:pt x="7379" y="1973"/>
                    <a:pt x="7149" y="1817"/>
                    <a:pt x="6911" y="1670"/>
                  </a:cubicBezTo>
                  <a:cubicBezTo>
                    <a:pt x="6122" y="1184"/>
                    <a:pt x="5219" y="757"/>
                    <a:pt x="4361" y="642"/>
                  </a:cubicBezTo>
                  <a:cubicBezTo>
                    <a:pt x="4178" y="620"/>
                    <a:pt x="3991" y="611"/>
                    <a:pt x="3804" y="611"/>
                  </a:cubicBezTo>
                  <a:cubicBezTo>
                    <a:pt x="3692" y="611"/>
                    <a:pt x="3579" y="614"/>
                    <a:pt x="3468" y="619"/>
                  </a:cubicBezTo>
                  <a:cubicBezTo>
                    <a:pt x="3293" y="625"/>
                    <a:pt x="3119" y="634"/>
                    <a:pt x="2945" y="647"/>
                  </a:cubicBezTo>
                  <a:cubicBezTo>
                    <a:pt x="2706" y="662"/>
                    <a:pt x="2460" y="673"/>
                    <a:pt x="2213" y="673"/>
                  </a:cubicBezTo>
                  <a:cubicBezTo>
                    <a:pt x="2076" y="673"/>
                    <a:pt x="1939" y="669"/>
                    <a:pt x="1802" y="661"/>
                  </a:cubicBezTo>
                  <a:cubicBezTo>
                    <a:pt x="1129" y="619"/>
                    <a:pt x="482" y="45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3"/>
            <p:cNvSpPr/>
            <p:nvPr/>
          </p:nvSpPr>
          <p:spPr>
            <a:xfrm>
              <a:off x="6725725" y="1719025"/>
              <a:ext cx="123400" cy="416500"/>
            </a:xfrm>
            <a:custGeom>
              <a:avLst/>
              <a:gdLst/>
              <a:ahLst/>
              <a:cxnLst/>
              <a:rect l="l" t="t" r="r" b="b"/>
              <a:pathLst>
                <a:path w="4936" h="16660" extrusionOk="0">
                  <a:moveTo>
                    <a:pt x="400" y="1"/>
                  </a:moveTo>
                  <a:cubicBezTo>
                    <a:pt x="348" y="1"/>
                    <a:pt x="303" y="36"/>
                    <a:pt x="294" y="84"/>
                  </a:cubicBezTo>
                  <a:cubicBezTo>
                    <a:pt x="83" y="1514"/>
                    <a:pt x="0" y="2954"/>
                    <a:pt x="6" y="4399"/>
                  </a:cubicBezTo>
                  <a:cubicBezTo>
                    <a:pt x="15" y="5843"/>
                    <a:pt x="120" y="7293"/>
                    <a:pt x="372" y="8723"/>
                  </a:cubicBezTo>
                  <a:cubicBezTo>
                    <a:pt x="620" y="10154"/>
                    <a:pt x="1018" y="11571"/>
                    <a:pt x="1624" y="12915"/>
                  </a:cubicBezTo>
                  <a:cubicBezTo>
                    <a:pt x="1936" y="13579"/>
                    <a:pt x="2294" y="14231"/>
                    <a:pt x="2711" y="14845"/>
                  </a:cubicBezTo>
                  <a:cubicBezTo>
                    <a:pt x="3143" y="15451"/>
                    <a:pt x="3628" y="16020"/>
                    <a:pt x="4170" y="16542"/>
                  </a:cubicBezTo>
                  <a:cubicBezTo>
                    <a:pt x="4170" y="16542"/>
                    <a:pt x="4174" y="16547"/>
                    <a:pt x="4178" y="16551"/>
                  </a:cubicBezTo>
                  <a:cubicBezTo>
                    <a:pt x="4259" y="16624"/>
                    <a:pt x="4361" y="16660"/>
                    <a:pt x="4462" y="16660"/>
                  </a:cubicBezTo>
                  <a:cubicBezTo>
                    <a:pt x="4579" y="16660"/>
                    <a:pt x="4695" y="16611"/>
                    <a:pt x="4779" y="16515"/>
                  </a:cubicBezTo>
                  <a:cubicBezTo>
                    <a:pt x="4936" y="16341"/>
                    <a:pt x="4921" y="16075"/>
                    <a:pt x="4747" y="15914"/>
                  </a:cubicBezTo>
                  <a:lnTo>
                    <a:pt x="4739" y="15910"/>
                  </a:lnTo>
                  <a:cubicBezTo>
                    <a:pt x="4225" y="15451"/>
                    <a:pt x="3757" y="14946"/>
                    <a:pt x="3335" y="14396"/>
                  </a:cubicBezTo>
                  <a:cubicBezTo>
                    <a:pt x="2923" y="13837"/>
                    <a:pt x="2565" y="13240"/>
                    <a:pt x="2243" y="12616"/>
                  </a:cubicBezTo>
                  <a:cubicBezTo>
                    <a:pt x="1619" y="11365"/>
                    <a:pt x="1184" y="10012"/>
                    <a:pt x="886" y="8622"/>
                  </a:cubicBezTo>
                  <a:cubicBezTo>
                    <a:pt x="588" y="7238"/>
                    <a:pt x="427" y="5816"/>
                    <a:pt x="364" y="4395"/>
                  </a:cubicBezTo>
                  <a:cubicBezTo>
                    <a:pt x="303" y="2968"/>
                    <a:pt x="331" y="1533"/>
                    <a:pt x="487" y="115"/>
                  </a:cubicBezTo>
                  <a:lnTo>
                    <a:pt x="491" y="111"/>
                  </a:lnTo>
                  <a:cubicBezTo>
                    <a:pt x="496" y="56"/>
                    <a:pt x="459" y="10"/>
                    <a:pt x="409" y="1"/>
                  </a:cubicBezTo>
                  <a:cubicBezTo>
                    <a:pt x="406" y="1"/>
                    <a:pt x="403"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3"/>
            <p:cNvSpPr/>
            <p:nvPr/>
          </p:nvSpPr>
          <p:spPr>
            <a:xfrm>
              <a:off x="6728025" y="1593150"/>
              <a:ext cx="45325" cy="152275"/>
            </a:xfrm>
            <a:custGeom>
              <a:avLst/>
              <a:gdLst/>
              <a:ahLst/>
              <a:cxnLst/>
              <a:rect l="l" t="t" r="r" b="b"/>
              <a:pathLst>
                <a:path w="1813" h="6091" extrusionOk="0">
                  <a:moveTo>
                    <a:pt x="1083" y="1"/>
                  </a:moveTo>
                  <a:cubicBezTo>
                    <a:pt x="1358" y="762"/>
                    <a:pt x="991" y="1588"/>
                    <a:pt x="624" y="2308"/>
                  </a:cubicBezTo>
                  <a:cubicBezTo>
                    <a:pt x="532" y="2477"/>
                    <a:pt x="445" y="2651"/>
                    <a:pt x="367" y="2826"/>
                  </a:cubicBezTo>
                  <a:cubicBezTo>
                    <a:pt x="294" y="2986"/>
                    <a:pt x="230" y="3151"/>
                    <a:pt x="179" y="3321"/>
                  </a:cubicBezTo>
                  <a:cubicBezTo>
                    <a:pt x="138" y="3459"/>
                    <a:pt x="106" y="3610"/>
                    <a:pt x="88" y="3756"/>
                  </a:cubicBezTo>
                  <a:cubicBezTo>
                    <a:pt x="1" y="4348"/>
                    <a:pt x="42" y="5000"/>
                    <a:pt x="138" y="5600"/>
                  </a:cubicBezTo>
                  <a:cubicBezTo>
                    <a:pt x="166" y="5770"/>
                    <a:pt x="193" y="5935"/>
                    <a:pt x="230" y="6090"/>
                  </a:cubicBezTo>
                  <a:cubicBezTo>
                    <a:pt x="248" y="5921"/>
                    <a:pt x="294" y="5760"/>
                    <a:pt x="349" y="5600"/>
                  </a:cubicBezTo>
                  <a:lnTo>
                    <a:pt x="354" y="5595"/>
                  </a:lnTo>
                  <a:cubicBezTo>
                    <a:pt x="564" y="5013"/>
                    <a:pt x="981" y="4490"/>
                    <a:pt x="1284" y="3927"/>
                  </a:cubicBezTo>
                  <a:cubicBezTo>
                    <a:pt x="1330" y="3834"/>
                    <a:pt x="1377" y="3743"/>
                    <a:pt x="1417" y="3651"/>
                  </a:cubicBezTo>
                  <a:cubicBezTo>
                    <a:pt x="1542" y="3366"/>
                    <a:pt x="1629" y="3068"/>
                    <a:pt x="1669" y="2765"/>
                  </a:cubicBezTo>
                  <a:cubicBezTo>
                    <a:pt x="1812" y="1825"/>
                    <a:pt x="1587" y="822"/>
                    <a:pt x="1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3"/>
            <p:cNvSpPr/>
            <p:nvPr/>
          </p:nvSpPr>
          <p:spPr>
            <a:xfrm>
              <a:off x="6677125" y="1704225"/>
              <a:ext cx="3675" cy="1775"/>
            </a:xfrm>
            <a:custGeom>
              <a:avLst/>
              <a:gdLst/>
              <a:ahLst/>
              <a:cxnLst/>
              <a:rect l="l" t="t" r="r" b="b"/>
              <a:pathLst>
                <a:path w="147" h="71" extrusionOk="0">
                  <a:moveTo>
                    <a:pt x="147" y="1"/>
                  </a:moveTo>
                  <a:lnTo>
                    <a:pt x="147" y="1"/>
                  </a:lnTo>
                  <a:cubicBezTo>
                    <a:pt x="96" y="15"/>
                    <a:pt x="46" y="38"/>
                    <a:pt x="1" y="70"/>
                  </a:cubicBezTo>
                  <a:lnTo>
                    <a:pt x="1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3"/>
            <p:cNvSpPr/>
            <p:nvPr/>
          </p:nvSpPr>
          <p:spPr>
            <a:xfrm>
              <a:off x="6680800" y="1703425"/>
              <a:ext cx="1600" cy="825"/>
            </a:xfrm>
            <a:custGeom>
              <a:avLst/>
              <a:gdLst/>
              <a:ahLst/>
              <a:cxnLst/>
              <a:rect l="l" t="t" r="r" b="b"/>
              <a:pathLst>
                <a:path w="64" h="33" extrusionOk="0">
                  <a:moveTo>
                    <a:pt x="64" y="1"/>
                  </a:moveTo>
                  <a:lnTo>
                    <a:pt x="0" y="33"/>
                  </a:lnTo>
                  <a:cubicBezTo>
                    <a:pt x="19" y="28"/>
                    <a:pt x="36" y="24"/>
                    <a:pt x="55" y="20"/>
                  </a:cubicBezTo>
                  <a:cubicBezTo>
                    <a:pt x="59" y="15"/>
                    <a:pt x="59" y="1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3"/>
            <p:cNvSpPr/>
            <p:nvPr/>
          </p:nvSpPr>
          <p:spPr>
            <a:xfrm>
              <a:off x="6627825" y="1989025"/>
              <a:ext cx="49900" cy="40975"/>
            </a:xfrm>
            <a:custGeom>
              <a:avLst/>
              <a:gdLst/>
              <a:ahLst/>
              <a:cxnLst/>
              <a:rect l="l" t="t" r="r" b="b"/>
              <a:pathLst>
                <a:path w="1996" h="1639" extrusionOk="0">
                  <a:moveTo>
                    <a:pt x="1666" y="0"/>
                  </a:moveTo>
                  <a:cubicBezTo>
                    <a:pt x="1491" y="6"/>
                    <a:pt x="1317" y="15"/>
                    <a:pt x="1143" y="28"/>
                  </a:cubicBezTo>
                  <a:cubicBezTo>
                    <a:pt x="904" y="43"/>
                    <a:pt x="658" y="54"/>
                    <a:pt x="411" y="54"/>
                  </a:cubicBezTo>
                  <a:cubicBezTo>
                    <a:pt x="274" y="54"/>
                    <a:pt x="137" y="50"/>
                    <a:pt x="0" y="42"/>
                  </a:cubicBezTo>
                  <a:lnTo>
                    <a:pt x="0" y="42"/>
                  </a:lnTo>
                  <a:cubicBezTo>
                    <a:pt x="19" y="258"/>
                    <a:pt x="32" y="474"/>
                    <a:pt x="55" y="684"/>
                  </a:cubicBezTo>
                  <a:cubicBezTo>
                    <a:pt x="70" y="817"/>
                    <a:pt x="83" y="950"/>
                    <a:pt x="110" y="1083"/>
                  </a:cubicBezTo>
                  <a:cubicBezTo>
                    <a:pt x="693" y="1395"/>
                    <a:pt x="1335" y="1592"/>
                    <a:pt x="1996" y="1638"/>
                  </a:cubicBezTo>
                  <a:cubicBezTo>
                    <a:pt x="1954" y="1088"/>
                    <a:pt x="1821" y="542"/>
                    <a:pt x="1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3"/>
            <p:cNvSpPr/>
            <p:nvPr/>
          </p:nvSpPr>
          <p:spPr>
            <a:xfrm>
              <a:off x="6627925" y="1877150"/>
              <a:ext cx="29725" cy="52400"/>
            </a:xfrm>
            <a:custGeom>
              <a:avLst/>
              <a:gdLst/>
              <a:ahLst/>
              <a:cxnLst/>
              <a:rect l="l" t="t" r="r" b="b"/>
              <a:pathLst>
                <a:path w="1189" h="2096" extrusionOk="0">
                  <a:moveTo>
                    <a:pt x="134" y="0"/>
                  </a:moveTo>
                  <a:cubicBezTo>
                    <a:pt x="79" y="449"/>
                    <a:pt x="33" y="894"/>
                    <a:pt x="1" y="1344"/>
                  </a:cubicBezTo>
                  <a:cubicBezTo>
                    <a:pt x="326" y="1647"/>
                    <a:pt x="693" y="1899"/>
                    <a:pt x="1088" y="2096"/>
                  </a:cubicBezTo>
                  <a:cubicBezTo>
                    <a:pt x="1069" y="1944"/>
                    <a:pt x="1061" y="1793"/>
                    <a:pt x="1061" y="1637"/>
                  </a:cubicBezTo>
                  <a:cubicBezTo>
                    <a:pt x="1051" y="1211"/>
                    <a:pt x="1101" y="794"/>
                    <a:pt x="1188" y="381"/>
                  </a:cubicBezTo>
                  <a:cubicBezTo>
                    <a:pt x="1101" y="348"/>
                    <a:pt x="1010" y="316"/>
                    <a:pt x="919" y="289"/>
                  </a:cubicBezTo>
                  <a:cubicBezTo>
                    <a:pt x="661" y="202"/>
                    <a:pt x="396" y="11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3"/>
            <p:cNvSpPr/>
            <p:nvPr/>
          </p:nvSpPr>
          <p:spPr>
            <a:xfrm>
              <a:off x="6650300" y="1748500"/>
              <a:ext cx="47600" cy="65700"/>
            </a:xfrm>
            <a:custGeom>
              <a:avLst/>
              <a:gdLst/>
              <a:ahLst/>
              <a:cxnLst/>
              <a:rect l="l" t="t" r="r" b="b"/>
              <a:pathLst>
                <a:path w="1904" h="2628" extrusionOk="0">
                  <a:moveTo>
                    <a:pt x="519" y="1"/>
                  </a:moveTo>
                  <a:cubicBezTo>
                    <a:pt x="326" y="514"/>
                    <a:pt x="151" y="1028"/>
                    <a:pt x="1" y="1550"/>
                  </a:cubicBezTo>
                  <a:cubicBezTo>
                    <a:pt x="179" y="1762"/>
                    <a:pt x="381" y="1954"/>
                    <a:pt x="601" y="2128"/>
                  </a:cubicBezTo>
                  <a:cubicBezTo>
                    <a:pt x="835" y="2312"/>
                    <a:pt x="1091" y="2477"/>
                    <a:pt x="1349" y="2628"/>
                  </a:cubicBezTo>
                  <a:cubicBezTo>
                    <a:pt x="1559" y="2128"/>
                    <a:pt x="1757" y="1629"/>
                    <a:pt x="1904" y="1119"/>
                  </a:cubicBezTo>
                  <a:cubicBezTo>
                    <a:pt x="1872" y="1078"/>
                    <a:pt x="1840" y="1042"/>
                    <a:pt x="1802" y="1009"/>
                  </a:cubicBezTo>
                  <a:cubicBezTo>
                    <a:pt x="1472" y="666"/>
                    <a:pt x="1082" y="399"/>
                    <a:pt x="693" y="128"/>
                  </a:cubicBezTo>
                  <a:cubicBezTo>
                    <a:pt x="638" y="88"/>
                    <a:pt x="578" y="46"/>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3"/>
            <p:cNvSpPr/>
            <p:nvPr/>
          </p:nvSpPr>
          <p:spPr>
            <a:xfrm>
              <a:off x="6774225" y="1732900"/>
              <a:ext cx="46800" cy="81300"/>
            </a:xfrm>
            <a:custGeom>
              <a:avLst/>
              <a:gdLst/>
              <a:ahLst/>
              <a:cxnLst/>
              <a:rect l="l" t="t" r="r" b="b"/>
              <a:pathLst>
                <a:path w="1872" h="3252" extrusionOk="0">
                  <a:moveTo>
                    <a:pt x="1863" y="1"/>
                  </a:moveTo>
                  <a:lnTo>
                    <a:pt x="1863" y="1"/>
                  </a:lnTo>
                  <a:cubicBezTo>
                    <a:pt x="1565" y="276"/>
                    <a:pt x="1230" y="524"/>
                    <a:pt x="904" y="752"/>
                  </a:cubicBezTo>
                  <a:cubicBezTo>
                    <a:pt x="597" y="968"/>
                    <a:pt x="285" y="1184"/>
                    <a:pt x="1" y="1436"/>
                  </a:cubicBezTo>
                  <a:cubicBezTo>
                    <a:pt x="47" y="2041"/>
                    <a:pt x="138" y="2642"/>
                    <a:pt x="253" y="3252"/>
                  </a:cubicBezTo>
                  <a:cubicBezTo>
                    <a:pt x="515" y="3097"/>
                    <a:pt x="767" y="2936"/>
                    <a:pt x="1000" y="2752"/>
                  </a:cubicBezTo>
                  <a:cubicBezTo>
                    <a:pt x="1335" y="2486"/>
                    <a:pt x="1624" y="2174"/>
                    <a:pt x="1872" y="1831"/>
                  </a:cubicBezTo>
                  <a:cubicBezTo>
                    <a:pt x="1849" y="1220"/>
                    <a:pt x="1844" y="615"/>
                    <a:pt x="1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3"/>
            <p:cNvSpPr/>
            <p:nvPr/>
          </p:nvSpPr>
          <p:spPr>
            <a:xfrm>
              <a:off x="6793600" y="1851000"/>
              <a:ext cx="36950" cy="68925"/>
            </a:xfrm>
            <a:custGeom>
              <a:avLst/>
              <a:gdLst/>
              <a:ahLst/>
              <a:cxnLst/>
              <a:rect l="l" t="t" r="r" b="b"/>
              <a:pathLst>
                <a:path w="1478" h="2757" extrusionOk="0">
                  <a:moveTo>
                    <a:pt x="1298" y="1"/>
                  </a:moveTo>
                  <a:cubicBezTo>
                    <a:pt x="1120" y="143"/>
                    <a:pt x="941" y="271"/>
                    <a:pt x="758" y="395"/>
                  </a:cubicBezTo>
                  <a:cubicBezTo>
                    <a:pt x="500" y="578"/>
                    <a:pt x="244" y="757"/>
                    <a:pt x="1" y="954"/>
                  </a:cubicBezTo>
                  <a:cubicBezTo>
                    <a:pt x="134" y="1555"/>
                    <a:pt x="253" y="2156"/>
                    <a:pt x="335" y="2757"/>
                  </a:cubicBezTo>
                  <a:cubicBezTo>
                    <a:pt x="515" y="2647"/>
                    <a:pt x="688" y="2528"/>
                    <a:pt x="854" y="2399"/>
                  </a:cubicBezTo>
                  <a:cubicBezTo>
                    <a:pt x="1083" y="2215"/>
                    <a:pt x="1289" y="2014"/>
                    <a:pt x="1478" y="1794"/>
                  </a:cubicBezTo>
                  <a:cubicBezTo>
                    <a:pt x="1450" y="1578"/>
                    <a:pt x="1431" y="1362"/>
                    <a:pt x="1408" y="1142"/>
                  </a:cubicBezTo>
                  <a:cubicBezTo>
                    <a:pt x="1372" y="761"/>
                    <a:pt x="1336" y="38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3"/>
            <p:cNvSpPr/>
            <p:nvPr/>
          </p:nvSpPr>
          <p:spPr>
            <a:xfrm>
              <a:off x="6806200" y="1961275"/>
              <a:ext cx="55525" cy="54950"/>
            </a:xfrm>
            <a:custGeom>
              <a:avLst/>
              <a:gdLst/>
              <a:ahLst/>
              <a:cxnLst/>
              <a:rect l="l" t="t" r="r" b="b"/>
              <a:pathLst>
                <a:path w="2221" h="2198" extrusionOk="0">
                  <a:moveTo>
                    <a:pt x="1734" y="1"/>
                  </a:moveTo>
                  <a:cubicBezTo>
                    <a:pt x="1431" y="107"/>
                    <a:pt x="1139" y="225"/>
                    <a:pt x="859" y="386"/>
                  </a:cubicBezTo>
                  <a:cubicBezTo>
                    <a:pt x="561" y="556"/>
                    <a:pt x="271" y="776"/>
                    <a:pt x="1" y="1023"/>
                  </a:cubicBezTo>
                  <a:cubicBezTo>
                    <a:pt x="24" y="1258"/>
                    <a:pt x="61" y="1487"/>
                    <a:pt x="125" y="1711"/>
                  </a:cubicBezTo>
                  <a:cubicBezTo>
                    <a:pt x="171" y="1881"/>
                    <a:pt x="235" y="2042"/>
                    <a:pt x="318" y="2198"/>
                  </a:cubicBezTo>
                  <a:cubicBezTo>
                    <a:pt x="785" y="2083"/>
                    <a:pt x="1258" y="1973"/>
                    <a:pt x="1698" y="1798"/>
                  </a:cubicBezTo>
                  <a:cubicBezTo>
                    <a:pt x="1877" y="1726"/>
                    <a:pt x="2051" y="1643"/>
                    <a:pt x="2221" y="1546"/>
                  </a:cubicBezTo>
                  <a:cubicBezTo>
                    <a:pt x="2180" y="1271"/>
                    <a:pt x="2111" y="1000"/>
                    <a:pt x="2019" y="739"/>
                  </a:cubicBezTo>
                  <a:cubicBezTo>
                    <a:pt x="1937" y="487"/>
                    <a:pt x="1835" y="244"/>
                    <a:pt x="1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3"/>
            <p:cNvSpPr/>
            <p:nvPr/>
          </p:nvSpPr>
          <p:spPr>
            <a:xfrm>
              <a:off x="6730200" y="1662275"/>
              <a:ext cx="39575" cy="29050"/>
            </a:xfrm>
            <a:custGeom>
              <a:avLst/>
              <a:gdLst/>
              <a:ahLst/>
              <a:cxnLst/>
              <a:rect l="l" t="t" r="r" b="b"/>
              <a:pathLst>
                <a:path w="1583" h="1162" extrusionOk="0">
                  <a:moveTo>
                    <a:pt x="1582" y="0"/>
                  </a:moveTo>
                  <a:lnTo>
                    <a:pt x="1582" y="0"/>
                  </a:lnTo>
                  <a:cubicBezTo>
                    <a:pt x="1211" y="6"/>
                    <a:pt x="845" y="24"/>
                    <a:pt x="473" y="55"/>
                  </a:cubicBezTo>
                  <a:cubicBezTo>
                    <a:pt x="429" y="59"/>
                    <a:pt x="384" y="65"/>
                    <a:pt x="339" y="65"/>
                  </a:cubicBezTo>
                  <a:cubicBezTo>
                    <a:pt x="319" y="65"/>
                    <a:pt x="300" y="64"/>
                    <a:pt x="280" y="61"/>
                  </a:cubicBezTo>
                  <a:cubicBezTo>
                    <a:pt x="207" y="221"/>
                    <a:pt x="143" y="386"/>
                    <a:pt x="92" y="556"/>
                  </a:cubicBezTo>
                  <a:cubicBezTo>
                    <a:pt x="51" y="694"/>
                    <a:pt x="19" y="845"/>
                    <a:pt x="1" y="991"/>
                  </a:cubicBezTo>
                  <a:cubicBezTo>
                    <a:pt x="358" y="1001"/>
                    <a:pt x="712" y="1046"/>
                    <a:pt x="1060" y="1129"/>
                  </a:cubicBezTo>
                  <a:cubicBezTo>
                    <a:pt x="1106" y="1138"/>
                    <a:pt x="1152" y="1147"/>
                    <a:pt x="1197" y="1162"/>
                  </a:cubicBezTo>
                  <a:cubicBezTo>
                    <a:pt x="1243" y="1069"/>
                    <a:pt x="1290" y="978"/>
                    <a:pt x="1330" y="886"/>
                  </a:cubicBezTo>
                  <a:cubicBezTo>
                    <a:pt x="1455" y="601"/>
                    <a:pt x="1542" y="303"/>
                    <a:pt x="15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1" name="Google Shape;3461;p43"/>
          <p:cNvSpPr txBox="1">
            <a:spLocks noGrp="1"/>
          </p:cNvSpPr>
          <p:nvPr>
            <p:ph type="title"/>
          </p:nvPr>
        </p:nvSpPr>
        <p:spPr>
          <a:xfrm>
            <a:off x="1863875" y="519400"/>
            <a:ext cx="5416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462" name="Google Shape;3462;p43"/>
          <p:cNvPicPr preferRelativeResize="0"/>
          <p:nvPr/>
        </p:nvPicPr>
        <p:blipFill>
          <a:blip r:embed="rId2">
            <a:alphaModFix amt="50000"/>
          </a:blip>
          <a:stretch>
            <a:fillRect/>
          </a:stretch>
        </p:blipFill>
        <p:spPr>
          <a:xfrm>
            <a:off x="-1767449" y="-1731832"/>
            <a:ext cx="3852000" cy="3445953"/>
          </a:xfrm>
          <a:prstGeom prst="rect">
            <a:avLst/>
          </a:prstGeom>
          <a:noFill/>
          <a:ln>
            <a:noFill/>
          </a:ln>
        </p:spPr>
      </p:pic>
      <p:pic>
        <p:nvPicPr>
          <p:cNvPr id="3463" name="Google Shape;3463;p43"/>
          <p:cNvPicPr preferRelativeResize="0"/>
          <p:nvPr/>
        </p:nvPicPr>
        <p:blipFill>
          <a:blip r:embed="rId2">
            <a:alphaModFix amt="50000"/>
          </a:blip>
          <a:stretch>
            <a:fillRect/>
          </a:stretch>
        </p:blipFill>
        <p:spPr>
          <a:xfrm>
            <a:off x="-2232874" y="4271543"/>
            <a:ext cx="3852000" cy="3445953"/>
          </a:xfrm>
          <a:prstGeom prst="rect">
            <a:avLst/>
          </a:prstGeom>
          <a:noFill/>
          <a:ln>
            <a:noFill/>
          </a:ln>
        </p:spPr>
      </p:pic>
      <p:pic>
        <p:nvPicPr>
          <p:cNvPr id="3464" name="Google Shape;3464;p43"/>
          <p:cNvPicPr preferRelativeResize="0"/>
          <p:nvPr/>
        </p:nvPicPr>
        <p:blipFill>
          <a:blip r:embed="rId2">
            <a:alphaModFix amt="50000"/>
          </a:blip>
          <a:stretch>
            <a:fillRect/>
          </a:stretch>
        </p:blipFill>
        <p:spPr>
          <a:xfrm>
            <a:off x="7990976" y="-1731832"/>
            <a:ext cx="3852000" cy="34459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7">
  <p:cSld name="CUSTOM_7_1_1_1_1_1_1">
    <p:spTree>
      <p:nvGrpSpPr>
        <p:cNvPr id="1" name="Shape 3465"/>
        <p:cNvGrpSpPr/>
        <p:nvPr/>
      </p:nvGrpSpPr>
      <p:grpSpPr>
        <a:xfrm>
          <a:off x="0" y="0"/>
          <a:ext cx="0" cy="0"/>
          <a:chOff x="0" y="0"/>
          <a:chExt cx="0" cy="0"/>
        </a:xfrm>
      </p:grpSpPr>
      <p:grpSp>
        <p:nvGrpSpPr>
          <p:cNvPr id="3466" name="Google Shape;3466;p44"/>
          <p:cNvGrpSpPr/>
          <p:nvPr/>
        </p:nvGrpSpPr>
        <p:grpSpPr>
          <a:xfrm rot="-7322690">
            <a:off x="8116424" y="-454909"/>
            <a:ext cx="1367770" cy="1997382"/>
            <a:chOff x="3119675" y="94875"/>
            <a:chExt cx="1481052" cy="2162809"/>
          </a:xfrm>
        </p:grpSpPr>
        <p:sp>
          <p:nvSpPr>
            <p:cNvPr id="3467" name="Google Shape;3467;p44"/>
            <p:cNvSpPr/>
            <p:nvPr/>
          </p:nvSpPr>
          <p:spPr>
            <a:xfrm>
              <a:off x="3842381" y="389263"/>
              <a:ext cx="465425" cy="1559057"/>
            </a:xfrm>
            <a:custGeom>
              <a:avLst/>
              <a:gdLst/>
              <a:ahLst/>
              <a:cxnLst/>
              <a:rect l="l" t="t" r="r" b="b"/>
              <a:pathLst>
                <a:path w="7614" h="25505" extrusionOk="0">
                  <a:moveTo>
                    <a:pt x="5609" y="1131"/>
                  </a:moveTo>
                  <a:lnTo>
                    <a:pt x="5609" y="1131"/>
                  </a:lnTo>
                  <a:cubicBezTo>
                    <a:pt x="5563" y="1172"/>
                    <a:pt x="5512" y="1214"/>
                    <a:pt x="5467" y="1241"/>
                  </a:cubicBezTo>
                  <a:lnTo>
                    <a:pt x="5467" y="1236"/>
                  </a:lnTo>
                  <a:cubicBezTo>
                    <a:pt x="5508" y="1195"/>
                    <a:pt x="5554" y="1159"/>
                    <a:pt x="5609" y="1131"/>
                  </a:cubicBezTo>
                  <a:close/>
                  <a:moveTo>
                    <a:pt x="4884" y="1"/>
                  </a:moveTo>
                  <a:cubicBezTo>
                    <a:pt x="4824" y="1"/>
                    <a:pt x="4765" y="30"/>
                    <a:pt x="4729" y="94"/>
                  </a:cubicBezTo>
                  <a:cubicBezTo>
                    <a:pt x="4509" y="479"/>
                    <a:pt x="4532" y="966"/>
                    <a:pt x="4807" y="1324"/>
                  </a:cubicBezTo>
                  <a:cubicBezTo>
                    <a:pt x="4811" y="1324"/>
                    <a:pt x="4811" y="1328"/>
                    <a:pt x="4811" y="1328"/>
                  </a:cubicBezTo>
                  <a:cubicBezTo>
                    <a:pt x="4824" y="1456"/>
                    <a:pt x="4875" y="1593"/>
                    <a:pt x="4962" y="1681"/>
                  </a:cubicBezTo>
                  <a:cubicBezTo>
                    <a:pt x="4761" y="2359"/>
                    <a:pt x="4651" y="3070"/>
                    <a:pt x="4646" y="3781"/>
                  </a:cubicBezTo>
                  <a:cubicBezTo>
                    <a:pt x="4636" y="4726"/>
                    <a:pt x="4834" y="5652"/>
                    <a:pt x="4944" y="6584"/>
                  </a:cubicBezTo>
                  <a:cubicBezTo>
                    <a:pt x="5137" y="8239"/>
                    <a:pt x="5104" y="9949"/>
                    <a:pt x="4587" y="11545"/>
                  </a:cubicBezTo>
                  <a:cubicBezTo>
                    <a:pt x="4058" y="13160"/>
                    <a:pt x="2968" y="14462"/>
                    <a:pt x="2018" y="15838"/>
                  </a:cubicBezTo>
                  <a:cubicBezTo>
                    <a:pt x="1078" y="17209"/>
                    <a:pt x="399" y="18699"/>
                    <a:pt x="151" y="20350"/>
                  </a:cubicBezTo>
                  <a:cubicBezTo>
                    <a:pt x="24" y="21240"/>
                    <a:pt x="0" y="22143"/>
                    <a:pt x="110" y="23038"/>
                  </a:cubicBezTo>
                  <a:cubicBezTo>
                    <a:pt x="216" y="23895"/>
                    <a:pt x="377" y="24881"/>
                    <a:pt x="1074" y="25464"/>
                  </a:cubicBezTo>
                  <a:cubicBezTo>
                    <a:pt x="1108" y="25492"/>
                    <a:pt x="1152" y="25505"/>
                    <a:pt x="1195" y="25505"/>
                  </a:cubicBezTo>
                  <a:cubicBezTo>
                    <a:pt x="1314" y="25505"/>
                    <a:pt x="1435" y="25410"/>
                    <a:pt x="1381" y="25276"/>
                  </a:cubicBezTo>
                  <a:cubicBezTo>
                    <a:pt x="1367" y="25248"/>
                    <a:pt x="1358" y="25216"/>
                    <a:pt x="1349" y="25189"/>
                  </a:cubicBezTo>
                  <a:lnTo>
                    <a:pt x="1349" y="25189"/>
                  </a:lnTo>
                  <a:cubicBezTo>
                    <a:pt x="1378" y="25205"/>
                    <a:pt x="1408" y="25212"/>
                    <a:pt x="1437" y="25212"/>
                  </a:cubicBezTo>
                  <a:cubicBezTo>
                    <a:pt x="1562" y="25212"/>
                    <a:pt x="1667" y="25074"/>
                    <a:pt x="1596" y="24932"/>
                  </a:cubicBezTo>
                  <a:cubicBezTo>
                    <a:pt x="702" y="23065"/>
                    <a:pt x="629" y="20869"/>
                    <a:pt x="1279" y="18915"/>
                  </a:cubicBezTo>
                  <a:cubicBezTo>
                    <a:pt x="1463" y="18360"/>
                    <a:pt x="1702" y="17828"/>
                    <a:pt x="1990" y="17323"/>
                  </a:cubicBezTo>
                  <a:cubicBezTo>
                    <a:pt x="2669" y="16333"/>
                    <a:pt x="3531" y="15439"/>
                    <a:pt x="4389" y="14673"/>
                  </a:cubicBezTo>
                  <a:cubicBezTo>
                    <a:pt x="4733" y="14366"/>
                    <a:pt x="5086" y="14072"/>
                    <a:pt x="5467" y="13820"/>
                  </a:cubicBezTo>
                  <a:cubicBezTo>
                    <a:pt x="5641" y="13706"/>
                    <a:pt x="5819" y="13596"/>
                    <a:pt x="6003" y="13499"/>
                  </a:cubicBezTo>
                  <a:cubicBezTo>
                    <a:pt x="6045" y="13476"/>
                    <a:pt x="6090" y="13453"/>
                    <a:pt x="6132" y="13435"/>
                  </a:cubicBezTo>
                  <a:cubicBezTo>
                    <a:pt x="6293" y="13518"/>
                    <a:pt x="6488" y="13548"/>
                    <a:pt x="6671" y="13548"/>
                  </a:cubicBezTo>
                  <a:cubicBezTo>
                    <a:pt x="6707" y="13548"/>
                    <a:pt x="6743" y="13547"/>
                    <a:pt x="6778" y="13545"/>
                  </a:cubicBezTo>
                  <a:cubicBezTo>
                    <a:pt x="6843" y="13541"/>
                    <a:pt x="6911" y="13508"/>
                    <a:pt x="6939" y="13448"/>
                  </a:cubicBezTo>
                  <a:cubicBezTo>
                    <a:pt x="7085" y="13162"/>
                    <a:pt x="6845" y="12896"/>
                    <a:pt x="6553" y="12896"/>
                  </a:cubicBezTo>
                  <a:cubicBezTo>
                    <a:pt x="6541" y="12896"/>
                    <a:pt x="6529" y="12897"/>
                    <a:pt x="6517" y="12898"/>
                  </a:cubicBezTo>
                  <a:cubicBezTo>
                    <a:pt x="6462" y="12902"/>
                    <a:pt x="6407" y="12912"/>
                    <a:pt x="6352" y="12930"/>
                  </a:cubicBezTo>
                  <a:cubicBezTo>
                    <a:pt x="6420" y="12806"/>
                    <a:pt x="6444" y="12660"/>
                    <a:pt x="6416" y="12508"/>
                  </a:cubicBezTo>
                  <a:cubicBezTo>
                    <a:pt x="6397" y="12426"/>
                    <a:pt x="6315" y="12379"/>
                    <a:pt x="6238" y="12379"/>
                  </a:cubicBezTo>
                  <a:cubicBezTo>
                    <a:pt x="6255" y="12201"/>
                    <a:pt x="6242" y="12009"/>
                    <a:pt x="6187" y="11807"/>
                  </a:cubicBezTo>
                  <a:cubicBezTo>
                    <a:pt x="6162" y="11722"/>
                    <a:pt x="6086" y="11677"/>
                    <a:pt x="6009" y="11677"/>
                  </a:cubicBezTo>
                  <a:cubicBezTo>
                    <a:pt x="5946" y="11677"/>
                    <a:pt x="5882" y="11707"/>
                    <a:pt x="5847" y="11770"/>
                  </a:cubicBezTo>
                  <a:cubicBezTo>
                    <a:pt x="5646" y="12114"/>
                    <a:pt x="5586" y="12508"/>
                    <a:pt x="5677" y="12889"/>
                  </a:cubicBezTo>
                  <a:cubicBezTo>
                    <a:pt x="5334" y="13448"/>
                    <a:pt x="4619" y="13871"/>
                    <a:pt x="4164" y="14237"/>
                  </a:cubicBezTo>
                  <a:cubicBezTo>
                    <a:pt x="4045" y="14333"/>
                    <a:pt x="3931" y="14430"/>
                    <a:pt x="3816" y="14526"/>
                  </a:cubicBezTo>
                  <a:cubicBezTo>
                    <a:pt x="3981" y="14274"/>
                    <a:pt x="4141" y="14017"/>
                    <a:pt x="4284" y="13746"/>
                  </a:cubicBezTo>
                  <a:cubicBezTo>
                    <a:pt x="4302" y="13710"/>
                    <a:pt x="4320" y="13668"/>
                    <a:pt x="4344" y="13632"/>
                  </a:cubicBezTo>
                  <a:cubicBezTo>
                    <a:pt x="4549" y="13287"/>
                    <a:pt x="4738" y="12930"/>
                    <a:pt x="4889" y="12554"/>
                  </a:cubicBezTo>
                  <a:cubicBezTo>
                    <a:pt x="5141" y="11939"/>
                    <a:pt x="5252" y="11306"/>
                    <a:pt x="5334" y="10651"/>
                  </a:cubicBezTo>
                  <a:cubicBezTo>
                    <a:pt x="5385" y="10385"/>
                    <a:pt x="5425" y="10114"/>
                    <a:pt x="5472" y="9844"/>
                  </a:cubicBezTo>
                  <a:cubicBezTo>
                    <a:pt x="5508" y="9628"/>
                    <a:pt x="5550" y="9408"/>
                    <a:pt x="5605" y="9198"/>
                  </a:cubicBezTo>
                  <a:cubicBezTo>
                    <a:pt x="5701" y="8867"/>
                    <a:pt x="5825" y="8546"/>
                    <a:pt x="5990" y="8239"/>
                  </a:cubicBezTo>
                  <a:cubicBezTo>
                    <a:pt x="6352" y="7570"/>
                    <a:pt x="6856" y="6982"/>
                    <a:pt x="7466" y="6528"/>
                  </a:cubicBezTo>
                  <a:cubicBezTo>
                    <a:pt x="7613" y="6418"/>
                    <a:pt x="7553" y="6194"/>
                    <a:pt x="7366" y="6184"/>
                  </a:cubicBezTo>
                  <a:cubicBezTo>
                    <a:pt x="7352" y="6183"/>
                    <a:pt x="7339" y="6182"/>
                    <a:pt x="7326" y="6182"/>
                  </a:cubicBezTo>
                  <a:cubicBezTo>
                    <a:pt x="7286" y="6182"/>
                    <a:pt x="7249" y="6188"/>
                    <a:pt x="7214" y="6198"/>
                  </a:cubicBezTo>
                  <a:cubicBezTo>
                    <a:pt x="7214" y="6129"/>
                    <a:pt x="7214" y="6065"/>
                    <a:pt x="7218" y="5996"/>
                  </a:cubicBezTo>
                  <a:cubicBezTo>
                    <a:pt x="7222" y="5885"/>
                    <a:pt x="7126" y="5819"/>
                    <a:pt x="7030" y="5819"/>
                  </a:cubicBezTo>
                  <a:cubicBezTo>
                    <a:pt x="7012" y="5819"/>
                    <a:pt x="6993" y="5821"/>
                    <a:pt x="6975" y="5826"/>
                  </a:cubicBezTo>
                  <a:cubicBezTo>
                    <a:pt x="6958" y="5699"/>
                    <a:pt x="6920" y="5574"/>
                    <a:pt x="6875" y="5451"/>
                  </a:cubicBezTo>
                  <a:cubicBezTo>
                    <a:pt x="6840" y="5366"/>
                    <a:pt x="6762" y="5324"/>
                    <a:pt x="6687" y="5324"/>
                  </a:cubicBezTo>
                  <a:cubicBezTo>
                    <a:pt x="6597" y="5324"/>
                    <a:pt x="6510" y="5385"/>
                    <a:pt x="6507" y="5506"/>
                  </a:cubicBezTo>
                  <a:cubicBezTo>
                    <a:pt x="6499" y="6239"/>
                    <a:pt x="6283" y="6918"/>
                    <a:pt x="5925" y="7555"/>
                  </a:cubicBezTo>
                  <a:cubicBezTo>
                    <a:pt x="5764" y="7835"/>
                    <a:pt x="5622" y="8110"/>
                    <a:pt x="5504" y="8395"/>
                  </a:cubicBezTo>
                  <a:cubicBezTo>
                    <a:pt x="5472" y="8455"/>
                    <a:pt x="5449" y="8518"/>
                    <a:pt x="5421" y="8578"/>
                  </a:cubicBezTo>
                  <a:cubicBezTo>
                    <a:pt x="5425" y="8114"/>
                    <a:pt x="5412" y="7657"/>
                    <a:pt x="5375" y="7198"/>
                  </a:cubicBezTo>
                  <a:cubicBezTo>
                    <a:pt x="5297" y="6203"/>
                    <a:pt x="5077" y="5225"/>
                    <a:pt x="5027" y="4230"/>
                  </a:cubicBezTo>
                  <a:cubicBezTo>
                    <a:pt x="4981" y="3377"/>
                    <a:pt x="5091" y="2534"/>
                    <a:pt x="5338" y="1726"/>
                  </a:cubicBezTo>
                  <a:cubicBezTo>
                    <a:pt x="5379" y="1699"/>
                    <a:pt x="5417" y="1663"/>
                    <a:pt x="5440" y="1621"/>
                  </a:cubicBezTo>
                  <a:cubicBezTo>
                    <a:pt x="5472" y="1616"/>
                    <a:pt x="5499" y="1612"/>
                    <a:pt x="5527" y="1608"/>
                  </a:cubicBezTo>
                  <a:cubicBezTo>
                    <a:pt x="5866" y="1525"/>
                    <a:pt x="6058" y="1214"/>
                    <a:pt x="6215" y="928"/>
                  </a:cubicBezTo>
                  <a:cubicBezTo>
                    <a:pt x="6287" y="801"/>
                    <a:pt x="6187" y="663"/>
                    <a:pt x="6049" y="653"/>
                  </a:cubicBezTo>
                  <a:cubicBezTo>
                    <a:pt x="6035" y="653"/>
                    <a:pt x="6021" y="653"/>
                    <a:pt x="6006" y="653"/>
                  </a:cubicBezTo>
                  <a:cubicBezTo>
                    <a:pt x="5901" y="653"/>
                    <a:pt x="5797" y="667"/>
                    <a:pt x="5701" y="691"/>
                  </a:cubicBezTo>
                  <a:cubicBezTo>
                    <a:pt x="5715" y="663"/>
                    <a:pt x="5728" y="630"/>
                    <a:pt x="5747" y="598"/>
                  </a:cubicBezTo>
                  <a:cubicBezTo>
                    <a:pt x="5807" y="477"/>
                    <a:pt x="5718" y="324"/>
                    <a:pt x="5587" y="324"/>
                  </a:cubicBezTo>
                  <a:cubicBezTo>
                    <a:pt x="5569" y="324"/>
                    <a:pt x="5550" y="327"/>
                    <a:pt x="5531" y="333"/>
                  </a:cubicBezTo>
                  <a:cubicBezTo>
                    <a:pt x="5402" y="374"/>
                    <a:pt x="5292" y="443"/>
                    <a:pt x="5197" y="530"/>
                  </a:cubicBezTo>
                  <a:cubicBezTo>
                    <a:pt x="5165" y="397"/>
                    <a:pt x="5118" y="264"/>
                    <a:pt x="5068" y="131"/>
                  </a:cubicBezTo>
                  <a:cubicBezTo>
                    <a:pt x="5037" y="48"/>
                    <a:pt x="4960" y="1"/>
                    <a:pt x="4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4"/>
            <p:cNvSpPr/>
            <p:nvPr/>
          </p:nvSpPr>
          <p:spPr>
            <a:xfrm>
              <a:off x="3119675" y="788851"/>
              <a:ext cx="852790" cy="951266"/>
            </a:xfrm>
            <a:custGeom>
              <a:avLst/>
              <a:gdLst/>
              <a:ahLst/>
              <a:cxnLst/>
              <a:rect l="l" t="t" r="r" b="b"/>
              <a:pathLst>
                <a:path w="13951" h="15562" extrusionOk="0">
                  <a:moveTo>
                    <a:pt x="4840" y="0"/>
                  </a:moveTo>
                  <a:cubicBezTo>
                    <a:pt x="4496" y="0"/>
                    <a:pt x="4151" y="128"/>
                    <a:pt x="4060" y="500"/>
                  </a:cubicBezTo>
                  <a:cubicBezTo>
                    <a:pt x="3945" y="972"/>
                    <a:pt x="4252" y="1537"/>
                    <a:pt x="4449" y="1945"/>
                  </a:cubicBezTo>
                  <a:cubicBezTo>
                    <a:pt x="4678" y="2426"/>
                    <a:pt x="4958" y="2885"/>
                    <a:pt x="5243" y="3339"/>
                  </a:cubicBezTo>
                  <a:cubicBezTo>
                    <a:pt x="6333" y="5068"/>
                    <a:pt x="7664" y="6655"/>
                    <a:pt x="9173" y="8039"/>
                  </a:cubicBezTo>
                  <a:cubicBezTo>
                    <a:pt x="8155" y="7493"/>
                    <a:pt x="7214" y="6894"/>
                    <a:pt x="6380" y="6068"/>
                  </a:cubicBezTo>
                  <a:cubicBezTo>
                    <a:pt x="5536" y="5233"/>
                    <a:pt x="4830" y="4261"/>
                    <a:pt x="4261" y="3215"/>
                  </a:cubicBezTo>
                  <a:cubicBezTo>
                    <a:pt x="3977" y="2688"/>
                    <a:pt x="3766" y="2123"/>
                    <a:pt x="3491" y="1596"/>
                  </a:cubicBezTo>
                  <a:cubicBezTo>
                    <a:pt x="3353" y="1338"/>
                    <a:pt x="2958" y="849"/>
                    <a:pt x="2612" y="849"/>
                  </a:cubicBezTo>
                  <a:cubicBezTo>
                    <a:pt x="2485" y="849"/>
                    <a:pt x="2365" y="915"/>
                    <a:pt x="2267" y="1082"/>
                  </a:cubicBezTo>
                  <a:cubicBezTo>
                    <a:pt x="2138" y="1294"/>
                    <a:pt x="2147" y="1611"/>
                    <a:pt x="2170" y="1848"/>
                  </a:cubicBezTo>
                  <a:cubicBezTo>
                    <a:pt x="2206" y="2161"/>
                    <a:pt x="2303" y="2458"/>
                    <a:pt x="2436" y="2743"/>
                  </a:cubicBezTo>
                  <a:cubicBezTo>
                    <a:pt x="2697" y="3311"/>
                    <a:pt x="3087" y="3816"/>
                    <a:pt x="3482" y="4297"/>
                  </a:cubicBezTo>
                  <a:cubicBezTo>
                    <a:pt x="4233" y="5210"/>
                    <a:pt x="5123" y="5986"/>
                    <a:pt x="6073" y="6687"/>
                  </a:cubicBezTo>
                  <a:cubicBezTo>
                    <a:pt x="4958" y="6210"/>
                    <a:pt x="3894" y="5595"/>
                    <a:pt x="2931" y="4875"/>
                  </a:cubicBezTo>
                  <a:cubicBezTo>
                    <a:pt x="2349" y="4439"/>
                    <a:pt x="1789" y="3931"/>
                    <a:pt x="1069" y="3751"/>
                  </a:cubicBezTo>
                  <a:cubicBezTo>
                    <a:pt x="964" y="3723"/>
                    <a:pt x="850" y="3705"/>
                    <a:pt x="737" y="3705"/>
                  </a:cubicBezTo>
                  <a:cubicBezTo>
                    <a:pt x="518" y="3705"/>
                    <a:pt x="304" y="3773"/>
                    <a:pt x="170" y="3967"/>
                  </a:cubicBezTo>
                  <a:cubicBezTo>
                    <a:pt x="0" y="4219"/>
                    <a:pt x="42" y="4559"/>
                    <a:pt x="203" y="4802"/>
                  </a:cubicBezTo>
                  <a:cubicBezTo>
                    <a:pt x="409" y="5105"/>
                    <a:pt x="771" y="5298"/>
                    <a:pt x="1083" y="5472"/>
                  </a:cubicBezTo>
                  <a:cubicBezTo>
                    <a:pt x="1436" y="5669"/>
                    <a:pt x="1799" y="5852"/>
                    <a:pt x="2170" y="6017"/>
                  </a:cubicBezTo>
                  <a:cubicBezTo>
                    <a:pt x="2876" y="6343"/>
                    <a:pt x="3605" y="6618"/>
                    <a:pt x="4339" y="6879"/>
                  </a:cubicBezTo>
                  <a:cubicBezTo>
                    <a:pt x="5825" y="7406"/>
                    <a:pt x="7334" y="7861"/>
                    <a:pt x="8774" y="8507"/>
                  </a:cubicBezTo>
                  <a:cubicBezTo>
                    <a:pt x="8981" y="8600"/>
                    <a:pt x="9186" y="8700"/>
                    <a:pt x="9393" y="8801"/>
                  </a:cubicBezTo>
                  <a:cubicBezTo>
                    <a:pt x="9874" y="9076"/>
                    <a:pt x="10356" y="9351"/>
                    <a:pt x="10833" y="9640"/>
                  </a:cubicBezTo>
                  <a:cubicBezTo>
                    <a:pt x="11007" y="9745"/>
                    <a:pt x="11176" y="9855"/>
                    <a:pt x="11347" y="9975"/>
                  </a:cubicBezTo>
                  <a:cubicBezTo>
                    <a:pt x="11438" y="10048"/>
                    <a:pt x="11530" y="10122"/>
                    <a:pt x="11622" y="10204"/>
                  </a:cubicBezTo>
                  <a:cubicBezTo>
                    <a:pt x="11952" y="10498"/>
                    <a:pt x="12255" y="10823"/>
                    <a:pt x="12520" y="11180"/>
                  </a:cubicBezTo>
                  <a:cubicBezTo>
                    <a:pt x="13282" y="12433"/>
                    <a:pt x="13267" y="13960"/>
                    <a:pt x="13383" y="15382"/>
                  </a:cubicBezTo>
                  <a:cubicBezTo>
                    <a:pt x="13394" y="15502"/>
                    <a:pt x="13484" y="15561"/>
                    <a:pt x="13575" y="15561"/>
                  </a:cubicBezTo>
                  <a:cubicBezTo>
                    <a:pt x="13668" y="15561"/>
                    <a:pt x="13761" y="15498"/>
                    <a:pt x="13768" y="15373"/>
                  </a:cubicBezTo>
                  <a:cubicBezTo>
                    <a:pt x="13796" y="14895"/>
                    <a:pt x="13805" y="14410"/>
                    <a:pt x="13781" y="13928"/>
                  </a:cubicBezTo>
                  <a:cubicBezTo>
                    <a:pt x="13878" y="13905"/>
                    <a:pt x="13951" y="13822"/>
                    <a:pt x="13951" y="13684"/>
                  </a:cubicBezTo>
                  <a:cubicBezTo>
                    <a:pt x="13933" y="12864"/>
                    <a:pt x="13676" y="12080"/>
                    <a:pt x="13267" y="11383"/>
                  </a:cubicBezTo>
                  <a:cubicBezTo>
                    <a:pt x="13259" y="11360"/>
                    <a:pt x="13250" y="11341"/>
                    <a:pt x="13240" y="11318"/>
                  </a:cubicBezTo>
                  <a:cubicBezTo>
                    <a:pt x="13254" y="11263"/>
                    <a:pt x="13250" y="11204"/>
                    <a:pt x="13218" y="11135"/>
                  </a:cubicBezTo>
                  <a:cubicBezTo>
                    <a:pt x="12763" y="10186"/>
                    <a:pt x="11878" y="9585"/>
                    <a:pt x="11140" y="8875"/>
                  </a:cubicBezTo>
                  <a:cubicBezTo>
                    <a:pt x="10365" y="8132"/>
                    <a:pt x="9714" y="7269"/>
                    <a:pt x="9150" y="6356"/>
                  </a:cubicBezTo>
                  <a:cubicBezTo>
                    <a:pt x="8590" y="5448"/>
                    <a:pt x="8118" y="4485"/>
                    <a:pt x="7696" y="3509"/>
                  </a:cubicBezTo>
                  <a:cubicBezTo>
                    <a:pt x="7283" y="2555"/>
                    <a:pt x="6972" y="1486"/>
                    <a:pt x="6251" y="707"/>
                  </a:cubicBezTo>
                  <a:cubicBezTo>
                    <a:pt x="5958" y="390"/>
                    <a:pt x="5573" y="119"/>
                    <a:pt x="5146" y="32"/>
                  </a:cubicBezTo>
                  <a:cubicBezTo>
                    <a:pt x="5049" y="12"/>
                    <a:pt x="4944" y="0"/>
                    <a:pt x="4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4"/>
            <p:cNvSpPr/>
            <p:nvPr/>
          </p:nvSpPr>
          <p:spPr>
            <a:xfrm>
              <a:off x="3803260" y="785489"/>
              <a:ext cx="209851" cy="1472195"/>
            </a:xfrm>
            <a:custGeom>
              <a:avLst/>
              <a:gdLst/>
              <a:ahLst/>
              <a:cxnLst/>
              <a:rect l="l" t="t" r="r" b="b"/>
              <a:pathLst>
                <a:path w="3433" h="24084" extrusionOk="0">
                  <a:moveTo>
                    <a:pt x="358" y="0"/>
                  </a:moveTo>
                  <a:cubicBezTo>
                    <a:pt x="181" y="0"/>
                    <a:pt x="1" y="193"/>
                    <a:pt x="118" y="394"/>
                  </a:cubicBezTo>
                  <a:cubicBezTo>
                    <a:pt x="361" y="813"/>
                    <a:pt x="585" y="1238"/>
                    <a:pt x="797" y="1670"/>
                  </a:cubicBezTo>
                  <a:cubicBezTo>
                    <a:pt x="1255" y="2871"/>
                    <a:pt x="1682" y="4087"/>
                    <a:pt x="2012" y="5330"/>
                  </a:cubicBezTo>
                  <a:cubicBezTo>
                    <a:pt x="2442" y="6971"/>
                    <a:pt x="2668" y="8640"/>
                    <a:pt x="2672" y="10333"/>
                  </a:cubicBezTo>
                  <a:cubicBezTo>
                    <a:pt x="2681" y="13671"/>
                    <a:pt x="1929" y="16941"/>
                    <a:pt x="1136" y="20160"/>
                  </a:cubicBezTo>
                  <a:cubicBezTo>
                    <a:pt x="929" y="20982"/>
                    <a:pt x="723" y="21802"/>
                    <a:pt x="526" y="22623"/>
                  </a:cubicBezTo>
                  <a:cubicBezTo>
                    <a:pt x="448" y="22944"/>
                    <a:pt x="287" y="23325"/>
                    <a:pt x="338" y="23659"/>
                  </a:cubicBezTo>
                  <a:cubicBezTo>
                    <a:pt x="371" y="23886"/>
                    <a:pt x="531" y="24083"/>
                    <a:pt x="748" y="24083"/>
                  </a:cubicBezTo>
                  <a:cubicBezTo>
                    <a:pt x="798" y="24083"/>
                    <a:pt x="851" y="24073"/>
                    <a:pt x="907" y="24049"/>
                  </a:cubicBezTo>
                  <a:cubicBezTo>
                    <a:pt x="1200" y="23920"/>
                    <a:pt x="1383" y="23476"/>
                    <a:pt x="1521" y="23205"/>
                  </a:cubicBezTo>
                  <a:cubicBezTo>
                    <a:pt x="1699" y="22866"/>
                    <a:pt x="1847" y="22513"/>
                    <a:pt x="1989" y="22155"/>
                  </a:cubicBezTo>
                  <a:cubicBezTo>
                    <a:pt x="2259" y="21463"/>
                    <a:pt x="2484" y="20747"/>
                    <a:pt x="2668" y="20023"/>
                  </a:cubicBezTo>
                  <a:cubicBezTo>
                    <a:pt x="3401" y="17047"/>
                    <a:pt x="3433" y="13938"/>
                    <a:pt x="3383" y="10892"/>
                  </a:cubicBezTo>
                  <a:cubicBezTo>
                    <a:pt x="3356" y="9209"/>
                    <a:pt x="3218" y="7544"/>
                    <a:pt x="2846" y="5903"/>
                  </a:cubicBezTo>
                  <a:cubicBezTo>
                    <a:pt x="2493" y="4357"/>
                    <a:pt x="1957" y="2853"/>
                    <a:pt x="1259" y="1431"/>
                  </a:cubicBezTo>
                  <a:lnTo>
                    <a:pt x="1259" y="1427"/>
                  </a:lnTo>
                  <a:cubicBezTo>
                    <a:pt x="1113" y="1046"/>
                    <a:pt x="962" y="665"/>
                    <a:pt x="810" y="284"/>
                  </a:cubicBezTo>
                  <a:cubicBezTo>
                    <a:pt x="764" y="161"/>
                    <a:pt x="654" y="110"/>
                    <a:pt x="553" y="110"/>
                  </a:cubicBezTo>
                  <a:cubicBezTo>
                    <a:pt x="503" y="33"/>
                    <a:pt x="430" y="0"/>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4"/>
            <p:cNvSpPr/>
            <p:nvPr/>
          </p:nvSpPr>
          <p:spPr>
            <a:xfrm>
              <a:off x="3909132" y="1999535"/>
              <a:ext cx="200498" cy="160399"/>
            </a:xfrm>
            <a:custGeom>
              <a:avLst/>
              <a:gdLst/>
              <a:ahLst/>
              <a:cxnLst/>
              <a:rect l="l" t="t" r="r" b="b"/>
              <a:pathLst>
                <a:path w="3280" h="2624" extrusionOk="0">
                  <a:moveTo>
                    <a:pt x="2153" y="1"/>
                  </a:moveTo>
                  <a:cubicBezTo>
                    <a:pt x="1775" y="1"/>
                    <a:pt x="1372" y="211"/>
                    <a:pt x="1114" y="460"/>
                  </a:cubicBezTo>
                  <a:cubicBezTo>
                    <a:pt x="600" y="955"/>
                    <a:pt x="275" y="1684"/>
                    <a:pt x="28" y="2340"/>
                  </a:cubicBezTo>
                  <a:cubicBezTo>
                    <a:pt x="0" y="2399"/>
                    <a:pt x="28" y="2459"/>
                    <a:pt x="73" y="2496"/>
                  </a:cubicBezTo>
                  <a:cubicBezTo>
                    <a:pt x="90" y="2566"/>
                    <a:pt x="150" y="2624"/>
                    <a:pt x="220" y="2624"/>
                  </a:cubicBezTo>
                  <a:cubicBezTo>
                    <a:pt x="247" y="2624"/>
                    <a:pt x="275" y="2616"/>
                    <a:pt x="303" y="2597"/>
                  </a:cubicBezTo>
                  <a:cubicBezTo>
                    <a:pt x="573" y="2414"/>
                    <a:pt x="803" y="2207"/>
                    <a:pt x="1105" y="2065"/>
                  </a:cubicBezTo>
                  <a:cubicBezTo>
                    <a:pt x="1408" y="1923"/>
                    <a:pt x="1728" y="1826"/>
                    <a:pt x="2036" y="1684"/>
                  </a:cubicBezTo>
                  <a:cubicBezTo>
                    <a:pt x="2513" y="1460"/>
                    <a:pt x="3279" y="886"/>
                    <a:pt x="2797" y="299"/>
                  </a:cubicBezTo>
                  <a:cubicBezTo>
                    <a:pt x="2622" y="86"/>
                    <a:pt x="2393" y="1"/>
                    <a:pt x="2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4"/>
            <p:cNvSpPr/>
            <p:nvPr/>
          </p:nvSpPr>
          <p:spPr>
            <a:xfrm>
              <a:off x="3807172" y="1181776"/>
              <a:ext cx="170118" cy="242371"/>
            </a:xfrm>
            <a:custGeom>
              <a:avLst/>
              <a:gdLst/>
              <a:ahLst/>
              <a:cxnLst/>
              <a:rect l="l" t="t" r="r" b="b"/>
              <a:pathLst>
                <a:path w="2783" h="3965" extrusionOk="0">
                  <a:moveTo>
                    <a:pt x="810" y="0"/>
                  </a:moveTo>
                  <a:cubicBezTo>
                    <a:pt x="328" y="0"/>
                    <a:pt x="0" y="506"/>
                    <a:pt x="12" y="974"/>
                  </a:cubicBezTo>
                  <a:cubicBezTo>
                    <a:pt x="26" y="1594"/>
                    <a:pt x="388" y="2208"/>
                    <a:pt x="769" y="2676"/>
                  </a:cubicBezTo>
                  <a:cubicBezTo>
                    <a:pt x="1218" y="3230"/>
                    <a:pt x="1806" y="3685"/>
                    <a:pt x="2466" y="3950"/>
                  </a:cubicBezTo>
                  <a:cubicBezTo>
                    <a:pt x="2488" y="3960"/>
                    <a:pt x="2509" y="3965"/>
                    <a:pt x="2529" y="3965"/>
                  </a:cubicBezTo>
                  <a:cubicBezTo>
                    <a:pt x="2563" y="3965"/>
                    <a:pt x="2594" y="3951"/>
                    <a:pt x="2617" y="3927"/>
                  </a:cubicBezTo>
                  <a:cubicBezTo>
                    <a:pt x="2708" y="3909"/>
                    <a:pt x="2782" y="3827"/>
                    <a:pt x="2750" y="3707"/>
                  </a:cubicBezTo>
                  <a:cubicBezTo>
                    <a:pt x="2645" y="3327"/>
                    <a:pt x="2558" y="2955"/>
                    <a:pt x="2424" y="2579"/>
                  </a:cubicBezTo>
                  <a:cubicBezTo>
                    <a:pt x="2296" y="2217"/>
                    <a:pt x="2154" y="1859"/>
                    <a:pt x="2026" y="1497"/>
                  </a:cubicBezTo>
                  <a:cubicBezTo>
                    <a:pt x="1855" y="997"/>
                    <a:pt x="1580" y="176"/>
                    <a:pt x="998" y="25"/>
                  </a:cubicBezTo>
                  <a:cubicBezTo>
                    <a:pt x="933" y="8"/>
                    <a:pt x="870"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4"/>
            <p:cNvSpPr/>
            <p:nvPr/>
          </p:nvSpPr>
          <p:spPr>
            <a:xfrm>
              <a:off x="3681189" y="1658996"/>
              <a:ext cx="242493" cy="260831"/>
            </a:xfrm>
            <a:custGeom>
              <a:avLst/>
              <a:gdLst/>
              <a:ahLst/>
              <a:cxnLst/>
              <a:rect l="l" t="t" r="r" b="b"/>
              <a:pathLst>
                <a:path w="3967" h="4267" extrusionOk="0">
                  <a:moveTo>
                    <a:pt x="1454" y="1"/>
                  </a:moveTo>
                  <a:cubicBezTo>
                    <a:pt x="1376" y="1"/>
                    <a:pt x="1298" y="8"/>
                    <a:pt x="1220" y="23"/>
                  </a:cubicBezTo>
                  <a:cubicBezTo>
                    <a:pt x="491" y="160"/>
                    <a:pt x="0" y="982"/>
                    <a:pt x="290" y="1678"/>
                  </a:cubicBezTo>
                  <a:cubicBezTo>
                    <a:pt x="587" y="2399"/>
                    <a:pt x="1308" y="2867"/>
                    <a:pt x="1954" y="3252"/>
                  </a:cubicBezTo>
                  <a:cubicBezTo>
                    <a:pt x="2320" y="3467"/>
                    <a:pt x="2701" y="3674"/>
                    <a:pt x="3046" y="3926"/>
                  </a:cubicBezTo>
                  <a:cubicBezTo>
                    <a:pt x="3201" y="4037"/>
                    <a:pt x="3450" y="4267"/>
                    <a:pt x="3651" y="4267"/>
                  </a:cubicBezTo>
                  <a:cubicBezTo>
                    <a:pt x="3747" y="4267"/>
                    <a:pt x="3831" y="4214"/>
                    <a:pt x="3889" y="4072"/>
                  </a:cubicBezTo>
                  <a:cubicBezTo>
                    <a:pt x="3935" y="4045"/>
                    <a:pt x="3967" y="3995"/>
                    <a:pt x="3967" y="3926"/>
                  </a:cubicBezTo>
                  <a:cubicBezTo>
                    <a:pt x="3931" y="2949"/>
                    <a:pt x="3527" y="2041"/>
                    <a:pt x="3086" y="1179"/>
                  </a:cubicBezTo>
                  <a:cubicBezTo>
                    <a:pt x="2894" y="803"/>
                    <a:pt x="2678" y="463"/>
                    <a:pt x="2298" y="247"/>
                  </a:cubicBezTo>
                  <a:cubicBezTo>
                    <a:pt x="2040" y="103"/>
                    <a:pt x="1751" y="1"/>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4"/>
            <p:cNvSpPr/>
            <p:nvPr/>
          </p:nvSpPr>
          <p:spPr>
            <a:xfrm>
              <a:off x="3710286" y="1897331"/>
              <a:ext cx="196097" cy="146706"/>
            </a:xfrm>
            <a:custGeom>
              <a:avLst/>
              <a:gdLst/>
              <a:ahLst/>
              <a:cxnLst/>
              <a:rect l="l" t="t" r="r" b="b"/>
              <a:pathLst>
                <a:path w="3208" h="2400" extrusionOk="0">
                  <a:moveTo>
                    <a:pt x="968" y="0"/>
                  </a:moveTo>
                  <a:cubicBezTo>
                    <a:pt x="760" y="0"/>
                    <a:pt x="557" y="46"/>
                    <a:pt x="377" y="155"/>
                  </a:cubicBezTo>
                  <a:cubicBezTo>
                    <a:pt x="148" y="297"/>
                    <a:pt x="1" y="573"/>
                    <a:pt x="75" y="843"/>
                  </a:cubicBezTo>
                  <a:cubicBezTo>
                    <a:pt x="157" y="1132"/>
                    <a:pt x="441" y="1284"/>
                    <a:pt x="703" y="1384"/>
                  </a:cubicBezTo>
                  <a:cubicBezTo>
                    <a:pt x="1355" y="1637"/>
                    <a:pt x="2083" y="1847"/>
                    <a:pt x="2597" y="2347"/>
                  </a:cubicBezTo>
                  <a:cubicBezTo>
                    <a:pt x="2636" y="2383"/>
                    <a:pt x="2678" y="2399"/>
                    <a:pt x="2718" y="2399"/>
                  </a:cubicBezTo>
                  <a:cubicBezTo>
                    <a:pt x="2763" y="2399"/>
                    <a:pt x="2806" y="2379"/>
                    <a:pt x="2841" y="2347"/>
                  </a:cubicBezTo>
                  <a:cubicBezTo>
                    <a:pt x="2861" y="2352"/>
                    <a:pt x="2881" y="2354"/>
                    <a:pt x="2901" y="2354"/>
                  </a:cubicBezTo>
                  <a:cubicBezTo>
                    <a:pt x="2991" y="2354"/>
                    <a:pt x="3074" y="2303"/>
                    <a:pt x="3093" y="2187"/>
                  </a:cubicBezTo>
                  <a:cubicBezTo>
                    <a:pt x="3207" y="1489"/>
                    <a:pt x="2854" y="866"/>
                    <a:pt x="2295" y="476"/>
                  </a:cubicBezTo>
                  <a:cubicBezTo>
                    <a:pt x="1941" y="232"/>
                    <a:pt x="1439" y="0"/>
                    <a:pt x="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4"/>
            <p:cNvSpPr/>
            <p:nvPr/>
          </p:nvSpPr>
          <p:spPr>
            <a:xfrm>
              <a:off x="4147039" y="882620"/>
              <a:ext cx="194936" cy="197197"/>
            </a:xfrm>
            <a:custGeom>
              <a:avLst/>
              <a:gdLst/>
              <a:ahLst/>
              <a:cxnLst/>
              <a:rect l="l" t="t" r="r" b="b"/>
              <a:pathLst>
                <a:path w="3189" h="3226" extrusionOk="0">
                  <a:moveTo>
                    <a:pt x="2183" y="1"/>
                  </a:moveTo>
                  <a:cubicBezTo>
                    <a:pt x="1705" y="1"/>
                    <a:pt x="1212" y="500"/>
                    <a:pt x="964" y="841"/>
                  </a:cubicBezTo>
                  <a:cubicBezTo>
                    <a:pt x="511" y="1470"/>
                    <a:pt x="346" y="2213"/>
                    <a:pt x="130" y="2943"/>
                  </a:cubicBezTo>
                  <a:cubicBezTo>
                    <a:pt x="126" y="2947"/>
                    <a:pt x="120" y="2951"/>
                    <a:pt x="116" y="2956"/>
                  </a:cubicBezTo>
                  <a:cubicBezTo>
                    <a:pt x="0" y="3071"/>
                    <a:pt x="111" y="3226"/>
                    <a:pt x="243" y="3226"/>
                  </a:cubicBezTo>
                  <a:cubicBezTo>
                    <a:pt x="268" y="3226"/>
                    <a:pt x="293" y="3220"/>
                    <a:pt x="318" y="3208"/>
                  </a:cubicBezTo>
                  <a:cubicBezTo>
                    <a:pt x="698" y="3015"/>
                    <a:pt x="1070" y="2736"/>
                    <a:pt x="1423" y="2492"/>
                  </a:cubicBezTo>
                  <a:cubicBezTo>
                    <a:pt x="1703" y="2305"/>
                    <a:pt x="1978" y="2098"/>
                    <a:pt x="2221" y="1865"/>
                  </a:cubicBezTo>
                  <a:cubicBezTo>
                    <a:pt x="2620" y="1484"/>
                    <a:pt x="3189" y="659"/>
                    <a:pt x="2624" y="172"/>
                  </a:cubicBezTo>
                  <a:cubicBezTo>
                    <a:pt x="2484" y="51"/>
                    <a:pt x="2334" y="1"/>
                    <a:pt x="2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4"/>
            <p:cNvSpPr/>
            <p:nvPr/>
          </p:nvSpPr>
          <p:spPr>
            <a:xfrm>
              <a:off x="3972705" y="1776115"/>
              <a:ext cx="210279" cy="145789"/>
            </a:xfrm>
            <a:custGeom>
              <a:avLst/>
              <a:gdLst/>
              <a:ahLst/>
              <a:cxnLst/>
              <a:rect l="l" t="t" r="r" b="b"/>
              <a:pathLst>
                <a:path w="3440" h="2385" extrusionOk="0">
                  <a:moveTo>
                    <a:pt x="2340" y="0"/>
                  </a:moveTo>
                  <a:cubicBezTo>
                    <a:pt x="1950" y="0"/>
                    <a:pt x="1525" y="207"/>
                    <a:pt x="1253" y="423"/>
                  </a:cubicBezTo>
                  <a:cubicBezTo>
                    <a:pt x="694" y="863"/>
                    <a:pt x="313" y="1427"/>
                    <a:pt x="28" y="2074"/>
                  </a:cubicBezTo>
                  <a:cubicBezTo>
                    <a:pt x="0" y="2138"/>
                    <a:pt x="10" y="2202"/>
                    <a:pt x="42" y="2249"/>
                  </a:cubicBezTo>
                  <a:cubicBezTo>
                    <a:pt x="62" y="2322"/>
                    <a:pt x="132" y="2384"/>
                    <a:pt x="212" y="2384"/>
                  </a:cubicBezTo>
                  <a:cubicBezTo>
                    <a:pt x="240" y="2384"/>
                    <a:pt x="270" y="2376"/>
                    <a:pt x="299" y="2359"/>
                  </a:cubicBezTo>
                  <a:cubicBezTo>
                    <a:pt x="895" y="2001"/>
                    <a:pt x="1587" y="1941"/>
                    <a:pt x="2220" y="1675"/>
                  </a:cubicBezTo>
                  <a:cubicBezTo>
                    <a:pt x="2707" y="1468"/>
                    <a:pt x="3440" y="890"/>
                    <a:pt x="2991" y="304"/>
                  </a:cubicBezTo>
                  <a:cubicBezTo>
                    <a:pt x="2821" y="84"/>
                    <a:pt x="2588" y="0"/>
                    <a:pt x="2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4"/>
            <p:cNvSpPr/>
            <p:nvPr/>
          </p:nvSpPr>
          <p:spPr>
            <a:xfrm>
              <a:off x="3992693" y="1465101"/>
              <a:ext cx="261565" cy="274218"/>
            </a:xfrm>
            <a:custGeom>
              <a:avLst/>
              <a:gdLst/>
              <a:ahLst/>
              <a:cxnLst/>
              <a:rect l="l" t="t" r="r" b="b"/>
              <a:pathLst>
                <a:path w="4279" h="4486" extrusionOk="0">
                  <a:moveTo>
                    <a:pt x="3170" y="0"/>
                  </a:moveTo>
                  <a:cubicBezTo>
                    <a:pt x="3046" y="0"/>
                    <a:pt x="2919" y="17"/>
                    <a:pt x="2793" y="45"/>
                  </a:cubicBezTo>
                  <a:cubicBezTo>
                    <a:pt x="1957" y="228"/>
                    <a:pt x="1334" y="953"/>
                    <a:pt x="926" y="1658"/>
                  </a:cubicBezTo>
                  <a:cubicBezTo>
                    <a:pt x="454" y="2466"/>
                    <a:pt x="141" y="3337"/>
                    <a:pt x="18" y="4264"/>
                  </a:cubicBezTo>
                  <a:cubicBezTo>
                    <a:pt x="1" y="4398"/>
                    <a:pt x="114" y="4485"/>
                    <a:pt x="219" y="4485"/>
                  </a:cubicBezTo>
                  <a:cubicBezTo>
                    <a:pt x="282" y="4485"/>
                    <a:pt x="342" y="4453"/>
                    <a:pt x="367" y="4378"/>
                  </a:cubicBezTo>
                  <a:cubicBezTo>
                    <a:pt x="1210" y="3929"/>
                    <a:pt x="2100" y="3557"/>
                    <a:pt x="2920" y="3057"/>
                  </a:cubicBezTo>
                  <a:cubicBezTo>
                    <a:pt x="3590" y="2645"/>
                    <a:pt x="4278" y="2003"/>
                    <a:pt x="4268" y="1150"/>
                  </a:cubicBezTo>
                  <a:cubicBezTo>
                    <a:pt x="4264" y="788"/>
                    <a:pt x="4126" y="458"/>
                    <a:pt x="3847" y="228"/>
                  </a:cubicBezTo>
                  <a:cubicBezTo>
                    <a:pt x="3644" y="64"/>
                    <a:pt x="3412" y="0"/>
                    <a:pt x="3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4"/>
            <p:cNvSpPr/>
            <p:nvPr/>
          </p:nvSpPr>
          <p:spPr>
            <a:xfrm>
              <a:off x="3991226" y="1267599"/>
              <a:ext cx="190962" cy="242615"/>
            </a:xfrm>
            <a:custGeom>
              <a:avLst/>
              <a:gdLst/>
              <a:ahLst/>
              <a:cxnLst/>
              <a:rect l="l" t="t" r="r" b="b"/>
              <a:pathLst>
                <a:path w="3124" h="3969" extrusionOk="0">
                  <a:moveTo>
                    <a:pt x="2035" y="0"/>
                  </a:moveTo>
                  <a:cubicBezTo>
                    <a:pt x="1924" y="0"/>
                    <a:pt x="1811" y="15"/>
                    <a:pt x="1702" y="47"/>
                  </a:cubicBezTo>
                  <a:cubicBezTo>
                    <a:pt x="1064" y="230"/>
                    <a:pt x="588" y="795"/>
                    <a:pt x="336" y="1386"/>
                  </a:cubicBezTo>
                  <a:cubicBezTo>
                    <a:pt x="14" y="2161"/>
                    <a:pt x="0" y="2954"/>
                    <a:pt x="37" y="3780"/>
                  </a:cubicBezTo>
                  <a:cubicBezTo>
                    <a:pt x="43" y="3906"/>
                    <a:pt x="140" y="3968"/>
                    <a:pt x="236" y="3968"/>
                  </a:cubicBezTo>
                  <a:cubicBezTo>
                    <a:pt x="283" y="3968"/>
                    <a:pt x="331" y="3953"/>
                    <a:pt x="368" y="3922"/>
                  </a:cubicBezTo>
                  <a:cubicBezTo>
                    <a:pt x="418" y="3918"/>
                    <a:pt x="468" y="3890"/>
                    <a:pt x="495" y="3822"/>
                  </a:cubicBezTo>
                  <a:cubicBezTo>
                    <a:pt x="776" y="3138"/>
                    <a:pt x="1386" y="2844"/>
                    <a:pt x="1977" y="2473"/>
                  </a:cubicBezTo>
                  <a:cubicBezTo>
                    <a:pt x="2527" y="2125"/>
                    <a:pt x="3124" y="1629"/>
                    <a:pt x="3082" y="909"/>
                  </a:cubicBezTo>
                  <a:cubicBezTo>
                    <a:pt x="3048" y="334"/>
                    <a:pt x="2556" y="0"/>
                    <a:pt x="2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4"/>
            <p:cNvSpPr/>
            <p:nvPr/>
          </p:nvSpPr>
          <p:spPr>
            <a:xfrm>
              <a:off x="3973010" y="1097360"/>
              <a:ext cx="126778" cy="180448"/>
            </a:xfrm>
            <a:custGeom>
              <a:avLst/>
              <a:gdLst/>
              <a:ahLst/>
              <a:cxnLst/>
              <a:rect l="l" t="t" r="r" b="b"/>
              <a:pathLst>
                <a:path w="2074" h="2952" extrusionOk="0">
                  <a:moveTo>
                    <a:pt x="1347" y="0"/>
                  </a:moveTo>
                  <a:cubicBezTo>
                    <a:pt x="811" y="0"/>
                    <a:pt x="412" y="594"/>
                    <a:pt x="239" y="1034"/>
                  </a:cubicBezTo>
                  <a:cubicBezTo>
                    <a:pt x="28" y="1585"/>
                    <a:pt x="1" y="2149"/>
                    <a:pt x="88" y="2727"/>
                  </a:cubicBezTo>
                  <a:cubicBezTo>
                    <a:pt x="108" y="2876"/>
                    <a:pt x="235" y="2951"/>
                    <a:pt x="354" y="2951"/>
                  </a:cubicBezTo>
                  <a:cubicBezTo>
                    <a:pt x="425" y="2951"/>
                    <a:pt x="493" y="2924"/>
                    <a:pt x="532" y="2869"/>
                  </a:cubicBezTo>
                  <a:cubicBezTo>
                    <a:pt x="551" y="2855"/>
                    <a:pt x="564" y="2837"/>
                    <a:pt x="573" y="2810"/>
                  </a:cubicBezTo>
                  <a:cubicBezTo>
                    <a:pt x="821" y="2217"/>
                    <a:pt x="1358" y="1855"/>
                    <a:pt x="1674" y="1314"/>
                  </a:cubicBezTo>
                  <a:cubicBezTo>
                    <a:pt x="1890" y="943"/>
                    <a:pt x="2073" y="94"/>
                    <a:pt x="1449" y="7"/>
                  </a:cubicBezTo>
                  <a:cubicBezTo>
                    <a:pt x="1415" y="3"/>
                    <a:pt x="1380" y="0"/>
                    <a:pt x="1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4"/>
            <p:cNvSpPr/>
            <p:nvPr/>
          </p:nvSpPr>
          <p:spPr>
            <a:xfrm>
              <a:off x="3977778" y="1515653"/>
              <a:ext cx="196831" cy="230817"/>
            </a:xfrm>
            <a:custGeom>
              <a:avLst/>
              <a:gdLst/>
              <a:ahLst/>
              <a:cxnLst/>
              <a:rect l="l" t="t" r="r" b="b"/>
              <a:pathLst>
                <a:path w="3220" h="3776" extrusionOk="0">
                  <a:moveTo>
                    <a:pt x="3122" y="1"/>
                  </a:moveTo>
                  <a:cubicBezTo>
                    <a:pt x="3098" y="1"/>
                    <a:pt x="3074" y="10"/>
                    <a:pt x="3054" y="25"/>
                  </a:cubicBezTo>
                  <a:cubicBezTo>
                    <a:pt x="2802" y="240"/>
                    <a:pt x="2550" y="446"/>
                    <a:pt x="2302" y="662"/>
                  </a:cubicBezTo>
                  <a:cubicBezTo>
                    <a:pt x="2059" y="873"/>
                    <a:pt x="1807" y="1079"/>
                    <a:pt x="1578" y="1309"/>
                  </a:cubicBezTo>
                  <a:cubicBezTo>
                    <a:pt x="1151" y="1739"/>
                    <a:pt x="757" y="2213"/>
                    <a:pt x="440" y="2730"/>
                  </a:cubicBezTo>
                  <a:cubicBezTo>
                    <a:pt x="358" y="2873"/>
                    <a:pt x="281" y="3011"/>
                    <a:pt x="207" y="3157"/>
                  </a:cubicBezTo>
                  <a:cubicBezTo>
                    <a:pt x="170" y="3231"/>
                    <a:pt x="133" y="3303"/>
                    <a:pt x="101" y="3382"/>
                  </a:cubicBezTo>
                  <a:cubicBezTo>
                    <a:pt x="65" y="3460"/>
                    <a:pt x="23" y="3547"/>
                    <a:pt x="10" y="3634"/>
                  </a:cubicBezTo>
                  <a:cubicBezTo>
                    <a:pt x="1" y="3719"/>
                    <a:pt x="59" y="3776"/>
                    <a:pt x="123" y="3776"/>
                  </a:cubicBezTo>
                  <a:cubicBezTo>
                    <a:pt x="160" y="3776"/>
                    <a:pt x="197" y="3757"/>
                    <a:pt x="226" y="3716"/>
                  </a:cubicBezTo>
                  <a:cubicBezTo>
                    <a:pt x="271" y="3657"/>
                    <a:pt x="294" y="3588"/>
                    <a:pt x="321" y="3524"/>
                  </a:cubicBezTo>
                  <a:cubicBezTo>
                    <a:pt x="349" y="3455"/>
                    <a:pt x="381" y="3390"/>
                    <a:pt x="413" y="3327"/>
                  </a:cubicBezTo>
                  <a:cubicBezTo>
                    <a:pt x="473" y="3193"/>
                    <a:pt x="541" y="3066"/>
                    <a:pt x="620" y="2941"/>
                  </a:cubicBezTo>
                  <a:cubicBezTo>
                    <a:pt x="762" y="2694"/>
                    <a:pt x="927" y="2460"/>
                    <a:pt x="1101" y="2235"/>
                  </a:cubicBezTo>
                  <a:cubicBezTo>
                    <a:pt x="1289" y="1997"/>
                    <a:pt x="1491" y="1777"/>
                    <a:pt x="1697" y="1557"/>
                  </a:cubicBezTo>
                  <a:cubicBezTo>
                    <a:pt x="1917" y="1327"/>
                    <a:pt x="2137" y="1098"/>
                    <a:pt x="2372" y="878"/>
                  </a:cubicBezTo>
                  <a:cubicBezTo>
                    <a:pt x="2637" y="630"/>
                    <a:pt x="2908" y="387"/>
                    <a:pt x="3183" y="149"/>
                  </a:cubicBezTo>
                  <a:cubicBezTo>
                    <a:pt x="3219" y="116"/>
                    <a:pt x="3215" y="52"/>
                    <a:pt x="3183" y="25"/>
                  </a:cubicBezTo>
                  <a:cubicBezTo>
                    <a:pt x="3164" y="8"/>
                    <a:pt x="3143" y="1"/>
                    <a:pt x="3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4"/>
            <p:cNvSpPr/>
            <p:nvPr/>
          </p:nvSpPr>
          <p:spPr>
            <a:xfrm>
              <a:off x="3951982" y="1802828"/>
              <a:ext cx="165533" cy="143711"/>
            </a:xfrm>
            <a:custGeom>
              <a:avLst/>
              <a:gdLst/>
              <a:ahLst/>
              <a:cxnLst/>
              <a:rect l="l" t="t" r="r" b="b"/>
              <a:pathLst>
                <a:path w="2708" h="2351" extrusionOk="0">
                  <a:moveTo>
                    <a:pt x="2605" y="1"/>
                  </a:moveTo>
                  <a:cubicBezTo>
                    <a:pt x="2598" y="1"/>
                    <a:pt x="2590" y="2"/>
                    <a:pt x="2582" y="4"/>
                  </a:cubicBezTo>
                  <a:cubicBezTo>
                    <a:pt x="2371" y="68"/>
                    <a:pt x="2151" y="133"/>
                    <a:pt x="1950" y="216"/>
                  </a:cubicBezTo>
                  <a:cubicBezTo>
                    <a:pt x="1738" y="303"/>
                    <a:pt x="1541" y="431"/>
                    <a:pt x="1353" y="569"/>
                  </a:cubicBezTo>
                  <a:cubicBezTo>
                    <a:pt x="982" y="839"/>
                    <a:pt x="656" y="1164"/>
                    <a:pt x="381" y="1541"/>
                  </a:cubicBezTo>
                  <a:cubicBezTo>
                    <a:pt x="312" y="1637"/>
                    <a:pt x="244" y="1742"/>
                    <a:pt x="180" y="1848"/>
                  </a:cubicBezTo>
                  <a:cubicBezTo>
                    <a:pt x="147" y="1898"/>
                    <a:pt x="115" y="1954"/>
                    <a:pt x="87" y="2009"/>
                  </a:cubicBezTo>
                  <a:cubicBezTo>
                    <a:pt x="55" y="2072"/>
                    <a:pt x="15" y="2137"/>
                    <a:pt x="5" y="2206"/>
                  </a:cubicBezTo>
                  <a:cubicBezTo>
                    <a:pt x="0" y="2261"/>
                    <a:pt x="15" y="2311"/>
                    <a:pt x="60" y="2334"/>
                  </a:cubicBezTo>
                  <a:cubicBezTo>
                    <a:pt x="78" y="2345"/>
                    <a:pt x="98" y="2350"/>
                    <a:pt x="117" y="2350"/>
                  </a:cubicBezTo>
                  <a:cubicBezTo>
                    <a:pt x="148" y="2350"/>
                    <a:pt x="178" y="2338"/>
                    <a:pt x="197" y="2316"/>
                  </a:cubicBezTo>
                  <a:cubicBezTo>
                    <a:pt x="280" y="2233"/>
                    <a:pt x="322" y="2119"/>
                    <a:pt x="377" y="2022"/>
                  </a:cubicBezTo>
                  <a:cubicBezTo>
                    <a:pt x="432" y="1926"/>
                    <a:pt x="491" y="1835"/>
                    <a:pt x="551" y="1747"/>
                  </a:cubicBezTo>
                  <a:cubicBezTo>
                    <a:pt x="670" y="1573"/>
                    <a:pt x="807" y="1412"/>
                    <a:pt x="955" y="1257"/>
                  </a:cubicBezTo>
                  <a:cubicBezTo>
                    <a:pt x="1253" y="944"/>
                    <a:pt x="1596" y="692"/>
                    <a:pt x="1973" y="476"/>
                  </a:cubicBezTo>
                  <a:cubicBezTo>
                    <a:pt x="2078" y="417"/>
                    <a:pt x="2179" y="349"/>
                    <a:pt x="2289" y="288"/>
                  </a:cubicBezTo>
                  <a:cubicBezTo>
                    <a:pt x="2399" y="229"/>
                    <a:pt x="2509" y="184"/>
                    <a:pt x="2623" y="146"/>
                  </a:cubicBezTo>
                  <a:cubicBezTo>
                    <a:pt x="2708" y="121"/>
                    <a:pt x="2680"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4"/>
            <p:cNvSpPr/>
            <p:nvPr/>
          </p:nvSpPr>
          <p:spPr>
            <a:xfrm>
              <a:off x="3893117" y="2032422"/>
              <a:ext cx="153552" cy="135336"/>
            </a:xfrm>
            <a:custGeom>
              <a:avLst/>
              <a:gdLst/>
              <a:ahLst/>
              <a:cxnLst/>
              <a:rect l="l" t="t" r="r" b="b"/>
              <a:pathLst>
                <a:path w="2512" h="2214" extrusionOk="0">
                  <a:moveTo>
                    <a:pt x="2406" y="0"/>
                  </a:moveTo>
                  <a:cubicBezTo>
                    <a:pt x="2394" y="0"/>
                    <a:pt x="2383" y="3"/>
                    <a:pt x="2371" y="9"/>
                  </a:cubicBezTo>
                  <a:cubicBezTo>
                    <a:pt x="2013" y="187"/>
                    <a:pt x="1642" y="357"/>
                    <a:pt x="1325" y="610"/>
                  </a:cubicBezTo>
                  <a:cubicBezTo>
                    <a:pt x="1010" y="862"/>
                    <a:pt x="716" y="1146"/>
                    <a:pt x="455" y="1458"/>
                  </a:cubicBezTo>
                  <a:cubicBezTo>
                    <a:pt x="303" y="1637"/>
                    <a:pt x="165" y="1825"/>
                    <a:pt x="37" y="2022"/>
                  </a:cubicBezTo>
                  <a:cubicBezTo>
                    <a:pt x="0" y="2077"/>
                    <a:pt x="28" y="2164"/>
                    <a:pt x="87" y="2196"/>
                  </a:cubicBezTo>
                  <a:cubicBezTo>
                    <a:pt x="108" y="2208"/>
                    <a:pt x="129" y="2213"/>
                    <a:pt x="149" y="2213"/>
                  </a:cubicBezTo>
                  <a:cubicBezTo>
                    <a:pt x="194" y="2213"/>
                    <a:pt x="237" y="2187"/>
                    <a:pt x="262" y="2145"/>
                  </a:cubicBezTo>
                  <a:cubicBezTo>
                    <a:pt x="693" y="1491"/>
                    <a:pt x="1266" y="962"/>
                    <a:pt x="1886" y="486"/>
                  </a:cubicBezTo>
                  <a:cubicBezTo>
                    <a:pt x="2060" y="348"/>
                    <a:pt x="2248" y="225"/>
                    <a:pt x="2445" y="124"/>
                  </a:cubicBezTo>
                  <a:cubicBezTo>
                    <a:pt x="2511" y="88"/>
                    <a:pt x="2468" y="0"/>
                    <a:pt x="2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4"/>
            <p:cNvSpPr/>
            <p:nvPr/>
          </p:nvSpPr>
          <p:spPr>
            <a:xfrm>
              <a:off x="3984196" y="1320596"/>
              <a:ext cx="125434" cy="213946"/>
            </a:xfrm>
            <a:custGeom>
              <a:avLst/>
              <a:gdLst/>
              <a:ahLst/>
              <a:cxnLst/>
              <a:rect l="l" t="t" r="r" b="b"/>
              <a:pathLst>
                <a:path w="2052" h="3500" extrusionOk="0">
                  <a:moveTo>
                    <a:pt x="1957" y="1"/>
                  </a:moveTo>
                  <a:cubicBezTo>
                    <a:pt x="1944" y="1"/>
                    <a:pt x="1931" y="5"/>
                    <a:pt x="1918" y="15"/>
                  </a:cubicBezTo>
                  <a:cubicBezTo>
                    <a:pt x="1721" y="157"/>
                    <a:pt x="1541" y="326"/>
                    <a:pt x="1372" y="500"/>
                  </a:cubicBezTo>
                  <a:cubicBezTo>
                    <a:pt x="1202" y="675"/>
                    <a:pt x="1042" y="868"/>
                    <a:pt x="904" y="1074"/>
                  </a:cubicBezTo>
                  <a:cubicBezTo>
                    <a:pt x="610" y="1505"/>
                    <a:pt x="413" y="2009"/>
                    <a:pt x="248" y="2500"/>
                  </a:cubicBezTo>
                  <a:cubicBezTo>
                    <a:pt x="203" y="2642"/>
                    <a:pt x="157" y="2784"/>
                    <a:pt x="115" y="2927"/>
                  </a:cubicBezTo>
                  <a:cubicBezTo>
                    <a:pt x="93" y="3000"/>
                    <a:pt x="74" y="3078"/>
                    <a:pt x="51" y="3152"/>
                  </a:cubicBezTo>
                  <a:cubicBezTo>
                    <a:pt x="28" y="3230"/>
                    <a:pt x="1" y="3307"/>
                    <a:pt x="1" y="3390"/>
                  </a:cubicBezTo>
                  <a:cubicBezTo>
                    <a:pt x="3" y="3461"/>
                    <a:pt x="58" y="3500"/>
                    <a:pt x="116" y="3500"/>
                  </a:cubicBezTo>
                  <a:cubicBezTo>
                    <a:pt x="155" y="3500"/>
                    <a:pt x="195" y="3482"/>
                    <a:pt x="221" y="3445"/>
                  </a:cubicBezTo>
                  <a:cubicBezTo>
                    <a:pt x="258" y="3385"/>
                    <a:pt x="271" y="3321"/>
                    <a:pt x="290" y="3257"/>
                  </a:cubicBezTo>
                  <a:cubicBezTo>
                    <a:pt x="308" y="3192"/>
                    <a:pt x="326" y="3124"/>
                    <a:pt x="345" y="3059"/>
                  </a:cubicBezTo>
                  <a:cubicBezTo>
                    <a:pt x="381" y="2936"/>
                    <a:pt x="423" y="2812"/>
                    <a:pt x="464" y="2684"/>
                  </a:cubicBezTo>
                  <a:cubicBezTo>
                    <a:pt x="542" y="2441"/>
                    <a:pt x="629" y="2198"/>
                    <a:pt x="730" y="1959"/>
                  </a:cubicBezTo>
                  <a:cubicBezTo>
                    <a:pt x="822" y="1734"/>
                    <a:pt x="932" y="1514"/>
                    <a:pt x="1051" y="1298"/>
                  </a:cubicBezTo>
                  <a:cubicBezTo>
                    <a:pt x="1166" y="1097"/>
                    <a:pt x="1281" y="891"/>
                    <a:pt x="1423" y="703"/>
                  </a:cubicBezTo>
                  <a:cubicBezTo>
                    <a:pt x="1583" y="487"/>
                    <a:pt x="1776" y="295"/>
                    <a:pt x="1992" y="134"/>
                  </a:cubicBezTo>
                  <a:cubicBezTo>
                    <a:pt x="2051" y="89"/>
                    <a:pt x="2013" y="1"/>
                    <a:pt x="1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4"/>
            <p:cNvSpPr/>
            <p:nvPr/>
          </p:nvSpPr>
          <p:spPr>
            <a:xfrm>
              <a:off x="3976067" y="1125906"/>
              <a:ext cx="67607" cy="183994"/>
            </a:xfrm>
            <a:custGeom>
              <a:avLst/>
              <a:gdLst/>
              <a:ahLst/>
              <a:cxnLst/>
              <a:rect l="l" t="t" r="r" b="b"/>
              <a:pathLst>
                <a:path w="1106" h="3010" extrusionOk="0">
                  <a:moveTo>
                    <a:pt x="1019" y="0"/>
                  </a:moveTo>
                  <a:cubicBezTo>
                    <a:pt x="999" y="0"/>
                    <a:pt x="978" y="9"/>
                    <a:pt x="963" y="31"/>
                  </a:cubicBezTo>
                  <a:cubicBezTo>
                    <a:pt x="849" y="196"/>
                    <a:pt x="743" y="366"/>
                    <a:pt x="639" y="535"/>
                  </a:cubicBezTo>
                  <a:cubicBezTo>
                    <a:pt x="529" y="705"/>
                    <a:pt x="432" y="879"/>
                    <a:pt x="358" y="1063"/>
                  </a:cubicBezTo>
                  <a:cubicBezTo>
                    <a:pt x="207" y="1439"/>
                    <a:pt x="110" y="1837"/>
                    <a:pt x="55" y="2237"/>
                  </a:cubicBezTo>
                  <a:cubicBezTo>
                    <a:pt x="28" y="2470"/>
                    <a:pt x="0" y="2705"/>
                    <a:pt x="38" y="2934"/>
                  </a:cubicBezTo>
                  <a:cubicBezTo>
                    <a:pt x="46" y="2985"/>
                    <a:pt x="91" y="3009"/>
                    <a:pt x="136" y="3009"/>
                  </a:cubicBezTo>
                  <a:cubicBezTo>
                    <a:pt x="185" y="3009"/>
                    <a:pt x="235" y="2981"/>
                    <a:pt x="244" y="2929"/>
                  </a:cubicBezTo>
                  <a:cubicBezTo>
                    <a:pt x="276" y="2737"/>
                    <a:pt x="281" y="2540"/>
                    <a:pt x="303" y="2343"/>
                  </a:cubicBezTo>
                  <a:cubicBezTo>
                    <a:pt x="326" y="2150"/>
                    <a:pt x="358" y="1962"/>
                    <a:pt x="404" y="1774"/>
                  </a:cubicBezTo>
                  <a:cubicBezTo>
                    <a:pt x="451" y="1585"/>
                    <a:pt x="506" y="1397"/>
                    <a:pt x="569" y="1219"/>
                  </a:cubicBezTo>
                  <a:cubicBezTo>
                    <a:pt x="629" y="1035"/>
                    <a:pt x="694" y="857"/>
                    <a:pt x="762" y="677"/>
                  </a:cubicBezTo>
                  <a:cubicBezTo>
                    <a:pt x="845" y="472"/>
                    <a:pt x="950" y="279"/>
                    <a:pt x="1073" y="91"/>
                  </a:cubicBezTo>
                  <a:cubicBezTo>
                    <a:pt x="1105" y="43"/>
                    <a:pt x="1063" y="0"/>
                    <a:pt x="1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4"/>
            <p:cNvSpPr/>
            <p:nvPr/>
          </p:nvSpPr>
          <p:spPr>
            <a:xfrm>
              <a:off x="4138359" y="918624"/>
              <a:ext cx="125189" cy="168651"/>
            </a:xfrm>
            <a:custGeom>
              <a:avLst/>
              <a:gdLst/>
              <a:ahLst/>
              <a:cxnLst/>
              <a:rect l="l" t="t" r="r" b="b"/>
              <a:pathLst>
                <a:path w="2048" h="2759" extrusionOk="0">
                  <a:moveTo>
                    <a:pt x="1952" y="1"/>
                  </a:moveTo>
                  <a:cubicBezTo>
                    <a:pt x="1940" y="1"/>
                    <a:pt x="1926" y="5"/>
                    <a:pt x="1913" y="15"/>
                  </a:cubicBezTo>
                  <a:cubicBezTo>
                    <a:pt x="1743" y="134"/>
                    <a:pt x="1597" y="276"/>
                    <a:pt x="1460" y="432"/>
                  </a:cubicBezTo>
                  <a:cubicBezTo>
                    <a:pt x="1390" y="510"/>
                    <a:pt x="1326" y="593"/>
                    <a:pt x="1258" y="671"/>
                  </a:cubicBezTo>
                  <a:cubicBezTo>
                    <a:pt x="1193" y="753"/>
                    <a:pt x="1121" y="821"/>
                    <a:pt x="1056" y="900"/>
                  </a:cubicBezTo>
                  <a:cubicBezTo>
                    <a:pt x="795" y="1230"/>
                    <a:pt x="556" y="1588"/>
                    <a:pt x="340" y="1950"/>
                  </a:cubicBezTo>
                  <a:cubicBezTo>
                    <a:pt x="281" y="2055"/>
                    <a:pt x="226" y="2161"/>
                    <a:pt x="171" y="2271"/>
                  </a:cubicBezTo>
                  <a:cubicBezTo>
                    <a:pt x="116" y="2381"/>
                    <a:pt x="56" y="2491"/>
                    <a:pt x="24" y="2610"/>
                  </a:cubicBezTo>
                  <a:cubicBezTo>
                    <a:pt x="0" y="2698"/>
                    <a:pt x="71" y="2759"/>
                    <a:pt x="143" y="2759"/>
                  </a:cubicBezTo>
                  <a:cubicBezTo>
                    <a:pt x="183" y="2759"/>
                    <a:pt x="224" y="2740"/>
                    <a:pt x="249" y="2697"/>
                  </a:cubicBezTo>
                  <a:cubicBezTo>
                    <a:pt x="304" y="2610"/>
                    <a:pt x="340" y="2514"/>
                    <a:pt x="386" y="2422"/>
                  </a:cubicBezTo>
                  <a:cubicBezTo>
                    <a:pt x="427" y="2330"/>
                    <a:pt x="473" y="2243"/>
                    <a:pt x="524" y="2157"/>
                  </a:cubicBezTo>
                  <a:cubicBezTo>
                    <a:pt x="625" y="1982"/>
                    <a:pt x="730" y="1808"/>
                    <a:pt x="840" y="1638"/>
                  </a:cubicBezTo>
                  <a:cubicBezTo>
                    <a:pt x="955" y="1469"/>
                    <a:pt x="1079" y="1298"/>
                    <a:pt x="1193" y="1129"/>
                  </a:cubicBezTo>
                  <a:cubicBezTo>
                    <a:pt x="1248" y="1046"/>
                    <a:pt x="1303" y="963"/>
                    <a:pt x="1354" y="877"/>
                  </a:cubicBezTo>
                  <a:cubicBezTo>
                    <a:pt x="1405" y="790"/>
                    <a:pt x="1464" y="707"/>
                    <a:pt x="1523" y="624"/>
                  </a:cubicBezTo>
                  <a:cubicBezTo>
                    <a:pt x="1657" y="445"/>
                    <a:pt x="1808" y="267"/>
                    <a:pt x="1987" y="134"/>
                  </a:cubicBezTo>
                  <a:cubicBezTo>
                    <a:pt x="2047" y="88"/>
                    <a:pt x="2009" y="1"/>
                    <a:pt x="19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4"/>
            <p:cNvSpPr/>
            <p:nvPr/>
          </p:nvSpPr>
          <p:spPr>
            <a:xfrm>
              <a:off x="3356543" y="316828"/>
              <a:ext cx="806883" cy="859392"/>
            </a:xfrm>
            <a:custGeom>
              <a:avLst/>
              <a:gdLst/>
              <a:ahLst/>
              <a:cxnLst/>
              <a:rect l="l" t="t" r="r" b="b"/>
              <a:pathLst>
                <a:path w="13200" h="14059" extrusionOk="0">
                  <a:moveTo>
                    <a:pt x="5577" y="1"/>
                  </a:moveTo>
                  <a:cubicBezTo>
                    <a:pt x="5273" y="1"/>
                    <a:pt x="4971" y="55"/>
                    <a:pt x="4687" y="174"/>
                  </a:cubicBezTo>
                  <a:cubicBezTo>
                    <a:pt x="4261" y="357"/>
                    <a:pt x="3927" y="683"/>
                    <a:pt x="3779" y="1133"/>
                  </a:cubicBezTo>
                  <a:cubicBezTo>
                    <a:pt x="3637" y="1554"/>
                    <a:pt x="3683" y="2018"/>
                    <a:pt x="3775" y="2448"/>
                  </a:cubicBezTo>
                  <a:cubicBezTo>
                    <a:pt x="3959" y="3288"/>
                    <a:pt x="4302" y="4095"/>
                    <a:pt x="4765" y="4814"/>
                  </a:cubicBezTo>
                  <a:cubicBezTo>
                    <a:pt x="4660" y="4751"/>
                    <a:pt x="4555" y="4682"/>
                    <a:pt x="4450" y="4622"/>
                  </a:cubicBezTo>
                  <a:cubicBezTo>
                    <a:pt x="3995" y="4347"/>
                    <a:pt x="3510" y="4077"/>
                    <a:pt x="2991" y="3934"/>
                  </a:cubicBezTo>
                  <a:cubicBezTo>
                    <a:pt x="2797" y="3880"/>
                    <a:pt x="2600" y="3850"/>
                    <a:pt x="2404" y="3850"/>
                  </a:cubicBezTo>
                  <a:cubicBezTo>
                    <a:pt x="2122" y="3850"/>
                    <a:pt x="1845" y="3911"/>
                    <a:pt x="1588" y="4049"/>
                  </a:cubicBezTo>
                  <a:cubicBezTo>
                    <a:pt x="1165" y="4278"/>
                    <a:pt x="858" y="4687"/>
                    <a:pt x="648" y="5108"/>
                  </a:cubicBezTo>
                  <a:cubicBezTo>
                    <a:pt x="409" y="5585"/>
                    <a:pt x="248" y="6118"/>
                    <a:pt x="153" y="6640"/>
                  </a:cubicBezTo>
                  <a:cubicBezTo>
                    <a:pt x="56" y="7181"/>
                    <a:pt x="1" y="7754"/>
                    <a:pt x="111" y="8291"/>
                  </a:cubicBezTo>
                  <a:cubicBezTo>
                    <a:pt x="302" y="9219"/>
                    <a:pt x="1125" y="9670"/>
                    <a:pt x="1994" y="9670"/>
                  </a:cubicBezTo>
                  <a:cubicBezTo>
                    <a:pt x="2105" y="9670"/>
                    <a:pt x="2216" y="9663"/>
                    <a:pt x="2326" y="9648"/>
                  </a:cubicBezTo>
                  <a:cubicBezTo>
                    <a:pt x="2968" y="9561"/>
                    <a:pt x="3587" y="9309"/>
                    <a:pt x="4179" y="9062"/>
                  </a:cubicBezTo>
                  <a:cubicBezTo>
                    <a:pt x="4243" y="9034"/>
                    <a:pt x="4312" y="9007"/>
                    <a:pt x="4376" y="8975"/>
                  </a:cubicBezTo>
                  <a:lnTo>
                    <a:pt x="4376" y="8975"/>
                  </a:lnTo>
                  <a:cubicBezTo>
                    <a:pt x="4014" y="9437"/>
                    <a:pt x="3697" y="9924"/>
                    <a:pt x="3449" y="10455"/>
                  </a:cubicBezTo>
                  <a:cubicBezTo>
                    <a:pt x="3028" y="11363"/>
                    <a:pt x="2886" y="12501"/>
                    <a:pt x="3559" y="13331"/>
                  </a:cubicBezTo>
                  <a:cubicBezTo>
                    <a:pt x="3968" y="13833"/>
                    <a:pt x="4606" y="14059"/>
                    <a:pt x="5245" y="14059"/>
                  </a:cubicBezTo>
                  <a:cubicBezTo>
                    <a:pt x="5582" y="14059"/>
                    <a:pt x="5920" y="13996"/>
                    <a:pt x="6224" y="13877"/>
                  </a:cubicBezTo>
                  <a:cubicBezTo>
                    <a:pt x="7159" y="13509"/>
                    <a:pt x="7775" y="12703"/>
                    <a:pt x="7967" y="11726"/>
                  </a:cubicBezTo>
                  <a:cubicBezTo>
                    <a:pt x="8017" y="11488"/>
                    <a:pt x="8040" y="11249"/>
                    <a:pt x="8044" y="11011"/>
                  </a:cubicBezTo>
                  <a:cubicBezTo>
                    <a:pt x="8090" y="11088"/>
                    <a:pt x="8137" y="11166"/>
                    <a:pt x="8187" y="11244"/>
                  </a:cubicBezTo>
                  <a:cubicBezTo>
                    <a:pt x="8698" y="12050"/>
                    <a:pt x="9389" y="12881"/>
                    <a:pt x="10410" y="12881"/>
                  </a:cubicBezTo>
                  <a:cubicBezTo>
                    <a:pt x="10452" y="12881"/>
                    <a:pt x="10496" y="12879"/>
                    <a:pt x="10539" y="12877"/>
                  </a:cubicBezTo>
                  <a:cubicBezTo>
                    <a:pt x="11475" y="12813"/>
                    <a:pt x="12236" y="12084"/>
                    <a:pt x="12347" y="11153"/>
                  </a:cubicBezTo>
                  <a:cubicBezTo>
                    <a:pt x="12465" y="10112"/>
                    <a:pt x="12048" y="8997"/>
                    <a:pt x="11291" y="8277"/>
                  </a:cubicBezTo>
                  <a:cubicBezTo>
                    <a:pt x="11071" y="8071"/>
                    <a:pt x="10823" y="7887"/>
                    <a:pt x="10567" y="7731"/>
                  </a:cubicBezTo>
                  <a:cubicBezTo>
                    <a:pt x="10713" y="7727"/>
                    <a:pt x="10861" y="7713"/>
                    <a:pt x="11007" y="7695"/>
                  </a:cubicBezTo>
                  <a:cubicBezTo>
                    <a:pt x="11896" y="7576"/>
                    <a:pt x="12782" y="7131"/>
                    <a:pt x="12988" y="6186"/>
                  </a:cubicBezTo>
                  <a:cubicBezTo>
                    <a:pt x="13200" y="5218"/>
                    <a:pt x="12681" y="4191"/>
                    <a:pt x="12048" y="3480"/>
                  </a:cubicBezTo>
                  <a:cubicBezTo>
                    <a:pt x="11764" y="3163"/>
                    <a:pt x="11392" y="2916"/>
                    <a:pt x="10961" y="2871"/>
                  </a:cubicBezTo>
                  <a:cubicBezTo>
                    <a:pt x="10907" y="2865"/>
                    <a:pt x="10853" y="2862"/>
                    <a:pt x="10798" y="2862"/>
                  </a:cubicBezTo>
                  <a:cubicBezTo>
                    <a:pt x="10368" y="2862"/>
                    <a:pt x="9945" y="3032"/>
                    <a:pt x="9563" y="3219"/>
                  </a:cubicBezTo>
                  <a:cubicBezTo>
                    <a:pt x="9113" y="3439"/>
                    <a:pt x="8696" y="3733"/>
                    <a:pt x="8334" y="4081"/>
                  </a:cubicBezTo>
                  <a:cubicBezTo>
                    <a:pt x="8439" y="3664"/>
                    <a:pt x="8494" y="3233"/>
                    <a:pt x="8471" y="2801"/>
                  </a:cubicBezTo>
                  <a:cubicBezTo>
                    <a:pt x="8421" y="1870"/>
                    <a:pt x="7962" y="1050"/>
                    <a:pt x="7201" y="518"/>
                  </a:cubicBezTo>
                  <a:cubicBezTo>
                    <a:pt x="6733" y="196"/>
                    <a:pt x="6152" y="1"/>
                    <a:pt x="5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4"/>
            <p:cNvSpPr/>
            <p:nvPr/>
          </p:nvSpPr>
          <p:spPr>
            <a:xfrm>
              <a:off x="3621162" y="529795"/>
              <a:ext cx="359491" cy="442380"/>
            </a:xfrm>
            <a:custGeom>
              <a:avLst/>
              <a:gdLst/>
              <a:ahLst/>
              <a:cxnLst/>
              <a:rect l="l" t="t" r="r" b="b"/>
              <a:pathLst>
                <a:path w="5881" h="7237" extrusionOk="0">
                  <a:moveTo>
                    <a:pt x="1149" y="0"/>
                  </a:moveTo>
                  <a:cubicBezTo>
                    <a:pt x="1003" y="0"/>
                    <a:pt x="860" y="67"/>
                    <a:pt x="735" y="235"/>
                  </a:cubicBezTo>
                  <a:cubicBezTo>
                    <a:pt x="451" y="615"/>
                    <a:pt x="515" y="1129"/>
                    <a:pt x="680" y="1542"/>
                  </a:cubicBezTo>
                  <a:cubicBezTo>
                    <a:pt x="813" y="1868"/>
                    <a:pt x="1789" y="2679"/>
                    <a:pt x="2009" y="2954"/>
                  </a:cubicBezTo>
                  <a:cubicBezTo>
                    <a:pt x="1784" y="2950"/>
                    <a:pt x="1027" y="2663"/>
                    <a:pt x="654" y="2663"/>
                  </a:cubicBezTo>
                  <a:cubicBezTo>
                    <a:pt x="564" y="2663"/>
                    <a:pt x="497" y="2680"/>
                    <a:pt x="464" y="2721"/>
                  </a:cubicBezTo>
                  <a:cubicBezTo>
                    <a:pt x="207" y="3036"/>
                    <a:pt x="533" y="3385"/>
                    <a:pt x="781" y="3578"/>
                  </a:cubicBezTo>
                  <a:cubicBezTo>
                    <a:pt x="804" y="3597"/>
                    <a:pt x="832" y="3620"/>
                    <a:pt x="859" y="3637"/>
                  </a:cubicBezTo>
                  <a:cubicBezTo>
                    <a:pt x="688" y="3660"/>
                    <a:pt x="529" y="3702"/>
                    <a:pt x="381" y="3771"/>
                  </a:cubicBezTo>
                  <a:cubicBezTo>
                    <a:pt x="212" y="3853"/>
                    <a:pt x="24" y="3995"/>
                    <a:pt x="10" y="4198"/>
                  </a:cubicBezTo>
                  <a:cubicBezTo>
                    <a:pt x="1" y="4390"/>
                    <a:pt x="166" y="4550"/>
                    <a:pt x="313" y="4651"/>
                  </a:cubicBezTo>
                  <a:cubicBezTo>
                    <a:pt x="549" y="4812"/>
                    <a:pt x="761" y="4873"/>
                    <a:pt x="993" y="4873"/>
                  </a:cubicBezTo>
                  <a:cubicBezTo>
                    <a:pt x="1091" y="4873"/>
                    <a:pt x="1192" y="4863"/>
                    <a:pt x="1299" y="4844"/>
                  </a:cubicBezTo>
                  <a:lnTo>
                    <a:pt x="1299" y="4844"/>
                  </a:lnTo>
                  <a:cubicBezTo>
                    <a:pt x="1273" y="4867"/>
                    <a:pt x="1267" y="4874"/>
                    <a:pt x="1270" y="4874"/>
                  </a:cubicBezTo>
                  <a:cubicBezTo>
                    <a:pt x="1277" y="4874"/>
                    <a:pt x="1316" y="4849"/>
                    <a:pt x="1329" y="4849"/>
                  </a:cubicBezTo>
                  <a:cubicBezTo>
                    <a:pt x="1337" y="4849"/>
                    <a:pt x="1335" y="4858"/>
                    <a:pt x="1313" y="4885"/>
                  </a:cubicBezTo>
                  <a:cubicBezTo>
                    <a:pt x="1184" y="5036"/>
                    <a:pt x="804" y="5440"/>
                    <a:pt x="777" y="5642"/>
                  </a:cubicBezTo>
                  <a:cubicBezTo>
                    <a:pt x="732" y="6014"/>
                    <a:pt x="1095" y="6173"/>
                    <a:pt x="1421" y="6173"/>
                  </a:cubicBezTo>
                  <a:cubicBezTo>
                    <a:pt x="1464" y="6173"/>
                    <a:pt x="1506" y="6170"/>
                    <a:pt x="1547" y="6164"/>
                  </a:cubicBezTo>
                  <a:cubicBezTo>
                    <a:pt x="1661" y="6151"/>
                    <a:pt x="1776" y="6124"/>
                    <a:pt x="1882" y="6082"/>
                  </a:cubicBezTo>
                  <a:lnTo>
                    <a:pt x="1882" y="6082"/>
                  </a:lnTo>
                  <a:cubicBezTo>
                    <a:pt x="1863" y="6192"/>
                    <a:pt x="1858" y="6306"/>
                    <a:pt x="1877" y="6421"/>
                  </a:cubicBezTo>
                  <a:cubicBezTo>
                    <a:pt x="1925" y="6702"/>
                    <a:pt x="2148" y="6950"/>
                    <a:pt x="2427" y="6950"/>
                  </a:cubicBezTo>
                  <a:cubicBezTo>
                    <a:pt x="2494" y="6950"/>
                    <a:pt x="2565" y="6935"/>
                    <a:pt x="2638" y="6903"/>
                  </a:cubicBezTo>
                  <a:cubicBezTo>
                    <a:pt x="2945" y="6765"/>
                    <a:pt x="3160" y="5436"/>
                    <a:pt x="3271" y="5119"/>
                  </a:cubicBezTo>
                  <a:cubicBezTo>
                    <a:pt x="3395" y="5481"/>
                    <a:pt x="3523" y="6861"/>
                    <a:pt x="3816" y="7100"/>
                  </a:cubicBezTo>
                  <a:cubicBezTo>
                    <a:pt x="3930" y="7193"/>
                    <a:pt x="4057" y="7236"/>
                    <a:pt x="4181" y="7236"/>
                  </a:cubicBezTo>
                  <a:cubicBezTo>
                    <a:pt x="4393" y="7236"/>
                    <a:pt x="4596" y="7111"/>
                    <a:pt x="4706" y="6894"/>
                  </a:cubicBezTo>
                  <a:cubicBezTo>
                    <a:pt x="4752" y="6797"/>
                    <a:pt x="4784" y="6702"/>
                    <a:pt x="4803" y="6596"/>
                  </a:cubicBezTo>
                  <a:cubicBezTo>
                    <a:pt x="4898" y="6719"/>
                    <a:pt x="5008" y="6839"/>
                    <a:pt x="5152" y="6880"/>
                  </a:cubicBezTo>
                  <a:cubicBezTo>
                    <a:pt x="5199" y="6895"/>
                    <a:pt x="5243" y="6902"/>
                    <a:pt x="5284" y="6902"/>
                  </a:cubicBezTo>
                  <a:cubicBezTo>
                    <a:pt x="5643" y="6902"/>
                    <a:pt x="5800" y="6378"/>
                    <a:pt x="5784" y="6086"/>
                  </a:cubicBezTo>
                  <a:cubicBezTo>
                    <a:pt x="5757" y="5614"/>
                    <a:pt x="5467" y="5233"/>
                    <a:pt x="5152" y="4907"/>
                  </a:cubicBezTo>
                  <a:cubicBezTo>
                    <a:pt x="5050" y="4803"/>
                    <a:pt x="4394" y="4619"/>
                    <a:pt x="4289" y="4522"/>
                  </a:cubicBezTo>
                  <a:cubicBezTo>
                    <a:pt x="4629" y="4518"/>
                    <a:pt x="5499" y="4486"/>
                    <a:pt x="5688" y="4206"/>
                  </a:cubicBezTo>
                  <a:cubicBezTo>
                    <a:pt x="5880" y="3931"/>
                    <a:pt x="5774" y="3597"/>
                    <a:pt x="5527" y="3400"/>
                  </a:cubicBezTo>
                  <a:cubicBezTo>
                    <a:pt x="5444" y="3330"/>
                    <a:pt x="5349" y="3275"/>
                    <a:pt x="5247" y="3239"/>
                  </a:cubicBezTo>
                  <a:cubicBezTo>
                    <a:pt x="5385" y="3142"/>
                    <a:pt x="5509" y="3028"/>
                    <a:pt x="5605" y="2886"/>
                  </a:cubicBezTo>
                  <a:cubicBezTo>
                    <a:pt x="5848" y="2514"/>
                    <a:pt x="5761" y="2046"/>
                    <a:pt x="5325" y="1881"/>
                  </a:cubicBezTo>
                  <a:cubicBezTo>
                    <a:pt x="5205" y="1835"/>
                    <a:pt x="5082" y="1815"/>
                    <a:pt x="4958" y="1815"/>
                  </a:cubicBezTo>
                  <a:cubicBezTo>
                    <a:pt x="4637" y="1815"/>
                    <a:pt x="4313" y="1947"/>
                    <a:pt x="4032" y="2092"/>
                  </a:cubicBezTo>
                  <a:cubicBezTo>
                    <a:pt x="3863" y="2179"/>
                    <a:pt x="3564" y="2634"/>
                    <a:pt x="3413" y="2744"/>
                  </a:cubicBezTo>
                  <a:cubicBezTo>
                    <a:pt x="3463" y="2514"/>
                    <a:pt x="3633" y="1923"/>
                    <a:pt x="3633" y="1684"/>
                  </a:cubicBezTo>
                  <a:cubicBezTo>
                    <a:pt x="3628" y="1216"/>
                    <a:pt x="3560" y="588"/>
                    <a:pt x="3239" y="217"/>
                  </a:cubicBezTo>
                  <a:cubicBezTo>
                    <a:pt x="3137" y="96"/>
                    <a:pt x="2997" y="31"/>
                    <a:pt x="2853" y="31"/>
                  </a:cubicBezTo>
                  <a:cubicBezTo>
                    <a:pt x="2757" y="31"/>
                    <a:pt x="2659" y="59"/>
                    <a:pt x="2569" y="120"/>
                  </a:cubicBezTo>
                  <a:cubicBezTo>
                    <a:pt x="2354" y="263"/>
                    <a:pt x="2239" y="524"/>
                    <a:pt x="2174" y="758"/>
                  </a:cubicBezTo>
                  <a:cubicBezTo>
                    <a:pt x="2152" y="826"/>
                    <a:pt x="2138" y="896"/>
                    <a:pt x="2129" y="964"/>
                  </a:cubicBezTo>
                  <a:cubicBezTo>
                    <a:pt x="2055" y="813"/>
                    <a:pt x="1977" y="666"/>
                    <a:pt x="1890" y="528"/>
                  </a:cubicBezTo>
                  <a:cubicBezTo>
                    <a:pt x="1729" y="263"/>
                    <a:pt x="1436" y="0"/>
                    <a:pt x="11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4"/>
            <p:cNvSpPr/>
            <p:nvPr/>
          </p:nvSpPr>
          <p:spPr>
            <a:xfrm>
              <a:off x="3750385" y="653821"/>
              <a:ext cx="64856" cy="53242"/>
            </a:xfrm>
            <a:custGeom>
              <a:avLst/>
              <a:gdLst/>
              <a:ahLst/>
              <a:cxnLst/>
              <a:rect l="l" t="t" r="r" b="b"/>
              <a:pathLst>
                <a:path w="1061" h="871" extrusionOk="0">
                  <a:moveTo>
                    <a:pt x="605" y="253"/>
                  </a:moveTo>
                  <a:cubicBezTo>
                    <a:pt x="633" y="253"/>
                    <a:pt x="660" y="263"/>
                    <a:pt x="684" y="288"/>
                  </a:cubicBezTo>
                  <a:cubicBezTo>
                    <a:pt x="754" y="347"/>
                    <a:pt x="721" y="444"/>
                    <a:pt x="657" y="490"/>
                  </a:cubicBezTo>
                  <a:cubicBezTo>
                    <a:pt x="610" y="519"/>
                    <a:pt x="530" y="545"/>
                    <a:pt x="465" y="545"/>
                  </a:cubicBezTo>
                  <a:cubicBezTo>
                    <a:pt x="448" y="545"/>
                    <a:pt x="432" y="543"/>
                    <a:pt x="418" y="540"/>
                  </a:cubicBezTo>
                  <a:cubicBezTo>
                    <a:pt x="405" y="540"/>
                    <a:pt x="331" y="485"/>
                    <a:pt x="359" y="476"/>
                  </a:cubicBezTo>
                  <a:cubicBezTo>
                    <a:pt x="424" y="448"/>
                    <a:pt x="455" y="393"/>
                    <a:pt x="455" y="338"/>
                  </a:cubicBezTo>
                  <a:cubicBezTo>
                    <a:pt x="460" y="334"/>
                    <a:pt x="464" y="329"/>
                    <a:pt x="469" y="325"/>
                  </a:cubicBezTo>
                  <a:cubicBezTo>
                    <a:pt x="504" y="286"/>
                    <a:pt x="555" y="253"/>
                    <a:pt x="605" y="253"/>
                  </a:cubicBezTo>
                  <a:close/>
                  <a:moveTo>
                    <a:pt x="612" y="1"/>
                  </a:moveTo>
                  <a:cubicBezTo>
                    <a:pt x="481" y="1"/>
                    <a:pt x="351" y="66"/>
                    <a:pt x="272" y="182"/>
                  </a:cubicBezTo>
                  <a:cubicBezTo>
                    <a:pt x="272" y="187"/>
                    <a:pt x="267" y="192"/>
                    <a:pt x="267" y="196"/>
                  </a:cubicBezTo>
                  <a:cubicBezTo>
                    <a:pt x="66" y="279"/>
                    <a:pt x="1" y="540"/>
                    <a:pt x="134" y="715"/>
                  </a:cubicBezTo>
                  <a:cubicBezTo>
                    <a:pt x="217" y="824"/>
                    <a:pt x="339" y="870"/>
                    <a:pt x="464" y="870"/>
                  </a:cubicBezTo>
                  <a:cubicBezTo>
                    <a:pt x="596" y="870"/>
                    <a:pt x="732" y="819"/>
                    <a:pt x="831" y="738"/>
                  </a:cubicBezTo>
                  <a:cubicBezTo>
                    <a:pt x="1023" y="577"/>
                    <a:pt x="1061" y="298"/>
                    <a:pt x="877" y="109"/>
                  </a:cubicBezTo>
                  <a:cubicBezTo>
                    <a:pt x="802" y="35"/>
                    <a:pt x="707" y="1"/>
                    <a:pt x="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4"/>
            <p:cNvSpPr/>
            <p:nvPr/>
          </p:nvSpPr>
          <p:spPr>
            <a:xfrm>
              <a:off x="3728257" y="739216"/>
              <a:ext cx="65406" cy="62228"/>
            </a:xfrm>
            <a:custGeom>
              <a:avLst/>
              <a:gdLst/>
              <a:ahLst/>
              <a:cxnLst/>
              <a:rect l="l" t="t" r="r" b="b"/>
              <a:pathLst>
                <a:path w="1070" h="1018" extrusionOk="0">
                  <a:moveTo>
                    <a:pt x="506" y="291"/>
                  </a:moveTo>
                  <a:cubicBezTo>
                    <a:pt x="661" y="291"/>
                    <a:pt x="820" y="510"/>
                    <a:pt x="675" y="647"/>
                  </a:cubicBezTo>
                  <a:cubicBezTo>
                    <a:pt x="634" y="685"/>
                    <a:pt x="574" y="716"/>
                    <a:pt x="517" y="716"/>
                  </a:cubicBezTo>
                  <a:cubicBezTo>
                    <a:pt x="490" y="716"/>
                    <a:pt x="464" y="709"/>
                    <a:pt x="441" y="693"/>
                  </a:cubicBezTo>
                  <a:cubicBezTo>
                    <a:pt x="377" y="652"/>
                    <a:pt x="335" y="533"/>
                    <a:pt x="386" y="463"/>
                  </a:cubicBezTo>
                  <a:cubicBezTo>
                    <a:pt x="422" y="414"/>
                    <a:pt x="428" y="363"/>
                    <a:pt x="414" y="321"/>
                  </a:cubicBezTo>
                  <a:cubicBezTo>
                    <a:pt x="442" y="300"/>
                    <a:pt x="474" y="291"/>
                    <a:pt x="506" y="291"/>
                  </a:cubicBezTo>
                  <a:close/>
                  <a:moveTo>
                    <a:pt x="456" y="1"/>
                  </a:moveTo>
                  <a:cubicBezTo>
                    <a:pt x="333" y="1"/>
                    <a:pt x="220" y="52"/>
                    <a:pt x="166" y="184"/>
                  </a:cubicBezTo>
                  <a:cubicBezTo>
                    <a:pt x="153" y="216"/>
                    <a:pt x="153" y="243"/>
                    <a:pt x="157" y="271"/>
                  </a:cubicBezTo>
                  <a:cubicBezTo>
                    <a:pt x="153" y="276"/>
                    <a:pt x="147" y="281"/>
                    <a:pt x="143" y="289"/>
                  </a:cubicBezTo>
                  <a:cubicBezTo>
                    <a:pt x="1" y="482"/>
                    <a:pt x="65" y="780"/>
                    <a:pt x="248" y="922"/>
                  </a:cubicBezTo>
                  <a:cubicBezTo>
                    <a:pt x="330" y="988"/>
                    <a:pt x="426" y="1018"/>
                    <a:pt x="521" y="1018"/>
                  </a:cubicBezTo>
                  <a:cubicBezTo>
                    <a:pt x="666" y="1018"/>
                    <a:pt x="810" y="948"/>
                    <a:pt x="904" y="827"/>
                  </a:cubicBezTo>
                  <a:cubicBezTo>
                    <a:pt x="1069" y="615"/>
                    <a:pt x="1023" y="331"/>
                    <a:pt x="835" y="152"/>
                  </a:cubicBezTo>
                  <a:cubicBezTo>
                    <a:pt x="743" y="65"/>
                    <a:pt x="594" y="1"/>
                    <a:pt x="4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4"/>
            <p:cNvSpPr/>
            <p:nvPr/>
          </p:nvSpPr>
          <p:spPr>
            <a:xfrm>
              <a:off x="3810718" y="773325"/>
              <a:ext cx="64795" cy="55687"/>
            </a:xfrm>
            <a:custGeom>
              <a:avLst/>
              <a:gdLst/>
              <a:ahLst/>
              <a:cxnLst/>
              <a:rect l="l" t="t" r="r" b="b"/>
              <a:pathLst>
                <a:path w="1060" h="911" extrusionOk="0">
                  <a:moveTo>
                    <a:pt x="487" y="286"/>
                  </a:moveTo>
                  <a:cubicBezTo>
                    <a:pt x="569" y="286"/>
                    <a:pt x="652" y="305"/>
                    <a:pt x="688" y="392"/>
                  </a:cubicBezTo>
                  <a:cubicBezTo>
                    <a:pt x="720" y="474"/>
                    <a:pt x="656" y="548"/>
                    <a:pt x="582" y="576"/>
                  </a:cubicBezTo>
                  <a:cubicBezTo>
                    <a:pt x="562" y="584"/>
                    <a:pt x="541" y="589"/>
                    <a:pt x="521" y="589"/>
                  </a:cubicBezTo>
                  <a:cubicBezTo>
                    <a:pt x="478" y="589"/>
                    <a:pt x="439" y="568"/>
                    <a:pt x="417" y="525"/>
                  </a:cubicBezTo>
                  <a:cubicBezTo>
                    <a:pt x="394" y="470"/>
                    <a:pt x="400" y="369"/>
                    <a:pt x="445" y="328"/>
                  </a:cubicBezTo>
                  <a:cubicBezTo>
                    <a:pt x="463" y="318"/>
                    <a:pt x="477" y="305"/>
                    <a:pt x="487" y="286"/>
                  </a:cubicBezTo>
                  <a:close/>
                  <a:moveTo>
                    <a:pt x="536" y="1"/>
                  </a:moveTo>
                  <a:cubicBezTo>
                    <a:pt x="496" y="1"/>
                    <a:pt x="456" y="7"/>
                    <a:pt x="417" y="21"/>
                  </a:cubicBezTo>
                  <a:cubicBezTo>
                    <a:pt x="394" y="10"/>
                    <a:pt x="369" y="5"/>
                    <a:pt x="344" y="5"/>
                  </a:cubicBezTo>
                  <a:cubicBezTo>
                    <a:pt x="315" y="5"/>
                    <a:pt x="286" y="13"/>
                    <a:pt x="262" y="30"/>
                  </a:cubicBezTo>
                  <a:cubicBezTo>
                    <a:pt x="59" y="190"/>
                    <a:pt x="0" y="447"/>
                    <a:pt x="119" y="676"/>
                  </a:cubicBezTo>
                  <a:cubicBezTo>
                    <a:pt x="202" y="832"/>
                    <a:pt x="359" y="911"/>
                    <a:pt x="520" y="911"/>
                  </a:cubicBezTo>
                  <a:cubicBezTo>
                    <a:pt x="591" y="911"/>
                    <a:pt x="663" y="895"/>
                    <a:pt x="730" y="864"/>
                  </a:cubicBezTo>
                  <a:cubicBezTo>
                    <a:pt x="954" y="758"/>
                    <a:pt x="1060" y="502"/>
                    <a:pt x="954" y="277"/>
                  </a:cubicBezTo>
                  <a:cubicBezTo>
                    <a:pt x="879" y="121"/>
                    <a:pt x="708" y="1"/>
                    <a:pt x="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4"/>
            <p:cNvSpPr/>
            <p:nvPr/>
          </p:nvSpPr>
          <p:spPr>
            <a:xfrm>
              <a:off x="3829728" y="709997"/>
              <a:ext cx="61494" cy="50614"/>
            </a:xfrm>
            <a:custGeom>
              <a:avLst/>
              <a:gdLst/>
              <a:ahLst/>
              <a:cxnLst/>
              <a:rect l="l" t="t" r="r" b="b"/>
              <a:pathLst>
                <a:path w="1006" h="828" extrusionOk="0">
                  <a:moveTo>
                    <a:pt x="545" y="316"/>
                  </a:moveTo>
                  <a:cubicBezTo>
                    <a:pt x="572" y="316"/>
                    <a:pt x="598" y="324"/>
                    <a:pt x="620" y="350"/>
                  </a:cubicBezTo>
                  <a:cubicBezTo>
                    <a:pt x="648" y="387"/>
                    <a:pt x="643" y="446"/>
                    <a:pt x="611" y="479"/>
                  </a:cubicBezTo>
                  <a:cubicBezTo>
                    <a:pt x="590" y="505"/>
                    <a:pt x="554" y="516"/>
                    <a:pt x="518" y="516"/>
                  </a:cubicBezTo>
                  <a:cubicBezTo>
                    <a:pt x="493" y="516"/>
                    <a:pt x="467" y="511"/>
                    <a:pt x="446" y="501"/>
                  </a:cubicBezTo>
                  <a:cubicBezTo>
                    <a:pt x="419" y="488"/>
                    <a:pt x="368" y="446"/>
                    <a:pt x="396" y="433"/>
                  </a:cubicBezTo>
                  <a:cubicBezTo>
                    <a:pt x="436" y="405"/>
                    <a:pt x="459" y="369"/>
                    <a:pt x="468" y="327"/>
                  </a:cubicBezTo>
                  <a:cubicBezTo>
                    <a:pt x="493" y="323"/>
                    <a:pt x="519" y="316"/>
                    <a:pt x="545" y="316"/>
                  </a:cubicBezTo>
                  <a:close/>
                  <a:moveTo>
                    <a:pt x="544" y="0"/>
                  </a:moveTo>
                  <a:cubicBezTo>
                    <a:pt x="460" y="0"/>
                    <a:pt x="377" y="27"/>
                    <a:pt x="309" y="84"/>
                  </a:cubicBezTo>
                  <a:cubicBezTo>
                    <a:pt x="299" y="88"/>
                    <a:pt x="294" y="98"/>
                    <a:pt x="286" y="107"/>
                  </a:cubicBezTo>
                  <a:cubicBezTo>
                    <a:pt x="262" y="107"/>
                    <a:pt x="239" y="116"/>
                    <a:pt x="212" y="135"/>
                  </a:cubicBezTo>
                  <a:cubicBezTo>
                    <a:pt x="28" y="268"/>
                    <a:pt x="1" y="529"/>
                    <a:pt x="166" y="694"/>
                  </a:cubicBezTo>
                  <a:cubicBezTo>
                    <a:pt x="254" y="782"/>
                    <a:pt x="382" y="828"/>
                    <a:pt x="508" y="828"/>
                  </a:cubicBezTo>
                  <a:cubicBezTo>
                    <a:pt x="611" y="828"/>
                    <a:pt x="714" y="797"/>
                    <a:pt x="794" y="736"/>
                  </a:cubicBezTo>
                  <a:cubicBezTo>
                    <a:pt x="959" y="607"/>
                    <a:pt x="1005" y="350"/>
                    <a:pt x="887" y="176"/>
                  </a:cubicBezTo>
                  <a:cubicBezTo>
                    <a:pt x="808" y="65"/>
                    <a:pt x="675" y="0"/>
                    <a:pt x="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4"/>
            <p:cNvSpPr/>
            <p:nvPr/>
          </p:nvSpPr>
          <p:spPr>
            <a:xfrm>
              <a:off x="3253971" y="1086174"/>
              <a:ext cx="548130" cy="697587"/>
            </a:xfrm>
            <a:custGeom>
              <a:avLst/>
              <a:gdLst/>
              <a:ahLst/>
              <a:cxnLst/>
              <a:rect l="l" t="t" r="r" b="b"/>
              <a:pathLst>
                <a:path w="8967" h="11412" extrusionOk="0">
                  <a:moveTo>
                    <a:pt x="3166" y="1"/>
                  </a:moveTo>
                  <a:cubicBezTo>
                    <a:pt x="3118" y="1"/>
                    <a:pt x="3071" y="3"/>
                    <a:pt x="3023" y="7"/>
                  </a:cubicBezTo>
                  <a:cubicBezTo>
                    <a:pt x="2339" y="62"/>
                    <a:pt x="1702" y="489"/>
                    <a:pt x="1404" y="1107"/>
                  </a:cubicBezTo>
                  <a:cubicBezTo>
                    <a:pt x="1120" y="1708"/>
                    <a:pt x="1156" y="2392"/>
                    <a:pt x="1321" y="3020"/>
                  </a:cubicBezTo>
                  <a:cubicBezTo>
                    <a:pt x="1454" y="3524"/>
                    <a:pt x="1666" y="4111"/>
                    <a:pt x="1996" y="4570"/>
                  </a:cubicBezTo>
                  <a:cubicBezTo>
                    <a:pt x="1950" y="4569"/>
                    <a:pt x="1905" y="4568"/>
                    <a:pt x="1859" y="4568"/>
                  </a:cubicBezTo>
                  <a:cubicBezTo>
                    <a:pt x="1398" y="4568"/>
                    <a:pt x="935" y="4642"/>
                    <a:pt x="601" y="4964"/>
                  </a:cubicBezTo>
                  <a:cubicBezTo>
                    <a:pt x="161" y="5386"/>
                    <a:pt x="0" y="6111"/>
                    <a:pt x="47" y="6702"/>
                  </a:cubicBezTo>
                  <a:cubicBezTo>
                    <a:pt x="134" y="7793"/>
                    <a:pt x="964" y="8852"/>
                    <a:pt x="2061" y="8852"/>
                  </a:cubicBezTo>
                  <a:cubicBezTo>
                    <a:pt x="2223" y="8852"/>
                    <a:pt x="2391" y="8829"/>
                    <a:pt x="2564" y="8780"/>
                  </a:cubicBezTo>
                  <a:cubicBezTo>
                    <a:pt x="2803" y="8710"/>
                    <a:pt x="3027" y="8587"/>
                    <a:pt x="3234" y="8431"/>
                  </a:cubicBezTo>
                  <a:lnTo>
                    <a:pt x="3234" y="8431"/>
                  </a:lnTo>
                  <a:cubicBezTo>
                    <a:pt x="3091" y="9316"/>
                    <a:pt x="3311" y="10251"/>
                    <a:pt x="4013" y="10871"/>
                  </a:cubicBezTo>
                  <a:cubicBezTo>
                    <a:pt x="4406" y="11216"/>
                    <a:pt x="4919" y="11412"/>
                    <a:pt x="5437" y="11412"/>
                  </a:cubicBezTo>
                  <a:cubicBezTo>
                    <a:pt x="5572" y="11412"/>
                    <a:pt x="5708" y="11398"/>
                    <a:pt x="5842" y="11371"/>
                  </a:cubicBezTo>
                  <a:cubicBezTo>
                    <a:pt x="6151" y="11307"/>
                    <a:pt x="6462" y="11150"/>
                    <a:pt x="6659" y="10903"/>
                  </a:cubicBezTo>
                  <a:cubicBezTo>
                    <a:pt x="6875" y="10636"/>
                    <a:pt x="6907" y="10297"/>
                    <a:pt x="6902" y="9967"/>
                  </a:cubicBezTo>
                  <a:cubicBezTo>
                    <a:pt x="6902" y="9807"/>
                    <a:pt x="6888" y="9646"/>
                    <a:pt x="6870" y="9491"/>
                  </a:cubicBezTo>
                  <a:lnTo>
                    <a:pt x="6870" y="9491"/>
                  </a:lnTo>
                  <a:cubicBezTo>
                    <a:pt x="7044" y="9651"/>
                    <a:pt x="7251" y="9761"/>
                    <a:pt x="7503" y="9775"/>
                  </a:cubicBezTo>
                  <a:cubicBezTo>
                    <a:pt x="7523" y="9776"/>
                    <a:pt x="7543" y="9776"/>
                    <a:pt x="7563" y="9776"/>
                  </a:cubicBezTo>
                  <a:cubicBezTo>
                    <a:pt x="8429" y="9776"/>
                    <a:pt x="8920" y="8795"/>
                    <a:pt x="8947" y="8041"/>
                  </a:cubicBezTo>
                  <a:cubicBezTo>
                    <a:pt x="8966" y="7523"/>
                    <a:pt x="8723" y="7097"/>
                    <a:pt x="8631" y="6606"/>
                  </a:cubicBezTo>
                  <a:cubicBezTo>
                    <a:pt x="8581" y="6354"/>
                    <a:pt x="8645" y="6115"/>
                    <a:pt x="8682" y="5872"/>
                  </a:cubicBezTo>
                  <a:cubicBezTo>
                    <a:pt x="8718" y="5620"/>
                    <a:pt x="8737" y="5368"/>
                    <a:pt x="8718" y="5116"/>
                  </a:cubicBezTo>
                  <a:cubicBezTo>
                    <a:pt x="8645" y="4185"/>
                    <a:pt x="8181" y="3332"/>
                    <a:pt x="7430" y="2786"/>
                  </a:cubicBezTo>
                  <a:cubicBezTo>
                    <a:pt x="7053" y="2511"/>
                    <a:pt x="6591" y="2282"/>
                    <a:pt x="6118" y="2231"/>
                  </a:cubicBezTo>
                  <a:cubicBezTo>
                    <a:pt x="6081" y="2226"/>
                    <a:pt x="6044" y="2224"/>
                    <a:pt x="6006" y="2224"/>
                  </a:cubicBezTo>
                  <a:cubicBezTo>
                    <a:pt x="5853" y="2224"/>
                    <a:pt x="5695" y="2262"/>
                    <a:pt x="5559" y="2337"/>
                  </a:cubicBezTo>
                  <a:cubicBezTo>
                    <a:pt x="5219" y="1220"/>
                    <a:pt x="4369" y="1"/>
                    <a:pt x="3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4"/>
            <p:cNvSpPr/>
            <p:nvPr/>
          </p:nvSpPr>
          <p:spPr>
            <a:xfrm>
              <a:off x="3395236" y="1235752"/>
              <a:ext cx="266088" cy="413039"/>
            </a:xfrm>
            <a:custGeom>
              <a:avLst/>
              <a:gdLst/>
              <a:ahLst/>
              <a:cxnLst/>
              <a:rect l="l" t="t" r="r" b="b"/>
              <a:pathLst>
                <a:path w="4353" h="6757" extrusionOk="0">
                  <a:moveTo>
                    <a:pt x="1596" y="0"/>
                  </a:moveTo>
                  <a:cubicBezTo>
                    <a:pt x="1228" y="0"/>
                    <a:pt x="1095" y="471"/>
                    <a:pt x="1116" y="806"/>
                  </a:cubicBezTo>
                  <a:cubicBezTo>
                    <a:pt x="1120" y="903"/>
                    <a:pt x="1138" y="999"/>
                    <a:pt x="1156" y="1090"/>
                  </a:cubicBezTo>
                  <a:cubicBezTo>
                    <a:pt x="1083" y="1022"/>
                    <a:pt x="1006" y="963"/>
                    <a:pt x="917" y="925"/>
                  </a:cubicBezTo>
                  <a:cubicBezTo>
                    <a:pt x="847" y="892"/>
                    <a:pt x="778" y="877"/>
                    <a:pt x="713" y="877"/>
                  </a:cubicBezTo>
                  <a:cubicBezTo>
                    <a:pt x="412" y="877"/>
                    <a:pt x="182" y="1195"/>
                    <a:pt x="189" y="1503"/>
                  </a:cubicBezTo>
                  <a:cubicBezTo>
                    <a:pt x="202" y="2031"/>
                    <a:pt x="528" y="2472"/>
                    <a:pt x="923" y="2838"/>
                  </a:cubicBezTo>
                  <a:cubicBezTo>
                    <a:pt x="845" y="2831"/>
                    <a:pt x="759" y="2824"/>
                    <a:pt x="671" y="2824"/>
                  </a:cubicBezTo>
                  <a:cubicBezTo>
                    <a:pt x="422" y="2824"/>
                    <a:pt x="167" y="2880"/>
                    <a:pt x="92" y="3141"/>
                  </a:cubicBezTo>
                  <a:cubicBezTo>
                    <a:pt x="1" y="3467"/>
                    <a:pt x="312" y="3732"/>
                    <a:pt x="542" y="3907"/>
                  </a:cubicBezTo>
                  <a:cubicBezTo>
                    <a:pt x="648" y="3985"/>
                    <a:pt x="758" y="4053"/>
                    <a:pt x="872" y="4108"/>
                  </a:cubicBezTo>
                  <a:lnTo>
                    <a:pt x="868" y="4113"/>
                  </a:lnTo>
                  <a:cubicBezTo>
                    <a:pt x="689" y="4186"/>
                    <a:pt x="460" y="4255"/>
                    <a:pt x="322" y="4392"/>
                  </a:cubicBezTo>
                  <a:cubicBezTo>
                    <a:pt x="79" y="4631"/>
                    <a:pt x="202" y="4998"/>
                    <a:pt x="483" y="5141"/>
                  </a:cubicBezTo>
                  <a:cubicBezTo>
                    <a:pt x="598" y="5200"/>
                    <a:pt x="729" y="5224"/>
                    <a:pt x="864" y="5224"/>
                  </a:cubicBezTo>
                  <a:cubicBezTo>
                    <a:pt x="1105" y="5224"/>
                    <a:pt x="1358" y="5148"/>
                    <a:pt x="1556" y="5063"/>
                  </a:cubicBezTo>
                  <a:cubicBezTo>
                    <a:pt x="1679" y="5012"/>
                    <a:pt x="1794" y="4953"/>
                    <a:pt x="1908" y="4883"/>
                  </a:cubicBezTo>
                  <a:lnTo>
                    <a:pt x="1908" y="4883"/>
                  </a:lnTo>
                  <a:cubicBezTo>
                    <a:pt x="1867" y="4989"/>
                    <a:pt x="1831" y="5090"/>
                    <a:pt x="1794" y="5196"/>
                  </a:cubicBezTo>
                  <a:cubicBezTo>
                    <a:pt x="1679" y="5530"/>
                    <a:pt x="1583" y="5888"/>
                    <a:pt x="1670" y="6241"/>
                  </a:cubicBezTo>
                  <a:cubicBezTo>
                    <a:pt x="1719" y="6432"/>
                    <a:pt x="1884" y="6730"/>
                    <a:pt x="2101" y="6730"/>
                  </a:cubicBezTo>
                  <a:cubicBezTo>
                    <a:pt x="2149" y="6730"/>
                    <a:pt x="2200" y="6716"/>
                    <a:pt x="2253" y="6682"/>
                  </a:cubicBezTo>
                  <a:cubicBezTo>
                    <a:pt x="2335" y="6631"/>
                    <a:pt x="2381" y="6539"/>
                    <a:pt x="2418" y="6447"/>
                  </a:cubicBezTo>
                  <a:cubicBezTo>
                    <a:pt x="2422" y="6456"/>
                    <a:pt x="2431" y="6466"/>
                    <a:pt x="2436" y="6475"/>
                  </a:cubicBezTo>
                  <a:cubicBezTo>
                    <a:pt x="2520" y="6616"/>
                    <a:pt x="2658" y="6757"/>
                    <a:pt x="2809" y="6757"/>
                  </a:cubicBezTo>
                  <a:cubicBezTo>
                    <a:pt x="2873" y="6757"/>
                    <a:pt x="2939" y="6732"/>
                    <a:pt x="3004" y="6672"/>
                  </a:cubicBezTo>
                  <a:cubicBezTo>
                    <a:pt x="3101" y="6585"/>
                    <a:pt x="3137" y="6452"/>
                    <a:pt x="3156" y="6328"/>
                  </a:cubicBezTo>
                  <a:cubicBezTo>
                    <a:pt x="3184" y="6131"/>
                    <a:pt x="3211" y="5933"/>
                    <a:pt x="3239" y="5736"/>
                  </a:cubicBezTo>
                  <a:cubicBezTo>
                    <a:pt x="3271" y="5512"/>
                    <a:pt x="3303" y="5292"/>
                    <a:pt x="3334" y="5067"/>
                  </a:cubicBezTo>
                  <a:cubicBezTo>
                    <a:pt x="3372" y="5103"/>
                    <a:pt x="3413" y="5131"/>
                    <a:pt x="3459" y="5154"/>
                  </a:cubicBezTo>
                  <a:cubicBezTo>
                    <a:pt x="3514" y="5181"/>
                    <a:pt x="3567" y="5193"/>
                    <a:pt x="3618" y="5193"/>
                  </a:cubicBezTo>
                  <a:cubicBezTo>
                    <a:pt x="3808" y="5193"/>
                    <a:pt x="3964" y="5028"/>
                    <a:pt x="4069" y="4866"/>
                  </a:cubicBezTo>
                  <a:cubicBezTo>
                    <a:pt x="4353" y="4415"/>
                    <a:pt x="4307" y="3838"/>
                    <a:pt x="4215" y="3338"/>
                  </a:cubicBezTo>
                  <a:cubicBezTo>
                    <a:pt x="4115" y="2788"/>
                    <a:pt x="3940" y="2081"/>
                    <a:pt x="3482" y="1710"/>
                  </a:cubicBezTo>
                  <a:cubicBezTo>
                    <a:pt x="3387" y="1635"/>
                    <a:pt x="3299" y="1603"/>
                    <a:pt x="3218" y="1603"/>
                  </a:cubicBezTo>
                  <a:cubicBezTo>
                    <a:pt x="3052" y="1603"/>
                    <a:pt x="2914" y="1739"/>
                    <a:pt x="2803" y="1921"/>
                  </a:cubicBezTo>
                  <a:cubicBezTo>
                    <a:pt x="2743" y="1636"/>
                    <a:pt x="2656" y="1361"/>
                    <a:pt x="2546" y="1090"/>
                  </a:cubicBezTo>
                  <a:cubicBezTo>
                    <a:pt x="2386" y="715"/>
                    <a:pt x="2183" y="160"/>
                    <a:pt x="1757" y="27"/>
                  </a:cubicBezTo>
                  <a:cubicBezTo>
                    <a:pt x="1699" y="9"/>
                    <a:pt x="1645" y="0"/>
                    <a:pt x="15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4"/>
            <p:cNvSpPr/>
            <p:nvPr/>
          </p:nvSpPr>
          <p:spPr>
            <a:xfrm>
              <a:off x="3498969" y="1345230"/>
              <a:ext cx="50552" cy="51103"/>
            </a:xfrm>
            <a:custGeom>
              <a:avLst/>
              <a:gdLst/>
              <a:ahLst/>
              <a:cxnLst/>
              <a:rect l="l" t="t" r="r" b="b"/>
              <a:pathLst>
                <a:path w="827" h="836" extrusionOk="0">
                  <a:moveTo>
                    <a:pt x="349" y="281"/>
                  </a:moveTo>
                  <a:cubicBezTo>
                    <a:pt x="386" y="286"/>
                    <a:pt x="422" y="300"/>
                    <a:pt x="454" y="327"/>
                  </a:cubicBezTo>
                  <a:cubicBezTo>
                    <a:pt x="501" y="368"/>
                    <a:pt x="524" y="461"/>
                    <a:pt x="477" y="510"/>
                  </a:cubicBezTo>
                  <a:cubicBezTo>
                    <a:pt x="460" y="531"/>
                    <a:pt x="429" y="544"/>
                    <a:pt x="398" y="544"/>
                  </a:cubicBezTo>
                  <a:cubicBezTo>
                    <a:pt x="380" y="544"/>
                    <a:pt x="363" y="539"/>
                    <a:pt x="349" y="529"/>
                  </a:cubicBezTo>
                  <a:cubicBezTo>
                    <a:pt x="289" y="483"/>
                    <a:pt x="321" y="359"/>
                    <a:pt x="349" y="281"/>
                  </a:cubicBezTo>
                  <a:close/>
                  <a:moveTo>
                    <a:pt x="329" y="0"/>
                  </a:moveTo>
                  <a:cubicBezTo>
                    <a:pt x="256" y="0"/>
                    <a:pt x="182" y="17"/>
                    <a:pt x="115" y="52"/>
                  </a:cubicBezTo>
                  <a:cubicBezTo>
                    <a:pt x="42" y="89"/>
                    <a:pt x="37" y="158"/>
                    <a:pt x="69" y="213"/>
                  </a:cubicBezTo>
                  <a:cubicBezTo>
                    <a:pt x="14" y="414"/>
                    <a:pt x="1" y="653"/>
                    <a:pt x="198" y="776"/>
                  </a:cubicBezTo>
                  <a:cubicBezTo>
                    <a:pt x="260" y="816"/>
                    <a:pt x="331" y="835"/>
                    <a:pt x="401" y="835"/>
                  </a:cubicBezTo>
                  <a:cubicBezTo>
                    <a:pt x="517" y="835"/>
                    <a:pt x="632" y="783"/>
                    <a:pt x="706" y="689"/>
                  </a:cubicBezTo>
                  <a:cubicBezTo>
                    <a:pt x="826" y="533"/>
                    <a:pt x="803" y="300"/>
                    <a:pt x="674" y="152"/>
                  </a:cubicBezTo>
                  <a:cubicBezTo>
                    <a:pt x="589" y="53"/>
                    <a:pt x="460" y="0"/>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4"/>
            <p:cNvSpPr/>
            <p:nvPr/>
          </p:nvSpPr>
          <p:spPr>
            <a:xfrm>
              <a:off x="3463638" y="1417666"/>
              <a:ext cx="53059" cy="50675"/>
            </a:xfrm>
            <a:custGeom>
              <a:avLst/>
              <a:gdLst/>
              <a:ahLst/>
              <a:cxnLst/>
              <a:rect l="l" t="t" r="r" b="b"/>
              <a:pathLst>
                <a:path w="868" h="829" extrusionOk="0">
                  <a:moveTo>
                    <a:pt x="399" y="298"/>
                  </a:moveTo>
                  <a:cubicBezTo>
                    <a:pt x="441" y="302"/>
                    <a:pt x="478" y="316"/>
                    <a:pt x="505" y="349"/>
                  </a:cubicBezTo>
                  <a:cubicBezTo>
                    <a:pt x="541" y="394"/>
                    <a:pt x="537" y="468"/>
                    <a:pt x="496" y="508"/>
                  </a:cubicBezTo>
                  <a:cubicBezTo>
                    <a:pt x="478" y="525"/>
                    <a:pt x="453" y="533"/>
                    <a:pt x="428" y="533"/>
                  </a:cubicBezTo>
                  <a:cubicBezTo>
                    <a:pt x="397" y="533"/>
                    <a:pt x="367" y="521"/>
                    <a:pt x="349" y="495"/>
                  </a:cubicBezTo>
                  <a:cubicBezTo>
                    <a:pt x="312" y="436"/>
                    <a:pt x="367" y="353"/>
                    <a:pt x="399" y="298"/>
                  </a:cubicBezTo>
                  <a:close/>
                  <a:moveTo>
                    <a:pt x="397" y="0"/>
                  </a:moveTo>
                  <a:cubicBezTo>
                    <a:pt x="356" y="0"/>
                    <a:pt x="315" y="7"/>
                    <a:pt x="276" y="23"/>
                  </a:cubicBezTo>
                  <a:cubicBezTo>
                    <a:pt x="234" y="41"/>
                    <a:pt x="207" y="74"/>
                    <a:pt x="194" y="105"/>
                  </a:cubicBezTo>
                  <a:cubicBezTo>
                    <a:pt x="179" y="119"/>
                    <a:pt x="166" y="133"/>
                    <a:pt x="156" y="151"/>
                  </a:cubicBezTo>
                  <a:cubicBezTo>
                    <a:pt x="60" y="326"/>
                    <a:pt x="1" y="531"/>
                    <a:pt x="147" y="696"/>
                  </a:cubicBezTo>
                  <a:cubicBezTo>
                    <a:pt x="225" y="782"/>
                    <a:pt x="332" y="828"/>
                    <a:pt x="439" y="828"/>
                  </a:cubicBezTo>
                  <a:cubicBezTo>
                    <a:pt x="522" y="828"/>
                    <a:pt x="605" y="801"/>
                    <a:pt x="675" y="743"/>
                  </a:cubicBezTo>
                  <a:cubicBezTo>
                    <a:pt x="822" y="624"/>
                    <a:pt x="867" y="404"/>
                    <a:pt x="776" y="233"/>
                  </a:cubicBezTo>
                  <a:cubicBezTo>
                    <a:pt x="707" y="100"/>
                    <a:pt x="550" y="0"/>
                    <a:pt x="3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4"/>
            <p:cNvSpPr/>
            <p:nvPr/>
          </p:nvSpPr>
          <p:spPr>
            <a:xfrm>
              <a:off x="3516085" y="1466384"/>
              <a:ext cx="51897" cy="58316"/>
            </a:xfrm>
            <a:custGeom>
              <a:avLst/>
              <a:gdLst/>
              <a:ahLst/>
              <a:cxnLst/>
              <a:rect l="l" t="t" r="r" b="b"/>
              <a:pathLst>
                <a:path w="849" h="954" extrusionOk="0">
                  <a:moveTo>
                    <a:pt x="377" y="267"/>
                  </a:moveTo>
                  <a:lnTo>
                    <a:pt x="377" y="267"/>
                  </a:lnTo>
                  <a:cubicBezTo>
                    <a:pt x="477" y="280"/>
                    <a:pt x="624" y="615"/>
                    <a:pt x="441" y="652"/>
                  </a:cubicBezTo>
                  <a:cubicBezTo>
                    <a:pt x="431" y="654"/>
                    <a:pt x="422" y="655"/>
                    <a:pt x="414" y="655"/>
                  </a:cubicBezTo>
                  <a:cubicBezTo>
                    <a:pt x="258" y="655"/>
                    <a:pt x="351" y="345"/>
                    <a:pt x="377" y="267"/>
                  </a:cubicBezTo>
                  <a:close/>
                  <a:moveTo>
                    <a:pt x="356" y="0"/>
                  </a:moveTo>
                  <a:cubicBezTo>
                    <a:pt x="298" y="0"/>
                    <a:pt x="240" y="23"/>
                    <a:pt x="189" y="79"/>
                  </a:cubicBezTo>
                  <a:cubicBezTo>
                    <a:pt x="174" y="92"/>
                    <a:pt x="170" y="106"/>
                    <a:pt x="161" y="120"/>
                  </a:cubicBezTo>
                  <a:cubicBezTo>
                    <a:pt x="138" y="134"/>
                    <a:pt x="115" y="161"/>
                    <a:pt x="102" y="198"/>
                  </a:cubicBezTo>
                  <a:cubicBezTo>
                    <a:pt x="32" y="409"/>
                    <a:pt x="0" y="638"/>
                    <a:pt x="151" y="822"/>
                  </a:cubicBezTo>
                  <a:cubicBezTo>
                    <a:pt x="224" y="910"/>
                    <a:pt x="323" y="954"/>
                    <a:pt x="422" y="954"/>
                  </a:cubicBezTo>
                  <a:cubicBezTo>
                    <a:pt x="518" y="954"/>
                    <a:pt x="614" y="914"/>
                    <a:pt x="688" y="835"/>
                  </a:cubicBezTo>
                  <a:cubicBezTo>
                    <a:pt x="849" y="670"/>
                    <a:pt x="826" y="427"/>
                    <a:pt x="707" y="244"/>
                  </a:cubicBezTo>
                  <a:cubicBezTo>
                    <a:pt x="636" y="128"/>
                    <a:pt x="494" y="0"/>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4"/>
            <p:cNvSpPr/>
            <p:nvPr/>
          </p:nvSpPr>
          <p:spPr>
            <a:xfrm>
              <a:off x="3544937" y="1399206"/>
              <a:ext cx="48046" cy="53303"/>
            </a:xfrm>
            <a:custGeom>
              <a:avLst/>
              <a:gdLst/>
              <a:ahLst/>
              <a:cxnLst/>
              <a:rect l="l" t="t" r="r" b="b"/>
              <a:pathLst>
                <a:path w="786" h="872" extrusionOk="0">
                  <a:moveTo>
                    <a:pt x="345" y="283"/>
                  </a:moveTo>
                  <a:cubicBezTo>
                    <a:pt x="377" y="287"/>
                    <a:pt x="404" y="297"/>
                    <a:pt x="432" y="325"/>
                  </a:cubicBezTo>
                  <a:cubicBezTo>
                    <a:pt x="487" y="376"/>
                    <a:pt x="500" y="448"/>
                    <a:pt x="477" y="518"/>
                  </a:cubicBezTo>
                  <a:cubicBezTo>
                    <a:pt x="460" y="561"/>
                    <a:pt x="427" y="596"/>
                    <a:pt x="394" y="596"/>
                  </a:cubicBezTo>
                  <a:cubicBezTo>
                    <a:pt x="375" y="596"/>
                    <a:pt x="356" y="585"/>
                    <a:pt x="340" y="558"/>
                  </a:cubicBezTo>
                  <a:cubicBezTo>
                    <a:pt x="290" y="486"/>
                    <a:pt x="326" y="370"/>
                    <a:pt x="345" y="293"/>
                  </a:cubicBezTo>
                  <a:lnTo>
                    <a:pt x="345" y="283"/>
                  </a:lnTo>
                  <a:close/>
                  <a:moveTo>
                    <a:pt x="306" y="1"/>
                  </a:moveTo>
                  <a:cubicBezTo>
                    <a:pt x="267" y="1"/>
                    <a:pt x="229" y="8"/>
                    <a:pt x="193" y="22"/>
                  </a:cubicBezTo>
                  <a:cubicBezTo>
                    <a:pt x="134" y="45"/>
                    <a:pt x="106" y="100"/>
                    <a:pt x="102" y="150"/>
                  </a:cubicBezTo>
                  <a:cubicBezTo>
                    <a:pt x="83" y="169"/>
                    <a:pt x="70" y="192"/>
                    <a:pt x="60" y="219"/>
                  </a:cubicBezTo>
                  <a:cubicBezTo>
                    <a:pt x="9" y="416"/>
                    <a:pt x="1" y="641"/>
                    <a:pt x="166" y="783"/>
                  </a:cubicBezTo>
                  <a:cubicBezTo>
                    <a:pt x="233" y="843"/>
                    <a:pt x="312" y="871"/>
                    <a:pt x="390" y="871"/>
                  </a:cubicBezTo>
                  <a:cubicBezTo>
                    <a:pt x="497" y="871"/>
                    <a:pt x="603" y="817"/>
                    <a:pt x="675" y="719"/>
                  </a:cubicBezTo>
                  <a:cubicBezTo>
                    <a:pt x="780" y="573"/>
                    <a:pt x="785" y="361"/>
                    <a:pt x="684" y="210"/>
                  </a:cubicBezTo>
                  <a:cubicBezTo>
                    <a:pt x="608" y="94"/>
                    <a:pt x="452" y="1"/>
                    <a:pt x="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4"/>
            <p:cNvSpPr/>
            <p:nvPr/>
          </p:nvSpPr>
          <p:spPr>
            <a:xfrm>
              <a:off x="4075887" y="101477"/>
              <a:ext cx="322142" cy="364442"/>
            </a:xfrm>
            <a:custGeom>
              <a:avLst/>
              <a:gdLst/>
              <a:ahLst/>
              <a:cxnLst/>
              <a:rect l="l" t="t" r="r" b="b"/>
              <a:pathLst>
                <a:path w="5270" h="5962" extrusionOk="0">
                  <a:moveTo>
                    <a:pt x="2218" y="1"/>
                  </a:moveTo>
                  <a:cubicBezTo>
                    <a:pt x="2028" y="1"/>
                    <a:pt x="1840" y="23"/>
                    <a:pt x="1665" y="65"/>
                  </a:cubicBezTo>
                  <a:cubicBezTo>
                    <a:pt x="1083" y="203"/>
                    <a:pt x="560" y="606"/>
                    <a:pt x="299" y="1143"/>
                  </a:cubicBezTo>
                  <a:cubicBezTo>
                    <a:pt x="1" y="1752"/>
                    <a:pt x="56" y="2449"/>
                    <a:pt x="280" y="3069"/>
                  </a:cubicBezTo>
                  <a:cubicBezTo>
                    <a:pt x="422" y="3463"/>
                    <a:pt x="624" y="3825"/>
                    <a:pt x="816" y="4192"/>
                  </a:cubicBezTo>
                  <a:cubicBezTo>
                    <a:pt x="1004" y="4550"/>
                    <a:pt x="1193" y="4958"/>
                    <a:pt x="1110" y="5371"/>
                  </a:cubicBezTo>
                  <a:cubicBezTo>
                    <a:pt x="1087" y="5486"/>
                    <a:pt x="1133" y="5573"/>
                    <a:pt x="1207" y="5623"/>
                  </a:cubicBezTo>
                  <a:cubicBezTo>
                    <a:pt x="1207" y="5687"/>
                    <a:pt x="1216" y="5751"/>
                    <a:pt x="1257" y="5816"/>
                  </a:cubicBezTo>
                  <a:cubicBezTo>
                    <a:pt x="1333" y="5924"/>
                    <a:pt x="1436" y="5961"/>
                    <a:pt x="1551" y="5961"/>
                  </a:cubicBezTo>
                  <a:cubicBezTo>
                    <a:pt x="1582" y="5961"/>
                    <a:pt x="1614" y="5958"/>
                    <a:pt x="1647" y="5953"/>
                  </a:cubicBezTo>
                  <a:cubicBezTo>
                    <a:pt x="2014" y="5894"/>
                    <a:pt x="2385" y="5802"/>
                    <a:pt x="2748" y="5719"/>
                  </a:cubicBezTo>
                  <a:cubicBezTo>
                    <a:pt x="3106" y="5636"/>
                    <a:pt x="3472" y="5531"/>
                    <a:pt x="3788" y="5334"/>
                  </a:cubicBezTo>
                  <a:cubicBezTo>
                    <a:pt x="4077" y="5156"/>
                    <a:pt x="4302" y="4903"/>
                    <a:pt x="4495" y="4618"/>
                  </a:cubicBezTo>
                  <a:cubicBezTo>
                    <a:pt x="4839" y="4114"/>
                    <a:pt x="5269" y="3445"/>
                    <a:pt x="5136" y="2802"/>
                  </a:cubicBezTo>
                  <a:cubicBezTo>
                    <a:pt x="5053" y="2387"/>
                    <a:pt x="4678" y="1997"/>
                    <a:pt x="4270" y="1997"/>
                  </a:cubicBezTo>
                  <a:cubicBezTo>
                    <a:pt x="4251" y="1997"/>
                    <a:pt x="4231" y="1998"/>
                    <a:pt x="4211" y="2000"/>
                  </a:cubicBezTo>
                  <a:cubicBezTo>
                    <a:pt x="4096" y="1436"/>
                    <a:pt x="3871" y="849"/>
                    <a:pt x="3472" y="455"/>
                  </a:cubicBezTo>
                  <a:cubicBezTo>
                    <a:pt x="3148" y="133"/>
                    <a:pt x="2677" y="1"/>
                    <a:pt x="2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4"/>
            <p:cNvSpPr/>
            <p:nvPr/>
          </p:nvSpPr>
          <p:spPr>
            <a:xfrm>
              <a:off x="4104739" y="94875"/>
              <a:ext cx="300503" cy="296652"/>
            </a:xfrm>
            <a:custGeom>
              <a:avLst/>
              <a:gdLst/>
              <a:ahLst/>
              <a:cxnLst/>
              <a:rect l="l" t="t" r="r" b="b"/>
              <a:pathLst>
                <a:path w="4916" h="4853" extrusionOk="0">
                  <a:moveTo>
                    <a:pt x="1794" y="2126"/>
                  </a:moveTo>
                  <a:cubicBezTo>
                    <a:pt x="1895" y="2126"/>
                    <a:pt x="1999" y="2149"/>
                    <a:pt x="2092" y="2191"/>
                  </a:cubicBezTo>
                  <a:cubicBezTo>
                    <a:pt x="2766" y="2493"/>
                    <a:pt x="2807" y="3566"/>
                    <a:pt x="2528" y="4140"/>
                  </a:cubicBezTo>
                  <a:cubicBezTo>
                    <a:pt x="2514" y="4163"/>
                    <a:pt x="2509" y="4186"/>
                    <a:pt x="2505" y="4208"/>
                  </a:cubicBezTo>
                  <a:cubicBezTo>
                    <a:pt x="2050" y="4021"/>
                    <a:pt x="1661" y="3649"/>
                    <a:pt x="1423" y="3241"/>
                  </a:cubicBezTo>
                  <a:cubicBezTo>
                    <a:pt x="1267" y="2975"/>
                    <a:pt x="1180" y="2612"/>
                    <a:pt x="1368" y="2337"/>
                  </a:cubicBezTo>
                  <a:cubicBezTo>
                    <a:pt x="1467" y="2189"/>
                    <a:pt x="1628" y="2126"/>
                    <a:pt x="1794" y="2126"/>
                  </a:cubicBezTo>
                  <a:close/>
                  <a:moveTo>
                    <a:pt x="3848" y="2532"/>
                  </a:moveTo>
                  <a:cubicBezTo>
                    <a:pt x="3942" y="2532"/>
                    <a:pt x="4042" y="2565"/>
                    <a:pt x="4096" y="2612"/>
                  </a:cubicBezTo>
                  <a:cubicBezTo>
                    <a:pt x="4307" y="2787"/>
                    <a:pt x="4357" y="3113"/>
                    <a:pt x="4316" y="3369"/>
                  </a:cubicBezTo>
                  <a:cubicBezTo>
                    <a:pt x="4217" y="3975"/>
                    <a:pt x="3693" y="4336"/>
                    <a:pt x="3113" y="4336"/>
                  </a:cubicBezTo>
                  <a:cubicBezTo>
                    <a:pt x="3079" y="4336"/>
                    <a:pt x="3044" y="4335"/>
                    <a:pt x="3009" y="4332"/>
                  </a:cubicBezTo>
                  <a:cubicBezTo>
                    <a:pt x="3197" y="3911"/>
                    <a:pt x="3257" y="3365"/>
                    <a:pt x="3156" y="2870"/>
                  </a:cubicBezTo>
                  <a:lnTo>
                    <a:pt x="3156" y="2870"/>
                  </a:lnTo>
                  <a:cubicBezTo>
                    <a:pt x="3206" y="2927"/>
                    <a:pt x="3286" y="2957"/>
                    <a:pt x="3366" y="2957"/>
                  </a:cubicBezTo>
                  <a:cubicBezTo>
                    <a:pt x="3478" y="2957"/>
                    <a:pt x="3589" y="2897"/>
                    <a:pt x="3610" y="2768"/>
                  </a:cubicBezTo>
                  <a:cubicBezTo>
                    <a:pt x="3619" y="2732"/>
                    <a:pt x="3624" y="2690"/>
                    <a:pt x="3629" y="2654"/>
                  </a:cubicBezTo>
                  <a:cubicBezTo>
                    <a:pt x="3661" y="2566"/>
                    <a:pt x="3752" y="2532"/>
                    <a:pt x="3848" y="2532"/>
                  </a:cubicBezTo>
                  <a:close/>
                  <a:moveTo>
                    <a:pt x="1653" y="0"/>
                  </a:moveTo>
                  <a:cubicBezTo>
                    <a:pt x="1133" y="0"/>
                    <a:pt x="635" y="237"/>
                    <a:pt x="340" y="682"/>
                  </a:cubicBezTo>
                  <a:cubicBezTo>
                    <a:pt x="37" y="1136"/>
                    <a:pt x="1" y="1732"/>
                    <a:pt x="249" y="2218"/>
                  </a:cubicBezTo>
                  <a:cubicBezTo>
                    <a:pt x="286" y="2294"/>
                    <a:pt x="347" y="2326"/>
                    <a:pt x="410" y="2326"/>
                  </a:cubicBezTo>
                  <a:cubicBezTo>
                    <a:pt x="551" y="2326"/>
                    <a:pt x="701" y="2165"/>
                    <a:pt x="615" y="1994"/>
                  </a:cubicBezTo>
                  <a:cubicBezTo>
                    <a:pt x="432" y="1627"/>
                    <a:pt x="551" y="1200"/>
                    <a:pt x="803" y="902"/>
                  </a:cubicBezTo>
                  <a:cubicBezTo>
                    <a:pt x="1021" y="645"/>
                    <a:pt x="1330" y="517"/>
                    <a:pt x="1652" y="517"/>
                  </a:cubicBezTo>
                  <a:cubicBezTo>
                    <a:pt x="1731" y="517"/>
                    <a:pt x="1811" y="524"/>
                    <a:pt x="1891" y="540"/>
                  </a:cubicBezTo>
                  <a:cubicBezTo>
                    <a:pt x="2863" y="719"/>
                    <a:pt x="3275" y="1746"/>
                    <a:pt x="3110" y="2640"/>
                  </a:cubicBezTo>
                  <a:cubicBezTo>
                    <a:pt x="3110" y="2654"/>
                    <a:pt x="3106" y="2667"/>
                    <a:pt x="3106" y="2681"/>
                  </a:cubicBezTo>
                  <a:cubicBezTo>
                    <a:pt x="2986" y="2287"/>
                    <a:pt x="2748" y="1943"/>
                    <a:pt x="2372" y="1750"/>
                  </a:cubicBezTo>
                  <a:cubicBezTo>
                    <a:pt x="2194" y="1658"/>
                    <a:pt x="1993" y="1608"/>
                    <a:pt x="1793" y="1608"/>
                  </a:cubicBezTo>
                  <a:cubicBezTo>
                    <a:pt x="1567" y="1608"/>
                    <a:pt x="1342" y="1673"/>
                    <a:pt x="1157" y="1814"/>
                  </a:cubicBezTo>
                  <a:cubicBezTo>
                    <a:pt x="763" y="2117"/>
                    <a:pt x="666" y="2667"/>
                    <a:pt x="808" y="3126"/>
                  </a:cubicBezTo>
                  <a:cubicBezTo>
                    <a:pt x="1093" y="4048"/>
                    <a:pt x="2105" y="4813"/>
                    <a:pt x="3060" y="4851"/>
                  </a:cubicBezTo>
                  <a:cubicBezTo>
                    <a:pt x="3084" y="4852"/>
                    <a:pt x="3108" y="4852"/>
                    <a:pt x="3132" y="4852"/>
                  </a:cubicBezTo>
                  <a:cubicBezTo>
                    <a:pt x="4075" y="4852"/>
                    <a:pt x="4916" y="4083"/>
                    <a:pt x="4844" y="3103"/>
                  </a:cubicBezTo>
                  <a:cubicBezTo>
                    <a:pt x="4807" y="2631"/>
                    <a:pt x="4532" y="2108"/>
                    <a:pt x="4027" y="2017"/>
                  </a:cubicBezTo>
                  <a:cubicBezTo>
                    <a:pt x="3982" y="2009"/>
                    <a:pt x="3938" y="2005"/>
                    <a:pt x="3894" y="2005"/>
                  </a:cubicBezTo>
                  <a:cubicBezTo>
                    <a:pt x="3809" y="2005"/>
                    <a:pt x="3726" y="2019"/>
                    <a:pt x="3646" y="2044"/>
                  </a:cubicBezTo>
                  <a:cubicBezTo>
                    <a:pt x="3559" y="1035"/>
                    <a:pt x="2922" y="114"/>
                    <a:pt x="1817" y="8"/>
                  </a:cubicBezTo>
                  <a:cubicBezTo>
                    <a:pt x="1762" y="3"/>
                    <a:pt x="1708" y="0"/>
                    <a:pt x="16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4"/>
            <p:cNvSpPr/>
            <p:nvPr/>
          </p:nvSpPr>
          <p:spPr>
            <a:xfrm>
              <a:off x="4071914" y="147689"/>
              <a:ext cx="270061" cy="323609"/>
            </a:xfrm>
            <a:custGeom>
              <a:avLst/>
              <a:gdLst/>
              <a:ahLst/>
              <a:cxnLst/>
              <a:rect l="l" t="t" r="r" b="b"/>
              <a:pathLst>
                <a:path w="4418" h="5294" extrusionOk="0">
                  <a:moveTo>
                    <a:pt x="754" y="417"/>
                  </a:moveTo>
                  <a:cubicBezTo>
                    <a:pt x="772" y="417"/>
                    <a:pt x="792" y="420"/>
                    <a:pt x="813" y="427"/>
                  </a:cubicBezTo>
                  <a:cubicBezTo>
                    <a:pt x="936" y="469"/>
                    <a:pt x="1001" y="671"/>
                    <a:pt x="1052" y="776"/>
                  </a:cubicBezTo>
                  <a:cubicBezTo>
                    <a:pt x="1327" y="1341"/>
                    <a:pt x="1501" y="1936"/>
                    <a:pt x="1524" y="2560"/>
                  </a:cubicBezTo>
                  <a:cubicBezTo>
                    <a:pt x="1520" y="2588"/>
                    <a:pt x="1524" y="2620"/>
                    <a:pt x="1524" y="2652"/>
                  </a:cubicBezTo>
                  <a:lnTo>
                    <a:pt x="1524" y="2656"/>
                  </a:lnTo>
                  <a:cubicBezTo>
                    <a:pt x="1528" y="2670"/>
                    <a:pt x="1528" y="2689"/>
                    <a:pt x="1533" y="2707"/>
                  </a:cubicBezTo>
                  <a:cubicBezTo>
                    <a:pt x="1551" y="2801"/>
                    <a:pt x="1628" y="2843"/>
                    <a:pt x="1708" y="2843"/>
                  </a:cubicBezTo>
                  <a:cubicBezTo>
                    <a:pt x="1812" y="2843"/>
                    <a:pt x="1921" y="2772"/>
                    <a:pt x="1914" y="2647"/>
                  </a:cubicBezTo>
                  <a:cubicBezTo>
                    <a:pt x="1895" y="2519"/>
                    <a:pt x="1964" y="2414"/>
                    <a:pt x="2092" y="2377"/>
                  </a:cubicBezTo>
                  <a:cubicBezTo>
                    <a:pt x="2117" y="2369"/>
                    <a:pt x="2141" y="2366"/>
                    <a:pt x="2164" y="2366"/>
                  </a:cubicBezTo>
                  <a:cubicBezTo>
                    <a:pt x="2284" y="2366"/>
                    <a:pt x="2384" y="2455"/>
                    <a:pt x="2445" y="2556"/>
                  </a:cubicBezTo>
                  <a:cubicBezTo>
                    <a:pt x="2638" y="2854"/>
                    <a:pt x="2523" y="3253"/>
                    <a:pt x="2445" y="3570"/>
                  </a:cubicBezTo>
                  <a:cubicBezTo>
                    <a:pt x="2409" y="3710"/>
                    <a:pt x="2544" y="3846"/>
                    <a:pt x="2674" y="3846"/>
                  </a:cubicBezTo>
                  <a:cubicBezTo>
                    <a:pt x="2726" y="3846"/>
                    <a:pt x="2778" y="3824"/>
                    <a:pt x="2817" y="3771"/>
                  </a:cubicBezTo>
                  <a:cubicBezTo>
                    <a:pt x="2946" y="3603"/>
                    <a:pt x="3143" y="3508"/>
                    <a:pt x="3350" y="3508"/>
                  </a:cubicBezTo>
                  <a:cubicBezTo>
                    <a:pt x="3409" y="3508"/>
                    <a:pt x="3469" y="3516"/>
                    <a:pt x="3528" y="3532"/>
                  </a:cubicBezTo>
                  <a:cubicBezTo>
                    <a:pt x="3660" y="3574"/>
                    <a:pt x="3835" y="3674"/>
                    <a:pt x="3867" y="3826"/>
                  </a:cubicBezTo>
                  <a:cubicBezTo>
                    <a:pt x="3899" y="3977"/>
                    <a:pt x="3789" y="4083"/>
                    <a:pt x="3683" y="4169"/>
                  </a:cubicBezTo>
                  <a:cubicBezTo>
                    <a:pt x="3413" y="4395"/>
                    <a:pt x="3028" y="4518"/>
                    <a:pt x="2693" y="4620"/>
                  </a:cubicBezTo>
                  <a:cubicBezTo>
                    <a:pt x="2308" y="4730"/>
                    <a:pt x="1922" y="4766"/>
                    <a:pt x="1524" y="4789"/>
                  </a:cubicBezTo>
                  <a:cubicBezTo>
                    <a:pt x="1459" y="4527"/>
                    <a:pt x="1450" y="4262"/>
                    <a:pt x="1404" y="3996"/>
                  </a:cubicBezTo>
                  <a:cubicBezTo>
                    <a:pt x="1359" y="3702"/>
                    <a:pt x="1262" y="3418"/>
                    <a:pt x="1156" y="3143"/>
                  </a:cubicBezTo>
                  <a:cubicBezTo>
                    <a:pt x="955" y="2607"/>
                    <a:pt x="671" y="2101"/>
                    <a:pt x="542" y="1538"/>
                  </a:cubicBezTo>
                  <a:cubicBezTo>
                    <a:pt x="478" y="1272"/>
                    <a:pt x="441" y="969"/>
                    <a:pt x="515" y="702"/>
                  </a:cubicBezTo>
                  <a:cubicBezTo>
                    <a:pt x="547" y="587"/>
                    <a:pt x="622" y="417"/>
                    <a:pt x="754" y="417"/>
                  </a:cubicBezTo>
                  <a:close/>
                  <a:moveTo>
                    <a:pt x="785" y="0"/>
                  </a:moveTo>
                  <a:cubicBezTo>
                    <a:pt x="740" y="0"/>
                    <a:pt x="693" y="6"/>
                    <a:pt x="644" y="20"/>
                  </a:cubicBezTo>
                  <a:cubicBezTo>
                    <a:pt x="322" y="103"/>
                    <a:pt x="161" y="405"/>
                    <a:pt x="116" y="708"/>
                  </a:cubicBezTo>
                  <a:cubicBezTo>
                    <a:pt x="1" y="1428"/>
                    <a:pt x="286" y="2106"/>
                    <a:pt x="570" y="2753"/>
                  </a:cubicBezTo>
                  <a:cubicBezTo>
                    <a:pt x="726" y="3102"/>
                    <a:pt x="891" y="3450"/>
                    <a:pt x="983" y="3822"/>
                  </a:cubicBezTo>
                  <a:cubicBezTo>
                    <a:pt x="1079" y="4230"/>
                    <a:pt x="1079" y="4660"/>
                    <a:pt x="1235" y="5055"/>
                  </a:cubicBezTo>
                  <a:cubicBezTo>
                    <a:pt x="1244" y="5077"/>
                    <a:pt x="1253" y="5096"/>
                    <a:pt x="1267" y="5111"/>
                  </a:cubicBezTo>
                  <a:cubicBezTo>
                    <a:pt x="1294" y="5202"/>
                    <a:pt x="1372" y="5280"/>
                    <a:pt x="1501" y="5289"/>
                  </a:cubicBezTo>
                  <a:cubicBezTo>
                    <a:pt x="1559" y="5292"/>
                    <a:pt x="1617" y="5293"/>
                    <a:pt x="1675" y="5293"/>
                  </a:cubicBezTo>
                  <a:cubicBezTo>
                    <a:pt x="2222" y="5293"/>
                    <a:pt x="2783" y="5162"/>
                    <a:pt x="3281" y="4959"/>
                  </a:cubicBezTo>
                  <a:cubicBezTo>
                    <a:pt x="3698" y="4785"/>
                    <a:pt x="4202" y="4546"/>
                    <a:pt x="4312" y="4065"/>
                  </a:cubicBezTo>
                  <a:cubicBezTo>
                    <a:pt x="4418" y="3615"/>
                    <a:pt x="4037" y="3221"/>
                    <a:pt x="3633" y="3115"/>
                  </a:cubicBezTo>
                  <a:cubicBezTo>
                    <a:pt x="3540" y="3090"/>
                    <a:pt x="3444" y="3078"/>
                    <a:pt x="3348" y="3078"/>
                  </a:cubicBezTo>
                  <a:cubicBezTo>
                    <a:pt x="3219" y="3078"/>
                    <a:pt x="3090" y="3100"/>
                    <a:pt x="2968" y="3143"/>
                  </a:cubicBezTo>
                  <a:cubicBezTo>
                    <a:pt x="3010" y="2707"/>
                    <a:pt x="2917" y="2271"/>
                    <a:pt x="2483" y="2051"/>
                  </a:cubicBezTo>
                  <a:cubicBezTo>
                    <a:pt x="2385" y="1999"/>
                    <a:pt x="2282" y="1976"/>
                    <a:pt x="2181" y="1976"/>
                  </a:cubicBezTo>
                  <a:cubicBezTo>
                    <a:pt x="2067" y="1976"/>
                    <a:pt x="1956" y="2005"/>
                    <a:pt x="1859" y="2056"/>
                  </a:cubicBezTo>
                  <a:cubicBezTo>
                    <a:pt x="1776" y="1478"/>
                    <a:pt x="1620" y="909"/>
                    <a:pt x="1336" y="405"/>
                  </a:cubicBezTo>
                  <a:cubicBezTo>
                    <a:pt x="1212" y="188"/>
                    <a:pt x="1029" y="0"/>
                    <a:pt x="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4"/>
            <p:cNvSpPr/>
            <p:nvPr/>
          </p:nvSpPr>
          <p:spPr>
            <a:xfrm>
              <a:off x="4091841" y="167372"/>
              <a:ext cx="225988" cy="281003"/>
            </a:xfrm>
            <a:custGeom>
              <a:avLst/>
              <a:gdLst/>
              <a:ahLst/>
              <a:cxnLst/>
              <a:rect l="l" t="t" r="r" b="b"/>
              <a:pathLst>
                <a:path w="3697" h="4597" extrusionOk="0">
                  <a:moveTo>
                    <a:pt x="445" y="647"/>
                  </a:moveTo>
                  <a:lnTo>
                    <a:pt x="574" y="1349"/>
                  </a:lnTo>
                  <a:cubicBezTo>
                    <a:pt x="500" y="1115"/>
                    <a:pt x="455" y="890"/>
                    <a:pt x="445" y="647"/>
                  </a:cubicBezTo>
                  <a:close/>
                  <a:moveTo>
                    <a:pt x="371" y="0"/>
                  </a:moveTo>
                  <a:cubicBezTo>
                    <a:pt x="365" y="0"/>
                    <a:pt x="360" y="0"/>
                    <a:pt x="354" y="1"/>
                  </a:cubicBezTo>
                  <a:cubicBezTo>
                    <a:pt x="47" y="14"/>
                    <a:pt x="1" y="353"/>
                    <a:pt x="1" y="592"/>
                  </a:cubicBezTo>
                  <a:cubicBezTo>
                    <a:pt x="1" y="1225"/>
                    <a:pt x="212" y="1853"/>
                    <a:pt x="441" y="2431"/>
                  </a:cubicBezTo>
                  <a:cubicBezTo>
                    <a:pt x="688" y="3045"/>
                    <a:pt x="991" y="3688"/>
                    <a:pt x="1005" y="4357"/>
                  </a:cubicBezTo>
                  <a:cubicBezTo>
                    <a:pt x="1005" y="4408"/>
                    <a:pt x="1019" y="4444"/>
                    <a:pt x="1042" y="4476"/>
                  </a:cubicBezTo>
                  <a:cubicBezTo>
                    <a:pt x="1075" y="4548"/>
                    <a:pt x="1137" y="4597"/>
                    <a:pt x="1222" y="4597"/>
                  </a:cubicBezTo>
                  <a:cubicBezTo>
                    <a:pt x="1229" y="4597"/>
                    <a:pt x="1236" y="4597"/>
                    <a:pt x="1243" y="4596"/>
                  </a:cubicBezTo>
                  <a:cubicBezTo>
                    <a:pt x="1716" y="4535"/>
                    <a:pt x="2184" y="4448"/>
                    <a:pt x="2652" y="4334"/>
                  </a:cubicBezTo>
                  <a:cubicBezTo>
                    <a:pt x="3014" y="4243"/>
                    <a:pt x="3495" y="4146"/>
                    <a:pt x="3592" y="3715"/>
                  </a:cubicBezTo>
                  <a:cubicBezTo>
                    <a:pt x="3697" y="3226"/>
                    <a:pt x="3280" y="3040"/>
                    <a:pt x="2816" y="3040"/>
                  </a:cubicBezTo>
                  <a:cubicBezTo>
                    <a:pt x="2671" y="3040"/>
                    <a:pt x="2521" y="3059"/>
                    <a:pt x="2381" y="3091"/>
                  </a:cubicBezTo>
                  <a:cubicBezTo>
                    <a:pt x="2404" y="2967"/>
                    <a:pt x="2413" y="2835"/>
                    <a:pt x="2409" y="2711"/>
                  </a:cubicBezTo>
                  <a:cubicBezTo>
                    <a:pt x="2394" y="2477"/>
                    <a:pt x="2322" y="2243"/>
                    <a:pt x="2147" y="2082"/>
                  </a:cubicBezTo>
                  <a:cubicBezTo>
                    <a:pt x="2023" y="1969"/>
                    <a:pt x="1897" y="1922"/>
                    <a:pt x="1777" y="1922"/>
                  </a:cubicBezTo>
                  <a:cubicBezTo>
                    <a:pt x="1648" y="1922"/>
                    <a:pt x="1527" y="1976"/>
                    <a:pt x="1423" y="2064"/>
                  </a:cubicBezTo>
                  <a:cubicBezTo>
                    <a:pt x="1281" y="1532"/>
                    <a:pt x="1129" y="1009"/>
                    <a:pt x="863" y="514"/>
                  </a:cubicBezTo>
                  <a:cubicBezTo>
                    <a:pt x="760" y="321"/>
                    <a:pt x="634" y="0"/>
                    <a:pt x="3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4"/>
            <p:cNvSpPr/>
            <p:nvPr/>
          </p:nvSpPr>
          <p:spPr>
            <a:xfrm>
              <a:off x="4246065" y="476064"/>
              <a:ext cx="343414" cy="377829"/>
            </a:xfrm>
            <a:custGeom>
              <a:avLst/>
              <a:gdLst/>
              <a:ahLst/>
              <a:cxnLst/>
              <a:rect l="l" t="t" r="r" b="b"/>
              <a:pathLst>
                <a:path w="5618" h="6181" extrusionOk="0">
                  <a:moveTo>
                    <a:pt x="2771" y="1"/>
                  </a:moveTo>
                  <a:cubicBezTo>
                    <a:pt x="2299" y="1"/>
                    <a:pt x="1819" y="219"/>
                    <a:pt x="1450" y="490"/>
                  </a:cubicBezTo>
                  <a:cubicBezTo>
                    <a:pt x="899" y="899"/>
                    <a:pt x="491" y="1490"/>
                    <a:pt x="257" y="2132"/>
                  </a:cubicBezTo>
                  <a:cubicBezTo>
                    <a:pt x="0" y="2838"/>
                    <a:pt x="19" y="3553"/>
                    <a:pt x="142" y="4279"/>
                  </a:cubicBezTo>
                  <a:cubicBezTo>
                    <a:pt x="151" y="4319"/>
                    <a:pt x="165" y="4347"/>
                    <a:pt x="188" y="4366"/>
                  </a:cubicBezTo>
                  <a:cubicBezTo>
                    <a:pt x="225" y="4609"/>
                    <a:pt x="330" y="4838"/>
                    <a:pt x="536" y="4989"/>
                  </a:cubicBezTo>
                  <a:cubicBezTo>
                    <a:pt x="688" y="5104"/>
                    <a:pt x="876" y="5159"/>
                    <a:pt x="1037" y="5259"/>
                  </a:cubicBezTo>
                  <a:cubicBezTo>
                    <a:pt x="1211" y="5369"/>
                    <a:pt x="1372" y="5503"/>
                    <a:pt x="1545" y="5613"/>
                  </a:cubicBezTo>
                  <a:cubicBezTo>
                    <a:pt x="2065" y="5929"/>
                    <a:pt x="2713" y="6180"/>
                    <a:pt x="3343" y="6180"/>
                  </a:cubicBezTo>
                  <a:cubicBezTo>
                    <a:pt x="3542" y="6180"/>
                    <a:pt x="3740" y="6155"/>
                    <a:pt x="3931" y="6099"/>
                  </a:cubicBezTo>
                  <a:cubicBezTo>
                    <a:pt x="4669" y="5879"/>
                    <a:pt x="5402" y="5278"/>
                    <a:pt x="5531" y="4480"/>
                  </a:cubicBezTo>
                  <a:cubicBezTo>
                    <a:pt x="5618" y="3934"/>
                    <a:pt x="5375" y="3388"/>
                    <a:pt x="4926" y="3132"/>
                  </a:cubicBezTo>
                  <a:cubicBezTo>
                    <a:pt x="5214" y="2838"/>
                    <a:pt x="5379" y="2467"/>
                    <a:pt x="5169" y="2027"/>
                  </a:cubicBezTo>
                  <a:cubicBezTo>
                    <a:pt x="4982" y="1637"/>
                    <a:pt x="4606" y="1434"/>
                    <a:pt x="4213" y="1434"/>
                  </a:cubicBezTo>
                  <a:cubicBezTo>
                    <a:pt x="4161" y="1434"/>
                    <a:pt x="4110" y="1437"/>
                    <a:pt x="4058" y="1444"/>
                  </a:cubicBezTo>
                  <a:cubicBezTo>
                    <a:pt x="4058" y="894"/>
                    <a:pt x="3861" y="348"/>
                    <a:pt x="3311" y="109"/>
                  </a:cubicBezTo>
                  <a:cubicBezTo>
                    <a:pt x="3137" y="34"/>
                    <a:pt x="2954" y="1"/>
                    <a:pt x="2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4"/>
            <p:cNvSpPr/>
            <p:nvPr/>
          </p:nvSpPr>
          <p:spPr>
            <a:xfrm>
              <a:off x="4280480" y="465672"/>
              <a:ext cx="320247" cy="380641"/>
            </a:xfrm>
            <a:custGeom>
              <a:avLst/>
              <a:gdLst/>
              <a:ahLst/>
              <a:cxnLst/>
              <a:rect l="l" t="t" r="r" b="b"/>
              <a:pathLst>
                <a:path w="5239" h="6227" extrusionOk="0">
                  <a:moveTo>
                    <a:pt x="2361" y="0"/>
                  </a:moveTo>
                  <a:cubicBezTo>
                    <a:pt x="2182" y="0"/>
                    <a:pt x="2002" y="32"/>
                    <a:pt x="1835" y="91"/>
                  </a:cubicBezTo>
                  <a:cubicBezTo>
                    <a:pt x="872" y="440"/>
                    <a:pt x="1" y="1536"/>
                    <a:pt x="331" y="2595"/>
                  </a:cubicBezTo>
                  <a:cubicBezTo>
                    <a:pt x="363" y="2700"/>
                    <a:pt x="446" y="2745"/>
                    <a:pt x="529" y="2745"/>
                  </a:cubicBezTo>
                  <a:cubicBezTo>
                    <a:pt x="659" y="2745"/>
                    <a:pt x="791" y="2636"/>
                    <a:pt x="744" y="2472"/>
                  </a:cubicBezTo>
                  <a:cubicBezTo>
                    <a:pt x="542" y="1747"/>
                    <a:pt x="1211" y="982"/>
                    <a:pt x="1812" y="665"/>
                  </a:cubicBezTo>
                  <a:cubicBezTo>
                    <a:pt x="1979" y="577"/>
                    <a:pt x="2185" y="515"/>
                    <a:pt x="2384" y="515"/>
                  </a:cubicBezTo>
                  <a:cubicBezTo>
                    <a:pt x="2579" y="515"/>
                    <a:pt x="2768" y="574"/>
                    <a:pt x="2909" y="728"/>
                  </a:cubicBezTo>
                  <a:cubicBezTo>
                    <a:pt x="3179" y="1022"/>
                    <a:pt x="3097" y="1490"/>
                    <a:pt x="2991" y="1835"/>
                  </a:cubicBezTo>
                  <a:cubicBezTo>
                    <a:pt x="2938" y="2003"/>
                    <a:pt x="3092" y="2155"/>
                    <a:pt x="3250" y="2155"/>
                  </a:cubicBezTo>
                  <a:cubicBezTo>
                    <a:pt x="3294" y="2155"/>
                    <a:pt x="3337" y="2144"/>
                    <a:pt x="3376" y="2119"/>
                  </a:cubicBezTo>
                  <a:cubicBezTo>
                    <a:pt x="3474" y="2055"/>
                    <a:pt x="3591" y="2023"/>
                    <a:pt x="3709" y="2023"/>
                  </a:cubicBezTo>
                  <a:cubicBezTo>
                    <a:pt x="3912" y="2023"/>
                    <a:pt x="4116" y="2118"/>
                    <a:pt x="4221" y="2307"/>
                  </a:cubicBezTo>
                  <a:cubicBezTo>
                    <a:pt x="4386" y="2614"/>
                    <a:pt x="4174" y="3022"/>
                    <a:pt x="3853" y="3122"/>
                  </a:cubicBezTo>
                  <a:cubicBezTo>
                    <a:pt x="3565" y="3210"/>
                    <a:pt x="3647" y="3604"/>
                    <a:pt x="3931" y="3628"/>
                  </a:cubicBezTo>
                  <a:cubicBezTo>
                    <a:pt x="4505" y="3678"/>
                    <a:pt x="4670" y="4426"/>
                    <a:pt x="4449" y="4856"/>
                  </a:cubicBezTo>
                  <a:cubicBezTo>
                    <a:pt x="4194" y="5358"/>
                    <a:pt x="3580" y="5722"/>
                    <a:pt x="3005" y="5722"/>
                  </a:cubicBezTo>
                  <a:cubicBezTo>
                    <a:pt x="2918" y="5722"/>
                    <a:pt x="2832" y="5713"/>
                    <a:pt x="2748" y="5696"/>
                  </a:cubicBezTo>
                  <a:cubicBezTo>
                    <a:pt x="2037" y="5554"/>
                    <a:pt x="1579" y="4925"/>
                    <a:pt x="1418" y="4251"/>
                  </a:cubicBezTo>
                  <a:cubicBezTo>
                    <a:pt x="1336" y="3907"/>
                    <a:pt x="1327" y="3535"/>
                    <a:pt x="1432" y="3196"/>
                  </a:cubicBezTo>
                  <a:cubicBezTo>
                    <a:pt x="1515" y="2928"/>
                    <a:pt x="1723" y="2550"/>
                    <a:pt x="2042" y="2550"/>
                  </a:cubicBezTo>
                  <a:cubicBezTo>
                    <a:pt x="2062" y="2550"/>
                    <a:pt x="2082" y="2552"/>
                    <a:pt x="2102" y="2554"/>
                  </a:cubicBezTo>
                  <a:cubicBezTo>
                    <a:pt x="2523" y="2614"/>
                    <a:pt x="2707" y="3141"/>
                    <a:pt x="2775" y="3503"/>
                  </a:cubicBezTo>
                  <a:cubicBezTo>
                    <a:pt x="2849" y="3880"/>
                    <a:pt x="2771" y="4361"/>
                    <a:pt x="2367" y="4512"/>
                  </a:cubicBezTo>
                  <a:cubicBezTo>
                    <a:pt x="2094" y="4612"/>
                    <a:pt x="2172" y="5014"/>
                    <a:pt x="2423" y="5014"/>
                  </a:cubicBezTo>
                  <a:cubicBezTo>
                    <a:pt x="2450" y="5014"/>
                    <a:pt x="2479" y="5009"/>
                    <a:pt x="2510" y="4999"/>
                  </a:cubicBezTo>
                  <a:cubicBezTo>
                    <a:pt x="3588" y="4646"/>
                    <a:pt x="3468" y="3114"/>
                    <a:pt x="2830" y="2407"/>
                  </a:cubicBezTo>
                  <a:cubicBezTo>
                    <a:pt x="2621" y="2174"/>
                    <a:pt x="2330" y="2036"/>
                    <a:pt x="2036" y="2036"/>
                  </a:cubicBezTo>
                  <a:cubicBezTo>
                    <a:pt x="1866" y="2036"/>
                    <a:pt x="1695" y="2082"/>
                    <a:pt x="1537" y="2182"/>
                  </a:cubicBezTo>
                  <a:cubicBezTo>
                    <a:pt x="1116" y="2453"/>
                    <a:pt x="909" y="2972"/>
                    <a:pt x="854" y="3453"/>
                  </a:cubicBezTo>
                  <a:cubicBezTo>
                    <a:pt x="744" y="4457"/>
                    <a:pt x="1230" y="5604"/>
                    <a:pt x="2174" y="6049"/>
                  </a:cubicBezTo>
                  <a:cubicBezTo>
                    <a:pt x="2437" y="6170"/>
                    <a:pt x="2717" y="6227"/>
                    <a:pt x="2996" y="6227"/>
                  </a:cubicBezTo>
                  <a:cubicBezTo>
                    <a:pt x="3698" y="6227"/>
                    <a:pt x="4396" y="5869"/>
                    <a:pt x="4803" y="5278"/>
                  </a:cubicBezTo>
                  <a:cubicBezTo>
                    <a:pt x="5239" y="4636"/>
                    <a:pt x="5097" y="3706"/>
                    <a:pt x="4486" y="3302"/>
                  </a:cubicBezTo>
                  <a:cubicBezTo>
                    <a:pt x="4780" y="2980"/>
                    <a:pt x="4894" y="2499"/>
                    <a:pt x="4688" y="2087"/>
                  </a:cubicBezTo>
                  <a:cubicBezTo>
                    <a:pt x="4499" y="1713"/>
                    <a:pt x="4099" y="1508"/>
                    <a:pt x="3699" y="1508"/>
                  </a:cubicBezTo>
                  <a:cubicBezTo>
                    <a:pt x="3662" y="1508"/>
                    <a:pt x="3625" y="1510"/>
                    <a:pt x="3588" y="1513"/>
                  </a:cubicBezTo>
                  <a:cubicBezTo>
                    <a:pt x="3633" y="1119"/>
                    <a:pt x="3573" y="715"/>
                    <a:pt x="3313" y="408"/>
                  </a:cubicBezTo>
                  <a:cubicBezTo>
                    <a:pt x="3074" y="126"/>
                    <a:pt x="2719" y="0"/>
                    <a:pt x="2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4"/>
            <p:cNvSpPr/>
            <p:nvPr/>
          </p:nvSpPr>
          <p:spPr>
            <a:xfrm>
              <a:off x="4241786" y="490551"/>
              <a:ext cx="232223" cy="360591"/>
            </a:xfrm>
            <a:custGeom>
              <a:avLst/>
              <a:gdLst/>
              <a:ahLst/>
              <a:cxnLst/>
              <a:rect l="l" t="t" r="r" b="b"/>
              <a:pathLst>
                <a:path w="3799" h="5899" extrusionOk="0">
                  <a:moveTo>
                    <a:pt x="1330" y="472"/>
                  </a:moveTo>
                  <a:cubicBezTo>
                    <a:pt x="1333" y="472"/>
                    <a:pt x="1337" y="473"/>
                    <a:pt x="1340" y="473"/>
                  </a:cubicBezTo>
                  <a:cubicBezTo>
                    <a:pt x="1395" y="482"/>
                    <a:pt x="1349" y="492"/>
                    <a:pt x="1336" y="542"/>
                  </a:cubicBezTo>
                  <a:cubicBezTo>
                    <a:pt x="1327" y="611"/>
                    <a:pt x="1300" y="675"/>
                    <a:pt x="1281" y="740"/>
                  </a:cubicBezTo>
                  <a:cubicBezTo>
                    <a:pt x="1143" y="1198"/>
                    <a:pt x="946" y="1625"/>
                    <a:pt x="763" y="2065"/>
                  </a:cubicBezTo>
                  <a:cubicBezTo>
                    <a:pt x="731" y="2147"/>
                    <a:pt x="754" y="2216"/>
                    <a:pt x="794" y="2257"/>
                  </a:cubicBezTo>
                  <a:cubicBezTo>
                    <a:pt x="833" y="2328"/>
                    <a:pt x="911" y="2369"/>
                    <a:pt x="983" y="2369"/>
                  </a:cubicBezTo>
                  <a:cubicBezTo>
                    <a:pt x="1057" y="2369"/>
                    <a:pt x="1125" y="2325"/>
                    <a:pt x="1139" y="2226"/>
                  </a:cubicBezTo>
                  <a:cubicBezTo>
                    <a:pt x="1182" y="1962"/>
                    <a:pt x="1396" y="1803"/>
                    <a:pt x="1643" y="1803"/>
                  </a:cubicBezTo>
                  <a:cubicBezTo>
                    <a:pt x="1686" y="1803"/>
                    <a:pt x="1728" y="1808"/>
                    <a:pt x="1772" y="1817"/>
                  </a:cubicBezTo>
                  <a:cubicBezTo>
                    <a:pt x="2134" y="1895"/>
                    <a:pt x="2345" y="2243"/>
                    <a:pt x="2386" y="2588"/>
                  </a:cubicBezTo>
                  <a:cubicBezTo>
                    <a:pt x="2445" y="3060"/>
                    <a:pt x="2212" y="3743"/>
                    <a:pt x="1781" y="4069"/>
                  </a:cubicBezTo>
                  <a:cubicBezTo>
                    <a:pt x="1607" y="4124"/>
                    <a:pt x="1437" y="4201"/>
                    <a:pt x="1267" y="4275"/>
                  </a:cubicBezTo>
                  <a:cubicBezTo>
                    <a:pt x="1058" y="4371"/>
                    <a:pt x="1212" y="4635"/>
                    <a:pt x="1397" y="4635"/>
                  </a:cubicBezTo>
                  <a:cubicBezTo>
                    <a:pt x="1407" y="4635"/>
                    <a:pt x="1417" y="4634"/>
                    <a:pt x="1427" y="4633"/>
                  </a:cubicBezTo>
                  <a:cubicBezTo>
                    <a:pt x="1639" y="4601"/>
                    <a:pt x="1831" y="4523"/>
                    <a:pt x="2005" y="4417"/>
                  </a:cubicBezTo>
                  <a:cubicBezTo>
                    <a:pt x="2157" y="4376"/>
                    <a:pt x="2310" y="4347"/>
                    <a:pt x="2467" y="4347"/>
                  </a:cubicBezTo>
                  <a:cubicBezTo>
                    <a:pt x="2519" y="4347"/>
                    <a:pt x="2572" y="4351"/>
                    <a:pt x="2625" y="4357"/>
                  </a:cubicBezTo>
                  <a:cubicBezTo>
                    <a:pt x="2932" y="4399"/>
                    <a:pt x="3285" y="4592"/>
                    <a:pt x="3313" y="4935"/>
                  </a:cubicBezTo>
                  <a:cubicBezTo>
                    <a:pt x="3340" y="5283"/>
                    <a:pt x="3159" y="5400"/>
                    <a:pt x="2903" y="5400"/>
                  </a:cubicBezTo>
                  <a:cubicBezTo>
                    <a:pt x="2480" y="5400"/>
                    <a:pt x="1852" y="5081"/>
                    <a:pt x="1620" y="4958"/>
                  </a:cubicBezTo>
                  <a:cubicBezTo>
                    <a:pt x="1300" y="4793"/>
                    <a:pt x="891" y="4582"/>
                    <a:pt x="657" y="4294"/>
                  </a:cubicBezTo>
                  <a:cubicBezTo>
                    <a:pt x="529" y="4133"/>
                    <a:pt x="534" y="3922"/>
                    <a:pt x="529" y="3720"/>
                  </a:cubicBezTo>
                  <a:cubicBezTo>
                    <a:pt x="519" y="3532"/>
                    <a:pt x="515" y="3348"/>
                    <a:pt x="515" y="3161"/>
                  </a:cubicBezTo>
                  <a:cubicBezTo>
                    <a:pt x="510" y="2491"/>
                    <a:pt x="565" y="1780"/>
                    <a:pt x="841" y="1161"/>
                  </a:cubicBezTo>
                  <a:cubicBezTo>
                    <a:pt x="923" y="987"/>
                    <a:pt x="1015" y="812"/>
                    <a:pt x="1129" y="662"/>
                  </a:cubicBezTo>
                  <a:cubicBezTo>
                    <a:pt x="1169" y="609"/>
                    <a:pt x="1254" y="472"/>
                    <a:pt x="1330" y="472"/>
                  </a:cubicBezTo>
                  <a:close/>
                  <a:moveTo>
                    <a:pt x="1346" y="1"/>
                  </a:moveTo>
                  <a:cubicBezTo>
                    <a:pt x="1215" y="1"/>
                    <a:pt x="1077" y="47"/>
                    <a:pt x="955" y="148"/>
                  </a:cubicBezTo>
                  <a:cubicBezTo>
                    <a:pt x="217" y="762"/>
                    <a:pt x="34" y="1917"/>
                    <a:pt x="6" y="2817"/>
                  </a:cubicBezTo>
                  <a:cubicBezTo>
                    <a:pt x="1" y="3064"/>
                    <a:pt x="6" y="3307"/>
                    <a:pt x="15" y="3555"/>
                  </a:cubicBezTo>
                  <a:cubicBezTo>
                    <a:pt x="28" y="3830"/>
                    <a:pt x="20" y="4124"/>
                    <a:pt x="134" y="4381"/>
                  </a:cubicBezTo>
                  <a:cubicBezTo>
                    <a:pt x="337" y="4844"/>
                    <a:pt x="914" y="5164"/>
                    <a:pt x="1336" y="5394"/>
                  </a:cubicBezTo>
                  <a:cubicBezTo>
                    <a:pt x="1795" y="5638"/>
                    <a:pt x="2354" y="5890"/>
                    <a:pt x="2881" y="5898"/>
                  </a:cubicBezTo>
                  <a:cubicBezTo>
                    <a:pt x="2891" y="5899"/>
                    <a:pt x="2900" y="5899"/>
                    <a:pt x="2910" y="5899"/>
                  </a:cubicBezTo>
                  <a:cubicBezTo>
                    <a:pt x="3367" y="5899"/>
                    <a:pt x="3708" y="5559"/>
                    <a:pt x="3753" y="5105"/>
                  </a:cubicBezTo>
                  <a:cubicBezTo>
                    <a:pt x="3798" y="4592"/>
                    <a:pt x="3440" y="4184"/>
                    <a:pt x="2978" y="4019"/>
                  </a:cubicBezTo>
                  <a:cubicBezTo>
                    <a:pt x="2822" y="3963"/>
                    <a:pt x="2665" y="3940"/>
                    <a:pt x="2510" y="3936"/>
                  </a:cubicBezTo>
                  <a:cubicBezTo>
                    <a:pt x="2868" y="3436"/>
                    <a:pt x="2991" y="2762"/>
                    <a:pt x="2771" y="2175"/>
                  </a:cubicBezTo>
                  <a:cubicBezTo>
                    <a:pt x="2612" y="1742"/>
                    <a:pt x="2190" y="1345"/>
                    <a:pt x="1708" y="1345"/>
                  </a:cubicBezTo>
                  <a:cubicBezTo>
                    <a:pt x="1705" y="1345"/>
                    <a:pt x="1701" y="1345"/>
                    <a:pt x="1698" y="1345"/>
                  </a:cubicBezTo>
                  <a:cubicBezTo>
                    <a:pt x="1639" y="1345"/>
                    <a:pt x="1584" y="1349"/>
                    <a:pt x="1533" y="1363"/>
                  </a:cubicBezTo>
                  <a:cubicBezTo>
                    <a:pt x="1639" y="1125"/>
                    <a:pt x="1753" y="872"/>
                    <a:pt x="1813" y="620"/>
                  </a:cubicBezTo>
                  <a:cubicBezTo>
                    <a:pt x="1896" y="240"/>
                    <a:pt x="1642" y="1"/>
                    <a:pt x="1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4"/>
            <p:cNvSpPr/>
            <p:nvPr/>
          </p:nvSpPr>
          <p:spPr>
            <a:xfrm>
              <a:off x="4256701" y="511028"/>
              <a:ext cx="208628" cy="323853"/>
            </a:xfrm>
            <a:custGeom>
              <a:avLst/>
              <a:gdLst/>
              <a:ahLst/>
              <a:cxnLst/>
              <a:rect l="l" t="t" r="r" b="b"/>
              <a:pathLst>
                <a:path w="3413" h="5298" extrusionOk="0">
                  <a:moveTo>
                    <a:pt x="1096" y="0"/>
                  </a:moveTo>
                  <a:cubicBezTo>
                    <a:pt x="1040" y="0"/>
                    <a:pt x="982" y="18"/>
                    <a:pt x="936" y="56"/>
                  </a:cubicBezTo>
                  <a:cubicBezTo>
                    <a:pt x="450" y="450"/>
                    <a:pt x="243" y="1239"/>
                    <a:pt x="129" y="1830"/>
                  </a:cubicBezTo>
                  <a:cubicBezTo>
                    <a:pt x="0" y="2496"/>
                    <a:pt x="19" y="3174"/>
                    <a:pt x="142" y="3839"/>
                  </a:cubicBezTo>
                  <a:cubicBezTo>
                    <a:pt x="148" y="3885"/>
                    <a:pt x="170" y="3917"/>
                    <a:pt x="193" y="3940"/>
                  </a:cubicBezTo>
                  <a:cubicBezTo>
                    <a:pt x="207" y="3963"/>
                    <a:pt x="225" y="3982"/>
                    <a:pt x="243" y="3995"/>
                  </a:cubicBezTo>
                  <a:cubicBezTo>
                    <a:pt x="707" y="4353"/>
                    <a:pt x="1170" y="4719"/>
                    <a:pt x="1688" y="4990"/>
                  </a:cubicBezTo>
                  <a:cubicBezTo>
                    <a:pt x="1933" y="5120"/>
                    <a:pt x="2291" y="5298"/>
                    <a:pt x="2606" y="5298"/>
                  </a:cubicBezTo>
                  <a:cubicBezTo>
                    <a:pt x="2803" y="5298"/>
                    <a:pt x="2984" y="5228"/>
                    <a:pt x="3109" y="5032"/>
                  </a:cubicBezTo>
                  <a:cubicBezTo>
                    <a:pt x="3412" y="4568"/>
                    <a:pt x="2825" y="4141"/>
                    <a:pt x="2463" y="3949"/>
                  </a:cubicBezTo>
                  <a:cubicBezTo>
                    <a:pt x="2224" y="3821"/>
                    <a:pt x="1972" y="3739"/>
                    <a:pt x="1706" y="3707"/>
                  </a:cubicBezTo>
                  <a:cubicBezTo>
                    <a:pt x="1862" y="3550"/>
                    <a:pt x="1996" y="3381"/>
                    <a:pt x="2096" y="3184"/>
                  </a:cubicBezTo>
                  <a:cubicBezTo>
                    <a:pt x="2288" y="2803"/>
                    <a:pt x="2358" y="2353"/>
                    <a:pt x="2174" y="1959"/>
                  </a:cubicBezTo>
                  <a:cubicBezTo>
                    <a:pt x="2006" y="1595"/>
                    <a:pt x="1653" y="1344"/>
                    <a:pt x="1250" y="1344"/>
                  </a:cubicBezTo>
                  <a:cubicBezTo>
                    <a:pt x="1235" y="1344"/>
                    <a:pt x="1221" y="1344"/>
                    <a:pt x="1206" y="1345"/>
                  </a:cubicBezTo>
                  <a:cubicBezTo>
                    <a:pt x="1111" y="1349"/>
                    <a:pt x="1018" y="1368"/>
                    <a:pt x="927" y="1400"/>
                  </a:cubicBezTo>
                  <a:cubicBezTo>
                    <a:pt x="1050" y="1014"/>
                    <a:pt x="1188" y="634"/>
                    <a:pt x="1298" y="253"/>
                  </a:cubicBezTo>
                  <a:cubicBezTo>
                    <a:pt x="1346" y="93"/>
                    <a:pt x="1225"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4"/>
            <p:cNvSpPr/>
            <p:nvPr/>
          </p:nvSpPr>
          <p:spPr>
            <a:xfrm>
              <a:off x="4212384" y="916851"/>
              <a:ext cx="346043" cy="341030"/>
            </a:xfrm>
            <a:custGeom>
              <a:avLst/>
              <a:gdLst/>
              <a:ahLst/>
              <a:cxnLst/>
              <a:rect l="l" t="t" r="r" b="b"/>
              <a:pathLst>
                <a:path w="5661" h="5579" extrusionOk="0">
                  <a:moveTo>
                    <a:pt x="1688" y="0"/>
                  </a:moveTo>
                  <a:cubicBezTo>
                    <a:pt x="1258" y="0"/>
                    <a:pt x="885" y="260"/>
                    <a:pt x="647" y="603"/>
                  </a:cubicBezTo>
                  <a:cubicBezTo>
                    <a:pt x="367" y="1016"/>
                    <a:pt x="249" y="1543"/>
                    <a:pt x="157" y="2025"/>
                  </a:cubicBezTo>
                  <a:cubicBezTo>
                    <a:pt x="42" y="2593"/>
                    <a:pt x="14" y="3176"/>
                    <a:pt x="1" y="3758"/>
                  </a:cubicBezTo>
                  <a:cubicBezTo>
                    <a:pt x="1" y="3795"/>
                    <a:pt x="10" y="3831"/>
                    <a:pt x="28" y="3858"/>
                  </a:cubicBezTo>
                  <a:cubicBezTo>
                    <a:pt x="24" y="4015"/>
                    <a:pt x="83" y="4167"/>
                    <a:pt x="202" y="4304"/>
                  </a:cubicBezTo>
                  <a:cubicBezTo>
                    <a:pt x="382" y="4510"/>
                    <a:pt x="643" y="4579"/>
                    <a:pt x="890" y="4675"/>
                  </a:cubicBezTo>
                  <a:cubicBezTo>
                    <a:pt x="1468" y="4891"/>
                    <a:pt x="1950" y="5304"/>
                    <a:pt x="2541" y="5487"/>
                  </a:cubicBezTo>
                  <a:cubicBezTo>
                    <a:pt x="2724" y="5546"/>
                    <a:pt x="2920" y="5579"/>
                    <a:pt x="3114" y="5579"/>
                  </a:cubicBezTo>
                  <a:cubicBezTo>
                    <a:pt x="3466" y="5579"/>
                    <a:pt x="3815" y="5472"/>
                    <a:pt x="4078" y="5221"/>
                  </a:cubicBezTo>
                  <a:cubicBezTo>
                    <a:pt x="4348" y="4959"/>
                    <a:pt x="4467" y="4514"/>
                    <a:pt x="4316" y="4189"/>
                  </a:cubicBezTo>
                  <a:cubicBezTo>
                    <a:pt x="4977" y="3923"/>
                    <a:pt x="5660" y="3528"/>
                    <a:pt x="5605" y="2736"/>
                  </a:cubicBezTo>
                  <a:cubicBezTo>
                    <a:pt x="5563" y="2131"/>
                    <a:pt x="5059" y="1685"/>
                    <a:pt x="4499" y="1653"/>
                  </a:cubicBezTo>
                  <a:cubicBezTo>
                    <a:pt x="4545" y="1492"/>
                    <a:pt x="4560" y="1323"/>
                    <a:pt x="4518" y="1140"/>
                  </a:cubicBezTo>
                  <a:cubicBezTo>
                    <a:pt x="4450" y="850"/>
                    <a:pt x="4261" y="598"/>
                    <a:pt x="4018" y="433"/>
                  </a:cubicBezTo>
                  <a:cubicBezTo>
                    <a:pt x="3818" y="299"/>
                    <a:pt x="3594" y="238"/>
                    <a:pt x="3370" y="238"/>
                  </a:cubicBezTo>
                  <a:cubicBezTo>
                    <a:pt x="3075" y="238"/>
                    <a:pt x="2780" y="342"/>
                    <a:pt x="2532" y="516"/>
                  </a:cubicBezTo>
                  <a:cubicBezTo>
                    <a:pt x="2363" y="232"/>
                    <a:pt x="2120" y="21"/>
                    <a:pt x="1743" y="2"/>
                  </a:cubicBezTo>
                  <a:cubicBezTo>
                    <a:pt x="1725" y="1"/>
                    <a:pt x="1707" y="0"/>
                    <a:pt x="16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4"/>
            <p:cNvSpPr/>
            <p:nvPr/>
          </p:nvSpPr>
          <p:spPr>
            <a:xfrm>
              <a:off x="4257557" y="909944"/>
              <a:ext cx="310956" cy="339258"/>
            </a:xfrm>
            <a:custGeom>
              <a:avLst/>
              <a:gdLst/>
              <a:ahLst/>
              <a:cxnLst/>
              <a:rect l="l" t="t" r="r" b="b"/>
              <a:pathLst>
                <a:path w="5087" h="5550" extrusionOk="0">
                  <a:moveTo>
                    <a:pt x="1204" y="0"/>
                  </a:moveTo>
                  <a:cubicBezTo>
                    <a:pt x="1087" y="0"/>
                    <a:pt x="966" y="28"/>
                    <a:pt x="849" y="83"/>
                  </a:cubicBezTo>
                  <a:cubicBezTo>
                    <a:pt x="252" y="367"/>
                    <a:pt x="0" y="1092"/>
                    <a:pt x="189" y="1706"/>
                  </a:cubicBezTo>
                  <a:cubicBezTo>
                    <a:pt x="221" y="1813"/>
                    <a:pt x="306" y="1859"/>
                    <a:pt x="393" y="1859"/>
                  </a:cubicBezTo>
                  <a:cubicBezTo>
                    <a:pt x="526" y="1859"/>
                    <a:pt x="662" y="1750"/>
                    <a:pt x="615" y="1583"/>
                  </a:cubicBezTo>
                  <a:cubicBezTo>
                    <a:pt x="519" y="1234"/>
                    <a:pt x="651" y="849"/>
                    <a:pt x="936" y="624"/>
                  </a:cubicBezTo>
                  <a:cubicBezTo>
                    <a:pt x="1019" y="560"/>
                    <a:pt x="1109" y="517"/>
                    <a:pt x="1194" y="517"/>
                  </a:cubicBezTo>
                  <a:cubicBezTo>
                    <a:pt x="1273" y="517"/>
                    <a:pt x="1348" y="555"/>
                    <a:pt x="1408" y="648"/>
                  </a:cubicBezTo>
                  <a:cubicBezTo>
                    <a:pt x="1531" y="835"/>
                    <a:pt x="1499" y="1092"/>
                    <a:pt x="1491" y="1298"/>
                  </a:cubicBezTo>
                  <a:cubicBezTo>
                    <a:pt x="1481" y="1463"/>
                    <a:pt x="1601" y="1544"/>
                    <a:pt x="1727" y="1544"/>
                  </a:cubicBezTo>
                  <a:cubicBezTo>
                    <a:pt x="1856" y="1544"/>
                    <a:pt x="1993" y="1459"/>
                    <a:pt x="2005" y="1294"/>
                  </a:cubicBezTo>
                  <a:cubicBezTo>
                    <a:pt x="2029" y="936"/>
                    <a:pt x="2316" y="807"/>
                    <a:pt x="2621" y="807"/>
                  </a:cubicBezTo>
                  <a:cubicBezTo>
                    <a:pt x="2820" y="807"/>
                    <a:pt x="3027" y="862"/>
                    <a:pt x="3174" y="945"/>
                  </a:cubicBezTo>
                  <a:cubicBezTo>
                    <a:pt x="3371" y="1055"/>
                    <a:pt x="3614" y="1234"/>
                    <a:pt x="3554" y="1491"/>
                  </a:cubicBezTo>
                  <a:cubicBezTo>
                    <a:pt x="3499" y="1711"/>
                    <a:pt x="3307" y="1890"/>
                    <a:pt x="3150" y="2041"/>
                  </a:cubicBezTo>
                  <a:cubicBezTo>
                    <a:pt x="2960" y="2228"/>
                    <a:pt x="3149" y="2465"/>
                    <a:pt x="3362" y="2465"/>
                  </a:cubicBezTo>
                  <a:cubicBezTo>
                    <a:pt x="3400" y="2465"/>
                    <a:pt x="3439" y="2457"/>
                    <a:pt x="3476" y="2441"/>
                  </a:cubicBezTo>
                  <a:cubicBezTo>
                    <a:pt x="3617" y="2376"/>
                    <a:pt x="3774" y="2340"/>
                    <a:pt x="3922" y="2340"/>
                  </a:cubicBezTo>
                  <a:cubicBezTo>
                    <a:pt x="4240" y="2340"/>
                    <a:pt x="4518" y="2507"/>
                    <a:pt x="4509" y="2917"/>
                  </a:cubicBezTo>
                  <a:cubicBezTo>
                    <a:pt x="4495" y="3445"/>
                    <a:pt x="3973" y="3673"/>
                    <a:pt x="3513" y="3673"/>
                  </a:cubicBezTo>
                  <a:cubicBezTo>
                    <a:pt x="3478" y="3673"/>
                    <a:pt x="3442" y="3672"/>
                    <a:pt x="3408" y="3669"/>
                  </a:cubicBezTo>
                  <a:cubicBezTo>
                    <a:pt x="3400" y="3668"/>
                    <a:pt x="3393" y="3668"/>
                    <a:pt x="3385" y="3668"/>
                  </a:cubicBezTo>
                  <a:cubicBezTo>
                    <a:pt x="3087" y="3668"/>
                    <a:pt x="3102" y="4089"/>
                    <a:pt x="3347" y="4178"/>
                  </a:cubicBezTo>
                  <a:cubicBezTo>
                    <a:pt x="3563" y="4261"/>
                    <a:pt x="3472" y="4627"/>
                    <a:pt x="3366" y="4756"/>
                  </a:cubicBezTo>
                  <a:cubicBezTo>
                    <a:pt x="3212" y="4952"/>
                    <a:pt x="2944" y="5036"/>
                    <a:pt x="2694" y="5036"/>
                  </a:cubicBezTo>
                  <a:cubicBezTo>
                    <a:pt x="2647" y="5036"/>
                    <a:pt x="2600" y="5033"/>
                    <a:pt x="2555" y="5027"/>
                  </a:cubicBezTo>
                  <a:cubicBezTo>
                    <a:pt x="1903" y="4940"/>
                    <a:pt x="1404" y="4280"/>
                    <a:pt x="1169" y="3715"/>
                  </a:cubicBezTo>
                  <a:cubicBezTo>
                    <a:pt x="1050" y="3427"/>
                    <a:pt x="995" y="3073"/>
                    <a:pt x="1169" y="2798"/>
                  </a:cubicBezTo>
                  <a:cubicBezTo>
                    <a:pt x="1275" y="2630"/>
                    <a:pt x="1449" y="2552"/>
                    <a:pt x="1633" y="2552"/>
                  </a:cubicBezTo>
                  <a:cubicBezTo>
                    <a:pt x="1695" y="2552"/>
                    <a:pt x="1758" y="2561"/>
                    <a:pt x="1821" y="2578"/>
                  </a:cubicBezTo>
                  <a:cubicBezTo>
                    <a:pt x="2412" y="2743"/>
                    <a:pt x="2384" y="3482"/>
                    <a:pt x="2005" y="3848"/>
                  </a:cubicBezTo>
                  <a:cubicBezTo>
                    <a:pt x="1821" y="4025"/>
                    <a:pt x="2002" y="4277"/>
                    <a:pt x="2204" y="4277"/>
                  </a:cubicBezTo>
                  <a:cubicBezTo>
                    <a:pt x="2264" y="4277"/>
                    <a:pt x="2325" y="4255"/>
                    <a:pt x="2380" y="4202"/>
                  </a:cubicBezTo>
                  <a:cubicBezTo>
                    <a:pt x="2875" y="3724"/>
                    <a:pt x="2981" y="2843"/>
                    <a:pt x="2449" y="2348"/>
                  </a:cubicBezTo>
                  <a:cubicBezTo>
                    <a:pt x="2227" y="2142"/>
                    <a:pt x="1936" y="2039"/>
                    <a:pt x="1650" y="2039"/>
                  </a:cubicBezTo>
                  <a:cubicBezTo>
                    <a:pt x="1273" y="2039"/>
                    <a:pt x="902" y="2217"/>
                    <a:pt x="702" y="2574"/>
                  </a:cubicBezTo>
                  <a:cubicBezTo>
                    <a:pt x="280" y="3321"/>
                    <a:pt x="752" y="4215"/>
                    <a:pt x="1243" y="4797"/>
                  </a:cubicBezTo>
                  <a:cubicBezTo>
                    <a:pt x="1616" y="5235"/>
                    <a:pt x="2153" y="5550"/>
                    <a:pt x="2713" y="5550"/>
                  </a:cubicBezTo>
                  <a:cubicBezTo>
                    <a:pt x="2910" y="5550"/>
                    <a:pt x="3110" y="5511"/>
                    <a:pt x="3307" y="5425"/>
                  </a:cubicBezTo>
                  <a:cubicBezTo>
                    <a:pt x="3664" y="5265"/>
                    <a:pt x="3940" y="4958"/>
                    <a:pt x="3986" y="4559"/>
                  </a:cubicBezTo>
                  <a:cubicBezTo>
                    <a:pt x="3999" y="4407"/>
                    <a:pt x="3986" y="4270"/>
                    <a:pt x="3940" y="4142"/>
                  </a:cubicBezTo>
                  <a:cubicBezTo>
                    <a:pt x="4564" y="3990"/>
                    <a:pt x="5086" y="3495"/>
                    <a:pt x="5017" y="2788"/>
                  </a:cubicBezTo>
                  <a:cubicBezTo>
                    <a:pt x="4981" y="2417"/>
                    <a:pt x="4774" y="2064"/>
                    <a:pt x="4426" y="1908"/>
                  </a:cubicBezTo>
                  <a:cubicBezTo>
                    <a:pt x="4279" y="1844"/>
                    <a:pt x="4132" y="1812"/>
                    <a:pt x="3980" y="1812"/>
                  </a:cubicBezTo>
                  <a:cubicBezTo>
                    <a:pt x="4041" y="1693"/>
                    <a:pt x="4077" y="1569"/>
                    <a:pt x="4082" y="1436"/>
                  </a:cubicBezTo>
                  <a:cubicBezTo>
                    <a:pt x="4096" y="982"/>
                    <a:pt x="3733" y="648"/>
                    <a:pt x="3362" y="459"/>
                  </a:cubicBezTo>
                  <a:cubicBezTo>
                    <a:pt x="3136" y="344"/>
                    <a:pt x="2885" y="273"/>
                    <a:pt x="2635" y="273"/>
                  </a:cubicBezTo>
                  <a:cubicBezTo>
                    <a:pt x="2467" y="273"/>
                    <a:pt x="2300" y="305"/>
                    <a:pt x="2142" y="377"/>
                  </a:cubicBezTo>
                  <a:cubicBezTo>
                    <a:pt x="2060" y="413"/>
                    <a:pt x="1986" y="459"/>
                    <a:pt x="1917" y="510"/>
                  </a:cubicBezTo>
                  <a:cubicBezTo>
                    <a:pt x="1876" y="413"/>
                    <a:pt x="1825" y="326"/>
                    <a:pt x="1752" y="248"/>
                  </a:cubicBezTo>
                  <a:cubicBezTo>
                    <a:pt x="1601" y="83"/>
                    <a:pt x="1407" y="0"/>
                    <a:pt x="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4"/>
            <p:cNvSpPr/>
            <p:nvPr/>
          </p:nvSpPr>
          <p:spPr>
            <a:xfrm>
              <a:off x="4204010" y="915568"/>
              <a:ext cx="229350" cy="353317"/>
            </a:xfrm>
            <a:custGeom>
              <a:avLst/>
              <a:gdLst/>
              <a:ahLst/>
              <a:cxnLst/>
              <a:rect l="l" t="t" r="r" b="b"/>
              <a:pathLst>
                <a:path w="3752" h="5780" extrusionOk="0">
                  <a:moveTo>
                    <a:pt x="1733" y="504"/>
                  </a:moveTo>
                  <a:cubicBezTo>
                    <a:pt x="1787" y="504"/>
                    <a:pt x="1799" y="551"/>
                    <a:pt x="1802" y="660"/>
                  </a:cubicBezTo>
                  <a:cubicBezTo>
                    <a:pt x="1802" y="789"/>
                    <a:pt x="1798" y="918"/>
                    <a:pt x="1793" y="1045"/>
                  </a:cubicBezTo>
                  <a:cubicBezTo>
                    <a:pt x="1757" y="1578"/>
                    <a:pt x="1637" y="2188"/>
                    <a:pt x="1399" y="2669"/>
                  </a:cubicBezTo>
                  <a:cubicBezTo>
                    <a:pt x="1311" y="2845"/>
                    <a:pt x="1456" y="3024"/>
                    <a:pt x="1615" y="3024"/>
                  </a:cubicBezTo>
                  <a:cubicBezTo>
                    <a:pt x="1672" y="3024"/>
                    <a:pt x="1730" y="3002"/>
                    <a:pt x="1780" y="2949"/>
                  </a:cubicBezTo>
                  <a:cubicBezTo>
                    <a:pt x="1824" y="2903"/>
                    <a:pt x="1886" y="2882"/>
                    <a:pt x="1949" y="2882"/>
                  </a:cubicBezTo>
                  <a:cubicBezTo>
                    <a:pt x="2036" y="2882"/>
                    <a:pt x="2126" y="2922"/>
                    <a:pt x="2178" y="2990"/>
                  </a:cubicBezTo>
                  <a:cubicBezTo>
                    <a:pt x="2307" y="3160"/>
                    <a:pt x="2174" y="3435"/>
                    <a:pt x="2022" y="3541"/>
                  </a:cubicBezTo>
                  <a:cubicBezTo>
                    <a:pt x="1802" y="3692"/>
                    <a:pt x="1912" y="3985"/>
                    <a:pt x="2160" y="4013"/>
                  </a:cubicBezTo>
                  <a:cubicBezTo>
                    <a:pt x="2500" y="4050"/>
                    <a:pt x="2816" y="4256"/>
                    <a:pt x="2968" y="4567"/>
                  </a:cubicBezTo>
                  <a:cubicBezTo>
                    <a:pt x="3046" y="4724"/>
                    <a:pt x="3133" y="5003"/>
                    <a:pt x="3063" y="5178"/>
                  </a:cubicBezTo>
                  <a:cubicBezTo>
                    <a:pt x="3042" y="5234"/>
                    <a:pt x="3041" y="5250"/>
                    <a:pt x="3010" y="5250"/>
                  </a:cubicBezTo>
                  <a:cubicBezTo>
                    <a:pt x="2996" y="5250"/>
                    <a:pt x="2974" y="5246"/>
                    <a:pt x="2940" y="5242"/>
                  </a:cubicBezTo>
                  <a:cubicBezTo>
                    <a:pt x="2843" y="5228"/>
                    <a:pt x="2733" y="5168"/>
                    <a:pt x="2642" y="5132"/>
                  </a:cubicBezTo>
                  <a:cubicBezTo>
                    <a:pt x="2270" y="4986"/>
                    <a:pt x="1912" y="4806"/>
                    <a:pt x="1569" y="4609"/>
                  </a:cubicBezTo>
                  <a:cubicBezTo>
                    <a:pt x="1279" y="4440"/>
                    <a:pt x="807" y="4228"/>
                    <a:pt x="674" y="3898"/>
                  </a:cubicBezTo>
                  <a:cubicBezTo>
                    <a:pt x="638" y="3811"/>
                    <a:pt x="559" y="3761"/>
                    <a:pt x="472" y="3747"/>
                  </a:cubicBezTo>
                  <a:cubicBezTo>
                    <a:pt x="454" y="3293"/>
                    <a:pt x="491" y="2821"/>
                    <a:pt x="574" y="2380"/>
                  </a:cubicBezTo>
                  <a:cubicBezTo>
                    <a:pt x="669" y="1885"/>
                    <a:pt x="794" y="1362"/>
                    <a:pt x="1110" y="963"/>
                  </a:cubicBezTo>
                  <a:cubicBezTo>
                    <a:pt x="1247" y="789"/>
                    <a:pt x="1427" y="619"/>
                    <a:pt x="1628" y="532"/>
                  </a:cubicBezTo>
                  <a:cubicBezTo>
                    <a:pt x="1674" y="514"/>
                    <a:pt x="1708" y="504"/>
                    <a:pt x="1733" y="504"/>
                  </a:cubicBezTo>
                  <a:close/>
                  <a:moveTo>
                    <a:pt x="1753" y="0"/>
                  </a:moveTo>
                  <a:cubicBezTo>
                    <a:pt x="1519" y="0"/>
                    <a:pt x="1288" y="122"/>
                    <a:pt x="1105" y="262"/>
                  </a:cubicBezTo>
                  <a:cubicBezTo>
                    <a:pt x="591" y="651"/>
                    <a:pt x="322" y="1299"/>
                    <a:pt x="179" y="1904"/>
                  </a:cubicBezTo>
                  <a:cubicBezTo>
                    <a:pt x="0" y="2651"/>
                    <a:pt x="28" y="3390"/>
                    <a:pt x="147" y="4141"/>
                  </a:cubicBezTo>
                  <a:cubicBezTo>
                    <a:pt x="161" y="4228"/>
                    <a:pt x="234" y="4270"/>
                    <a:pt x="312" y="4270"/>
                  </a:cubicBezTo>
                  <a:cubicBezTo>
                    <a:pt x="390" y="4412"/>
                    <a:pt x="509" y="4522"/>
                    <a:pt x="656" y="4632"/>
                  </a:cubicBezTo>
                  <a:cubicBezTo>
                    <a:pt x="913" y="4821"/>
                    <a:pt x="1183" y="4986"/>
                    <a:pt x="1459" y="5141"/>
                  </a:cubicBezTo>
                  <a:cubicBezTo>
                    <a:pt x="1725" y="5288"/>
                    <a:pt x="2000" y="5420"/>
                    <a:pt x="2280" y="5540"/>
                  </a:cubicBezTo>
                  <a:cubicBezTo>
                    <a:pt x="2507" y="5636"/>
                    <a:pt x="2775" y="5779"/>
                    <a:pt x="3034" y="5779"/>
                  </a:cubicBezTo>
                  <a:cubicBezTo>
                    <a:pt x="3062" y="5779"/>
                    <a:pt x="3090" y="5777"/>
                    <a:pt x="3118" y="5774"/>
                  </a:cubicBezTo>
                  <a:cubicBezTo>
                    <a:pt x="3751" y="5687"/>
                    <a:pt x="3632" y="4766"/>
                    <a:pt x="3444" y="4362"/>
                  </a:cubicBezTo>
                  <a:cubicBezTo>
                    <a:pt x="3275" y="3999"/>
                    <a:pt x="2972" y="3742"/>
                    <a:pt x="2614" y="3604"/>
                  </a:cubicBezTo>
                  <a:cubicBezTo>
                    <a:pt x="2775" y="3316"/>
                    <a:pt x="2811" y="2967"/>
                    <a:pt x="2582" y="2679"/>
                  </a:cubicBezTo>
                  <a:cubicBezTo>
                    <a:pt x="2449" y="2504"/>
                    <a:pt x="2242" y="2404"/>
                    <a:pt x="2032" y="2385"/>
                  </a:cubicBezTo>
                  <a:cubicBezTo>
                    <a:pt x="2092" y="2229"/>
                    <a:pt x="2147" y="2073"/>
                    <a:pt x="2183" y="1904"/>
                  </a:cubicBezTo>
                  <a:cubicBezTo>
                    <a:pt x="2265" y="1559"/>
                    <a:pt x="2307" y="1202"/>
                    <a:pt x="2312" y="844"/>
                  </a:cubicBezTo>
                  <a:cubicBezTo>
                    <a:pt x="2320" y="532"/>
                    <a:pt x="2307" y="152"/>
                    <a:pt x="1954" y="33"/>
                  </a:cubicBezTo>
                  <a:cubicBezTo>
                    <a:pt x="1887" y="10"/>
                    <a:pt x="1820" y="0"/>
                    <a:pt x="1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4"/>
            <p:cNvSpPr/>
            <p:nvPr/>
          </p:nvSpPr>
          <p:spPr>
            <a:xfrm>
              <a:off x="4222226" y="938246"/>
              <a:ext cx="184177" cy="302275"/>
            </a:xfrm>
            <a:custGeom>
              <a:avLst/>
              <a:gdLst/>
              <a:ahLst/>
              <a:cxnLst/>
              <a:rect l="l" t="t" r="r" b="b"/>
              <a:pathLst>
                <a:path w="3013" h="4945" extrusionOk="0">
                  <a:moveTo>
                    <a:pt x="1254" y="0"/>
                  </a:moveTo>
                  <a:cubicBezTo>
                    <a:pt x="1125" y="0"/>
                    <a:pt x="994" y="65"/>
                    <a:pt x="899" y="170"/>
                  </a:cubicBezTo>
                  <a:cubicBezTo>
                    <a:pt x="551" y="551"/>
                    <a:pt x="340" y="1165"/>
                    <a:pt x="211" y="1656"/>
                  </a:cubicBezTo>
                  <a:cubicBezTo>
                    <a:pt x="73" y="2188"/>
                    <a:pt x="1" y="2775"/>
                    <a:pt x="69" y="3321"/>
                  </a:cubicBezTo>
                  <a:cubicBezTo>
                    <a:pt x="24" y="3398"/>
                    <a:pt x="28" y="3495"/>
                    <a:pt x="115" y="3573"/>
                  </a:cubicBezTo>
                  <a:cubicBezTo>
                    <a:pt x="482" y="3899"/>
                    <a:pt x="885" y="4211"/>
                    <a:pt x="1307" y="4454"/>
                  </a:cubicBezTo>
                  <a:cubicBezTo>
                    <a:pt x="1523" y="4582"/>
                    <a:pt x="1757" y="4683"/>
                    <a:pt x="1982" y="4789"/>
                  </a:cubicBezTo>
                  <a:cubicBezTo>
                    <a:pt x="2146" y="4868"/>
                    <a:pt x="2320" y="4944"/>
                    <a:pt x="2505" y="4944"/>
                  </a:cubicBezTo>
                  <a:cubicBezTo>
                    <a:pt x="2532" y="4944"/>
                    <a:pt x="2559" y="4943"/>
                    <a:pt x="2587" y="4939"/>
                  </a:cubicBezTo>
                  <a:cubicBezTo>
                    <a:pt x="2765" y="4912"/>
                    <a:pt x="2930" y="4797"/>
                    <a:pt x="2972" y="4609"/>
                  </a:cubicBezTo>
                  <a:cubicBezTo>
                    <a:pt x="3013" y="4399"/>
                    <a:pt x="2885" y="4215"/>
                    <a:pt x="2752" y="4064"/>
                  </a:cubicBezTo>
                  <a:cubicBezTo>
                    <a:pt x="2518" y="3798"/>
                    <a:pt x="2215" y="3614"/>
                    <a:pt x="1904" y="3459"/>
                  </a:cubicBezTo>
                  <a:cubicBezTo>
                    <a:pt x="2050" y="3243"/>
                    <a:pt x="2105" y="2977"/>
                    <a:pt x="2005" y="2725"/>
                  </a:cubicBezTo>
                  <a:cubicBezTo>
                    <a:pt x="1912" y="2496"/>
                    <a:pt x="1707" y="2340"/>
                    <a:pt x="1477" y="2298"/>
                  </a:cubicBezTo>
                  <a:cubicBezTo>
                    <a:pt x="1582" y="1808"/>
                    <a:pt x="1647" y="1303"/>
                    <a:pt x="1665" y="803"/>
                  </a:cubicBezTo>
                  <a:cubicBezTo>
                    <a:pt x="1675" y="574"/>
                    <a:pt x="1697" y="295"/>
                    <a:pt x="1523" y="115"/>
                  </a:cubicBezTo>
                  <a:cubicBezTo>
                    <a:pt x="1445" y="35"/>
                    <a:pt x="1350" y="0"/>
                    <a:pt x="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9" name="Google Shape;3509;p44"/>
          <p:cNvGrpSpPr/>
          <p:nvPr/>
        </p:nvGrpSpPr>
        <p:grpSpPr>
          <a:xfrm rot="6918043" flipH="1">
            <a:off x="-198508" y="-658852"/>
            <a:ext cx="1170254" cy="1844219"/>
            <a:chOff x="2046800" y="1535850"/>
            <a:chExt cx="488075" cy="769150"/>
          </a:xfrm>
        </p:grpSpPr>
        <p:sp>
          <p:nvSpPr>
            <p:cNvPr id="3510" name="Google Shape;3510;p44"/>
            <p:cNvSpPr/>
            <p:nvPr/>
          </p:nvSpPr>
          <p:spPr>
            <a:xfrm>
              <a:off x="2133600" y="1857875"/>
              <a:ext cx="46225" cy="46250"/>
            </a:xfrm>
            <a:custGeom>
              <a:avLst/>
              <a:gdLst/>
              <a:ahLst/>
              <a:cxnLst/>
              <a:rect l="l" t="t" r="r" b="b"/>
              <a:pathLst>
                <a:path w="1849" h="1850" extrusionOk="0">
                  <a:moveTo>
                    <a:pt x="614" y="1"/>
                  </a:moveTo>
                  <a:cubicBezTo>
                    <a:pt x="601" y="1"/>
                    <a:pt x="587" y="2"/>
                    <a:pt x="574" y="5"/>
                  </a:cubicBezTo>
                  <a:cubicBezTo>
                    <a:pt x="252" y="73"/>
                    <a:pt x="0" y="399"/>
                    <a:pt x="161" y="725"/>
                  </a:cubicBezTo>
                  <a:cubicBezTo>
                    <a:pt x="229" y="858"/>
                    <a:pt x="348" y="964"/>
                    <a:pt x="496" y="1009"/>
                  </a:cubicBezTo>
                  <a:cubicBezTo>
                    <a:pt x="540" y="1020"/>
                    <a:pt x="585" y="1026"/>
                    <a:pt x="630" y="1026"/>
                  </a:cubicBezTo>
                  <a:cubicBezTo>
                    <a:pt x="658" y="1026"/>
                    <a:pt x="687" y="1024"/>
                    <a:pt x="716" y="1019"/>
                  </a:cubicBezTo>
                  <a:cubicBezTo>
                    <a:pt x="729" y="1019"/>
                    <a:pt x="743" y="1019"/>
                    <a:pt x="756" y="1014"/>
                  </a:cubicBezTo>
                  <a:lnTo>
                    <a:pt x="756" y="1014"/>
                  </a:lnTo>
                  <a:cubicBezTo>
                    <a:pt x="748" y="1138"/>
                    <a:pt x="693" y="1284"/>
                    <a:pt x="716" y="1394"/>
                  </a:cubicBezTo>
                  <a:cubicBezTo>
                    <a:pt x="748" y="1574"/>
                    <a:pt x="885" y="1720"/>
                    <a:pt x="1046" y="1794"/>
                  </a:cubicBezTo>
                  <a:cubicBezTo>
                    <a:pt x="1132" y="1832"/>
                    <a:pt x="1215" y="1850"/>
                    <a:pt x="1293" y="1850"/>
                  </a:cubicBezTo>
                  <a:cubicBezTo>
                    <a:pt x="1545" y="1850"/>
                    <a:pt x="1743" y="1663"/>
                    <a:pt x="1789" y="1358"/>
                  </a:cubicBezTo>
                  <a:cubicBezTo>
                    <a:pt x="1806" y="1239"/>
                    <a:pt x="1766" y="1097"/>
                    <a:pt x="1609" y="968"/>
                  </a:cubicBezTo>
                  <a:cubicBezTo>
                    <a:pt x="1577" y="941"/>
                    <a:pt x="1514" y="826"/>
                    <a:pt x="1624" y="822"/>
                  </a:cubicBezTo>
                  <a:cubicBezTo>
                    <a:pt x="1719" y="816"/>
                    <a:pt x="1784" y="761"/>
                    <a:pt x="1798" y="721"/>
                  </a:cubicBezTo>
                  <a:cubicBezTo>
                    <a:pt x="1821" y="638"/>
                    <a:pt x="1848" y="560"/>
                    <a:pt x="1812" y="486"/>
                  </a:cubicBezTo>
                  <a:cubicBezTo>
                    <a:pt x="1743" y="344"/>
                    <a:pt x="1577" y="299"/>
                    <a:pt x="1421" y="294"/>
                  </a:cubicBezTo>
                  <a:cubicBezTo>
                    <a:pt x="1371" y="294"/>
                    <a:pt x="1298" y="331"/>
                    <a:pt x="1193" y="331"/>
                  </a:cubicBezTo>
                  <a:cubicBezTo>
                    <a:pt x="1138" y="331"/>
                    <a:pt x="1074" y="321"/>
                    <a:pt x="1000" y="289"/>
                  </a:cubicBezTo>
                  <a:cubicBezTo>
                    <a:pt x="885" y="242"/>
                    <a:pt x="786" y="1"/>
                    <a:pt x="6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4"/>
            <p:cNvSpPr/>
            <p:nvPr/>
          </p:nvSpPr>
          <p:spPr>
            <a:xfrm>
              <a:off x="2160750" y="1875875"/>
              <a:ext cx="3350" cy="2550"/>
            </a:xfrm>
            <a:custGeom>
              <a:avLst/>
              <a:gdLst/>
              <a:ahLst/>
              <a:cxnLst/>
              <a:rect l="l" t="t" r="r" b="b"/>
              <a:pathLst>
                <a:path w="134" h="102" extrusionOk="0">
                  <a:moveTo>
                    <a:pt x="65" y="1"/>
                  </a:moveTo>
                  <a:cubicBezTo>
                    <a:pt x="1" y="1"/>
                    <a:pt x="1" y="102"/>
                    <a:pt x="65" y="102"/>
                  </a:cubicBezTo>
                  <a:cubicBezTo>
                    <a:pt x="134" y="102"/>
                    <a:pt x="134" y="1"/>
                    <a:pt x="65" y="1"/>
                  </a:cubicBezTo>
                  <a:close/>
                </a:path>
              </a:pathLst>
            </a:custGeom>
            <a:solidFill>
              <a:srgbClr val="2B8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4"/>
            <p:cNvSpPr/>
            <p:nvPr/>
          </p:nvSpPr>
          <p:spPr>
            <a:xfrm>
              <a:off x="2217000" y="1813125"/>
              <a:ext cx="5100" cy="8525"/>
            </a:xfrm>
            <a:custGeom>
              <a:avLst/>
              <a:gdLst/>
              <a:ahLst/>
              <a:cxnLst/>
              <a:rect l="l" t="t" r="r" b="b"/>
              <a:pathLst>
                <a:path w="204" h="341" extrusionOk="0">
                  <a:moveTo>
                    <a:pt x="100" y="1"/>
                  </a:moveTo>
                  <a:cubicBezTo>
                    <a:pt x="55" y="1"/>
                    <a:pt x="11" y="37"/>
                    <a:pt x="30" y="89"/>
                  </a:cubicBezTo>
                  <a:cubicBezTo>
                    <a:pt x="53" y="144"/>
                    <a:pt x="44" y="199"/>
                    <a:pt x="21" y="250"/>
                  </a:cubicBezTo>
                  <a:cubicBezTo>
                    <a:pt x="1" y="294"/>
                    <a:pt x="36" y="341"/>
                    <a:pt x="76" y="341"/>
                  </a:cubicBezTo>
                  <a:cubicBezTo>
                    <a:pt x="90" y="341"/>
                    <a:pt x="104" y="335"/>
                    <a:pt x="117" y="323"/>
                  </a:cubicBezTo>
                  <a:cubicBezTo>
                    <a:pt x="191" y="254"/>
                    <a:pt x="204" y="144"/>
                    <a:pt x="172" y="53"/>
                  </a:cubicBezTo>
                  <a:cubicBezTo>
                    <a:pt x="159" y="16"/>
                    <a:pt x="129" y="1"/>
                    <a:pt x="100" y="1"/>
                  </a:cubicBezTo>
                  <a:close/>
                </a:path>
              </a:pathLst>
            </a:custGeom>
            <a:solidFill>
              <a:srgbClr val="2B8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4"/>
            <p:cNvSpPr/>
            <p:nvPr/>
          </p:nvSpPr>
          <p:spPr>
            <a:xfrm>
              <a:off x="2187575" y="1753275"/>
              <a:ext cx="36150" cy="69625"/>
            </a:xfrm>
            <a:custGeom>
              <a:avLst/>
              <a:gdLst/>
              <a:ahLst/>
              <a:cxnLst/>
              <a:rect l="l" t="t" r="r" b="b"/>
              <a:pathLst>
                <a:path w="1446" h="2785" extrusionOk="0">
                  <a:moveTo>
                    <a:pt x="352" y="0"/>
                  </a:moveTo>
                  <a:cubicBezTo>
                    <a:pt x="336" y="0"/>
                    <a:pt x="320" y="1"/>
                    <a:pt x="303" y="2"/>
                  </a:cubicBezTo>
                  <a:cubicBezTo>
                    <a:pt x="161" y="11"/>
                    <a:pt x="1" y="149"/>
                    <a:pt x="66" y="314"/>
                  </a:cubicBezTo>
                  <a:cubicBezTo>
                    <a:pt x="98" y="396"/>
                    <a:pt x="129" y="483"/>
                    <a:pt x="193" y="548"/>
                  </a:cubicBezTo>
                  <a:cubicBezTo>
                    <a:pt x="271" y="631"/>
                    <a:pt x="363" y="644"/>
                    <a:pt x="418" y="741"/>
                  </a:cubicBezTo>
                  <a:cubicBezTo>
                    <a:pt x="510" y="910"/>
                    <a:pt x="593" y="1084"/>
                    <a:pt x="657" y="1268"/>
                  </a:cubicBezTo>
                  <a:cubicBezTo>
                    <a:pt x="817" y="1713"/>
                    <a:pt x="1065" y="2181"/>
                    <a:pt x="1116" y="2657"/>
                  </a:cubicBezTo>
                  <a:cubicBezTo>
                    <a:pt x="1125" y="2741"/>
                    <a:pt x="1195" y="2785"/>
                    <a:pt x="1262" y="2785"/>
                  </a:cubicBezTo>
                  <a:cubicBezTo>
                    <a:pt x="1327" y="2785"/>
                    <a:pt x="1389" y="2743"/>
                    <a:pt x="1386" y="2657"/>
                  </a:cubicBezTo>
                  <a:cubicBezTo>
                    <a:pt x="1359" y="2089"/>
                    <a:pt x="1446" y="1543"/>
                    <a:pt x="1239" y="997"/>
                  </a:cubicBezTo>
                  <a:cubicBezTo>
                    <a:pt x="1152" y="773"/>
                    <a:pt x="1056" y="557"/>
                    <a:pt x="886" y="383"/>
                  </a:cubicBezTo>
                  <a:cubicBezTo>
                    <a:pt x="713" y="210"/>
                    <a:pt x="613" y="0"/>
                    <a:pt x="3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4"/>
            <p:cNvSpPr/>
            <p:nvPr/>
          </p:nvSpPr>
          <p:spPr>
            <a:xfrm>
              <a:off x="2272550" y="1683125"/>
              <a:ext cx="46100" cy="162325"/>
            </a:xfrm>
            <a:custGeom>
              <a:avLst/>
              <a:gdLst/>
              <a:ahLst/>
              <a:cxnLst/>
              <a:rect l="l" t="t" r="r" b="b"/>
              <a:pathLst>
                <a:path w="1844" h="6493" extrusionOk="0">
                  <a:moveTo>
                    <a:pt x="1385" y="1"/>
                  </a:moveTo>
                  <a:cubicBezTo>
                    <a:pt x="1375" y="1"/>
                    <a:pt x="1364" y="1"/>
                    <a:pt x="1353" y="2"/>
                  </a:cubicBezTo>
                  <a:cubicBezTo>
                    <a:pt x="972" y="34"/>
                    <a:pt x="701" y="497"/>
                    <a:pt x="541" y="800"/>
                  </a:cubicBezTo>
                  <a:cubicBezTo>
                    <a:pt x="147" y="1556"/>
                    <a:pt x="37" y="2446"/>
                    <a:pt x="14" y="3289"/>
                  </a:cubicBezTo>
                  <a:cubicBezTo>
                    <a:pt x="0" y="3812"/>
                    <a:pt x="24" y="4335"/>
                    <a:pt x="101" y="4853"/>
                  </a:cubicBezTo>
                  <a:cubicBezTo>
                    <a:pt x="179" y="5372"/>
                    <a:pt x="312" y="5876"/>
                    <a:pt x="403" y="6394"/>
                  </a:cubicBezTo>
                  <a:cubicBezTo>
                    <a:pt x="416" y="6463"/>
                    <a:pt x="463" y="6493"/>
                    <a:pt x="513" y="6493"/>
                  </a:cubicBezTo>
                  <a:cubicBezTo>
                    <a:pt x="590" y="6493"/>
                    <a:pt x="675" y="6424"/>
                    <a:pt x="661" y="6320"/>
                  </a:cubicBezTo>
                  <a:cubicBezTo>
                    <a:pt x="646" y="6225"/>
                    <a:pt x="638" y="6123"/>
                    <a:pt x="629" y="6023"/>
                  </a:cubicBezTo>
                  <a:cubicBezTo>
                    <a:pt x="633" y="5564"/>
                    <a:pt x="646" y="5124"/>
                    <a:pt x="752" y="4670"/>
                  </a:cubicBezTo>
                  <a:cubicBezTo>
                    <a:pt x="853" y="4235"/>
                    <a:pt x="991" y="3812"/>
                    <a:pt x="1129" y="3391"/>
                  </a:cubicBezTo>
                  <a:cubicBezTo>
                    <a:pt x="1408" y="2542"/>
                    <a:pt x="1706" y="1725"/>
                    <a:pt x="1789" y="832"/>
                  </a:cubicBezTo>
                  <a:cubicBezTo>
                    <a:pt x="1807" y="658"/>
                    <a:pt x="1844" y="474"/>
                    <a:pt x="1789" y="300"/>
                  </a:cubicBezTo>
                  <a:cubicBezTo>
                    <a:pt x="1733" y="118"/>
                    <a:pt x="1573" y="1"/>
                    <a:pt x="1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4"/>
            <p:cNvSpPr/>
            <p:nvPr/>
          </p:nvSpPr>
          <p:spPr>
            <a:xfrm>
              <a:off x="2214225" y="1580050"/>
              <a:ext cx="293025" cy="508000"/>
            </a:xfrm>
            <a:custGeom>
              <a:avLst/>
              <a:gdLst/>
              <a:ahLst/>
              <a:cxnLst/>
              <a:rect l="l" t="t" r="r" b="b"/>
              <a:pathLst>
                <a:path w="11721" h="20320" extrusionOk="0">
                  <a:moveTo>
                    <a:pt x="11443" y="0"/>
                  </a:moveTo>
                  <a:cubicBezTo>
                    <a:pt x="11402" y="0"/>
                    <a:pt x="11359" y="11"/>
                    <a:pt x="11317" y="34"/>
                  </a:cubicBezTo>
                  <a:cubicBezTo>
                    <a:pt x="10927" y="241"/>
                    <a:pt x="9661" y="992"/>
                    <a:pt x="9340" y="1213"/>
                  </a:cubicBezTo>
                  <a:cubicBezTo>
                    <a:pt x="8726" y="1638"/>
                    <a:pt x="7621" y="1992"/>
                    <a:pt x="7011" y="2414"/>
                  </a:cubicBezTo>
                  <a:cubicBezTo>
                    <a:pt x="4539" y="4120"/>
                    <a:pt x="4971" y="6220"/>
                    <a:pt x="4924" y="6275"/>
                  </a:cubicBezTo>
                  <a:cubicBezTo>
                    <a:pt x="2975" y="8642"/>
                    <a:pt x="2213" y="11774"/>
                    <a:pt x="1494" y="14686"/>
                  </a:cubicBezTo>
                  <a:cubicBezTo>
                    <a:pt x="1273" y="15585"/>
                    <a:pt x="1053" y="16484"/>
                    <a:pt x="806" y="17373"/>
                  </a:cubicBezTo>
                  <a:cubicBezTo>
                    <a:pt x="549" y="18295"/>
                    <a:pt x="393" y="19231"/>
                    <a:pt x="45" y="20125"/>
                  </a:cubicBezTo>
                  <a:cubicBezTo>
                    <a:pt x="1" y="20243"/>
                    <a:pt x="96" y="20319"/>
                    <a:pt x="196" y="20319"/>
                  </a:cubicBezTo>
                  <a:cubicBezTo>
                    <a:pt x="262" y="20319"/>
                    <a:pt x="330" y="20286"/>
                    <a:pt x="361" y="20212"/>
                  </a:cubicBezTo>
                  <a:cubicBezTo>
                    <a:pt x="682" y="19437"/>
                    <a:pt x="1049" y="18671"/>
                    <a:pt x="1315" y="17873"/>
                  </a:cubicBezTo>
                  <a:cubicBezTo>
                    <a:pt x="1576" y="17080"/>
                    <a:pt x="1764" y="16259"/>
                    <a:pt x="1966" y="15447"/>
                  </a:cubicBezTo>
                  <a:cubicBezTo>
                    <a:pt x="2347" y="13902"/>
                    <a:pt x="2732" y="12540"/>
                    <a:pt x="3168" y="11008"/>
                  </a:cubicBezTo>
                  <a:cubicBezTo>
                    <a:pt x="3589" y="9531"/>
                    <a:pt x="4442" y="7715"/>
                    <a:pt x="5383" y="6597"/>
                  </a:cubicBezTo>
                  <a:cubicBezTo>
                    <a:pt x="6148" y="5698"/>
                    <a:pt x="8620" y="3922"/>
                    <a:pt x="8946" y="3748"/>
                  </a:cubicBezTo>
                  <a:cubicBezTo>
                    <a:pt x="10235" y="3060"/>
                    <a:pt x="11404" y="1969"/>
                    <a:pt x="11689" y="318"/>
                  </a:cubicBezTo>
                  <a:cubicBezTo>
                    <a:pt x="11721" y="148"/>
                    <a:pt x="11596" y="0"/>
                    <a:pt x="1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4"/>
            <p:cNvSpPr/>
            <p:nvPr/>
          </p:nvSpPr>
          <p:spPr>
            <a:xfrm>
              <a:off x="2267800" y="1712125"/>
              <a:ext cx="182475" cy="212000"/>
            </a:xfrm>
            <a:custGeom>
              <a:avLst/>
              <a:gdLst/>
              <a:ahLst/>
              <a:cxnLst/>
              <a:rect l="l" t="t" r="r" b="b"/>
              <a:pathLst>
                <a:path w="7299" h="8480" extrusionOk="0">
                  <a:moveTo>
                    <a:pt x="6556" y="1"/>
                  </a:moveTo>
                  <a:cubicBezTo>
                    <a:pt x="6412" y="1"/>
                    <a:pt x="6270" y="72"/>
                    <a:pt x="6175" y="222"/>
                  </a:cubicBezTo>
                  <a:cubicBezTo>
                    <a:pt x="4574" y="2804"/>
                    <a:pt x="2749" y="3258"/>
                    <a:pt x="1461" y="6381"/>
                  </a:cubicBezTo>
                  <a:cubicBezTo>
                    <a:pt x="1094" y="7275"/>
                    <a:pt x="373" y="7601"/>
                    <a:pt x="373" y="7601"/>
                  </a:cubicBezTo>
                  <a:cubicBezTo>
                    <a:pt x="373" y="7601"/>
                    <a:pt x="80" y="7812"/>
                    <a:pt x="21" y="8225"/>
                  </a:cubicBezTo>
                  <a:cubicBezTo>
                    <a:pt x="0" y="8358"/>
                    <a:pt x="95" y="8480"/>
                    <a:pt x="198" y="8480"/>
                  </a:cubicBezTo>
                  <a:cubicBezTo>
                    <a:pt x="233" y="8480"/>
                    <a:pt x="268" y="8466"/>
                    <a:pt x="300" y="8435"/>
                  </a:cubicBezTo>
                  <a:cubicBezTo>
                    <a:pt x="571" y="8170"/>
                    <a:pt x="1094" y="7757"/>
                    <a:pt x="1162" y="7715"/>
                  </a:cubicBezTo>
                  <a:lnTo>
                    <a:pt x="1199" y="7692"/>
                  </a:lnTo>
                  <a:cubicBezTo>
                    <a:pt x="1281" y="7619"/>
                    <a:pt x="1369" y="7550"/>
                    <a:pt x="1452" y="7482"/>
                  </a:cubicBezTo>
                  <a:cubicBezTo>
                    <a:pt x="2098" y="6959"/>
                    <a:pt x="2832" y="6559"/>
                    <a:pt x="3478" y="6032"/>
                  </a:cubicBezTo>
                  <a:cubicBezTo>
                    <a:pt x="4121" y="5509"/>
                    <a:pt x="4735" y="4950"/>
                    <a:pt x="5308" y="4349"/>
                  </a:cubicBezTo>
                  <a:cubicBezTo>
                    <a:pt x="5821" y="3808"/>
                    <a:pt x="6312" y="3217"/>
                    <a:pt x="6652" y="2546"/>
                  </a:cubicBezTo>
                  <a:cubicBezTo>
                    <a:pt x="6964" y="1941"/>
                    <a:pt x="7298" y="1079"/>
                    <a:pt x="7055" y="396"/>
                  </a:cubicBezTo>
                  <a:cubicBezTo>
                    <a:pt x="6967" y="141"/>
                    <a:pt x="6759" y="1"/>
                    <a:pt x="6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4"/>
            <p:cNvSpPr/>
            <p:nvPr/>
          </p:nvSpPr>
          <p:spPr>
            <a:xfrm>
              <a:off x="2147350" y="1696650"/>
              <a:ext cx="107325" cy="67650"/>
            </a:xfrm>
            <a:custGeom>
              <a:avLst/>
              <a:gdLst/>
              <a:ahLst/>
              <a:cxnLst/>
              <a:rect l="l" t="t" r="r" b="b"/>
              <a:pathLst>
                <a:path w="4293" h="2706" extrusionOk="0">
                  <a:moveTo>
                    <a:pt x="3599" y="0"/>
                  </a:moveTo>
                  <a:cubicBezTo>
                    <a:pt x="3423" y="0"/>
                    <a:pt x="3239" y="69"/>
                    <a:pt x="3091" y="185"/>
                  </a:cubicBezTo>
                  <a:cubicBezTo>
                    <a:pt x="2881" y="346"/>
                    <a:pt x="2676" y="750"/>
                    <a:pt x="2385" y="750"/>
                  </a:cubicBezTo>
                  <a:cubicBezTo>
                    <a:pt x="2378" y="750"/>
                    <a:pt x="2370" y="750"/>
                    <a:pt x="2362" y="750"/>
                  </a:cubicBezTo>
                  <a:cubicBezTo>
                    <a:pt x="2119" y="735"/>
                    <a:pt x="1899" y="621"/>
                    <a:pt x="1651" y="621"/>
                  </a:cubicBezTo>
                  <a:cubicBezTo>
                    <a:pt x="1431" y="621"/>
                    <a:pt x="1211" y="676"/>
                    <a:pt x="1009" y="767"/>
                  </a:cubicBezTo>
                  <a:cubicBezTo>
                    <a:pt x="812" y="864"/>
                    <a:pt x="532" y="1080"/>
                    <a:pt x="418" y="1318"/>
                  </a:cubicBezTo>
                  <a:cubicBezTo>
                    <a:pt x="1" y="1859"/>
                    <a:pt x="757" y="2666"/>
                    <a:pt x="1381" y="2703"/>
                  </a:cubicBezTo>
                  <a:cubicBezTo>
                    <a:pt x="1399" y="2705"/>
                    <a:pt x="1418" y="2705"/>
                    <a:pt x="1436" y="2705"/>
                  </a:cubicBezTo>
                  <a:cubicBezTo>
                    <a:pt x="1604" y="2705"/>
                    <a:pt x="1762" y="2651"/>
                    <a:pt x="1899" y="2556"/>
                  </a:cubicBezTo>
                  <a:cubicBezTo>
                    <a:pt x="2005" y="2488"/>
                    <a:pt x="2128" y="2299"/>
                    <a:pt x="2252" y="2281"/>
                  </a:cubicBezTo>
                  <a:cubicBezTo>
                    <a:pt x="2258" y="2280"/>
                    <a:pt x="2264" y="2280"/>
                    <a:pt x="2269" y="2280"/>
                  </a:cubicBezTo>
                  <a:cubicBezTo>
                    <a:pt x="2354" y="2280"/>
                    <a:pt x="2459" y="2337"/>
                    <a:pt x="2532" y="2363"/>
                  </a:cubicBezTo>
                  <a:cubicBezTo>
                    <a:pt x="2632" y="2395"/>
                    <a:pt x="2729" y="2418"/>
                    <a:pt x="2835" y="2428"/>
                  </a:cubicBezTo>
                  <a:cubicBezTo>
                    <a:pt x="2857" y="2430"/>
                    <a:pt x="2880" y="2430"/>
                    <a:pt x="2903" y="2430"/>
                  </a:cubicBezTo>
                  <a:cubicBezTo>
                    <a:pt x="3080" y="2430"/>
                    <a:pt x="3253" y="2385"/>
                    <a:pt x="3412" y="2308"/>
                  </a:cubicBezTo>
                  <a:cubicBezTo>
                    <a:pt x="3783" y="2134"/>
                    <a:pt x="4031" y="1781"/>
                    <a:pt x="4141" y="1391"/>
                  </a:cubicBezTo>
                  <a:cubicBezTo>
                    <a:pt x="4234" y="1061"/>
                    <a:pt x="4293" y="589"/>
                    <a:pt x="4100" y="282"/>
                  </a:cubicBezTo>
                  <a:cubicBezTo>
                    <a:pt x="3980" y="84"/>
                    <a:pt x="3794" y="0"/>
                    <a:pt x="35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4"/>
            <p:cNvSpPr/>
            <p:nvPr/>
          </p:nvSpPr>
          <p:spPr>
            <a:xfrm>
              <a:off x="2182775" y="1748200"/>
              <a:ext cx="55400" cy="450100"/>
            </a:xfrm>
            <a:custGeom>
              <a:avLst/>
              <a:gdLst/>
              <a:ahLst/>
              <a:cxnLst/>
              <a:rect l="l" t="t" r="r" b="b"/>
              <a:pathLst>
                <a:path w="2216" h="18004" extrusionOk="0">
                  <a:moveTo>
                    <a:pt x="1000" y="1"/>
                  </a:moveTo>
                  <a:cubicBezTo>
                    <a:pt x="807" y="1"/>
                    <a:pt x="614" y="155"/>
                    <a:pt x="688" y="394"/>
                  </a:cubicBezTo>
                  <a:cubicBezTo>
                    <a:pt x="1380" y="2581"/>
                    <a:pt x="1500" y="4883"/>
                    <a:pt x="1468" y="7162"/>
                  </a:cubicBezTo>
                  <a:cubicBezTo>
                    <a:pt x="1450" y="8308"/>
                    <a:pt x="1408" y="9459"/>
                    <a:pt x="1353" y="10606"/>
                  </a:cubicBezTo>
                  <a:cubicBezTo>
                    <a:pt x="1298" y="11775"/>
                    <a:pt x="1188" y="12945"/>
                    <a:pt x="967" y="14096"/>
                  </a:cubicBezTo>
                  <a:cubicBezTo>
                    <a:pt x="844" y="14724"/>
                    <a:pt x="707" y="15339"/>
                    <a:pt x="550" y="15958"/>
                  </a:cubicBezTo>
                  <a:cubicBezTo>
                    <a:pt x="395" y="16582"/>
                    <a:pt x="266" y="17233"/>
                    <a:pt x="42" y="17833"/>
                  </a:cubicBezTo>
                  <a:cubicBezTo>
                    <a:pt x="0" y="17938"/>
                    <a:pt x="82" y="18004"/>
                    <a:pt x="168" y="18004"/>
                  </a:cubicBezTo>
                  <a:cubicBezTo>
                    <a:pt x="226" y="18004"/>
                    <a:pt x="285" y="17975"/>
                    <a:pt x="313" y="17911"/>
                  </a:cubicBezTo>
                  <a:cubicBezTo>
                    <a:pt x="537" y="17371"/>
                    <a:pt x="808" y="16861"/>
                    <a:pt x="1009" y="16311"/>
                  </a:cubicBezTo>
                  <a:cubicBezTo>
                    <a:pt x="1211" y="15765"/>
                    <a:pt x="1348" y="15206"/>
                    <a:pt x="1490" y="14647"/>
                  </a:cubicBezTo>
                  <a:cubicBezTo>
                    <a:pt x="1784" y="13495"/>
                    <a:pt x="1894" y="12285"/>
                    <a:pt x="1964" y="11106"/>
                  </a:cubicBezTo>
                  <a:cubicBezTo>
                    <a:pt x="2101" y="8763"/>
                    <a:pt x="2216" y="6378"/>
                    <a:pt x="2023" y="4034"/>
                  </a:cubicBezTo>
                  <a:cubicBezTo>
                    <a:pt x="1913" y="2741"/>
                    <a:pt x="1697" y="1461"/>
                    <a:pt x="1303" y="223"/>
                  </a:cubicBezTo>
                  <a:cubicBezTo>
                    <a:pt x="1254" y="68"/>
                    <a:pt x="1127" y="1"/>
                    <a:pt x="1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4"/>
            <p:cNvSpPr/>
            <p:nvPr/>
          </p:nvSpPr>
          <p:spPr>
            <a:xfrm>
              <a:off x="2154850" y="1864100"/>
              <a:ext cx="75975" cy="149300"/>
            </a:xfrm>
            <a:custGeom>
              <a:avLst/>
              <a:gdLst/>
              <a:ahLst/>
              <a:cxnLst/>
              <a:rect l="l" t="t" r="r" b="b"/>
              <a:pathLst>
                <a:path w="3039" h="5972" extrusionOk="0">
                  <a:moveTo>
                    <a:pt x="800" y="1"/>
                  </a:moveTo>
                  <a:cubicBezTo>
                    <a:pt x="652" y="1"/>
                    <a:pt x="503" y="22"/>
                    <a:pt x="357" y="68"/>
                  </a:cubicBezTo>
                  <a:cubicBezTo>
                    <a:pt x="1" y="181"/>
                    <a:pt x="110" y="703"/>
                    <a:pt x="430" y="703"/>
                  </a:cubicBezTo>
                  <a:cubicBezTo>
                    <a:pt x="461" y="703"/>
                    <a:pt x="495" y="698"/>
                    <a:pt x="530" y="687"/>
                  </a:cubicBezTo>
                  <a:cubicBezTo>
                    <a:pt x="645" y="651"/>
                    <a:pt x="753" y="634"/>
                    <a:pt x="854" y="634"/>
                  </a:cubicBezTo>
                  <a:cubicBezTo>
                    <a:pt x="1703" y="634"/>
                    <a:pt x="2120" y="1804"/>
                    <a:pt x="2264" y="2512"/>
                  </a:cubicBezTo>
                  <a:cubicBezTo>
                    <a:pt x="2370" y="3049"/>
                    <a:pt x="2378" y="3590"/>
                    <a:pt x="2401" y="4136"/>
                  </a:cubicBezTo>
                  <a:cubicBezTo>
                    <a:pt x="2410" y="4429"/>
                    <a:pt x="2484" y="4709"/>
                    <a:pt x="2525" y="4997"/>
                  </a:cubicBezTo>
                  <a:cubicBezTo>
                    <a:pt x="2567" y="5287"/>
                    <a:pt x="2585" y="5575"/>
                    <a:pt x="2622" y="5865"/>
                  </a:cubicBezTo>
                  <a:cubicBezTo>
                    <a:pt x="2631" y="5935"/>
                    <a:pt x="2687" y="5971"/>
                    <a:pt x="2740" y="5971"/>
                  </a:cubicBezTo>
                  <a:cubicBezTo>
                    <a:pt x="2792" y="5971"/>
                    <a:pt x="2842" y="5937"/>
                    <a:pt x="2846" y="5865"/>
                  </a:cubicBezTo>
                  <a:cubicBezTo>
                    <a:pt x="2865" y="5530"/>
                    <a:pt x="2874" y="5172"/>
                    <a:pt x="2947" y="4847"/>
                  </a:cubicBezTo>
                  <a:cubicBezTo>
                    <a:pt x="3016" y="4521"/>
                    <a:pt x="3039" y="4205"/>
                    <a:pt x="3030" y="3875"/>
                  </a:cubicBezTo>
                  <a:cubicBezTo>
                    <a:pt x="3016" y="3219"/>
                    <a:pt x="2956" y="2558"/>
                    <a:pt x="2778" y="1926"/>
                  </a:cubicBezTo>
                  <a:cubicBezTo>
                    <a:pt x="2626" y="1384"/>
                    <a:pt x="2383" y="829"/>
                    <a:pt x="1947" y="453"/>
                  </a:cubicBezTo>
                  <a:cubicBezTo>
                    <a:pt x="1629" y="172"/>
                    <a:pt x="1218" y="1"/>
                    <a:pt x="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4"/>
            <p:cNvSpPr/>
            <p:nvPr/>
          </p:nvSpPr>
          <p:spPr>
            <a:xfrm>
              <a:off x="2209950" y="1747625"/>
              <a:ext cx="21550" cy="64650"/>
            </a:xfrm>
            <a:custGeom>
              <a:avLst/>
              <a:gdLst/>
              <a:ahLst/>
              <a:cxnLst/>
              <a:rect l="l" t="t" r="r" b="b"/>
              <a:pathLst>
                <a:path w="862" h="2586" extrusionOk="0">
                  <a:moveTo>
                    <a:pt x="515" y="0"/>
                  </a:moveTo>
                  <a:cubicBezTo>
                    <a:pt x="467" y="0"/>
                    <a:pt x="418" y="14"/>
                    <a:pt x="371" y="45"/>
                  </a:cubicBezTo>
                  <a:cubicBezTo>
                    <a:pt x="46" y="265"/>
                    <a:pt x="0" y="719"/>
                    <a:pt x="9" y="1086"/>
                  </a:cubicBezTo>
                  <a:cubicBezTo>
                    <a:pt x="14" y="1310"/>
                    <a:pt x="32" y="1545"/>
                    <a:pt x="83" y="1765"/>
                  </a:cubicBezTo>
                  <a:cubicBezTo>
                    <a:pt x="134" y="1994"/>
                    <a:pt x="238" y="2205"/>
                    <a:pt x="299" y="2434"/>
                  </a:cubicBezTo>
                  <a:cubicBezTo>
                    <a:pt x="326" y="2540"/>
                    <a:pt x="404" y="2585"/>
                    <a:pt x="485" y="2585"/>
                  </a:cubicBezTo>
                  <a:cubicBezTo>
                    <a:pt x="609" y="2585"/>
                    <a:pt x="739" y="2480"/>
                    <a:pt x="706" y="2320"/>
                  </a:cubicBezTo>
                  <a:cubicBezTo>
                    <a:pt x="670" y="2136"/>
                    <a:pt x="688" y="1952"/>
                    <a:pt x="688" y="1769"/>
                  </a:cubicBezTo>
                  <a:cubicBezTo>
                    <a:pt x="684" y="1581"/>
                    <a:pt x="661" y="1388"/>
                    <a:pt x="656" y="1200"/>
                  </a:cubicBezTo>
                  <a:cubicBezTo>
                    <a:pt x="647" y="1058"/>
                    <a:pt x="642" y="916"/>
                    <a:pt x="661" y="779"/>
                  </a:cubicBezTo>
                  <a:cubicBezTo>
                    <a:pt x="684" y="631"/>
                    <a:pt x="767" y="521"/>
                    <a:pt x="807" y="379"/>
                  </a:cubicBezTo>
                  <a:cubicBezTo>
                    <a:pt x="862" y="191"/>
                    <a:pt x="696"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4"/>
            <p:cNvSpPr/>
            <p:nvPr/>
          </p:nvSpPr>
          <p:spPr>
            <a:xfrm>
              <a:off x="2131850" y="1842850"/>
              <a:ext cx="367450" cy="462150"/>
            </a:xfrm>
            <a:custGeom>
              <a:avLst/>
              <a:gdLst/>
              <a:ahLst/>
              <a:cxnLst/>
              <a:rect l="l" t="t" r="r" b="b"/>
              <a:pathLst>
                <a:path w="14698" h="18486" extrusionOk="0">
                  <a:moveTo>
                    <a:pt x="14612" y="1"/>
                  </a:moveTo>
                  <a:cubicBezTo>
                    <a:pt x="14610" y="1"/>
                    <a:pt x="14609" y="1"/>
                    <a:pt x="14607" y="1"/>
                  </a:cubicBezTo>
                  <a:cubicBezTo>
                    <a:pt x="13983" y="10"/>
                    <a:pt x="13397" y="344"/>
                    <a:pt x="12846" y="606"/>
                  </a:cubicBezTo>
                  <a:cubicBezTo>
                    <a:pt x="12552" y="744"/>
                    <a:pt x="12264" y="858"/>
                    <a:pt x="11985" y="1023"/>
                  </a:cubicBezTo>
                  <a:cubicBezTo>
                    <a:pt x="11691" y="1203"/>
                    <a:pt x="11407" y="1400"/>
                    <a:pt x="11127" y="1606"/>
                  </a:cubicBezTo>
                  <a:cubicBezTo>
                    <a:pt x="10127" y="2340"/>
                    <a:pt x="9150" y="3138"/>
                    <a:pt x="8266" y="4004"/>
                  </a:cubicBezTo>
                  <a:cubicBezTo>
                    <a:pt x="7366" y="4884"/>
                    <a:pt x="6554" y="5862"/>
                    <a:pt x="5784" y="6857"/>
                  </a:cubicBezTo>
                  <a:cubicBezTo>
                    <a:pt x="5027" y="7843"/>
                    <a:pt x="4331" y="8861"/>
                    <a:pt x="3739" y="9953"/>
                  </a:cubicBezTo>
                  <a:cubicBezTo>
                    <a:pt x="3665" y="10090"/>
                    <a:pt x="3592" y="10232"/>
                    <a:pt x="3523" y="10370"/>
                  </a:cubicBezTo>
                  <a:cubicBezTo>
                    <a:pt x="3789" y="9049"/>
                    <a:pt x="3931" y="7714"/>
                    <a:pt x="3904" y="6366"/>
                  </a:cubicBezTo>
                  <a:cubicBezTo>
                    <a:pt x="3891" y="5779"/>
                    <a:pt x="3840" y="5197"/>
                    <a:pt x="3766" y="4615"/>
                  </a:cubicBezTo>
                  <a:cubicBezTo>
                    <a:pt x="3692" y="4027"/>
                    <a:pt x="3533" y="3468"/>
                    <a:pt x="3381" y="2894"/>
                  </a:cubicBezTo>
                  <a:cubicBezTo>
                    <a:pt x="3363" y="2823"/>
                    <a:pt x="3311" y="2793"/>
                    <a:pt x="3257" y="2793"/>
                  </a:cubicBezTo>
                  <a:cubicBezTo>
                    <a:pt x="3176" y="2793"/>
                    <a:pt x="3091" y="2863"/>
                    <a:pt x="3110" y="2968"/>
                  </a:cubicBezTo>
                  <a:cubicBezTo>
                    <a:pt x="3203" y="3481"/>
                    <a:pt x="3220" y="4009"/>
                    <a:pt x="3262" y="4532"/>
                  </a:cubicBezTo>
                  <a:cubicBezTo>
                    <a:pt x="3303" y="5041"/>
                    <a:pt x="3317" y="5545"/>
                    <a:pt x="3313" y="6059"/>
                  </a:cubicBezTo>
                  <a:cubicBezTo>
                    <a:pt x="3307" y="7068"/>
                    <a:pt x="3230" y="8082"/>
                    <a:pt x="3083" y="9077"/>
                  </a:cubicBezTo>
                  <a:cubicBezTo>
                    <a:pt x="2784" y="11075"/>
                    <a:pt x="2202" y="13016"/>
                    <a:pt x="1474" y="14891"/>
                  </a:cubicBezTo>
                  <a:cubicBezTo>
                    <a:pt x="1061" y="15946"/>
                    <a:pt x="602" y="16978"/>
                    <a:pt x="121" y="18001"/>
                  </a:cubicBezTo>
                  <a:cubicBezTo>
                    <a:pt x="0" y="18253"/>
                    <a:pt x="223" y="18486"/>
                    <a:pt x="431" y="18486"/>
                  </a:cubicBezTo>
                  <a:cubicBezTo>
                    <a:pt x="525" y="18486"/>
                    <a:pt x="617" y="18438"/>
                    <a:pt x="671" y="18322"/>
                  </a:cubicBezTo>
                  <a:cubicBezTo>
                    <a:pt x="1501" y="16570"/>
                    <a:pt x="2285" y="14740"/>
                    <a:pt x="2877" y="12855"/>
                  </a:cubicBezTo>
                  <a:cubicBezTo>
                    <a:pt x="2977" y="12654"/>
                    <a:pt x="3078" y="12457"/>
                    <a:pt x="3179" y="12254"/>
                  </a:cubicBezTo>
                  <a:cubicBezTo>
                    <a:pt x="3445" y="11708"/>
                    <a:pt x="3720" y="11172"/>
                    <a:pt x="4014" y="10641"/>
                  </a:cubicBezTo>
                  <a:cubicBezTo>
                    <a:pt x="4606" y="9585"/>
                    <a:pt x="5243" y="8549"/>
                    <a:pt x="5940" y="7559"/>
                  </a:cubicBezTo>
                  <a:cubicBezTo>
                    <a:pt x="6642" y="6568"/>
                    <a:pt x="7430" y="5642"/>
                    <a:pt x="8279" y="4765"/>
                  </a:cubicBezTo>
                  <a:cubicBezTo>
                    <a:pt x="9123" y="3894"/>
                    <a:pt x="9985" y="3032"/>
                    <a:pt x="10943" y="2280"/>
                  </a:cubicBezTo>
                  <a:cubicBezTo>
                    <a:pt x="11517" y="1830"/>
                    <a:pt x="12122" y="1436"/>
                    <a:pt x="12718" y="1019"/>
                  </a:cubicBezTo>
                  <a:cubicBezTo>
                    <a:pt x="13310" y="606"/>
                    <a:pt x="14016" y="464"/>
                    <a:pt x="14639" y="124"/>
                  </a:cubicBezTo>
                  <a:cubicBezTo>
                    <a:pt x="14697" y="93"/>
                    <a:pt x="14672" y="1"/>
                    <a:pt x="14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4"/>
            <p:cNvSpPr/>
            <p:nvPr/>
          </p:nvSpPr>
          <p:spPr>
            <a:xfrm>
              <a:off x="2396500" y="1813650"/>
              <a:ext cx="66075" cy="83275"/>
            </a:xfrm>
            <a:custGeom>
              <a:avLst/>
              <a:gdLst/>
              <a:ahLst/>
              <a:cxnLst/>
              <a:rect l="l" t="t" r="r" b="b"/>
              <a:pathLst>
                <a:path w="2643" h="3331" extrusionOk="0">
                  <a:moveTo>
                    <a:pt x="2557" y="0"/>
                  </a:moveTo>
                  <a:cubicBezTo>
                    <a:pt x="2535" y="0"/>
                    <a:pt x="2513" y="11"/>
                    <a:pt x="2499" y="36"/>
                  </a:cubicBezTo>
                  <a:cubicBezTo>
                    <a:pt x="2173" y="582"/>
                    <a:pt x="1816" y="1095"/>
                    <a:pt x="1422" y="1595"/>
                  </a:cubicBezTo>
                  <a:cubicBezTo>
                    <a:pt x="1233" y="1834"/>
                    <a:pt x="1003" y="2031"/>
                    <a:pt x="811" y="2265"/>
                  </a:cubicBezTo>
                  <a:cubicBezTo>
                    <a:pt x="609" y="2513"/>
                    <a:pt x="398" y="2788"/>
                    <a:pt x="160" y="2998"/>
                  </a:cubicBezTo>
                  <a:cubicBezTo>
                    <a:pt x="1" y="3136"/>
                    <a:pt x="144" y="3330"/>
                    <a:pt x="310" y="3330"/>
                  </a:cubicBezTo>
                  <a:cubicBezTo>
                    <a:pt x="355" y="3330"/>
                    <a:pt x="402" y="3316"/>
                    <a:pt x="444" y="3283"/>
                  </a:cubicBezTo>
                  <a:cubicBezTo>
                    <a:pt x="706" y="3076"/>
                    <a:pt x="976" y="2907"/>
                    <a:pt x="1224" y="2678"/>
                  </a:cubicBezTo>
                  <a:cubicBezTo>
                    <a:pt x="1467" y="2453"/>
                    <a:pt x="1659" y="2151"/>
                    <a:pt x="1843" y="1875"/>
                  </a:cubicBezTo>
                  <a:cubicBezTo>
                    <a:pt x="2205" y="1343"/>
                    <a:pt x="2476" y="714"/>
                    <a:pt x="2627" y="91"/>
                  </a:cubicBezTo>
                  <a:cubicBezTo>
                    <a:pt x="2642" y="40"/>
                    <a:pt x="2600" y="0"/>
                    <a:pt x="2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4"/>
            <p:cNvSpPr/>
            <p:nvPr/>
          </p:nvSpPr>
          <p:spPr>
            <a:xfrm>
              <a:off x="2399375" y="1872075"/>
              <a:ext cx="108200" cy="23675"/>
            </a:xfrm>
            <a:custGeom>
              <a:avLst/>
              <a:gdLst/>
              <a:ahLst/>
              <a:cxnLst/>
              <a:rect l="l" t="t" r="r" b="b"/>
              <a:pathLst>
                <a:path w="4328" h="947" extrusionOk="0">
                  <a:moveTo>
                    <a:pt x="2674" y="1"/>
                  </a:moveTo>
                  <a:cubicBezTo>
                    <a:pt x="2540" y="1"/>
                    <a:pt x="2406" y="6"/>
                    <a:pt x="2274" y="15"/>
                  </a:cubicBezTo>
                  <a:cubicBezTo>
                    <a:pt x="1563" y="61"/>
                    <a:pt x="903" y="271"/>
                    <a:pt x="247" y="538"/>
                  </a:cubicBezTo>
                  <a:cubicBezTo>
                    <a:pt x="0" y="637"/>
                    <a:pt x="89" y="947"/>
                    <a:pt x="302" y="947"/>
                  </a:cubicBezTo>
                  <a:cubicBezTo>
                    <a:pt x="334" y="947"/>
                    <a:pt x="370" y="939"/>
                    <a:pt x="407" y="923"/>
                  </a:cubicBezTo>
                  <a:cubicBezTo>
                    <a:pt x="1008" y="667"/>
                    <a:pt x="1669" y="547"/>
                    <a:pt x="2310" y="474"/>
                  </a:cubicBezTo>
                  <a:cubicBezTo>
                    <a:pt x="2642" y="438"/>
                    <a:pt x="2973" y="429"/>
                    <a:pt x="3303" y="429"/>
                  </a:cubicBezTo>
                  <a:cubicBezTo>
                    <a:pt x="3608" y="429"/>
                    <a:pt x="3912" y="437"/>
                    <a:pt x="4218" y="437"/>
                  </a:cubicBezTo>
                  <a:cubicBezTo>
                    <a:pt x="4287" y="437"/>
                    <a:pt x="4328" y="326"/>
                    <a:pt x="4255" y="299"/>
                  </a:cubicBezTo>
                  <a:cubicBezTo>
                    <a:pt x="3762" y="82"/>
                    <a:pt x="3214" y="1"/>
                    <a:pt x="2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4"/>
            <p:cNvSpPr/>
            <p:nvPr/>
          </p:nvSpPr>
          <p:spPr>
            <a:xfrm>
              <a:off x="2289725" y="1919275"/>
              <a:ext cx="42450" cy="85375"/>
            </a:xfrm>
            <a:custGeom>
              <a:avLst/>
              <a:gdLst/>
              <a:ahLst/>
              <a:cxnLst/>
              <a:rect l="l" t="t" r="r" b="b"/>
              <a:pathLst>
                <a:path w="1698" h="3415" extrusionOk="0">
                  <a:moveTo>
                    <a:pt x="1598" y="0"/>
                  </a:moveTo>
                  <a:cubicBezTo>
                    <a:pt x="1556" y="0"/>
                    <a:pt x="1512" y="24"/>
                    <a:pt x="1496" y="72"/>
                  </a:cubicBezTo>
                  <a:cubicBezTo>
                    <a:pt x="1303" y="589"/>
                    <a:pt x="1134" y="1103"/>
                    <a:pt x="882" y="1598"/>
                  </a:cubicBezTo>
                  <a:cubicBezTo>
                    <a:pt x="634" y="2075"/>
                    <a:pt x="387" y="2566"/>
                    <a:pt x="107" y="3029"/>
                  </a:cubicBezTo>
                  <a:cubicBezTo>
                    <a:pt x="0" y="3204"/>
                    <a:pt x="172" y="3414"/>
                    <a:pt x="341" y="3414"/>
                  </a:cubicBezTo>
                  <a:cubicBezTo>
                    <a:pt x="399" y="3414"/>
                    <a:pt x="455" y="3390"/>
                    <a:pt x="501" y="3332"/>
                  </a:cubicBezTo>
                  <a:cubicBezTo>
                    <a:pt x="679" y="3107"/>
                    <a:pt x="850" y="2878"/>
                    <a:pt x="1005" y="2635"/>
                  </a:cubicBezTo>
                  <a:cubicBezTo>
                    <a:pt x="1170" y="2378"/>
                    <a:pt x="1271" y="2089"/>
                    <a:pt x="1367" y="1805"/>
                  </a:cubicBezTo>
                  <a:cubicBezTo>
                    <a:pt x="1551" y="1268"/>
                    <a:pt x="1697" y="667"/>
                    <a:pt x="1697" y="99"/>
                  </a:cubicBezTo>
                  <a:cubicBezTo>
                    <a:pt x="1697" y="34"/>
                    <a:pt x="1648"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4"/>
            <p:cNvSpPr/>
            <p:nvPr/>
          </p:nvSpPr>
          <p:spPr>
            <a:xfrm>
              <a:off x="2271125" y="1971900"/>
              <a:ext cx="99125" cy="52725"/>
            </a:xfrm>
            <a:custGeom>
              <a:avLst/>
              <a:gdLst/>
              <a:ahLst/>
              <a:cxnLst/>
              <a:rect l="l" t="t" r="r" b="b"/>
              <a:pathLst>
                <a:path w="3965" h="2109" extrusionOk="0">
                  <a:moveTo>
                    <a:pt x="3693" y="0"/>
                  </a:moveTo>
                  <a:cubicBezTo>
                    <a:pt x="3588" y="0"/>
                    <a:pt x="3482" y="30"/>
                    <a:pt x="3377" y="48"/>
                  </a:cubicBezTo>
                  <a:cubicBezTo>
                    <a:pt x="3199" y="80"/>
                    <a:pt x="3019" y="122"/>
                    <a:pt x="2845" y="168"/>
                  </a:cubicBezTo>
                  <a:cubicBezTo>
                    <a:pt x="2492" y="259"/>
                    <a:pt x="2144" y="378"/>
                    <a:pt x="1814" y="535"/>
                  </a:cubicBezTo>
                  <a:cubicBezTo>
                    <a:pt x="1144" y="850"/>
                    <a:pt x="644" y="1373"/>
                    <a:pt x="112" y="1869"/>
                  </a:cubicBezTo>
                  <a:cubicBezTo>
                    <a:pt x="0" y="1970"/>
                    <a:pt x="102" y="2109"/>
                    <a:pt x="222" y="2109"/>
                  </a:cubicBezTo>
                  <a:cubicBezTo>
                    <a:pt x="254" y="2109"/>
                    <a:pt x="287" y="2099"/>
                    <a:pt x="318" y="2075"/>
                  </a:cubicBezTo>
                  <a:cubicBezTo>
                    <a:pt x="860" y="1648"/>
                    <a:pt x="1525" y="1392"/>
                    <a:pt x="2130" y="1076"/>
                  </a:cubicBezTo>
                  <a:cubicBezTo>
                    <a:pt x="2428" y="920"/>
                    <a:pt x="2726" y="759"/>
                    <a:pt x="3033" y="622"/>
                  </a:cubicBezTo>
                  <a:cubicBezTo>
                    <a:pt x="3184" y="558"/>
                    <a:pt x="3332" y="493"/>
                    <a:pt x="3487" y="438"/>
                  </a:cubicBezTo>
                  <a:cubicBezTo>
                    <a:pt x="3634" y="378"/>
                    <a:pt x="3785" y="351"/>
                    <a:pt x="3900" y="232"/>
                  </a:cubicBezTo>
                  <a:cubicBezTo>
                    <a:pt x="3965" y="163"/>
                    <a:pt x="3933" y="58"/>
                    <a:pt x="3845" y="25"/>
                  </a:cubicBezTo>
                  <a:cubicBezTo>
                    <a:pt x="3794" y="7"/>
                    <a:pt x="3744" y="0"/>
                    <a:pt x="3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4"/>
            <p:cNvSpPr/>
            <p:nvPr/>
          </p:nvSpPr>
          <p:spPr>
            <a:xfrm>
              <a:off x="2156650" y="2017250"/>
              <a:ext cx="250975" cy="249375"/>
            </a:xfrm>
            <a:custGeom>
              <a:avLst/>
              <a:gdLst/>
              <a:ahLst/>
              <a:cxnLst/>
              <a:rect l="l" t="t" r="r" b="b"/>
              <a:pathLst>
                <a:path w="10039" h="9975" extrusionOk="0">
                  <a:moveTo>
                    <a:pt x="8932" y="0"/>
                  </a:moveTo>
                  <a:cubicBezTo>
                    <a:pt x="8492" y="0"/>
                    <a:pt x="7980" y="239"/>
                    <a:pt x="7636" y="399"/>
                  </a:cubicBezTo>
                  <a:cubicBezTo>
                    <a:pt x="6067" y="1128"/>
                    <a:pt x="4668" y="2219"/>
                    <a:pt x="3641" y="3614"/>
                  </a:cubicBezTo>
                  <a:cubicBezTo>
                    <a:pt x="2967" y="4535"/>
                    <a:pt x="2435" y="5568"/>
                    <a:pt x="1875" y="6558"/>
                  </a:cubicBezTo>
                  <a:cubicBezTo>
                    <a:pt x="1413" y="7379"/>
                    <a:pt x="990" y="8218"/>
                    <a:pt x="545" y="9048"/>
                  </a:cubicBezTo>
                  <a:cubicBezTo>
                    <a:pt x="371" y="9223"/>
                    <a:pt x="215" y="9424"/>
                    <a:pt x="92" y="9653"/>
                  </a:cubicBezTo>
                  <a:cubicBezTo>
                    <a:pt x="0" y="9827"/>
                    <a:pt x="139" y="9975"/>
                    <a:pt x="286" y="9975"/>
                  </a:cubicBezTo>
                  <a:cubicBezTo>
                    <a:pt x="352" y="9975"/>
                    <a:pt x="419" y="9945"/>
                    <a:pt x="467" y="9873"/>
                  </a:cubicBezTo>
                  <a:cubicBezTo>
                    <a:pt x="954" y="9168"/>
                    <a:pt x="1784" y="8750"/>
                    <a:pt x="2486" y="8292"/>
                  </a:cubicBezTo>
                  <a:cubicBezTo>
                    <a:pt x="3274" y="7773"/>
                    <a:pt x="4044" y="7223"/>
                    <a:pt x="4792" y="6645"/>
                  </a:cubicBezTo>
                  <a:cubicBezTo>
                    <a:pt x="6283" y="5485"/>
                    <a:pt x="7714" y="4209"/>
                    <a:pt x="8979" y="2806"/>
                  </a:cubicBezTo>
                  <a:cubicBezTo>
                    <a:pt x="9520" y="2206"/>
                    <a:pt x="10038" y="1307"/>
                    <a:pt x="9681" y="482"/>
                  </a:cubicBezTo>
                  <a:cubicBezTo>
                    <a:pt x="9526" y="122"/>
                    <a:pt x="9247" y="0"/>
                    <a:pt x="8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4"/>
            <p:cNvSpPr/>
            <p:nvPr/>
          </p:nvSpPr>
          <p:spPr>
            <a:xfrm>
              <a:off x="2271250" y="1932800"/>
              <a:ext cx="33875" cy="95775"/>
            </a:xfrm>
            <a:custGeom>
              <a:avLst/>
              <a:gdLst/>
              <a:ahLst/>
              <a:cxnLst/>
              <a:rect l="l" t="t" r="r" b="b"/>
              <a:pathLst>
                <a:path w="1355" h="3831" extrusionOk="0">
                  <a:moveTo>
                    <a:pt x="1152" y="1"/>
                  </a:moveTo>
                  <a:cubicBezTo>
                    <a:pt x="1100" y="1"/>
                    <a:pt x="1047" y="31"/>
                    <a:pt x="1029" y="90"/>
                  </a:cubicBezTo>
                  <a:cubicBezTo>
                    <a:pt x="946" y="374"/>
                    <a:pt x="956" y="681"/>
                    <a:pt x="887" y="970"/>
                  </a:cubicBezTo>
                  <a:cubicBezTo>
                    <a:pt x="823" y="1254"/>
                    <a:pt x="698" y="1512"/>
                    <a:pt x="630" y="1792"/>
                  </a:cubicBezTo>
                  <a:cubicBezTo>
                    <a:pt x="561" y="2071"/>
                    <a:pt x="474" y="2346"/>
                    <a:pt x="378" y="2621"/>
                  </a:cubicBezTo>
                  <a:cubicBezTo>
                    <a:pt x="281" y="2901"/>
                    <a:pt x="222" y="3227"/>
                    <a:pt x="89" y="3493"/>
                  </a:cubicBezTo>
                  <a:cubicBezTo>
                    <a:pt x="0" y="3670"/>
                    <a:pt x="151" y="3831"/>
                    <a:pt x="299" y="3831"/>
                  </a:cubicBezTo>
                  <a:cubicBezTo>
                    <a:pt x="367" y="3831"/>
                    <a:pt x="434" y="3798"/>
                    <a:pt x="478" y="3718"/>
                  </a:cubicBezTo>
                  <a:cubicBezTo>
                    <a:pt x="639" y="3428"/>
                    <a:pt x="832" y="3176"/>
                    <a:pt x="960" y="2865"/>
                  </a:cubicBezTo>
                  <a:cubicBezTo>
                    <a:pt x="1079" y="2575"/>
                    <a:pt x="1171" y="2268"/>
                    <a:pt x="1244" y="1961"/>
                  </a:cubicBezTo>
                  <a:cubicBezTo>
                    <a:pt x="1318" y="1654"/>
                    <a:pt x="1299" y="1341"/>
                    <a:pt x="1308" y="1030"/>
                  </a:cubicBezTo>
                  <a:cubicBezTo>
                    <a:pt x="1314" y="727"/>
                    <a:pt x="1354" y="384"/>
                    <a:pt x="1272" y="90"/>
                  </a:cubicBezTo>
                  <a:cubicBezTo>
                    <a:pt x="1256" y="31"/>
                    <a:pt x="1204" y="1"/>
                    <a:pt x="1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4"/>
            <p:cNvSpPr/>
            <p:nvPr/>
          </p:nvSpPr>
          <p:spPr>
            <a:xfrm>
              <a:off x="2149225" y="2068575"/>
              <a:ext cx="196325" cy="208700"/>
            </a:xfrm>
            <a:custGeom>
              <a:avLst/>
              <a:gdLst/>
              <a:ahLst/>
              <a:cxnLst/>
              <a:rect l="l" t="t" r="r" b="b"/>
              <a:pathLst>
                <a:path w="7853" h="8348" extrusionOk="0">
                  <a:moveTo>
                    <a:pt x="7736" y="1"/>
                  </a:moveTo>
                  <a:cubicBezTo>
                    <a:pt x="7703" y="1"/>
                    <a:pt x="7661" y="15"/>
                    <a:pt x="7616" y="48"/>
                  </a:cubicBezTo>
                  <a:cubicBezTo>
                    <a:pt x="7332" y="263"/>
                    <a:pt x="6456" y="704"/>
                    <a:pt x="4296" y="2859"/>
                  </a:cubicBezTo>
                  <a:cubicBezTo>
                    <a:pt x="3264" y="3881"/>
                    <a:pt x="2309" y="4959"/>
                    <a:pt x="1407" y="6101"/>
                  </a:cubicBezTo>
                  <a:cubicBezTo>
                    <a:pt x="893" y="6747"/>
                    <a:pt x="480" y="7431"/>
                    <a:pt x="59" y="8142"/>
                  </a:cubicBezTo>
                  <a:cubicBezTo>
                    <a:pt x="1" y="8237"/>
                    <a:pt x="89" y="8347"/>
                    <a:pt x="178" y="8347"/>
                  </a:cubicBezTo>
                  <a:cubicBezTo>
                    <a:pt x="209" y="8347"/>
                    <a:pt x="240" y="8334"/>
                    <a:pt x="265" y="8302"/>
                  </a:cubicBezTo>
                  <a:cubicBezTo>
                    <a:pt x="705" y="7748"/>
                    <a:pt x="1141" y="7082"/>
                    <a:pt x="1581" y="6518"/>
                  </a:cubicBezTo>
                  <a:cubicBezTo>
                    <a:pt x="2021" y="5954"/>
                    <a:pt x="3172" y="4615"/>
                    <a:pt x="3653" y="4083"/>
                  </a:cubicBezTo>
                  <a:cubicBezTo>
                    <a:pt x="5598" y="1942"/>
                    <a:pt x="6502" y="1180"/>
                    <a:pt x="7740" y="190"/>
                  </a:cubicBezTo>
                  <a:cubicBezTo>
                    <a:pt x="7852" y="96"/>
                    <a:pt x="7823" y="1"/>
                    <a:pt x="7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4"/>
            <p:cNvSpPr/>
            <p:nvPr/>
          </p:nvSpPr>
          <p:spPr>
            <a:xfrm>
              <a:off x="2322775" y="1886800"/>
              <a:ext cx="32350" cy="40650"/>
            </a:xfrm>
            <a:custGeom>
              <a:avLst/>
              <a:gdLst/>
              <a:ahLst/>
              <a:cxnLst/>
              <a:rect l="l" t="t" r="r" b="b"/>
              <a:pathLst>
                <a:path w="1294" h="1626" extrusionOk="0">
                  <a:moveTo>
                    <a:pt x="699" y="1"/>
                  </a:moveTo>
                  <a:cubicBezTo>
                    <a:pt x="680" y="1"/>
                    <a:pt x="661" y="2"/>
                    <a:pt x="642" y="4"/>
                  </a:cubicBezTo>
                  <a:cubicBezTo>
                    <a:pt x="371" y="36"/>
                    <a:pt x="161" y="237"/>
                    <a:pt x="68" y="485"/>
                  </a:cubicBezTo>
                  <a:cubicBezTo>
                    <a:pt x="13" y="632"/>
                    <a:pt x="0" y="797"/>
                    <a:pt x="13" y="953"/>
                  </a:cubicBezTo>
                  <a:cubicBezTo>
                    <a:pt x="28" y="1128"/>
                    <a:pt x="78" y="1288"/>
                    <a:pt x="133" y="1458"/>
                  </a:cubicBezTo>
                  <a:cubicBezTo>
                    <a:pt x="138" y="1471"/>
                    <a:pt x="142" y="1481"/>
                    <a:pt x="151" y="1494"/>
                  </a:cubicBezTo>
                  <a:cubicBezTo>
                    <a:pt x="143" y="1560"/>
                    <a:pt x="190" y="1626"/>
                    <a:pt x="266" y="1626"/>
                  </a:cubicBezTo>
                  <a:cubicBezTo>
                    <a:pt x="274" y="1626"/>
                    <a:pt x="283" y="1625"/>
                    <a:pt x="293" y="1623"/>
                  </a:cubicBezTo>
                  <a:cubicBezTo>
                    <a:pt x="362" y="1609"/>
                    <a:pt x="417" y="1563"/>
                    <a:pt x="472" y="1526"/>
                  </a:cubicBezTo>
                  <a:cubicBezTo>
                    <a:pt x="532" y="1485"/>
                    <a:pt x="591" y="1443"/>
                    <a:pt x="646" y="1398"/>
                  </a:cubicBezTo>
                  <a:cubicBezTo>
                    <a:pt x="747" y="1320"/>
                    <a:pt x="839" y="1233"/>
                    <a:pt x="921" y="1136"/>
                  </a:cubicBezTo>
                  <a:cubicBezTo>
                    <a:pt x="1096" y="935"/>
                    <a:pt x="1293" y="650"/>
                    <a:pt x="1211" y="370"/>
                  </a:cubicBezTo>
                  <a:cubicBezTo>
                    <a:pt x="1147" y="146"/>
                    <a:pt x="924" y="1"/>
                    <a:pt x="6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4"/>
            <p:cNvSpPr/>
            <p:nvPr/>
          </p:nvSpPr>
          <p:spPr>
            <a:xfrm>
              <a:off x="2360700" y="1953775"/>
              <a:ext cx="50725" cy="36450"/>
            </a:xfrm>
            <a:custGeom>
              <a:avLst/>
              <a:gdLst/>
              <a:ahLst/>
              <a:cxnLst/>
              <a:rect l="l" t="t" r="r" b="b"/>
              <a:pathLst>
                <a:path w="2029" h="1458" extrusionOk="0">
                  <a:moveTo>
                    <a:pt x="1203" y="1"/>
                  </a:moveTo>
                  <a:cubicBezTo>
                    <a:pt x="1129" y="1"/>
                    <a:pt x="1055" y="10"/>
                    <a:pt x="983" y="26"/>
                  </a:cubicBezTo>
                  <a:cubicBezTo>
                    <a:pt x="597" y="113"/>
                    <a:pt x="317" y="415"/>
                    <a:pt x="65" y="705"/>
                  </a:cubicBezTo>
                  <a:cubicBezTo>
                    <a:pt x="37" y="737"/>
                    <a:pt x="24" y="778"/>
                    <a:pt x="28" y="815"/>
                  </a:cubicBezTo>
                  <a:cubicBezTo>
                    <a:pt x="20" y="833"/>
                    <a:pt x="10" y="856"/>
                    <a:pt x="10" y="883"/>
                  </a:cubicBezTo>
                  <a:cubicBezTo>
                    <a:pt x="1" y="1067"/>
                    <a:pt x="162" y="1186"/>
                    <a:pt x="303" y="1268"/>
                  </a:cubicBezTo>
                  <a:cubicBezTo>
                    <a:pt x="441" y="1347"/>
                    <a:pt x="587" y="1406"/>
                    <a:pt x="744" y="1433"/>
                  </a:cubicBezTo>
                  <a:cubicBezTo>
                    <a:pt x="829" y="1449"/>
                    <a:pt x="917" y="1457"/>
                    <a:pt x="1005" y="1457"/>
                  </a:cubicBezTo>
                  <a:cubicBezTo>
                    <a:pt x="1232" y="1457"/>
                    <a:pt x="1460" y="1402"/>
                    <a:pt x="1652" y="1273"/>
                  </a:cubicBezTo>
                  <a:cubicBezTo>
                    <a:pt x="1794" y="1181"/>
                    <a:pt x="1918" y="1053"/>
                    <a:pt x="1973" y="888"/>
                  </a:cubicBezTo>
                  <a:cubicBezTo>
                    <a:pt x="2028" y="714"/>
                    <a:pt x="1968" y="525"/>
                    <a:pt x="1872" y="375"/>
                  </a:cubicBezTo>
                  <a:cubicBezTo>
                    <a:pt x="1781" y="223"/>
                    <a:pt x="1647" y="108"/>
                    <a:pt x="1482" y="49"/>
                  </a:cubicBezTo>
                  <a:cubicBezTo>
                    <a:pt x="1392" y="16"/>
                    <a:pt x="1298" y="1"/>
                    <a:pt x="12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4"/>
            <p:cNvSpPr/>
            <p:nvPr/>
          </p:nvSpPr>
          <p:spPr>
            <a:xfrm>
              <a:off x="2287575" y="1900150"/>
              <a:ext cx="29250" cy="45125"/>
            </a:xfrm>
            <a:custGeom>
              <a:avLst/>
              <a:gdLst/>
              <a:ahLst/>
              <a:cxnLst/>
              <a:rect l="l" t="t" r="r" b="b"/>
              <a:pathLst>
                <a:path w="1170" h="1805" extrusionOk="0">
                  <a:moveTo>
                    <a:pt x="740" y="1"/>
                  </a:moveTo>
                  <a:cubicBezTo>
                    <a:pt x="651" y="1"/>
                    <a:pt x="561" y="29"/>
                    <a:pt x="481" y="66"/>
                  </a:cubicBezTo>
                  <a:cubicBezTo>
                    <a:pt x="211" y="194"/>
                    <a:pt x="64" y="484"/>
                    <a:pt x="32" y="776"/>
                  </a:cubicBezTo>
                  <a:cubicBezTo>
                    <a:pt x="0" y="1106"/>
                    <a:pt x="119" y="1437"/>
                    <a:pt x="325" y="1694"/>
                  </a:cubicBezTo>
                  <a:cubicBezTo>
                    <a:pt x="325" y="1707"/>
                    <a:pt x="331" y="1722"/>
                    <a:pt x="339" y="1739"/>
                  </a:cubicBezTo>
                  <a:cubicBezTo>
                    <a:pt x="361" y="1777"/>
                    <a:pt x="411" y="1804"/>
                    <a:pt x="458" y="1804"/>
                  </a:cubicBezTo>
                  <a:cubicBezTo>
                    <a:pt x="479" y="1804"/>
                    <a:pt x="500" y="1799"/>
                    <a:pt x="518" y="1786"/>
                  </a:cubicBezTo>
                  <a:cubicBezTo>
                    <a:pt x="743" y="1616"/>
                    <a:pt x="913" y="1396"/>
                    <a:pt x="1018" y="1139"/>
                  </a:cubicBezTo>
                  <a:cubicBezTo>
                    <a:pt x="1119" y="901"/>
                    <a:pt x="1169" y="617"/>
                    <a:pt x="1119" y="364"/>
                  </a:cubicBezTo>
                  <a:cubicBezTo>
                    <a:pt x="1095" y="240"/>
                    <a:pt x="1032" y="121"/>
                    <a:pt x="926" y="52"/>
                  </a:cubicBezTo>
                  <a:cubicBezTo>
                    <a:pt x="868" y="16"/>
                    <a:pt x="805" y="1"/>
                    <a:pt x="7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4"/>
            <p:cNvSpPr/>
            <p:nvPr/>
          </p:nvSpPr>
          <p:spPr>
            <a:xfrm>
              <a:off x="2296150" y="1903125"/>
              <a:ext cx="16200" cy="13050"/>
            </a:xfrm>
            <a:custGeom>
              <a:avLst/>
              <a:gdLst/>
              <a:ahLst/>
              <a:cxnLst/>
              <a:rect l="l" t="t" r="r" b="b"/>
              <a:pathLst>
                <a:path w="648" h="522" extrusionOk="0">
                  <a:moveTo>
                    <a:pt x="382" y="168"/>
                  </a:moveTo>
                  <a:cubicBezTo>
                    <a:pt x="386" y="172"/>
                    <a:pt x="390" y="172"/>
                    <a:pt x="395" y="172"/>
                  </a:cubicBezTo>
                  <a:cubicBezTo>
                    <a:pt x="395" y="172"/>
                    <a:pt x="395" y="176"/>
                    <a:pt x="400" y="176"/>
                  </a:cubicBezTo>
                  <a:cubicBezTo>
                    <a:pt x="405" y="176"/>
                    <a:pt x="409" y="181"/>
                    <a:pt x="409" y="181"/>
                  </a:cubicBezTo>
                  <a:cubicBezTo>
                    <a:pt x="418" y="185"/>
                    <a:pt x="428" y="190"/>
                    <a:pt x="432" y="195"/>
                  </a:cubicBezTo>
                  <a:lnTo>
                    <a:pt x="437" y="199"/>
                  </a:lnTo>
                  <a:cubicBezTo>
                    <a:pt x="445" y="204"/>
                    <a:pt x="450" y="213"/>
                    <a:pt x="455" y="217"/>
                  </a:cubicBezTo>
                  <a:cubicBezTo>
                    <a:pt x="460" y="217"/>
                    <a:pt x="460" y="223"/>
                    <a:pt x="460" y="223"/>
                  </a:cubicBezTo>
                  <a:cubicBezTo>
                    <a:pt x="464" y="227"/>
                    <a:pt x="464" y="231"/>
                    <a:pt x="469" y="236"/>
                  </a:cubicBezTo>
                  <a:lnTo>
                    <a:pt x="469" y="240"/>
                  </a:lnTo>
                  <a:cubicBezTo>
                    <a:pt x="469" y="240"/>
                    <a:pt x="469" y="239"/>
                    <a:pt x="469" y="239"/>
                  </a:cubicBezTo>
                  <a:cubicBezTo>
                    <a:pt x="470" y="239"/>
                    <a:pt x="473" y="251"/>
                    <a:pt x="473" y="254"/>
                  </a:cubicBezTo>
                  <a:cubicBezTo>
                    <a:pt x="473" y="254"/>
                    <a:pt x="477" y="259"/>
                    <a:pt x="477" y="263"/>
                  </a:cubicBezTo>
                  <a:lnTo>
                    <a:pt x="477" y="278"/>
                  </a:lnTo>
                  <a:lnTo>
                    <a:pt x="477" y="282"/>
                  </a:lnTo>
                  <a:cubicBezTo>
                    <a:pt x="477" y="282"/>
                    <a:pt x="473" y="282"/>
                    <a:pt x="473" y="286"/>
                  </a:cubicBezTo>
                  <a:cubicBezTo>
                    <a:pt x="473" y="286"/>
                    <a:pt x="469" y="300"/>
                    <a:pt x="464" y="300"/>
                  </a:cubicBezTo>
                  <a:cubicBezTo>
                    <a:pt x="464" y="305"/>
                    <a:pt x="464" y="305"/>
                    <a:pt x="460" y="309"/>
                  </a:cubicBezTo>
                  <a:lnTo>
                    <a:pt x="460" y="314"/>
                  </a:lnTo>
                  <a:cubicBezTo>
                    <a:pt x="450" y="318"/>
                    <a:pt x="445" y="323"/>
                    <a:pt x="441" y="333"/>
                  </a:cubicBezTo>
                  <a:lnTo>
                    <a:pt x="437" y="333"/>
                  </a:lnTo>
                  <a:cubicBezTo>
                    <a:pt x="432" y="333"/>
                    <a:pt x="428" y="337"/>
                    <a:pt x="422" y="341"/>
                  </a:cubicBezTo>
                  <a:cubicBezTo>
                    <a:pt x="418" y="346"/>
                    <a:pt x="409" y="350"/>
                    <a:pt x="400" y="350"/>
                  </a:cubicBezTo>
                  <a:cubicBezTo>
                    <a:pt x="400" y="355"/>
                    <a:pt x="400" y="355"/>
                    <a:pt x="395" y="355"/>
                  </a:cubicBezTo>
                  <a:lnTo>
                    <a:pt x="390" y="355"/>
                  </a:lnTo>
                  <a:cubicBezTo>
                    <a:pt x="382" y="360"/>
                    <a:pt x="373" y="365"/>
                    <a:pt x="358" y="365"/>
                  </a:cubicBezTo>
                  <a:cubicBezTo>
                    <a:pt x="354" y="369"/>
                    <a:pt x="350" y="369"/>
                    <a:pt x="345" y="369"/>
                  </a:cubicBezTo>
                  <a:cubicBezTo>
                    <a:pt x="345" y="369"/>
                    <a:pt x="335" y="373"/>
                    <a:pt x="331" y="373"/>
                  </a:cubicBezTo>
                  <a:lnTo>
                    <a:pt x="280" y="373"/>
                  </a:lnTo>
                  <a:cubicBezTo>
                    <a:pt x="276" y="369"/>
                    <a:pt x="271" y="369"/>
                    <a:pt x="267" y="369"/>
                  </a:cubicBezTo>
                  <a:lnTo>
                    <a:pt x="263" y="365"/>
                  </a:lnTo>
                  <a:cubicBezTo>
                    <a:pt x="257" y="365"/>
                    <a:pt x="257" y="360"/>
                    <a:pt x="253" y="360"/>
                  </a:cubicBezTo>
                  <a:lnTo>
                    <a:pt x="248" y="355"/>
                  </a:lnTo>
                  <a:lnTo>
                    <a:pt x="244" y="350"/>
                  </a:lnTo>
                  <a:cubicBezTo>
                    <a:pt x="244" y="341"/>
                    <a:pt x="240" y="333"/>
                    <a:pt x="240" y="327"/>
                  </a:cubicBezTo>
                  <a:lnTo>
                    <a:pt x="240" y="314"/>
                  </a:lnTo>
                  <a:lnTo>
                    <a:pt x="240" y="286"/>
                  </a:lnTo>
                  <a:cubicBezTo>
                    <a:pt x="240" y="268"/>
                    <a:pt x="230" y="250"/>
                    <a:pt x="221" y="231"/>
                  </a:cubicBezTo>
                  <a:lnTo>
                    <a:pt x="225" y="227"/>
                  </a:lnTo>
                  <a:cubicBezTo>
                    <a:pt x="230" y="223"/>
                    <a:pt x="235" y="217"/>
                    <a:pt x="244" y="208"/>
                  </a:cubicBezTo>
                  <a:cubicBezTo>
                    <a:pt x="248" y="208"/>
                    <a:pt x="253" y="204"/>
                    <a:pt x="253" y="204"/>
                  </a:cubicBezTo>
                  <a:cubicBezTo>
                    <a:pt x="267" y="195"/>
                    <a:pt x="280" y="185"/>
                    <a:pt x="295" y="181"/>
                  </a:cubicBezTo>
                  <a:cubicBezTo>
                    <a:pt x="299" y="176"/>
                    <a:pt x="308" y="176"/>
                    <a:pt x="312" y="176"/>
                  </a:cubicBezTo>
                  <a:cubicBezTo>
                    <a:pt x="322" y="172"/>
                    <a:pt x="327" y="172"/>
                    <a:pt x="335" y="168"/>
                  </a:cubicBezTo>
                  <a:close/>
                  <a:moveTo>
                    <a:pt x="356" y="0"/>
                  </a:moveTo>
                  <a:cubicBezTo>
                    <a:pt x="336" y="0"/>
                    <a:pt x="316" y="3"/>
                    <a:pt x="295" y="7"/>
                  </a:cubicBezTo>
                  <a:cubicBezTo>
                    <a:pt x="180" y="30"/>
                    <a:pt x="83" y="121"/>
                    <a:pt x="24" y="223"/>
                  </a:cubicBezTo>
                  <a:cubicBezTo>
                    <a:pt x="1" y="259"/>
                    <a:pt x="15" y="314"/>
                    <a:pt x="56" y="333"/>
                  </a:cubicBezTo>
                  <a:cubicBezTo>
                    <a:pt x="60" y="337"/>
                    <a:pt x="65" y="337"/>
                    <a:pt x="70" y="337"/>
                  </a:cubicBezTo>
                  <a:cubicBezTo>
                    <a:pt x="83" y="424"/>
                    <a:pt x="175" y="498"/>
                    <a:pt x="253" y="515"/>
                  </a:cubicBezTo>
                  <a:cubicBezTo>
                    <a:pt x="273" y="520"/>
                    <a:pt x="294" y="522"/>
                    <a:pt x="316" y="522"/>
                  </a:cubicBezTo>
                  <a:cubicBezTo>
                    <a:pt x="410" y="522"/>
                    <a:pt x="510" y="481"/>
                    <a:pt x="570" y="410"/>
                  </a:cubicBezTo>
                  <a:cubicBezTo>
                    <a:pt x="642" y="327"/>
                    <a:pt x="648" y="213"/>
                    <a:pt x="583" y="121"/>
                  </a:cubicBezTo>
                  <a:cubicBezTo>
                    <a:pt x="527" y="42"/>
                    <a:pt x="447" y="0"/>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4"/>
            <p:cNvSpPr/>
            <p:nvPr/>
          </p:nvSpPr>
          <p:spPr>
            <a:xfrm>
              <a:off x="2332400" y="1891825"/>
              <a:ext cx="15950" cy="12725"/>
            </a:xfrm>
            <a:custGeom>
              <a:avLst/>
              <a:gdLst/>
              <a:ahLst/>
              <a:cxnLst/>
              <a:rect l="l" t="t" r="r" b="b"/>
              <a:pathLst>
                <a:path w="638" h="509" extrusionOk="0">
                  <a:moveTo>
                    <a:pt x="362" y="174"/>
                  </a:moveTo>
                  <a:cubicBezTo>
                    <a:pt x="376" y="179"/>
                    <a:pt x="390" y="179"/>
                    <a:pt x="403" y="184"/>
                  </a:cubicBezTo>
                  <a:lnTo>
                    <a:pt x="409" y="188"/>
                  </a:lnTo>
                  <a:cubicBezTo>
                    <a:pt x="417" y="192"/>
                    <a:pt x="422" y="192"/>
                    <a:pt x="426" y="197"/>
                  </a:cubicBezTo>
                  <a:lnTo>
                    <a:pt x="431" y="201"/>
                  </a:lnTo>
                  <a:cubicBezTo>
                    <a:pt x="436" y="201"/>
                    <a:pt x="436" y="207"/>
                    <a:pt x="436" y="207"/>
                  </a:cubicBezTo>
                  <a:cubicBezTo>
                    <a:pt x="441" y="207"/>
                    <a:pt x="441" y="211"/>
                    <a:pt x="441" y="211"/>
                  </a:cubicBezTo>
                  <a:cubicBezTo>
                    <a:pt x="445" y="216"/>
                    <a:pt x="445" y="216"/>
                    <a:pt x="445" y="220"/>
                  </a:cubicBezTo>
                  <a:cubicBezTo>
                    <a:pt x="449" y="224"/>
                    <a:pt x="449" y="224"/>
                    <a:pt x="449" y="229"/>
                  </a:cubicBezTo>
                  <a:lnTo>
                    <a:pt x="449" y="234"/>
                  </a:lnTo>
                  <a:lnTo>
                    <a:pt x="449" y="239"/>
                  </a:lnTo>
                  <a:lnTo>
                    <a:pt x="449" y="243"/>
                  </a:lnTo>
                  <a:lnTo>
                    <a:pt x="449" y="247"/>
                  </a:lnTo>
                  <a:cubicBezTo>
                    <a:pt x="449" y="252"/>
                    <a:pt x="445" y="262"/>
                    <a:pt x="445" y="266"/>
                  </a:cubicBezTo>
                  <a:lnTo>
                    <a:pt x="445" y="271"/>
                  </a:lnTo>
                  <a:cubicBezTo>
                    <a:pt x="445" y="271"/>
                    <a:pt x="441" y="271"/>
                    <a:pt x="441" y="275"/>
                  </a:cubicBezTo>
                  <a:cubicBezTo>
                    <a:pt x="441" y="279"/>
                    <a:pt x="436" y="289"/>
                    <a:pt x="431" y="294"/>
                  </a:cubicBezTo>
                  <a:lnTo>
                    <a:pt x="422" y="303"/>
                  </a:lnTo>
                  <a:cubicBezTo>
                    <a:pt x="417" y="307"/>
                    <a:pt x="413" y="311"/>
                    <a:pt x="413" y="317"/>
                  </a:cubicBezTo>
                  <a:lnTo>
                    <a:pt x="409" y="317"/>
                  </a:lnTo>
                  <a:cubicBezTo>
                    <a:pt x="403" y="317"/>
                    <a:pt x="399" y="321"/>
                    <a:pt x="399" y="321"/>
                  </a:cubicBezTo>
                  <a:cubicBezTo>
                    <a:pt x="394" y="326"/>
                    <a:pt x="390" y="326"/>
                    <a:pt x="385" y="326"/>
                  </a:cubicBezTo>
                  <a:cubicBezTo>
                    <a:pt x="376" y="330"/>
                    <a:pt x="367" y="334"/>
                    <a:pt x="358" y="334"/>
                  </a:cubicBezTo>
                  <a:lnTo>
                    <a:pt x="354" y="334"/>
                  </a:lnTo>
                  <a:cubicBezTo>
                    <a:pt x="352" y="336"/>
                    <a:pt x="350" y="336"/>
                    <a:pt x="347" y="336"/>
                  </a:cubicBezTo>
                  <a:cubicBezTo>
                    <a:pt x="343" y="336"/>
                    <a:pt x="339" y="334"/>
                    <a:pt x="339" y="334"/>
                  </a:cubicBezTo>
                  <a:cubicBezTo>
                    <a:pt x="338" y="336"/>
                    <a:pt x="336" y="336"/>
                    <a:pt x="335" y="336"/>
                  </a:cubicBezTo>
                  <a:cubicBezTo>
                    <a:pt x="332" y="336"/>
                    <a:pt x="329" y="334"/>
                    <a:pt x="326" y="334"/>
                  </a:cubicBezTo>
                  <a:lnTo>
                    <a:pt x="312" y="334"/>
                  </a:lnTo>
                  <a:cubicBezTo>
                    <a:pt x="303" y="334"/>
                    <a:pt x="299" y="334"/>
                    <a:pt x="293" y="330"/>
                  </a:cubicBezTo>
                  <a:cubicBezTo>
                    <a:pt x="280" y="330"/>
                    <a:pt x="271" y="326"/>
                    <a:pt x="261" y="321"/>
                  </a:cubicBezTo>
                  <a:lnTo>
                    <a:pt x="257" y="321"/>
                  </a:lnTo>
                  <a:cubicBezTo>
                    <a:pt x="252" y="317"/>
                    <a:pt x="248" y="317"/>
                    <a:pt x="244" y="311"/>
                  </a:cubicBezTo>
                  <a:cubicBezTo>
                    <a:pt x="238" y="311"/>
                    <a:pt x="229" y="307"/>
                    <a:pt x="225" y="303"/>
                  </a:cubicBezTo>
                  <a:cubicBezTo>
                    <a:pt x="225" y="284"/>
                    <a:pt x="216" y="271"/>
                    <a:pt x="206" y="256"/>
                  </a:cubicBezTo>
                  <a:cubicBezTo>
                    <a:pt x="202" y="247"/>
                    <a:pt x="193" y="243"/>
                    <a:pt x="183" y="239"/>
                  </a:cubicBezTo>
                  <a:cubicBezTo>
                    <a:pt x="183" y="234"/>
                    <a:pt x="188" y="234"/>
                    <a:pt x="188" y="229"/>
                  </a:cubicBezTo>
                  <a:cubicBezTo>
                    <a:pt x="193" y="224"/>
                    <a:pt x="197" y="220"/>
                    <a:pt x="202" y="216"/>
                  </a:cubicBezTo>
                  <a:lnTo>
                    <a:pt x="206" y="211"/>
                  </a:lnTo>
                  <a:cubicBezTo>
                    <a:pt x="216" y="207"/>
                    <a:pt x="220" y="201"/>
                    <a:pt x="225" y="197"/>
                  </a:cubicBezTo>
                  <a:cubicBezTo>
                    <a:pt x="229" y="192"/>
                    <a:pt x="244" y="192"/>
                    <a:pt x="248" y="188"/>
                  </a:cubicBezTo>
                  <a:cubicBezTo>
                    <a:pt x="252" y="184"/>
                    <a:pt x="257" y="184"/>
                    <a:pt x="261" y="184"/>
                  </a:cubicBezTo>
                  <a:cubicBezTo>
                    <a:pt x="271" y="179"/>
                    <a:pt x="284" y="174"/>
                    <a:pt x="299" y="174"/>
                  </a:cubicBezTo>
                  <a:close/>
                  <a:moveTo>
                    <a:pt x="333" y="1"/>
                  </a:moveTo>
                  <a:cubicBezTo>
                    <a:pt x="304" y="1"/>
                    <a:pt x="276" y="4"/>
                    <a:pt x="248" y="9"/>
                  </a:cubicBezTo>
                  <a:cubicBezTo>
                    <a:pt x="133" y="27"/>
                    <a:pt x="0" y="124"/>
                    <a:pt x="9" y="256"/>
                  </a:cubicBezTo>
                  <a:cubicBezTo>
                    <a:pt x="9" y="284"/>
                    <a:pt x="23" y="311"/>
                    <a:pt x="45" y="326"/>
                  </a:cubicBezTo>
                  <a:lnTo>
                    <a:pt x="45" y="330"/>
                  </a:lnTo>
                  <a:cubicBezTo>
                    <a:pt x="45" y="376"/>
                    <a:pt x="78" y="417"/>
                    <a:pt x="115" y="440"/>
                  </a:cubicBezTo>
                  <a:cubicBezTo>
                    <a:pt x="161" y="472"/>
                    <a:pt x="216" y="495"/>
                    <a:pt x="271" y="504"/>
                  </a:cubicBezTo>
                  <a:cubicBezTo>
                    <a:pt x="290" y="507"/>
                    <a:pt x="309" y="508"/>
                    <a:pt x="328" y="508"/>
                  </a:cubicBezTo>
                  <a:cubicBezTo>
                    <a:pt x="432" y="508"/>
                    <a:pt x="532" y="464"/>
                    <a:pt x="582" y="366"/>
                  </a:cubicBezTo>
                  <a:cubicBezTo>
                    <a:pt x="638" y="271"/>
                    <a:pt x="619" y="146"/>
                    <a:pt x="536" y="74"/>
                  </a:cubicBezTo>
                  <a:cubicBezTo>
                    <a:pt x="480" y="20"/>
                    <a:pt x="407"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4"/>
            <p:cNvSpPr/>
            <p:nvPr/>
          </p:nvSpPr>
          <p:spPr>
            <a:xfrm>
              <a:off x="2395225" y="1974250"/>
              <a:ext cx="125" cy="25"/>
            </a:xfrm>
            <a:custGeom>
              <a:avLst/>
              <a:gdLst/>
              <a:ahLst/>
              <a:cxnLst/>
              <a:rect l="l" t="t" r="r" b="b"/>
              <a:pathLst>
                <a:path w="5" h="1" extrusionOk="0">
                  <a:moveTo>
                    <a:pt x="0" y="0"/>
                  </a:moveTo>
                  <a:lnTo>
                    <a:pt x="0" y="0"/>
                  </a:lnTo>
                  <a:lnTo>
                    <a:pt x="4"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4"/>
            <p:cNvSpPr/>
            <p:nvPr/>
          </p:nvSpPr>
          <p:spPr>
            <a:xfrm>
              <a:off x="2389025" y="1961600"/>
              <a:ext cx="14675" cy="18125"/>
            </a:xfrm>
            <a:custGeom>
              <a:avLst/>
              <a:gdLst/>
              <a:ahLst/>
              <a:cxnLst/>
              <a:rect l="l" t="t" r="r" b="b"/>
              <a:pathLst>
                <a:path w="587" h="725" extrusionOk="0">
                  <a:moveTo>
                    <a:pt x="294" y="181"/>
                  </a:moveTo>
                  <a:cubicBezTo>
                    <a:pt x="307" y="185"/>
                    <a:pt x="317" y="185"/>
                    <a:pt x="326" y="189"/>
                  </a:cubicBezTo>
                  <a:cubicBezTo>
                    <a:pt x="326" y="189"/>
                    <a:pt x="331" y="195"/>
                    <a:pt x="335" y="195"/>
                  </a:cubicBezTo>
                  <a:cubicBezTo>
                    <a:pt x="335" y="199"/>
                    <a:pt x="339" y="199"/>
                    <a:pt x="345" y="204"/>
                  </a:cubicBezTo>
                  <a:lnTo>
                    <a:pt x="358" y="217"/>
                  </a:lnTo>
                  <a:cubicBezTo>
                    <a:pt x="362" y="222"/>
                    <a:pt x="362" y="222"/>
                    <a:pt x="367" y="227"/>
                  </a:cubicBezTo>
                  <a:cubicBezTo>
                    <a:pt x="367" y="231"/>
                    <a:pt x="367" y="231"/>
                    <a:pt x="372" y="236"/>
                  </a:cubicBezTo>
                  <a:cubicBezTo>
                    <a:pt x="377" y="240"/>
                    <a:pt x="381" y="259"/>
                    <a:pt x="381" y="268"/>
                  </a:cubicBezTo>
                  <a:cubicBezTo>
                    <a:pt x="386" y="282"/>
                    <a:pt x="386" y="291"/>
                    <a:pt x="390" y="305"/>
                  </a:cubicBezTo>
                  <a:cubicBezTo>
                    <a:pt x="390" y="309"/>
                    <a:pt x="390" y="314"/>
                    <a:pt x="394" y="318"/>
                  </a:cubicBezTo>
                  <a:lnTo>
                    <a:pt x="394" y="323"/>
                  </a:lnTo>
                  <a:cubicBezTo>
                    <a:pt x="400" y="327"/>
                    <a:pt x="394" y="354"/>
                    <a:pt x="394" y="364"/>
                  </a:cubicBezTo>
                  <a:cubicBezTo>
                    <a:pt x="400" y="369"/>
                    <a:pt x="400" y="424"/>
                    <a:pt x="394" y="428"/>
                  </a:cubicBezTo>
                  <a:cubicBezTo>
                    <a:pt x="394" y="428"/>
                    <a:pt x="397" y="415"/>
                    <a:pt x="397" y="415"/>
                  </a:cubicBezTo>
                  <a:lnTo>
                    <a:pt x="397" y="415"/>
                  </a:lnTo>
                  <a:cubicBezTo>
                    <a:pt x="397" y="415"/>
                    <a:pt x="396" y="417"/>
                    <a:pt x="394" y="424"/>
                  </a:cubicBezTo>
                  <a:cubicBezTo>
                    <a:pt x="394" y="428"/>
                    <a:pt x="394" y="433"/>
                    <a:pt x="390" y="443"/>
                  </a:cubicBezTo>
                  <a:cubicBezTo>
                    <a:pt x="390" y="451"/>
                    <a:pt x="386" y="465"/>
                    <a:pt x="381" y="474"/>
                  </a:cubicBezTo>
                  <a:lnTo>
                    <a:pt x="386" y="470"/>
                  </a:lnTo>
                  <a:lnTo>
                    <a:pt x="386" y="470"/>
                  </a:lnTo>
                  <a:cubicBezTo>
                    <a:pt x="381" y="474"/>
                    <a:pt x="381" y="479"/>
                    <a:pt x="377" y="483"/>
                  </a:cubicBezTo>
                  <a:cubicBezTo>
                    <a:pt x="372" y="492"/>
                    <a:pt x="367" y="498"/>
                    <a:pt x="362" y="506"/>
                  </a:cubicBezTo>
                  <a:cubicBezTo>
                    <a:pt x="362" y="511"/>
                    <a:pt x="358" y="515"/>
                    <a:pt x="354" y="515"/>
                  </a:cubicBezTo>
                  <a:cubicBezTo>
                    <a:pt x="349" y="520"/>
                    <a:pt x="345" y="520"/>
                    <a:pt x="339" y="525"/>
                  </a:cubicBezTo>
                  <a:cubicBezTo>
                    <a:pt x="339" y="525"/>
                    <a:pt x="336" y="525"/>
                    <a:pt x="332" y="528"/>
                  </a:cubicBezTo>
                  <a:lnTo>
                    <a:pt x="332" y="528"/>
                  </a:lnTo>
                  <a:cubicBezTo>
                    <a:pt x="332" y="528"/>
                    <a:pt x="331" y="527"/>
                    <a:pt x="331" y="527"/>
                  </a:cubicBezTo>
                  <a:cubicBezTo>
                    <a:pt x="328" y="527"/>
                    <a:pt x="326" y="529"/>
                    <a:pt x="326" y="529"/>
                  </a:cubicBezTo>
                  <a:lnTo>
                    <a:pt x="299" y="529"/>
                  </a:lnTo>
                  <a:cubicBezTo>
                    <a:pt x="294" y="525"/>
                    <a:pt x="290" y="525"/>
                    <a:pt x="280" y="525"/>
                  </a:cubicBezTo>
                  <a:lnTo>
                    <a:pt x="276" y="520"/>
                  </a:lnTo>
                  <a:lnTo>
                    <a:pt x="271" y="520"/>
                  </a:lnTo>
                  <a:cubicBezTo>
                    <a:pt x="271" y="520"/>
                    <a:pt x="257" y="511"/>
                    <a:pt x="252" y="506"/>
                  </a:cubicBezTo>
                  <a:lnTo>
                    <a:pt x="252" y="506"/>
                  </a:lnTo>
                  <a:cubicBezTo>
                    <a:pt x="252" y="509"/>
                    <a:pt x="254" y="510"/>
                    <a:pt x="254" y="510"/>
                  </a:cubicBezTo>
                  <a:cubicBezTo>
                    <a:pt x="254" y="510"/>
                    <a:pt x="252" y="509"/>
                    <a:pt x="248" y="506"/>
                  </a:cubicBezTo>
                  <a:cubicBezTo>
                    <a:pt x="244" y="502"/>
                    <a:pt x="239" y="498"/>
                    <a:pt x="239" y="498"/>
                  </a:cubicBezTo>
                  <a:cubicBezTo>
                    <a:pt x="235" y="492"/>
                    <a:pt x="229" y="488"/>
                    <a:pt x="225" y="483"/>
                  </a:cubicBezTo>
                  <a:cubicBezTo>
                    <a:pt x="220" y="474"/>
                    <a:pt x="212" y="465"/>
                    <a:pt x="207" y="456"/>
                  </a:cubicBezTo>
                  <a:lnTo>
                    <a:pt x="207" y="451"/>
                  </a:lnTo>
                  <a:cubicBezTo>
                    <a:pt x="207" y="443"/>
                    <a:pt x="202" y="433"/>
                    <a:pt x="202" y="424"/>
                  </a:cubicBezTo>
                  <a:cubicBezTo>
                    <a:pt x="197" y="419"/>
                    <a:pt x="197" y="415"/>
                    <a:pt x="197" y="405"/>
                  </a:cubicBezTo>
                  <a:lnTo>
                    <a:pt x="197" y="401"/>
                  </a:lnTo>
                  <a:cubicBezTo>
                    <a:pt x="197" y="387"/>
                    <a:pt x="193" y="369"/>
                    <a:pt x="197" y="354"/>
                  </a:cubicBezTo>
                  <a:lnTo>
                    <a:pt x="197" y="341"/>
                  </a:lnTo>
                  <a:lnTo>
                    <a:pt x="197" y="327"/>
                  </a:lnTo>
                  <a:cubicBezTo>
                    <a:pt x="202" y="309"/>
                    <a:pt x="207" y="295"/>
                    <a:pt x="207" y="282"/>
                  </a:cubicBezTo>
                  <a:cubicBezTo>
                    <a:pt x="216" y="250"/>
                    <a:pt x="220" y="222"/>
                    <a:pt x="225" y="189"/>
                  </a:cubicBezTo>
                  <a:cubicBezTo>
                    <a:pt x="229" y="189"/>
                    <a:pt x="235" y="185"/>
                    <a:pt x="244" y="185"/>
                  </a:cubicBezTo>
                  <a:cubicBezTo>
                    <a:pt x="244" y="185"/>
                    <a:pt x="248" y="185"/>
                    <a:pt x="252" y="181"/>
                  </a:cubicBezTo>
                  <a:close/>
                  <a:moveTo>
                    <a:pt x="283" y="0"/>
                  </a:moveTo>
                  <a:cubicBezTo>
                    <a:pt x="192" y="0"/>
                    <a:pt x="98" y="40"/>
                    <a:pt x="42" y="107"/>
                  </a:cubicBezTo>
                  <a:cubicBezTo>
                    <a:pt x="23" y="134"/>
                    <a:pt x="15" y="167"/>
                    <a:pt x="19" y="199"/>
                  </a:cubicBezTo>
                  <a:cubicBezTo>
                    <a:pt x="5" y="244"/>
                    <a:pt x="0" y="291"/>
                    <a:pt x="0" y="341"/>
                  </a:cubicBezTo>
                  <a:cubicBezTo>
                    <a:pt x="0" y="415"/>
                    <a:pt x="15" y="492"/>
                    <a:pt x="51" y="557"/>
                  </a:cubicBezTo>
                  <a:cubicBezTo>
                    <a:pt x="105" y="654"/>
                    <a:pt x="215" y="725"/>
                    <a:pt x="326" y="725"/>
                  </a:cubicBezTo>
                  <a:cubicBezTo>
                    <a:pt x="346" y="725"/>
                    <a:pt x="366" y="723"/>
                    <a:pt x="386" y="718"/>
                  </a:cubicBezTo>
                  <a:cubicBezTo>
                    <a:pt x="449" y="703"/>
                    <a:pt x="510" y="653"/>
                    <a:pt x="546" y="593"/>
                  </a:cubicBezTo>
                  <a:cubicBezTo>
                    <a:pt x="578" y="534"/>
                    <a:pt x="587" y="465"/>
                    <a:pt x="587" y="396"/>
                  </a:cubicBezTo>
                  <a:cubicBezTo>
                    <a:pt x="583" y="263"/>
                    <a:pt x="551" y="112"/>
                    <a:pt x="427" y="39"/>
                  </a:cubicBezTo>
                  <a:cubicBezTo>
                    <a:pt x="385" y="12"/>
                    <a:pt x="334"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4"/>
            <p:cNvSpPr/>
            <p:nvPr/>
          </p:nvSpPr>
          <p:spPr>
            <a:xfrm>
              <a:off x="2398425" y="1973450"/>
              <a:ext cx="150" cy="225"/>
            </a:xfrm>
            <a:custGeom>
              <a:avLst/>
              <a:gdLst/>
              <a:ahLst/>
              <a:cxnLst/>
              <a:rect l="l" t="t" r="r" b="b"/>
              <a:pathLst>
                <a:path w="6" h="9" extrusionOk="0">
                  <a:moveTo>
                    <a:pt x="5" y="0"/>
                  </a:moveTo>
                  <a:cubicBezTo>
                    <a:pt x="1" y="6"/>
                    <a:pt x="1" y="9"/>
                    <a:pt x="2" y="9"/>
                  </a:cubicBezTo>
                  <a:cubicBezTo>
                    <a:pt x="3" y="9"/>
                    <a:pt x="5" y="5"/>
                    <a:pt x="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4"/>
            <p:cNvSpPr/>
            <p:nvPr/>
          </p:nvSpPr>
          <p:spPr>
            <a:xfrm>
              <a:off x="2396975" y="1974775"/>
              <a:ext cx="325" cy="75"/>
            </a:xfrm>
            <a:custGeom>
              <a:avLst/>
              <a:gdLst/>
              <a:ahLst/>
              <a:cxnLst/>
              <a:rect l="l" t="t" r="r" b="b"/>
              <a:pathLst>
                <a:path w="13" h="3" extrusionOk="0">
                  <a:moveTo>
                    <a:pt x="2" y="0"/>
                  </a:moveTo>
                  <a:cubicBezTo>
                    <a:pt x="0" y="0"/>
                    <a:pt x="7" y="2"/>
                    <a:pt x="13" y="2"/>
                  </a:cubicBezTo>
                  <a:cubicBezTo>
                    <a:pt x="6" y="1"/>
                    <a:pt x="3" y="0"/>
                    <a:pt x="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4"/>
            <p:cNvSpPr/>
            <p:nvPr/>
          </p:nvSpPr>
          <p:spPr>
            <a:xfrm>
              <a:off x="2395325" y="1966100"/>
              <a:ext cx="275" cy="100"/>
            </a:xfrm>
            <a:custGeom>
              <a:avLst/>
              <a:gdLst/>
              <a:ahLst/>
              <a:cxnLst/>
              <a:rect l="l" t="t" r="r" b="b"/>
              <a:pathLst>
                <a:path w="11" h="4" extrusionOk="0">
                  <a:moveTo>
                    <a:pt x="0" y="1"/>
                  </a:moveTo>
                  <a:cubicBezTo>
                    <a:pt x="3" y="3"/>
                    <a:pt x="4" y="4"/>
                    <a:pt x="5" y="4"/>
                  </a:cubicBezTo>
                  <a:cubicBezTo>
                    <a:pt x="6" y="4"/>
                    <a:pt x="8" y="3"/>
                    <a:pt x="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4"/>
            <p:cNvSpPr/>
            <p:nvPr/>
          </p:nvSpPr>
          <p:spPr>
            <a:xfrm>
              <a:off x="2454850" y="1781850"/>
              <a:ext cx="25000" cy="35725"/>
            </a:xfrm>
            <a:custGeom>
              <a:avLst/>
              <a:gdLst/>
              <a:ahLst/>
              <a:cxnLst/>
              <a:rect l="l" t="t" r="r" b="b"/>
              <a:pathLst>
                <a:path w="1000" h="1429" extrusionOk="0">
                  <a:moveTo>
                    <a:pt x="538" y="1"/>
                  </a:moveTo>
                  <a:cubicBezTo>
                    <a:pt x="536" y="1"/>
                    <a:pt x="534" y="1"/>
                    <a:pt x="532" y="1"/>
                  </a:cubicBezTo>
                  <a:cubicBezTo>
                    <a:pt x="275" y="5"/>
                    <a:pt x="133" y="244"/>
                    <a:pt x="59" y="460"/>
                  </a:cubicBezTo>
                  <a:cubicBezTo>
                    <a:pt x="18" y="588"/>
                    <a:pt x="0" y="721"/>
                    <a:pt x="0" y="858"/>
                  </a:cubicBezTo>
                  <a:cubicBezTo>
                    <a:pt x="0" y="996"/>
                    <a:pt x="36" y="1133"/>
                    <a:pt x="78" y="1262"/>
                  </a:cubicBezTo>
                  <a:cubicBezTo>
                    <a:pt x="83" y="1276"/>
                    <a:pt x="87" y="1285"/>
                    <a:pt x="91" y="1294"/>
                  </a:cubicBezTo>
                  <a:cubicBezTo>
                    <a:pt x="91" y="1308"/>
                    <a:pt x="96" y="1317"/>
                    <a:pt x="96" y="1331"/>
                  </a:cubicBezTo>
                  <a:cubicBezTo>
                    <a:pt x="111" y="1384"/>
                    <a:pt x="168" y="1428"/>
                    <a:pt x="223" y="1428"/>
                  </a:cubicBezTo>
                  <a:cubicBezTo>
                    <a:pt x="235" y="1428"/>
                    <a:pt x="246" y="1427"/>
                    <a:pt x="257" y="1423"/>
                  </a:cubicBezTo>
                  <a:cubicBezTo>
                    <a:pt x="454" y="1349"/>
                    <a:pt x="623" y="1230"/>
                    <a:pt x="752" y="1065"/>
                  </a:cubicBezTo>
                  <a:cubicBezTo>
                    <a:pt x="889" y="891"/>
                    <a:pt x="999" y="657"/>
                    <a:pt x="963" y="428"/>
                  </a:cubicBezTo>
                  <a:cubicBezTo>
                    <a:pt x="926" y="223"/>
                    <a:pt x="759"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4"/>
            <p:cNvSpPr/>
            <p:nvPr/>
          </p:nvSpPr>
          <p:spPr>
            <a:xfrm>
              <a:off x="2492675" y="1830125"/>
              <a:ext cx="29725" cy="21975"/>
            </a:xfrm>
            <a:custGeom>
              <a:avLst/>
              <a:gdLst/>
              <a:ahLst/>
              <a:cxnLst/>
              <a:rect l="l" t="t" r="r" b="b"/>
              <a:pathLst>
                <a:path w="1189" h="879" extrusionOk="0">
                  <a:moveTo>
                    <a:pt x="811" y="1"/>
                  </a:moveTo>
                  <a:cubicBezTo>
                    <a:pt x="691" y="1"/>
                    <a:pt x="563" y="46"/>
                    <a:pt x="464" y="93"/>
                  </a:cubicBezTo>
                  <a:cubicBezTo>
                    <a:pt x="376" y="129"/>
                    <a:pt x="299" y="180"/>
                    <a:pt x="225" y="239"/>
                  </a:cubicBezTo>
                  <a:cubicBezTo>
                    <a:pt x="147" y="303"/>
                    <a:pt x="87" y="381"/>
                    <a:pt x="28" y="459"/>
                  </a:cubicBezTo>
                  <a:cubicBezTo>
                    <a:pt x="0" y="496"/>
                    <a:pt x="9" y="537"/>
                    <a:pt x="32" y="569"/>
                  </a:cubicBezTo>
                  <a:cubicBezTo>
                    <a:pt x="24" y="611"/>
                    <a:pt x="37" y="652"/>
                    <a:pt x="69" y="684"/>
                  </a:cubicBezTo>
                  <a:cubicBezTo>
                    <a:pt x="182" y="809"/>
                    <a:pt x="349" y="878"/>
                    <a:pt x="517" y="878"/>
                  </a:cubicBezTo>
                  <a:cubicBezTo>
                    <a:pt x="532" y="878"/>
                    <a:pt x="548" y="878"/>
                    <a:pt x="564" y="876"/>
                  </a:cubicBezTo>
                  <a:cubicBezTo>
                    <a:pt x="670" y="868"/>
                    <a:pt x="766" y="840"/>
                    <a:pt x="862" y="794"/>
                  </a:cubicBezTo>
                  <a:cubicBezTo>
                    <a:pt x="945" y="753"/>
                    <a:pt x="1027" y="694"/>
                    <a:pt x="1069" y="611"/>
                  </a:cubicBezTo>
                  <a:cubicBezTo>
                    <a:pt x="1160" y="436"/>
                    <a:pt x="1188" y="171"/>
                    <a:pt x="1000" y="51"/>
                  </a:cubicBezTo>
                  <a:cubicBezTo>
                    <a:pt x="944" y="15"/>
                    <a:pt x="878" y="1"/>
                    <a:pt x="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4"/>
            <p:cNvSpPr/>
            <p:nvPr/>
          </p:nvSpPr>
          <p:spPr>
            <a:xfrm>
              <a:off x="2500000" y="1872725"/>
              <a:ext cx="34875" cy="24300"/>
            </a:xfrm>
            <a:custGeom>
              <a:avLst/>
              <a:gdLst/>
              <a:ahLst/>
              <a:cxnLst/>
              <a:rect l="l" t="t" r="r" b="b"/>
              <a:pathLst>
                <a:path w="1395" h="972" extrusionOk="0">
                  <a:moveTo>
                    <a:pt x="680" y="1"/>
                  </a:moveTo>
                  <a:cubicBezTo>
                    <a:pt x="501" y="1"/>
                    <a:pt x="324" y="61"/>
                    <a:pt x="165" y="150"/>
                  </a:cubicBezTo>
                  <a:cubicBezTo>
                    <a:pt x="133" y="167"/>
                    <a:pt x="116" y="195"/>
                    <a:pt x="110" y="228"/>
                  </a:cubicBezTo>
                  <a:cubicBezTo>
                    <a:pt x="42" y="264"/>
                    <a:pt x="0" y="360"/>
                    <a:pt x="70" y="434"/>
                  </a:cubicBezTo>
                  <a:cubicBezTo>
                    <a:pt x="207" y="586"/>
                    <a:pt x="336" y="755"/>
                    <a:pt x="510" y="865"/>
                  </a:cubicBezTo>
                  <a:cubicBezTo>
                    <a:pt x="616" y="931"/>
                    <a:pt x="741" y="972"/>
                    <a:pt x="864" y="972"/>
                  </a:cubicBezTo>
                  <a:cubicBezTo>
                    <a:pt x="948" y="972"/>
                    <a:pt x="1030" y="953"/>
                    <a:pt x="1106" y="910"/>
                  </a:cubicBezTo>
                  <a:cubicBezTo>
                    <a:pt x="1289" y="814"/>
                    <a:pt x="1395" y="599"/>
                    <a:pt x="1321" y="402"/>
                  </a:cubicBezTo>
                  <a:cubicBezTo>
                    <a:pt x="1248" y="209"/>
                    <a:pt x="1069" y="76"/>
                    <a:pt x="872" y="25"/>
                  </a:cubicBezTo>
                  <a:cubicBezTo>
                    <a:pt x="808" y="9"/>
                    <a:pt x="744" y="1"/>
                    <a:pt x="6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4"/>
            <p:cNvSpPr/>
            <p:nvPr/>
          </p:nvSpPr>
          <p:spPr>
            <a:xfrm>
              <a:off x="2522375" y="1882650"/>
              <a:ext cx="7700" cy="10025"/>
            </a:xfrm>
            <a:custGeom>
              <a:avLst/>
              <a:gdLst/>
              <a:ahLst/>
              <a:cxnLst/>
              <a:rect l="l" t="t" r="r" b="b"/>
              <a:pathLst>
                <a:path w="308" h="401" extrusionOk="0">
                  <a:moveTo>
                    <a:pt x="184" y="0"/>
                  </a:moveTo>
                  <a:cubicBezTo>
                    <a:pt x="162" y="0"/>
                    <a:pt x="142" y="6"/>
                    <a:pt x="123" y="18"/>
                  </a:cubicBezTo>
                  <a:cubicBezTo>
                    <a:pt x="96" y="32"/>
                    <a:pt x="74" y="60"/>
                    <a:pt x="64" y="92"/>
                  </a:cubicBezTo>
                  <a:cubicBezTo>
                    <a:pt x="59" y="110"/>
                    <a:pt x="55" y="134"/>
                    <a:pt x="46" y="156"/>
                  </a:cubicBezTo>
                  <a:cubicBezTo>
                    <a:pt x="41" y="161"/>
                    <a:pt x="41" y="170"/>
                    <a:pt x="36" y="179"/>
                  </a:cubicBezTo>
                  <a:cubicBezTo>
                    <a:pt x="32" y="183"/>
                    <a:pt x="32" y="189"/>
                    <a:pt x="28" y="197"/>
                  </a:cubicBezTo>
                  <a:cubicBezTo>
                    <a:pt x="19" y="220"/>
                    <a:pt x="0" y="248"/>
                    <a:pt x="4" y="276"/>
                  </a:cubicBezTo>
                  <a:cubicBezTo>
                    <a:pt x="4" y="299"/>
                    <a:pt x="9" y="321"/>
                    <a:pt x="23" y="339"/>
                  </a:cubicBezTo>
                  <a:cubicBezTo>
                    <a:pt x="32" y="358"/>
                    <a:pt x="46" y="371"/>
                    <a:pt x="68" y="386"/>
                  </a:cubicBezTo>
                  <a:cubicBezTo>
                    <a:pt x="86" y="396"/>
                    <a:pt x="106" y="401"/>
                    <a:pt x="126" y="401"/>
                  </a:cubicBezTo>
                  <a:cubicBezTo>
                    <a:pt x="150" y="401"/>
                    <a:pt x="173" y="395"/>
                    <a:pt x="193" y="386"/>
                  </a:cubicBezTo>
                  <a:cubicBezTo>
                    <a:pt x="233" y="362"/>
                    <a:pt x="252" y="321"/>
                    <a:pt x="266" y="280"/>
                  </a:cubicBezTo>
                  <a:cubicBezTo>
                    <a:pt x="275" y="266"/>
                    <a:pt x="280" y="252"/>
                    <a:pt x="280" y="238"/>
                  </a:cubicBezTo>
                  <a:cubicBezTo>
                    <a:pt x="288" y="211"/>
                    <a:pt x="298" y="183"/>
                    <a:pt x="303" y="156"/>
                  </a:cubicBezTo>
                  <a:cubicBezTo>
                    <a:pt x="307" y="138"/>
                    <a:pt x="307" y="124"/>
                    <a:pt x="303" y="106"/>
                  </a:cubicBezTo>
                  <a:cubicBezTo>
                    <a:pt x="303" y="92"/>
                    <a:pt x="298" y="73"/>
                    <a:pt x="288" y="60"/>
                  </a:cubicBezTo>
                  <a:cubicBezTo>
                    <a:pt x="284" y="45"/>
                    <a:pt x="271" y="37"/>
                    <a:pt x="256" y="28"/>
                  </a:cubicBezTo>
                  <a:cubicBezTo>
                    <a:pt x="248" y="14"/>
                    <a:pt x="233" y="9"/>
                    <a:pt x="216" y="5"/>
                  </a:cubicBezTo>
                  <a:cubicBezTo>
                    <a:pt x="205" y="2"/>
                    <a:pt x="194" y="0"/>
                    <a:pt x="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4"/>
            <p:cNvSpPr/>
            <p:nvPr/>
          </p:nvSpPr>
          <p:spPr>
            <a:xfrm>
              <a:off x="2512375" y="1834200"/>
              <a:ext cx="6575" cy="7650"/>
            </a:xfrm>
            <a:custGeom>
              <a:avLst/>
              <a:gdLst/>
              <a:ahLst/>
              <a:cxnLst/>
              <a:rect l="l" t="t" r="r" b="b"/>
              <a:pathLst>
                <a:path w="263" h="306" extrusionOk="0">
                  <a:moveTo>
                    <a:pt x="124" y="1"/>
                  </a:moveTo>
                  <a:cubicBezTo>
                    <a:pt x="112" y="1"/>
                    <a:pt x="101" y="4"/>
                    <a:pt x="89" y="8"/>
                  </a:cubicBezTo>
                  <a:cubicBezTo>
                    <a:pt x="79" y="8"/>
                    <a:pt x="70" y="12"/>
                    <a:pt x="61" y="17"/>
                  </a:cubicBezTo>
                  <a:cubicBezTo>
                    <a:pt x="42" y="25"/>
                    <a:pt x="28" y="44"/>
                    <a:pt x="19" y="57"/>
                  </a:cubicBezTo>
                  <a:cubicBezTo>
                    <a:pt x="15" y="67"/>
                    <a:pt x="10" y="80"/>
                    <a:pt x="6" y="90"/>
                  </a:cubicBezTo>
                  <a:cubicBezTo>
                    <a:pt x="0" y="108"/>
                    <a:pt x="0" y="131"/>
                    <a:pt x="6" y="150"/>
                  </a:cubicBezTo>
                  <a:cubicBezTo>
                    <a:pt x="15" y="177"/>
                    <a:pt x="24" y="200"/>
                    <a:pt x="38" y="222"/>
                  </a:cubicBezTo>
                  <a:cubicBezTo>
                    <a:pt x="42" y="232"/>
                    <a:pt x="47" y="237"/>
                    <a:pt x="51" y="241"/>
                  </a:cubicBezTo>
                  <a:cubicBezTo>
                    <a:pt x="51" y="246"/>
                    <a:pt x="51" y="246"/>
                    <a:pt x="56" y="250"/>
                  </a:cubicBezTo>
                  <a:lnTo>
                    <a:pt x="74" y="273"/>
                  </a:lnTo>
                  <a:cubicBezTo>
                    <a:pt x="89" y="287"/>
                    <a:pt x="106" y="301"/>
                    <a:pt x="129" y="301"/>
                  </a:cubicBezTo>
                  <a:cubicBezTo>
                    <a:pt x="138" y="305"/>
                    <a:pt x="148" y="305"/>
                    <a:pt x="152" y="305"/>
                  </a:cubicBezTo>
                  <a:cubicBezTo>
                    <a:pt x="171" y="305"/>
                    <a:pt x="180" y="305"/>
                    <a:pt x="193" y="296"/>
                  </a:cubicBezTo>
                  <a:cubicBezTo>
                    <a:pt x="203" y="296"/>
                    <a:pt x="207" y="292"/>
                    <a:pt x="216" y="287"/>
                  </a:cubicBezTo>
                  <a:cubicBezTo>
                    <a:pt x="226" y="277"/>
                    <a:pt x="235" y="269"/>
                    <a:pt x="239" y="255"/>
                  </a:cubicBezTo>
                  <a:lnTo>
                    <a:pt x="244" y="255"/>
                  </a:lnTo>
                  <a:lnTo>
                    <a:pt x="244" y="250"/>
                  </a:lnTo>
                  <a:cubicBezTo>
                    <a:pt x="248" y="241"/>
                    <a:pt x="254" y="232"/>
                    <a:pt x="258" y="228"/>
                  </a:cubicBezTo>
                  <a:cubicBezTo>
                    <a:pt x="262" y="209"/>
                    <a:pt x="262" y="200"/>
                    <a:pt x="258" y="186"/>
                  </a:cubicBezTo>
                  <a:cubicBezTo>
                    <a:pt x="258" y="167"/>
                    <a:pt x="254" y="150"/>
                    <a:pt x="248" y="136"/>
                  </a:cubicBezTo>
                  <a:lnTo>
                    <a:pt x="248" y="122"/>
                  </a:lnTo>
                  <a:cubicBezTo>
                    <a:pt x="248" y="118"/>
                    <a:pt x="244" y="112"/>
                    <a:pt x="244" y="112"/>
                  </a:cubicBezTo>
                  <a:cubicBezTo>
                    <a:pt x="239" y="104"/>
                    <a:pt x="239" y="95"/>
                    <a:pt x="235" y="90"/>
                  </a:cubicBezTo>
                  <a:cubicBezTo>
                    <a:pt x="231" y="72"/>
                    <a:pt x="226" y="57"/>
                    <a:pt x="212" y="49"/>
                  </a:cubicBezTo>
                  <a:cubicBezTo>
                    <a:pt x="207" y="35"/>
                    <a:pt x="193" y="25"/>
                    <a:pt x="180" y="17"/>
                  </a:cubicBezTo>
                  <a:cubicBezTo>
                    <a:pt x="166" y="8"/>
                    <a:pt x="152" y="2"/>
                    <a:pt x="138" y="2"/>
                  </a:cubicBezTo>
                  <a:cubicBezTo>
                    <a:pt x="133" y="1"/>
                    <a:pt x="128" y="1"/>
                    <a:pt x="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4"/>
            <p:cNvSpPr/>
            <p:nvPr/>
          </p:nvSpPr>
          <p:spPr>
            <a:xfrm>
              <a:off x="2467100" y="1785900"/>
              <a:ext cx="9300" cy="8250"/>
            </a:xfrm>
            <a:custGeom>
              <a:avLst/>
              <a:gdLst/>
              <a:ahLst/>
              <a:cxnLst/>
              <a:rect l="l" t="t" r="r" b="b"/>
              <a:pathLst>
                <a:path w="372" h="330" extrusionOk="0">
                  <a:moveTo>
                    <a:pt x="136" y="1"/>
                  </a:moveTo>
                  <a:cubicBezTo>
                    <a:pt x="128" y="1"/>
                    <a:pt x="120" y="2"/>
                    <a:pt x="111" y="4"/>
                  </a:cubicBezTo>
                  <a:cubicBezTo>
                    <a:pt x="92" y="4"/>
                    <a:pt x="78" y="8"/>
                    <a:pt x="60" y="18"/>
                  </a:cubicBezTo>
                  <a:cubicBezTo>
                    <a:pt x="46" y="27"/>
                    <a:pt x="37" y="36"/>
                    <a:pt x="28" y="50"/>
                  </a:cubicBezTo>
                  <a:cubicBezTo>
                    <a:pt x="14" y="63"/>
                    <a:pt x="5" y="78"/>
                    <a:pt x="5" y="96"/>
                  </a:cubicBezTo>
                  <a:lnTo>
                    <a:pt x="1" y="128"/>
                  </a:lnTo>
                  <a:cubicBezTo>
                    <a:pt x="1" y="151"/>
                    <a:pt x="5" y="173"/>
                    <a:pt x="14" y="196"/>
                  </a:cubicBezTo>
                  <a:cubicBezTo>
                    <a:pt x="33" y="224"/>
                    <a:pt x="60" y="247"/>
                    <a:pt x="92" y="256"/>
                  </a:cubicBezTo>
                  <a:cubicBezTo>
                    <a:pt x="101" y="256"/>
                    <a:pt x="106" y="256"/>
                    <a:pt x="111" y="261"/>
                  </a:cubicBezTo>
                  <a:cubicBezTo>
                    <a:pt x="120" y="266"/>
                    <a:pt x="129" y="270"/>
                    <a:pt x="139" y="275"/>
                  </a:cubicBezTo>
                  <a:cubicBezTo>
                    <a:pt x="139" y="279"/>
                    <a:pt x="143" y="279"/>
                    <a:pt x="143" y="279"/>
                  </a:cubicBezTo>
                  <a:cubicBezTo>
                    <a:pt x="147" y="283"/>
                    <a:pt x="147" y="289"/>
                    <a:pt x="152" y="289"/>
                  </a:cubicBezTo>
                  <a:cubicBezTo>
                    <a:pt x="170" y="307"/>
                    <a:pt x="188" y="316"/>
                    <a:pt x="211" y="325"/>
                  </a:cubicBezTo>
                  <a:cubicBezTo>
                    <a:pt x="221" y="325"/>
                    <a:pt x="234" y="325"/>
                    <a:pt x="243" y="330"/>
                  </a:cubicBezTo>
                  <a:cubicBezTo>
                    <a:pt x="253" y="330"/>
                    <a:pt x="266" y="325"/>
                    <a:pt x="281" y="321"/>
                  </a:cubicBezTo>
                  <a:lnTo>
                    <a:pt x="289" y="321"/>
                  </a:lnTo>
                  <a:cubicBezTo>
                    <a:pt x="289" y="321"/>
                    <a:pt x="294" y="316"/>
                    <a:pt x="298" y="316"/>
                  </a:cubicBezTo>
                  <a:cubicBezTo>
                    <a:pt x="308" y="311"/>
                    <a:pt x="317" y="307"/>
                    <a:pt x="321" y="302"/>
                  </a:cubicBezTo>
                  <a:cubicBezTo>
                    <a:pt x="331" y="293"/>
                    <a:pt x="340" y="289"/>
                    <a:pt x="344" y="279"/>
                  </a:cubicBezTo>
                  <a:cubicBezTo>
                    <a:pt x="349" y="275"/>
                    <a:pt x="349" y="270"/>
                    <a:pt x="353" y="266"/>
                  </a:cubicBezTo>
                  <a:cubicBezTo>
                    <a:pt x="359" y="256"/>
                    <a:pt x="363" y="247"/>
                    <a:pt x="367" y="238"/>
                  </a:cubicBezTo>
                  <a:lnTo>
                    <a:pt x="367" y="234"/>
                  </a:lnTo>
                  <a:cubicBezTo>
                    <a:pt x="367" y="220"/>
                    <a:pt x="372" y="211"/>
                    <a:pt x="372" y="196"/>
                  </a:cubicBezTo>
                  <a:cubicBezTo>
                    <a:pt x="372" y="188"/>
                    <a:pt x="367" y="173"/>
                    <a:pt x="367" y="165"/>
                  </a:cubicBezTo>
                  <a:cubicBezTo>
                    <a:pt x="363" y="146"/>
                    <a:pt x="359" y="133"/>
                    <a:pt x="344" y="118"/>
                  </a:cubicBezTo>
                  <a:cubicBezTo>
                    <a:pt x="340" y="114"/>
                    <a:pt x="336" y="109"/>
                    <a:pt x="331" y="105"/>
                  </a:cubicBezTo>
                  <a:cubicBezTo>
                    <a:pt x="326" y="101"/>
                    <a:pt x="321" y="96"/>
                    <a:pt x="317" y="91"/>
                  </a:cubicBezTo>
                  <a:cubicBezTo>
                    <a:pt x="308" y="82"/>
                    <a:pt x="294" y="69"/>
                    <a:pt x="281" y="59"/>
                  </a:cubicBezTo>
                  <a:cubicBezTo>
                    <a:pt x="276" y="54"/>
                    <a:pt x="266" y="50"/>
                    <a:pt x="262" y="50"/>
                  </a:cubicBezTo>
                  <a:cubicBezTo>
                    <a:pt x="253" y="41"/>
                    <a:pt x="239" y="36"/>
                    <a:pt x="230" y="31"/>
                  </a:cubicBezTo>
                  <a:cubicBezTo>
                    <a:pt x="207" y="23"/>
                    <a:pt x="184" y="8"/>
                    <a:pt x="161" y="4"/>
                  </a:cubicBezTo>
                  <a:cubicBezTo>
                    <a:pt x="152" y="2"/>
                    <a:pt x="144"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4"/>
            <p:cNvSpPr/>
            <p:nvPr/>
          </p:nvSpPr>
          <p:spPr>
            <a:xfrm>
              <a:off x="2065825" y="1851475"/>
              <a:ext cx="114200" cy="138650"/>
            </a:xfrm>
            <a:custGeom>
              <a:avLst/>
              <a:gdLst/>
              <a:ahLst/>
              <a:cxnLst/>
              <a:rect l="l" t="t" r="r" b="b"/>
              <a:pathLst>
                <a:path w="4568" h="5546" extrusionOk="0">
                  <a:moveTo>
                    <a:pt x="1405" y="1"/>
                  </a:moveTo>
                  <a:cubicBezTo>
                    <a:pt x="1264" y="1"/>
                    <a:pt x="1124" y="15"/>
                    <a:pt x="987" y="45"/>
                  </a:cubicBezTo>
                  <a:cubicBezTo>
                    <a:pt x="872" y="73"/>
                    <a:pt x="762" y="115"/>
                    <a:pt x="671" y="192"/>
                  </a:cubicBezTo>
                  <a:cubicBezTo>
                    <a:pt x="578" y="266"/>
                    <a:pt x="519" y="380"/>
                    <a:pt x="496" y="500"/>
                  </a:cubicBezTo>
                  <a:cubicBezTo>
                    <a:pt x="455" y="733"/>
                    <a:pt x="519" y="981"/>
                    <a:pt x="656" y="1174"/>
                  </a:cubicBezTo>
                  <a:cubicBezTo>
                    <a:pt x="808" y="1389"/>
                    <a:pt x="1028" y="1546"/>
                    <a:pt x="1262" y="1660"/>
                  </a:cubicBezTo>
                  <a:cubicBezTo>
                    <a:pt x="1372" y="1715"/>
                    <a:pt x="1482" y="1760"/>
                    <a:pt x="1596" y="1793"/>
                  </a:cubicBezTo>
                  <a:cubicBezTo>
                    <a:pt x="1046" y="2109"/>
                    <a:pt x="542" y="2536"/>
                    <a:pt x="207" y="3072"/>
                  </a:cubicBezTo>
                  <a:cubicBezTo>
                    <a:pt x="97" y="3256"/>
                    <a:pt x="0" y="3457"/>
                    <a:pt x="0" y="3673"/>
                  </a:cubicBezTo>
                  <a:cubicBezTo>
                    <a:pt x="5" y="3884"/>
                    <a:pt x="97" y="4081"/>
                    <a:pt x="276" y="4196"/>
                  </a:cubicBezTo>
                  <a:cubicBezTo>
                    <a:pt x="389" y="4267"/>
                    <a:pt x="509" y="4296"/>
                    <a:pt x="630" y="4296"/>
                  </a:cubicBezTo>
                  <a:cubicBezTo>
                    <a:pt x="918" y="4296"/>
                    <a:pt x="1216" y="4134"/>
                    <a:pt x="1454" y="3989"/>
                  </a:cubicBezTo>
                  <a:cubicBezTo>
                    <a:pt x="1518" y="3953"/>
                    <a:pt x="1583" y="3912"/>
                    <a:pt x="1643" y="3870"/>
                  </a:cubicBezTo>
                  <a:lnTo>
                    <a:pt x="1643" y="3870"/>
                  </a:lnTo>
                  <a:cubicBezTo>
                    <a:pt x="1469" y="4205"/>
                    <a:pt x="1335" y="4600"/>
                    <a:pt x="1353" y="4985"/>
                  </a:cubicBezTo>
                  <a:cubicBezTo>
                    <a:pt x="1363" y="5163"/>
                    <a:pt x="1418" y="5347"/>
                    <a:pt x="1569" y="5462"/>
                  </a:cubicBezTo>
                  <a:cubicBezTo>
                    <a:pt x="1650" y="5522"/>
                    <a:pt x="1750" y="5546"/>
                    <a:pt x="1852" y="5546"/>
                  </a:cubicBezTo>
                  <a:cubicBezTo>
                    <a:pt x="1951" y="5546"/>
                    <a:pt x="2052" y="5523"/>
                    <a:pt x="2138" y="5489"/>
                  </a:cubicBezTo>
                  <a:cubicBezTo>
                    <a:pt x="2495" y="5343"/>
                    <a:pt x="2720" y="4994"/>
                    <a:pt x="2881" y="4659"/>
                  </a:cubicBezTo>
                  <a:cubicBezTo>
                    <a:pt x="2908" y="4600"/>
                    <a:pt x="2936" y="4535"/>
                    <a:pt x="2963" y="4475"/>
                  </a:cubicBezTo>
                  <a:lnTo>
                    <a:pt x="2963" y="4545"/>
                  </a:lnTo>
                  <a:cubicBezTo>
                    <a:pt x="2972" y="4673"/>
                    <a:pt x="2972" y="4801"/>
                    <a:pt x="3000" y="4925"/>
                  </a:cubicBezTo>
                  <a:cubicBezTo>
                    <a:pt x="3023" y="5040"/>
                    <a:pt x="3101" y="5145"/>
                    <a:pt x="3220" y="5168"/>
                  </a:cubicBezTo>
                  <a:cubicBezTo>
                    <a:pt x="3241" y="5173"/>
                    <a:pt x="3262" y="5175"/>
                    <a:pt x="3283" y="5175"/>
                  </a:cubicBezTo>
                  <a:cubicBezTo>
                    <a:pt x="3393" y="5175"/>
                    <a:pt x="3497" y="5110"/>
                    <a:pt x="3577" y="5040"/>
                  </a:cubicBezTo>
                  <a:cubicBezTo>
                    <a:pt x="3747" y="4888"/>
                    <a:pt x="3862" y="4659"/>
                    <a:pt x="3912" y="4444"/>
                  </a:cubicBezTo>
                  <a:cubicBezTo>
                    <a:pt x="3926" y="4384"/>
                    <a:pt x="3940" y="4325"/>
                    <a:pt x="3945" y="4264"/>
                  </a:cubicBezTo>
                  <a:cubicBezTo>
                    <a:pt x="3949" y="4270"/>
                    <a:pt x="3954" y="4278"/>
                    <a:pt x="3958" y="4283"/>
                  </a:cubicBezTo>
                  <a:cubicBezTo>
                    <a:pt x="4013" y="4384"/>
                    <a:pt x="4091" y="4499"/>
                    <a:pt x="4225" y="4499"/>
                  </a:cubicBezTo>
                  <a:cubicBezTo>
                    <a:pt x="4348" y="4499"/>
                    <a:pt x="4435" y="4397"/>
                    <a:pt x="4481" y="4292"/>
                  </a:cubicBezTo>
                  <a:cubicBezTo>
                    <a:pt x="4532" y="4173"/>
                    <a:pt x="4540" y="4035"/>
                    <a:pt x="4555" y="3906"/>
                  </a:cubicBezTo>
                  <a:cubicBezTo>
                    <a:pt x="4568" y="3779"/>
                    <a:pt x="4568" y="3650"/>
                    <a:pt x="4564" y="3517"/>
                  </a:cubicBezTo>
                  <a:cubicBezTo>
                    <a:pt x="4559" y="3246"/>
                    <a:pt x="4517" y="2976"/>
                    <a:pt x="4458" y="2714"/>
                  </a:cubicBezTo>
                  <a:cubicBezTo>
                    <a:pt x="4394" y="2412"/>
                    <a:pt x="4284" y="2123"/>
                    <a:pt x="4187" y="1834"/>
                  </a:cubicBezTo>
                  <a:cubicBezTo>
                    <a:pt x="4183" y="1811"/>
                    <a:pt x="4174" y="1798"/>
                    <a:pt x="4155" y="1788"/>
                  </a:cubicBezTo>
                  <a:cubicBezTo>
                    <a:pt x="3880" y="1023"/>
                    <a:pt x="3133" y="513"/>
                    <a:pt x="2413" y="215"/>
                  </a:cubicBezTo>
                  <a:cubicBezTo>
                    <a:pt x="2094" y="85"/>
                    <a:pt x="1749" y="1"/>
                    <a:pt x="1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4"/>
            <p:cNvSpPr/>
            <p:nvPr/>
          </p:nvSpPr>
          <p:spPr>
            <a:xfrm>
              <a:off x="2091625" y="1860100"/>
              <a:ext cx="86700" cy="89825"/>
            </a:xfrm>
            <a:custGeom>
              <a:avLst/>
              <a:gdLst/>
              <a:ahLst/>
              <a:cxnLst/>
              <a:rect l="l" t="t" r="r" b="b"/>
              <a:pathLst>
                <a:path w="3468" h="3593" extrusionOk="0">
                  <a:moveTo>
                    <a:pt x="725" y="235"/>
                  </a:moveTo>
                  <a:cubicBezTo>
                    <a:pt x="931" y="235"/>
                    <a:pt x="1142" y="290"/>
                    <a:pt x="1335" y="352"/>
                  </a:cubicBezTo>
                  <a:cubicBezTo>
                    <a:pt x="1853" y="513"/>
                    <a:pt x="2308" y="847"/>
                    <a:pt x="2638" y="1269"/>
                  </a:cubicBezTo>
                  <a:cubicBezTo>
                    <a:pt x="2803" y="1489"/>
                    <a:pt x="2935" y="1732"/>
                    <a:pt x="3032" y="1993"/>
                  </a:cubicBezTo>
                  <a:cubicBezTo>
                    <a:pt x="3119" y="2241"/>
                    <a:pt x="3188" y="2511"/>
                    <a:pt x="3188" y="2778"/>
                  </a:cubicBezTo>
                  <a:cubicBezTo>
                    <a:pt x="3193" y="2915"/>
                    <a:pt x="3174" y="3057"/>
                    <a:pt x="3110" y="3176"/>
                  </a:cubicBezTo>
                  <a:cubicBezTo>
                    <a:pt x="3078" y="3231"/>
                    <a:pt x="3045" y="3286"/>
                    <a:pt x="2990" y="3319"/>
                  </a:cubicBezTo>
                  <a:cubicBezTo>
                    <a:pt x="2968" y="3333"/>
                    <a:pt x="2946" y="3338"/>
                    <a:pt x="2925" y="3338"/>
                  </a:cubicBezTo>
                  <a:cubicBezTo>
                    <a:pt x="2903" y="3338"/>
                    <a:pt x="2881" y="3333"/>
                    <a:pt x="2858" y="3324"/>
                  </a:cubicBezTo>
                  <a:cubicBezTo>
                    <a:pt x="2742" y="3278"/>
                    <a:pt x="2679" y="3159"/>
                    <a:pt x="2651" y="3044"/>
                  </a:cubicBezTo>
                  <a:cubicBezTo>
                    <a:pt x="2600" y="2874"/>
                    <a:pt x="2596" y="2700"/>
                    <a:pt x="2537" y="2535"/>
                  </a:cubicBezTo>
                  <a:cubicBezTo>
                    <a:pt x="2518" y="2481"/>
                    <a:pt x="2470" y="2452"/>
                    <a:pt x="2422" y="2452"/>
                  </a:cubicBezTo>
                  <a:cubicBezTo>
                    <a:pt x="2377" y="2452"/>
                    <a:pt x="2332" y="2478"/>
                    <a:pt x="2316" y="2535"/>
                  </a:cubicBezTo>
                  <a:cubicBezTo>
                    <a:pt x="2230" y="2810"/>
                    <a:pt x="2000" y="3039"/>
                    <a:pt x="1730" y="3136"/>
                  </a:cubicBezTo>
                  <a:cubicBezTo>
                    <a:pt x="1660" y="3161"/>
                    <a:pt x="1567" y="3189"/>
                    <a:pt x="1481" y="3189"/>
                  </a:cubicBezTo>
                  <a:cubicBezTo>
                    <a:pt x="1431" y="3189"/>
                    <a:pt x="1383" y="3179"/>
                    <a:pt x="1345" y="3154"/>
                  </a:cubicBezTo>
                  <a:cubicBezTo>
                    <a:pt x="1220" y="3076"/>
                    <a:pt x="1400" y="2888"/>
                    <a:pt x="1459" y="2810"/>
                  </a:cubicBezTo>
                  <a:cubicBezTo>
                    <a:pt x="1597" y="2649"/>
                    <a:pt x="1743" y="2488"/>
                    <a:pt x="1904" y="2351"/>
                  </a:cubicBezTo>
                  <a:cubicBezTo>
                    <a:pt x="1972" y="2294"/>
                    <a:pt x="1908" y="2190"/>
                    <a:pt x="1835" y="2190"/>
                  </a:cubicBezTo>
                  <a:cubicBezTo>
                    <a:pt x="1820" y="2190"/>
                    <a:pt x="1804" y="2194"/>
                    <a:pt x="1789" y="2204"/>
                  </a:cubicBezTo>
                  <a:cubicBezTo>
                    <a:pt x="1605" y="2319"/>
                    <a:pt x="1408" y="2401"/>
                    <a:pt x="1202" y="2461"/>
                  </a:cubicBezTo>
                  <a:cubicBezTo>
                    <a:pt x="1090" y="2490"/>
                    <a:pt x="969" y="2526"/>
                    <a:pt x="849" y="2526"/>
                  </a:cubicBezTo>
                  <a:cubicBezTo>
                    <a:pt x="798" y="2526"/>
                    <a:pt x="747" y="2519"/>
                    <a:pt x="697" y="2503"/>
                  </a:cubicBezTo>
                  <a:cubicBezTo>
                    <a:pt x="647" y="2484"/>
                    <a:pt x="596" y="2452"/>
                    <a:pt x="587" y="2393"/>
                  </a:cubicBezTo>
                  <a:cubicBezTo>
                    <a:pt x="574" y="2319"/>
                    <a:pt x="638" y="2251"/>
                    <a:pt x="689" y="2204"/>
                  </a:cubicBezTo>
                  <a:cubicBezTo>
                    <a:pt x="839" y="2071"/>
                    <a:pt x="1019" y="1961"/>
                    <a:pt x="1193" y="1855"/>
                  </a:cubicBezTo>
                  <a:cubicBezTo>
                    <a:pt x="1394" y="1737"/>
                    <a:pt x="1610" y="1631"/>
                    <a:pt x="1830" y="1544"/>
                  </a:cubicBezTo>
                  <a:cubicBezTo>
                    <a:pt x="1926" y="1502"/>
                    <a:pt x="1905" y="1361"/>
                    <a:pt x="1810" y="1361"/>
                  </a:cubicBezTo>
                  <a:cubicBezTo>
                    <a:pt x="1800" y="1361"/>
                    <a:pt x="1790" y="1363"/>
                    <a:pt x="1779" y="1366"/>
                  </a:cubicBezTo>
                  <a:cubicBezTo>
                    <a:pt x="1771" y="1366"/>
                    <a:pt x="1762" y="1370"/>
                    <a:pt x="1752" y="1370"/>
                  </a:cubicBezTo>
                  <a:cubicBezTo>
                    <a:pt x="1740" y="1370"/>
                    <a:pt x="1729" y="1370"/>
                    <a:pt x="1717" y="1370"/>
                  </a:cubicBezTo>
                  <a:cubicBezTo>
                    <a:pt x="1459" y="1370"/>
                    <a:pt x="1205" y="1324"/>
                    <a:pt x="964" y="1223"/>
                  </a:cubicBezTo>
                  <a:cubicBezTo>
                    <a:pt x="839" y="1173"/>
                    <a:pt x="721" y="1108"/>
                    <a:pt x="606" y="1030"/>
                  </a:cubicBezTo>
                  <a:cubicBezTo>
                    <a:pt x="496" y="957"/>
                    <a:pt x="386" y="875"/>
                    <a:pt x="308" y="765"/>
                  </a:cubicBezTo>
                  <a:cubicBezTo>
                    <a:pt x="244" y="672"/>
                    <a:pt x="207" y="562"/>
                    <a:pt x="253" y="452"/>
                  </a:cubicBezTo>
                  <a:cubicBezTo>
                    <a:pt x="303" y="342"/>
                    <a:pt x="409" y="283"/>
                    <a:pt x="524" y="255"/>
                  </a:cubicBezTo>
                  <a:cubicBezTo>
                    <a:pt x="590" y="241"/>
                    <a:pt x="657" y="235"/>
                    <a:pt x="725" y="235"/>
                  </a:cubicBezTo>
                  <a:close/>
                  <a:moveTo>
                    <a:pt x="690" y="0"/>
                  </a:moveTo>
                  <a:cubicBezTo>
                    <a:pt x="663" y="0"/>
                    <a:pt x="637" y="1"/>
                    <a:pt x="611" y="3"/>
                  </a:cubicBezTo>
                  <a:cubicBezTo>
                    <a:pt x="321" y="31"/>
                    <a:pt x="1" y="278"/>
                    <a:pt x="37" y="600"/>
                  </a:cubicBezTo>
                  <a:cubicBezTo>
                    <a:pt x="56" y="774"/>
                    <a:pt x="166" y="920"/>
                    <a:pt x="294" y="1036"/>
                  </a:cubicBezTo>
                  <a:cubicBezTo>
                    <a:pt x="427" y="1154"/>
                    <a:pt x="579" y="1256"/>
                    <a:pt x="744" y="1333"/>
                  </a:cubicBezTo>
                  <a:cubicBezTo>
                    <a:pt x="932" y="1421"/>
                    <a:pt x="1129" y="1485"/>
                    <a:pt x="1335" y="1516"/>
                  </a:cubicBezTo>
                  <a:cubicBezTo>
                    <a:pt x="1248" y="1553"/>
                    <a:pt x="1165" y="1590"/>
                    <a:pt x="1087" y="1635"/>
                  </a:cubicBezTo>
                  <a:cubicBezTo>
                    <a:pt x="977" y="1696"/>
                    <a:pt x="871" y="1760"/>
                    <a:pt x="771" y="1828"/>
                  </a:cubicBezTo>
                  <a:cubicBezTo>
                    <a:pt x="670" y="1897"/>
                    <a:pt x="569" y="1971"/>
                    <a:pt x="496" y="2067"/>
                  </a:cubicBezTo>
                  <a:cubicBezTo>
                    <a:pt x="422" y="2158"/>
                    <a:pt x="367" y="2264"/>
                    <a:pt x="382" y="2388"/>
                  </a:cubicBezTo>
                  <a:cubicBezTo>
                    <a:pt x="390" y="2484"/>
                    <a:pt x="445" y="2566"/>
                    <a:pt x="532" y="2622"/>
                  </a:cubicBezTo>
                  <a:cubicBezTo>
                    <a:pt x="614" y="2673"/>
                    <a:pt x="713" y="2690"/>
                    <a:pt x="813" y="2690"/>
                  </a:cubicBezTo>
                  <a:cubicBezTo>
                    <a:pt x="909" y="2690"/>
                    <a:pt x="1006" y="2675"/>
                    <a:pt x="1091" y="2659"/>
                  </a:cubicBezTo>
                  <a:cubicBezTo>
                    <a:pt x="1174" y="2640"/>
                    <a:pt x="1248" y="2622"/>
                    <a:pt x="1326" y="2598"/>
                  </a:cubicBezTo>
                  <a:lnTo>
                    <a:pt x="1326" y="2598"/>
                  </a:lnTo>
                  <a:cubicBezTo>
                    <a:pt x="1307" y="2617"/>
                    <a:pt x="1294" y="2636"/>
                    <a:pt x="1275" y="2659"/>
                  </a:cubicBezTo>
                  <a:cubicBezTo>
                    <a:pt x="1147" y="2819"/>
                    <a:pt x="977" y="3053"/>
                    <a:pt x="1129" y="3259"/>
                  </a:cubicBezTo>
                  <a:cubicBezTo>
                    <a:pt x="1211" y="3373"/>
                    <a:pt x="1349" y="3411"/>
                    <a:pt x="1485" y="3411"/>
                  </a:cubicBezTo>
                  <a:cubicBezTo>
                    <a:pt x="1546" y="3411"/>
                    <a:pt x="1606" y="3403"/>
                    <a:pt x="1661" y="3392"/>
                  </a:cubicBezTo>
                  <a:cubicBezTo>
                    <a:pt x="1853" y="3351"/>
                    <a:pt x="2027" y="3259"/>
                    <a:pt x="2175" y="3136"/>
                  </a:cubicBezTo>
                  <a:cubicBezTo>
                    <a:pt x="2253" y="3072"/>
                    <a:pt x="2316" y="2994"/>
                    <a:pt x="2376" y="2915"/>
                  </a:cubicBezTo>
                  <a:cubicBezTo>
                    <a:pt x="2385" y="2979"/>
                    <a:pt x="2395" y="3044"/>
                    <a:pt x="2408" y="3108"/>
                  </a:cubicBezTo>
                  <a:cubicBezTo>
                    <a:pt x="2445" y="3269"/>
                    <a:pt x="2528" y="3406"/>
                    <a:pt x="2655" y="3502"/>
                  </a:cubicBezTo>
                  <a:cubicBezTo>
                    <a:pt x="2735" y="3560"/>
                    <a:pt x="2827" y="3593"/>
                    <a:pt x="2919" y="3593"/>
                  </a:cubicBezTo>
                  <a:cubicBezTo>
                    <a:pt x="2982" y="3593"/>
                    <a:pt x="3046" y="3577"/>
                    <a:pt x="3106" y="3544"/>
                  </a:cubicBezTo>
                  <a:cubicBezTo>
                    <a:pt x="3238" y="3466"/>
                    <a:pt x="3326" y="3314"/>
                    <a:pt x="3371" y="3172"/>
                  </a:cubicBezTo>
                  <a:cubicBezTo>
                    <a:pt x="3468" y="2874"/>
                    <a:pt x="3417" y="2539"/>
                    <a:pt x="3343" y="2241"/>
                  </a:cubicBezTo>
                  <a:cubicBezTo>
                    <a:pt x="3265" y="1934"/>
                    <a:pt x="3138" y="1645"/>
                    <a:pt x="2968" y="1375"/>
                  </a:cubicBezTo>
                  <a:cubicBezTo>
                    <a:pt x="2638" y="843"/>
                    <a:pt x="2137" y="435"/>
                    <a:pt x="1555" y="200"/>
                  </a:cubicBezTo>
                  <a:cubicBezTo>
                    <a:pt x="1408" y="141"/>
                    <a:pt x="1257" y="90"/>
                    <a:pt x="1106" y="54"/>
                  </a:cubicBezTo>
                  <a:cubicBezTo>
                    <a:pt x="971" y="27"/>
                    <a:pt x="829" y="0"/>
                    <a:pt x="6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4"/>
            <p:cNvSpPr/>
            <p:nvPr/>
          </p:nvSpPr>
          <p:spPr>
            <a:xfrm>
              <a:off x="2046800" y="1535850"/>
              <a:ext cx="201000" cy="209175"/>
            </a:xfrm>
            <a:custGeom>
              <a:avLst/>
              <a:gdLst/>
              <a:ahLst/>
              <a:cxnLst/>
              <a:rect l="l" t="t" r="r" b="b"/>
              <a:pathLst>
                <a:path w="8040" h="8367" extrusionOk="0">
                  <a:moveTo>
                    <a:pt x="4752" y="1"/>
                  </a:moveTo>
                  <a:cubicBezTo>
                    <a:pt x="4378" y="1"/>
                    <a:pt x="4062" y="268"/>
                    <a:pt x="3972" y="660"/>
                  </a:cubicBezTo>
                  <a:cubicBezTo>
                    <a:pt x="3903" y="963"/>
                    <a:pt x="3930" y="1279"/>
                    <a:pt x="3991" y="1586"/>
                  </a:cubicBezTo>
                  <a:cubicBezTo>
                    <a:pt x="3798" y="1251"/>
                    <a:pt x="3591" y="917"/>
                    <a:pt x="3288" y="678"/>
                  </a:cubicBezTo>
                  <a:cubicBezTo>
                    <a:pt x="3092" y="520"/>
                    <a:pt x="2826" y="416"/>
                    <a:pt x="2569" y="416"/>
                  </a:cubicBezTo>
                  <a:cubicBezTo>
                    <a:pt x="2341" y="416"/>
                    <a:pt x="2121" y="498"/>
                    <a:pt x="1963" y="697"/>
                  </a:cubicBezTo>
                  <a:cubicBezTo>
                    <a:pt x="1807" y="889"/>
                    <a:pt x="1729" y="1192"/>
                    <a:pt x="1679" y="1435"/>
                  </a:cubicBezTo>
                  <a:cubicBezTo>
                    <a:pt x="1661" y="1531"/>
                    <a:pt x="1652" y="1623"/>
                    <a:pt x="1656" y="1715"/>
                  </a:cubicBezTo>
                  <a:cubicBezTo>
                    <a:pt x="1562" y="1682"/>
                    <a:pt x="1464" y="1664"/>
                    <a:pt x="1366" y="1664"/>
                  </a:cubicBezTo>
                  <a:cubicBezTo>
                    <a:pt x="1192" y="1664"/>
                    <a:pt x="1020" y="1721"/>
                    <a:pt x="876" y="1857"/>
                  </a:cubicBezTo>
                  <a:cubicBezTo>
                    <a:pt x="573" y="2141"/>
                    <a:pt x="454" y="2687"/>
                    <a:pt x="477" y="3095"/>
                  </a:cubicBezTo>
                  <a:cubicBezTo>
                    <a:pt x="514" y="3654"/>
                    <a:pt x="780" y="4187"/>
                    <a:pt x="1106" y="4640"/>
                  </a:cubicBezTo>
                  <a:cubicBezTo>
                    <a:pt x="1202" y="4778"/>
                    <a:pt x="1312" y="4915"/>
                    <a:pt x="1422" y="5044"/>
                  </a:cubicBezTo>
                  <a:cubicBezTo>
                    <a:pt x="1417" y="5044"/>
                    <a:pt x="1417" y="5044"/>
                    <a:pt x="1413" y="5040"/>
                  </a:cubicBezTo>
                  <a:cubicBezTo>
                    <a:pt x="1214" y="4904"/>
                    <a:pt x="930" y="4589"/>
                    <a:pt x="662" y="4589"/>
                  </a:cubicBezTo>
                  <a:cubicBezTo>
                    <a:pt x="659" y="4589"/>
                    <a:pt x="655" y="4590"/>
                    <a:pt x="651" y="4590"/>
                  </a:cubicBezTo>
                  <a:cubicBezTo>
                    <a:pt x="1" y="4613"/>
                    <a:pt x="761" y="5760"/>
                    <a:pt x="922" y="5938"/>
                  </a:cubicBezTo>
                  <a:cubicBezTo>
                    <a:pt x="1362" y="6429"/>
                    <a:pt x="1890" y="6865"/>
                    <a:pt x="2422" y="7254"/>
                  </a:cubicBezTo>
                  <a:cubicBezTo>
                    <a:pt x="3000" y="7681"/>
                    <a:pt x="3627" y="8057"/>
                    <a:pt x="4311" y="8282"/>
                  </a:cubicBezTo>
                  <a:cubicBezTo>
                    <a:pt x="4328" y="8288"/>
                    <a:pt x="4344" y="8290"/>
                    <a:pt x="4360" y="8290"/>
                  </a:cubicBezTo>
                  <a:cubicBezTo>
                    <a:pt x="4395" y="8290"/>
                    <a:pt x="4428" y="8277"/>
                    <a:pt x="4453" y="8255"/>
                  </a:cubicBezTo>
                  <a:cubicBezTo>
                    <a:pt x="4678" y="8335"/>
                    <a:pt x="4924" y="8367"/>
                    <a:pt x="5170" y="8367"/>
                  </a:cubicBezTo>
                  <a:cubicBezTo>
                    <a:pt x="5447" y="8367"/>
                    <a:pt x="5724" y="8326"/>
                    <a:pt x="5972" y="8268"/>
                  </a:cubicBezTo>
                  <a:cubicBezTo>
                    <a:pt x="6802" y="8067"/>
                    <a:pt x="7388" y="7438"/>
                    <a:pt x="7700" y="6659"/>
                  </a:cubicBezTo>
                  <a:cubicBezTo>
                    <a:pt x="8040" y="5787"/>
                    <a:pt x="7953" y="4778"/>
                    <a:pt x="7755" y="3884"/>
                  </a:cubicBezTo>
                  <a:cubicBezTo>
                    <a:pt x="7650" y="3412"/>
                    <a:pt x="7507" y="2944"/>
                    <a:pt x="7342" y="2485"/>
                  </a:cubicBezTo>
                  <a:cubicBezTo>
                    <a:pt x="7200" y="2081"/>
                    <a:pt x="7045" y="1669"/>
                    <a:pt x="6810" y="1306"/>
                  </a:cubicBezTo>
                  <a:cubicBezTo>
                    <a:pt x="6599" y="981"/>
                    <a:pt x="6237" y="490"/>
                    <a:pt x="5834" y="394"/>
                  </a:cubicBezTo>
                  <a:cubicBezTo>
                    <a:pt x="5796" y="386"/>
                    <a:pt x="5760" y="382"/>
                    <a:pt x="5724" y="382"/>
                  </a:cubicBezTo>
                  <a:cubicBezTo>
                    <a:pt x="5642" y="382"/>
                    <a:pt x="5566" y="403"/>
                    <a:pt x="5498" y="445"/>
                  </a:cubicBezTo>
                  <a:cubicBezTo>
                    <a:pt x="5403" y="248"/>
                    <a:pt x="5215" y="105"/>
                    <a:pt x="5003" y="41"/>
                  </a:cubicBezTo>
                  <a:cubicBezTo>
                    <a:pt x="4918" y="14"/>
                    <a:pt x="4833" y="1"/>
                    <a:pt x="4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4"/>
            <p:cNvSpPr/>
            <p:nvPr/>
          </p:nvSpPr>
          <p:spPr>
            <a:xfrm>
              <a:off x="2062050" y="1548375"/>
              <a:ext cx="173125" cy="187250"/>
            </a:xfrm>
            <a:custGeom>
              <a:avLst/>
              <a:gdLst/>
              <a:ahLst/>
              <a:cxnLst/>
              <a:rect l="l" t="t" r="r" b="b"/>
              <a:pathLst>
                <a:path w="6925" h="7490" extrusionOk="0">
                  <a:moveTo>
                    <a:pt x="4100" y="1"/>
                  </a:moveTo>
                  <a:cubicBezTo>
                    <a:pt x="3970" y="1"/>
                    <a:pt x="3832" y="53"/>
                    <a:pt x="3779" y="149"/>
                  </a:cubicBezTo>
                  <a:cubicBezTo>
                    <a:pt x="3623" y="411"/>
                    <a:pt x="3641" y="765"/>
                    <a:pt x="3692" y="1057"/>
                  </a:cubicBezTo>
                  <a:cubicBezTo>
                    <a:pt x="3788" y="1608"/>
                    <a:pt x="3857" y="2090"/>
                    <a:pt x="3775" y="2158"/>
                  </a:cubicBezTo>
                  <a:cubicBezTo>
                    <a:pt x="3765" y="2167"/>
                    <a:pt x="3755" y="2173"/>
                    <a:pt x="3744" y="2173"/>
                  </a:cubicBezTo>
                  <a:cubicBezTo>
                    <a:pt x="3691" y="2173"/>
                    <a:pt x="3586" y="2045"/>
                    <a:pt x="3114" y="1398"/>
                  </a:cubicBezTo>
                  <a:cubicBezTo>
                    <a:pt x="2935" y="1150"/>
                    <a:pt x="2761" y="865"/>
                    <a:pt x="2528" y="663"/>
                  </a:cubicBezTo>
                  <a:cubicBezTo>
                    <a:pt x="2349" y="512"/>
                    <a:pt x="2128" y="434"/>
                    <a:pt x="1918" y="434"/>
                  </a:cubicBezTo>
                  <a:cubicBezTo>
                    <a:pt x="1588" y="434"/>
                    <a:pt x="1284" y="626"/>
                    <a:pt x="1211" y="1030"/>
                  </a:cubicBezTo>
                  <a:cubicBezTo>
                    <a:pt x="1174" y="1227"/>
                    <a:pt x="1184" y="1443"/>
                    <a:pt x="1224" y="1654"/>
                  </a:cubicBezTo>
                  <a:cubicBezTo>
                    <a:pt x="1233" y="1677"/>
                    <a:pt x="1215" y="1697"/>
                    <a:pt x="1193" y="1697"/>
                  </a:cubicBezTo>
                  <a:cubicBezTo>
                    <a:pt x="1188" y="1697"/>
                    <a:pt x="1184" y="1696"/>
                    <a:pt x="1179" y="1695"/>
                  </a:cubicBezTo>
                  <a:cubicBezTo>
                    <a:pt x="1052" y="1649"/>
                    <a:pt x="920" y="1617"/>
                    <a:pt x="791" y="1617"/>
                  </a:cubicBezTo>
                  <a:cubicBezTo>
                    <a:pt x="781" y="1617"/>
                    <a:pt x="771" y="1617"/>
                    <a:pt x="761" y="1618"/>
                  </a:cubicBezTo>
                  <a:cubicBezTo>
                    <a:pt x="115" y="1640"/>
                    <a:pt x="1" y="2333"/>
                    <a:pt x="111" y="2833"/>
                  </a:cubicBezTo>
                  <a:cubicBezTo>
                    <a:pt x="257" y="3474"/>
                    <a:pt x="816" y="4291"/>
                    <a:pt x="1298" y="4924"/>
                  </a:cubicBezTo>
                  <a:cubicBezTo>
                    <a:pt x="1320" y="4953"/>
                    <a:pt x="1298" y="4986"/>
                    <a:pt x="1269" y="4986"/>
                  </a:cubicBezTo>
                  <a:cubicBezTo>
                    <a:pt x="1262" y="4986"/>
                    <a:pt x="1255" y="4984"/>
                    <a:pt x="1248" y="4979"/>
                  </a:cubicBezTo>
                  <a:cubicBezTo>
                    <a:pt x="1046" y="4841"/>
                    <a:pt x="839" y="4681"/>
                    <a:pt x="706" y="4594"/>
                  </a:cubicBezTo>
                  <a:cubicBezTo>
                    <a:pt x="595" y="4521"/>
                    <a:pt x="422" y="4450"/>
                    <a:pt x="299" y="4450"/>
                  </a:cubicBezTo>
                  <a:cubicBezTo>
                    <a:pt x="138" y="4450"/>
                    <a:pt x="67" y="4573"/>
                    <a:pt x="348" y="4975"/>
                  </a:cubicBezTo>
                  <a:cubicBezTo>
                    <a:pt x="1311" y="6345"/>
                    <a:pt x="2418" y="6978"/>
                    <a:pt x="4027" y="7405"/>
                  </a:cubicBezTo>
                  <a:cubicBezTo>
                    <a:pt x="4077" y="7418"/>
                    <a:pt x="4341" y="7489"/>
                    <a:pt x="4678" y="7489"/>
                  </a:cubicBezTo>
                  <a:cubicBezTo>
                    <a:pt x="5044" y="7489"/>
                    <a:pt x="5496" y="7406"/>
                    <a:pt x="5861" y="7075"/>
                  </a:cubicBezTo>
                  <a:cubicBezTo>
                    <a:pt x="6480" y="6520"/>
                    <a:pt x="6787" y="5786"/>
                    <a:pt x="6856" y="4983"/>
                  </a:cubicBezTo>
                  <a:cubicBezTo>
                    <a:pt x="6925" y="4158"/>
                    <a:pt x="6746" y="3324"/>
                    <a:pt x="6467" y="2548"/>
                  </a:cubicBezTo>
                  <a:cubicBezTo>
                    <a:pt x="6319" y="2145"/>
                    <a:pt x="6145" y="1750"/>
                    <a:pt x="5962" y="1360"/>
                  </a:cubicBezTo>
                  <a:cubicBezTo>
                    <a:pt x="5788" y="998"/>
                    <a:pt x="5618" y="640"/>
                    <a:pt x="5329" y="352"/>
                  </a:cubicBezTo>
                  <a:cubicBezTo>
                    <a:pt x="5273" y="293"/>
                    <a:pt x="5193" y="261"/>
                    <a:pt x="5113" y="261"/>
                  </a:cubicBezTo>
                  <a:cubicBezTo>
                    <a:pt x="5062" y="261"/>
                    <a:pt x="5011" y="274"/>
                    <a:pt x="4967" y="301"/>
                  </a:cubicBezTo>
                  <a:cubicBezTo>
                    <a:pt x="4866" y="361"/>
                    <a:pt x="4806" y="443"/>
                    <a:pt x="4778" y="535"/>
                  </a:cubicBezTo>
                  <a:cubicBezTo>
                    <a:pt x="4776" y="554"/>
                    <a:pt x="4761" y="563"/>
                    <a:pt x="4745" y="563"/>
                  </a:cubicBezTo>
                  <a:cubicBezTo>
                    <a:pt x="4734" y="563"/>
                    <a:pt x="4722" y="558"/>
                    <a:pt x="4715" y="549"/>
                  </a:cubicBezTo>
                  <a:cubicBezTo>
                    <a:pt x="4600" y="388"/>
                    <a:pt x="4476" y="232"/>
                    <a:pt x="4338" y="86"/>
                  </a:cubicBezTo>
                  <a:cubicBezTo>
                    <a:pt x="4285" y="28"/>
                    <a:pt x="4194"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4"/>
            <p:cNvSpPr/>
            <p:nvPr/>
          </p:nvSpPr>
          <p:spPr>
            <a:xfrm>
              <a:off x="2074300" y="1542650"/>
              <a:ext cx="182900" cy="202350"/>
            </a:xfrm>
            <a:custGeom>
              <a:avLst/>
              <a:gdLst/>
              <a:ahLst/>
              <a:cxnLst/>
              <a:rect l="l" t="t" r="r" b="b"/>
              <a:pathLst>
                <a:path w="7316" h="8094" extrusionOk="0">
                  <a:moveTo>
                    <a:pt x="5508" y="0"/>
                  </a:moveTo>
                  <a:cubicBezTo>
                    <a:pt x="5473" y="0"/>
                    <a:pt x="5438" y="6"/>
                    <a:pt x="5403" y="16"/>
                  </a:cubicBezTo>
                  <a:cubicBezTo>
                    <a:pt x="4991" y="150"/>
                    <a:pt x="5202" y="796"/>
                    <a:pt x="5261" y="1081"/>
                  </a:cubicBezTo>
                  <a:cubicBezTo>
                    <a:pt x="5371" y="1617"/>
                    <a:pt x="5537" y="2144"/>
                    <a:pt x="5683" y="2672"/>
                  </a:cubicBezTo>
                  <a:cubicBezTo>
                    <a:pt x="5835" y="3204"/>
                    <a:pt x="5962" y="3767"/>
                    <a:pt x="6004" y="4323"/>
                  </a:cubicBezTo>
                  <a:cubicBezTo>
                    <a:pt x="6041" y="4749"/>
                    <a:pt x="6022" y="5244"/>
                    <a:pt x="5852" y="5662"/>
                  </a:cubicBezTo>
                  <a:cubicBezTo>
                    <a:pt x="5789" y="4956"/>
                    <a:pt x="5619" y="4258"/>
                    <a:pt x="5376" y="3593"/>
                  </a:cubicBezTo>
                  <a:cubicBezTo>
                    <a:pt x="5119" y="2897"/>
                    <a:pt x="4821" y="2084"/>
                    <a:pt x="4165" y="1667"/>
                  </a:cubicBezTo>
                  <a:cubicBezTo>
                    <a:pt x="3918" y="1509"/>
                    <a:pt x="3644" y="1431"/>
                    <a:pt x="3378" y="1431"/>
                  </a:cubicBezTo>
                  <a:cubicBezTo>
                    <a:pt x="2932" y="1431"/>
                    <a:pt x="2505" y="1650"/>
                    <a:pt x="2252" y="2080"/>
                  </a:cubicBezTo>
                  <a:cubicBezTo>
                    <a:pt x="2051" y="2425"/>
                    <a:pt x="1964" y="2842"/>
                    <a:pt x="1964" y="3259"/>
                  </a:cubicBezTo>
                  <a:cubicBezTo>
                    <a:pt x="1941" y="3240"/>
                    <a:pt x="1922" y="3223"/>
                    <a:pt x="1900" y="3204"/>
                  </a:cubicBezTo>
                  <a:cubicBezTo>
                    <a:pt x="1629" y="2984"/>
                    <a:pt x="1280" y="2722"/>
                    <a:pt x="927" y="2667"/>
                  </a:cubicBezTo>
                  <a:cubicBezTo>
                    <a:pt x="876" y="2658"/>
                    <a:pt x="828" y="2654"/>
                    <a:pt x="784" y="2654"/>
                  </a:cubicBezTo>
                  <a:cubicBezTo>
                    <a:pt x="0" y="2654"/>
                    <a:pt x="319" y="3936"/>
                    <a:pt x="510" y="4391"/>
                  </a:cubicBezTo>
                  <a:cubicBezTo>
                    <a:pt x="859" y="5226"/>
                    <a:pt x="1409" y="5947"/>
                    <a:pt x="1991" y="6629"/>
                  </a:cubicBezTo>
                  <a:cubicBezTo>
                    <a:pt x="2588" y="7322"/>
                    <a:pt x="3266" y="7890"/>
                    <a:pt x="4193" y="8055"/>
                  </a:cubicBezTo>
                  <a:cubicBezTo>
                    <a:pt x="4329" y="8081"/>
                    <a:pt x="4470" y="8094"/>
                    <a:pt x="4611" y="8094"/>
                  </a:cubicBezTo>
                  <a:cubicBezTo>
                    <a:pt x="5138" y="8094"/>
                    <a:pt x="5671" y="7915"/>
                    <a:pt x="6022" y="7542"/>
                  </a:cubicBezTo>
                  <a:cubicBezTo>
                    <a:pt x="6025" y="7544"/>
                    <a:pt x="6028" y="7544"/>
                    <a:pt x="6031" y="7544"/>
                  </a:cubicBezTo>
                  <a:cubicBezTo>
                    <a:pt x="6111" y="7544"/>
                    <a:pt x="6332" y="7250"/>
                    <a:pt x="6380" y="7175"/>
                  </a:cubicBezTo>
                  <a:cubicBezTo>
                    <a:pt x="6885" y="6359"/>
                    <a:pt x="7086" y="5776"/>
                    <a:pt x="7201" y="4823"/>
                  </a:cubicBezTo>
                  <a:cubicBezTo>
                    <a:pt x="7315" y="3877"/>
                    <a:pt x="7215" y="2887"/>
                    <a:pt x="6912" y="1989"/>
                  </a:cubicBezTo>
                  <a:cubicBezTo>
                    <a:pt x="6765" y="1557"/>
                    <a:pt x="6582" y="1126"/>
                    <a:pt x="6339" y="741"/>
                  </a:cubicBezTo>
                  <a:cubicBezTo>
                    <a:pt x="6185" y="500"/>
                    <a:pt x="5853" y="0"/>
                    <a:pt x="5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4"/>
            <p:cNvSpPr/>
            <p:nvPr/>
          </p:nvSpPr>
          <p:spPr>
            <a:xfrm>
              <a:off x="2088875" y="1553600"/>
              <a:ext cx="155925" cy="182450"/>
            </a:xfrm>
            <a:custGeom>
              <a:avLst/>
              <a:gdLst/>
              <a:ahLst/>
              <a:cxnLst/>
              <a:rect l="l" t="t" r="r" b="b"/>
              <a:pathLst>
                <a:path w="6237" h="7298" extrusionOk="0">
                  <a:moveTo>
                    <a:pt x="5114" y="1"/>
                  </a:moveTo>
                  <a:cubicBezTo>
                    <a:pt x="4990" y="1"/>
                    <a:pt x="4872" y="132"/>
                    <a:pt x="4944" y="281"/>
                  </a:cubicBezTo>
                  <a:cubicBezTo>
                    <a:pt x="5146" y="725"/>
                    <a:pt x="5320" y="1174"/>
                    <a:pt x="5462" y="1629"/>
                  </a:cubicBezTo>
                  <a:cubicBezTo>
                    <a:pt x="5618" y="2165"/>
                    <a:pt x="5720" y="2711"/>
                    <a:pt x="5769" y="3252"/>
                  </a:cubicBezTo>
                  <a:cubicBezTo>
                    <a:pt x="5843" y="4045"/>
                    <a:pt x="5852" y="5151"/>
                    <a:pt x="5132" y="5651"/>
                  </a:cubicBezTo>
                  <a:cubicBezTo>
                    <a:pt x="5068" y="4940"/>
                    <a:pt x="4843" y="4265"/>
                    <a:pt x="4591" y="3596"/>
                  </a:cubicBezTo>
                  <a:cubicBezTo>
                    <a:pt x="4348" y="2950"/>
                    <a:pt x="4063" y="2279"/>
                    <a:pt x="3550" y="1794"/>
                  </a:cubicBezTo>
                  <a:cubicBezTo>
                    <a:pt x="3346" y="1597"/>
                    <a:pt x="3080" y="1395"/>
                    <a:pt x="2784" y="1395"/>
                  </a:cubicBezTo>
                  <a:cubicBezTo>
                    <a:pt x="2740" y="1395"/>
                    <a:pt x="2696" y="1399"/>
                    <a:pt x="2651" y="1409"/>
                  </a:cubicBezTo>
                  <a:cubicBezTo>
                    <a:pt x="2312" y="1477"/>
                    <a:pt x="2133" y="1757"/>
                    <a:pt x="2060" y="2073"/>
                  </a:cubicBezTo>
                  <a:cubicBezTo>
                    <a:pt x="1922" y="2637"/>
                    <a:pt x="1917" y="3229"/>
                    <a:pt x="1940" y="3811"/>
                  </a:cubicBezTo>
                  <a:cubicBezTo>
                    <a:pt x="1762" y="3600"/>
                    <a:pt x="1573" y="3390"/>
                    <a:pt x="1381" y="3187"/>
                  </a:cubicBezTo>
                  <a:cubicBezTo>
                    <a:pt x="1060" y="2840"/>
                    <a:pt x="729" y="2472"/>
                    <a:pt x="238" y="2412"/>
                  </a:cubicBezTo>
                  <a:cubicBezTo>
                    <a:pt x="233" y="2412"/>
                    <a:pt x="227" y="2412"/>
                    <a:pt x="221" y="2412"/>
                  </a:cubicBezTo>
                  <a:cubicBezTo>
                    <a:pt x="105" y="2412"/>
                    <a:pt x="1" y="2537"/>
                    <a:pt x="5" y="2647"/>
                  </a:cubicBezTo>
                  <a:cubicBezTo>
                    <a:pt x="33" y="3426"/>
                    <a:pt x="395" y="4133"/>
                    <a:pt x="831" y="4766"/>
                  </a:cubicBezTo>
                  <a:cubicBezTo>
                    <a:pt x="1239" y="5361"/>
                    <a:pt x="1715" y="5911"/>
                    <a:pt x="2253" y="6393"/>
                  </a:cubicBezTo>
                  <a:cubicBezTo>
                    <a:pt x="2770" y="6851"/>
                    <a:pt x="3348" y="7287"/>
                    <a:pt x="4073" y="7297"/>
                  </a:cubicBezTo>
                  <a:cubicBezTo>
                    <a:pt x="4083" y="7297"/>
                    <a:pt x="4092" y="7297"/>
                    <a:pt x="4102" y="7297"/>
                  </a:cubicBezTo>
                  <a:cubicBezTo>
                    <a:pt x="4614" y="7297"/>
                    <a:pt x="5101" y="7069"/>
                    <a:pt x="5379" y="6654"/>
                  </a:cubicBezTo>
                  <a:cubicBezTo>
                    <a:pt x="5381" y="6655"/>
                    <a:pt x="5383" y="6655"/>
                    <a:pt x="5385" y="6655"/>
                  </a:cubicBezTo>
                  <a:cubicBezTo>
                    <a:pt x="5430" y="6655"/>
                    <a:pt x="5578" y="6455"/>
                    <a:pt x="5610" y="6411"/>
                  </a:cubicBezTo>
                  <a:cubicBezTo>
                    <a:pt x="5912" y="5939"/>
                    <a:pt x="5999" y="5623"/>
                    <a:pt x="6114" y="5077"/>
                  </a:cubicBezTo>
                  <a:cubicBezTo>
                    <a:pt x="6237" y="4504"/>
                    <a:pt x="6196" y="3958"/>
                    <a:pt x="6182" y="3376"/>
                  </a:cubicBezTo>
                  <a:cubicBezTo>
                    <a:pt x="6154" y="2247"/>
                    <a:pt x="5885" y="1051"/>
                    <a:pt x="5269" y="92"/>
                  </a:cubicBezTo>
                  <a:cubicBezTo>
                    <a:pt x="5228" y="28"/>
                    <a:pt x="5170" y="1"/>
                    <a:pt x="5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1" name="Google Shape;3551;p44"/>
          <p:cNvSpPr txBox="1">
            <a:spLocks noGrp="1"/>
          </p:cNvSpPr>
          <p:nvPr>
            <p:ph type="title"/>
          </p:nvPr>
        </p:nvSpPr>
        <p:spPr>
          <a:xfrm>
            <a:off x="1393075" y="519400"/>
            <a:ext cx="6357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552" name="Google Shape;3552;p44"/>
          <p:cNvPicPr preferRelativeResize="0"/>
          <p:nvPr/>
        </p:nvPicPr>
        <p:blipFill>
          <a:blip r:embed="rId2">
            <a:alphaModFix amt="50000"/>
          </a:blip>
          <a:stretch>
            <a:fillRect/>
          </a:stretch>
        </p:blipFill>
        <p:spPr>
          <a:xfrm>
            <a:off x="-1767449" y="-1731832"/>
            <a:ext cx="3852000" cy="3445953"/>
          </a:xfrm>
          <a:prstGeom prst="rect">
            <a:avLst/>
          </a:prstGeom>
          <a:noFill/>
          <a:ln>
            <a:noFill/>
          </a:ln>
        </p:spPr>
      </p:pic>
      <p:pic>
        <p:nvPicPr>
          <p:cNvPr id="3553" name="Google Shape;3553;p44"/>
          <p:cNvPicPr preferRelativeResize="0"/>
          <p:nvPr/>
        </p:nvPicPr>
        <p:blipFill>
          <a:blip r:embed="rId2">
            <a:alphaModFix amt="50000"/>
          </a:blip>
          <a:stretch>
            <a:fillRect/>
          </a:stretch>
        </p:blipFill>
        <p:spPr>
          <a:xfrm>
            <a:off x="7722776" y="-1731832"/>
            <a:ext cx="3852000" cy="344595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3840"/>
        <p:cNvGrpSpPr/>
        <p:nvPr/>
      </p:nvGrpSpPr>
      <p:grpSpPr>
        <a:xfrm>
          <a:off x="0" y="0"/>
          <a:ext cx="0" cy="0"/>
          <a:chOff x="0" y="0"/>
          <a:chExt cx="0" cy="0"/>
        </a:xfrm>
      </p:grpSpPr>
      <p:sp>
        <p:nvSpPr>
          <p:cNvPr id="3841" name="Google Shape;3841;p48"/>
          <p:cNvSpPr/>
          <p:nvPr/>
        </p:nvSpPr>
        <p:spPr>
          <a:xfrm rot="-4038284" flipH="1">
            <a:off x="7651041" y="-996803"/>
            <a:ext cx="2193282" cy="2836678"/>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48"/>
          <p:cNvSpPr/>
          <p:nvPr/>
        </p:nvSpPr>
        <p:spPr>
          <a:xfrm rot="-818131">
            <a:off x="-1729370" y="-511390"/>
            <a:ext cx="3259946" cy="1676976"/>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43" name="Google Shape;3843;p48"/>
          <p:cNvGrpSpPr/>
          <p:nvPr/>
        </p:nvGrpSpPr>
        <p:grpSpPr>
          <a:xfrm rot="1702121" flipH="1">
            <a:off x="-1409092" y="-750648"/>
            <a:ext cx="2877440" cy="2228610"/>
            <a:chOff x="9298389" y="-164681"/>
            <a:chExt cx="3403527" cy="2636070"/>
          </a:xfrm>
        </p:grpSpPr>
        <p:sp>
          <p:nvSpPr>
            <p:cNvPr id="3844" name="Google Shape;3844;p48"/>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48"/>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6" name="Google Shape;3846;p48"/>
          <p:cNvGrpSpPr/>
          <p:nvPr/>
        </p:nvGrpSpPr>
        <p:grpSpPr>
          <a:xfrm rot="-2052684">
            <a:off x="8443735" y="3653551"/>
            <a:ext cx="1046336" cy="1939290"/>
            <a:chOff x="3321775" y="2146200"/>
            <a:chExt cx="1129175" cy="2092825"/>
          </a:xfrm>
        </p:grpSpPr>
        <p:sp>
          <p:nvSpPr>
            <p:cNvPr id="3847" name="Google Shape;3847;p48"/>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48"/>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48"/>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48"/>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48"/>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48"/>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48"/>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48"/>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48"/>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8"/>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48"/>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48"/>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48"/>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48"/>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48"/>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48"/>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48"/>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48"/>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48"/>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48"/>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48"/>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48"/>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48"/>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48"/>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48"/>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48"/>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48"/>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48"/>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48"/>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48"/>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77" name="Google Shape;3877;p48"/>
          <p:cNvPicPr preferRelativeResize="0"/>
          <p:nvPr/>
        </p:nvPicPr>
        <p:blipFill>
          <a:blip r:embed="rId2">
            <a:alphaModFix amt="51000"/>
          </a:blip>
          <a:stretch>
            <a:fillRect/>
          </a:stretch>
        </p:blipFill>
        <p:spPr>
          <a:xfrm>
            <a:off x="-854112" y="-534827"/>
            <a:ext cx="2715351" cy="2429151"/>
          </a:xfrm>
          <a:prstGeom prst="rect">
            <a:avLst/>
          </a:prstGeom>
          <a:noFill/>
          <a:ln>
            <a:noFill/>
          </a:ln>
        </p:spPr>
      </p:pic>
      <p:pic>
        <p:nvPicPr>
          <p:cNvPr id="3878" name="Google Shape;3878;p48"/>
          <p:cNvPicPr preferRelativeResize="0"/>
          <p:nvPr/>
        </p:nvPicPr>
        <p:blipFill>
          <a:blip r:embed="rId2">
            <a:alphaModFix amt="51000"/>
          </a:blip>
          <a:stretch>
            <a:fillRect/>
          </a:stretch>
        </p:blipFill>
        <p:spPr>
          <a:xfrm>
            <a:off x="7414563" y="-534827"/>
            <a:ext cx="2715351" cy="2429151"/>
          </a:xfrm>
          <a:prstGeom prst="rect">
            <a:avLst/>
          </a:prstGeom>
          <a:noFill/>
          <a:ln>
            <a:noFill/>
          </a:ln>
        </p:spPr>
      </p:pic>
      <p:pic>
        <p:nvPicPr>
          <p:cNvPr id="3879" name="Google Shape;3879;p48"/>
          <p:cNvPicPr preferRelativeResize="0"/>
          <p:nvPr/>
        </p:nvPicPr>
        <p:blipFill>
          <a:blip r:embed="rId2">
            <a:alphaModFix amt="51000"/>
          </a:blip>
          <a:stretch>
            <a:fillRect/>
          </a:stretch>
        </p:blipFill>
        <p:spPr>
          <a:xfrm>
            <a:off x="7414563" y="3449748"/>
            <a:ext cx="2715351" cy="24291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9"/>
        <p:cNvGrpSpPr/>
        <p:nvPr/>
      </p:nvGrpSpPr>
      <p:grpSpPr>
        <a:xfrm>
          <a:off x="0" y="0"/>
          <a:ext cx="0" cy="0"/>
          <a:chOff x="0" y="0"/>
          <a:chExt cx="0" cy="0"/>
        </a:xfrm>
      </p:grpSpPr>
      <p:sp>
        <p:nvSpPr>
          <p:cNvPr id="220" name="Google Shape;220;p3"/>
          <p:cNvSpPr/>
          <p:nvPr/>
        </p:nvSpPr>
        <p:spPr>
          <a:xfrm>
            <a:off x="-722772" y="-321503"/>
            <a:ext cx="3061326" cy="157480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3"/>
          <p:cNvGrpSpPr/>
          <p:nvPr/>
        </p:nvGrpSpPr>
        <p:grpSpPr>
          <a:xfrm>
            <a:off x="-1786289" y="-906091"/>
            <a:ext cx="3190651" cy="2754290"/>
            <a:chOff x="2695275" y="1049450"/>
            <a:chExt cx="1439175" cy="1242350"/>
          </a:xfrm>
        </p:grpSpPr>
        <p:sp>
          <p:nvSpPr>
            <p:cNvPr id="222" name="Google Shape;222;p3"/>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24" name="Google Shape;224;p3"/>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3"/>
          <p:cNvGrpSpPr/>
          <p:nvPr/>
        </p:nvGrpSpPr>
        <p:grpSpPr>
          <a:xfrm rot="-9295578" flipH="1">
            <a:off x="8138400" y="-417538"/>
            <a:ext cx="1310978" cy="2857979"/>
            <a:chOff x="3345650" y="2840950"/>
            <a:chExt cx="370900" cy="808575"/>
          </a:xfrm>
        </p:grpSpPr>
        <p:sp>
          <p:nvSpPr>
            <p:cNvPr id="227" name="Google Shape;227;p3"/>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
          <p:cNvGrpSpPr/>
          <p:nvPr/>
        </p:nvGrpSpPr>
        <p:grpSpPr>
          <a:xfrm rot="-7362489">
            <a:off x="8014572" y="-2472249"/>
            <a:ext cx="2205127" cy="4812972"/>
            <a:chOff x="7386050" y="661025"/>
            <a:chExt cx="1576975" cy="3441950"/>
          </a:xfrm>
        </p:grpSpPr>
        <p:sp>
          <p:nvSpPr>
            <p:cNvPr id="276" name="Google Shape;276;p3"/>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3"/>
          <p:cNvGrpSpPr/>
          <p:nvPr/>
        </p:nvGrpSpPr>
        <p:grpSpPr>
          <a:xfrm rot="-3364333">
            <a:off x="8025649" y="2231884"/>
            <a:ext cx="1500020" cy="3270096"/>
            <a:chOff x="3345650" y="2840950"/>
            <a:chExt cx="370900" cy="808575"/>
          </a:xfrm>
        </p:grpSpPr>
        <p:sp>
          <p:nvSpPr>
            <p:cNvPr id="288" name="Google Shape;288;p3"/>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3"/>
          <p:cNvSpPr/>
          <p:nvPr/>
        </p:nvSpPr>
        <p:spPr>
          <a:xfrm rot="-6784010">
            <a:off x="7274673" y="3251073"/>
            <a:ext cx="2454822" cy="2515042"/>
          </a:xfrm>
          <a:custGeom>
            <a:avLst/>
            <a:gdLst/>
            <a:ahLst/>
            <a:cxnLst/>
            <a:rect l="l" t="t" r="r" b="b"/>
            <a:pathLst>
              <a:path w="21075" h="21592" extrusionOk="0">
                <a:moveTo>
                  <a:pt x="10919" y="0"/>
                </a:moveTo>
                <a:cubicBezTo>
                  <a:pt x="9665" y="0"/>
                  <a:pt x="8719" y="653"/>
                  <a:pt x="8359" y="2042"/>
                </a:cubicBezTo>
                <a:cubicBezTo>
                  <a:pt x="7954" y="3590"/>
                  <a:pt x="7656" y="5078"/>
                  <a:pt x="8930" y="6090"/>
                </a:cubicBezTo>
                <a:cubicBezTo>
                  <a:pt x="9944" y="6893"/>
                  <a:pt x="9928" y="7911"/>
                  <a:pt x="9260" y="7911"/>
                </a:cubicBezTo>
                <a:cubicBezTo>
                  <a:pt x="9097" y="7911"/>
                  <a:pt x="8893" y="7850"/>
                  <a:pt x="8657" y="7709"/>
                </a:cubicBezTo>
                <a:cubicBezTo>
                  <a:pt x="7442" y="7007"/>
                  <a:pt x="7240" y="4245"/>
                  <a:pt x="7740" y="2661"/>
                </a:cubicBezTo>
                <a:cubicBezTo>
                  <a:pt x="7980" y="1902"/>
                  <a:pt x="7674" y="1564"/>
                  <a:pt x="7150" y="1564"/>
                </a:cubicBezTo>
                <a:cubicBezTo>
                  <a:pt x="6581" y="1564"/>
                  <a:pt x="5754" y="1961"/>
                  <a:pt x="5085" y="2649"/>
                </a:cubicBezTo>
                <a:cubicBezTo>
                  <a:pt x="3787" y="3983"/>
                  <a:pt x="4251" y="5709"/>
                  <a:pt x="5751" y="7197"/>
                </a:cubicBezTo>
                <a:cubicBezTo>
                  <a:pt x="7252" y="8686"/>
                  <a:pt x="8109" y="9709"/>
                  <a:pt x="7049" y="9840"/>
                </a:cubicBezTo>
                <a:cubicBezTo>
                  <a:pt x="7023" y="9844"/>
                  <a:pt x="6998" y="9845"/>
                  <a:pt x="6972" y="9845"/>
                </a:cubicBezTo>
                <a:cubicBezTo>
                  <a:pt x="5961" y="9845"/>
                  <a:pt x="5397" y="7343"/>
                  <a:pt x="4573" y="6519"/>
                </a:cubicBezTo>
                <a:cubicBezTo>
                  <a:pt x="4098" y="6044"/>
                  <a:pt x="3774" y="5658"/>
                  <a:pt x="3369" y="5658"/>
                </a:cubicBezTo>
                <a:cubicBezTo>
                  <a:pt x="3064" y="5658"/>
                  <a:pt x="2712" y="5878"/>
                  <a:pt x="2215" y="6447"/>
                </a:cubicBezTo>
                <a:cubicBezTo>
                  <a:pt x="1096" y="7745"/>
                  <a:pt x="1084" y="11305"/>
                  <a:pt x="3323" y="12531"/>
                </a:cubicBezTo>
                <a:cubicBezTo>
                  <a:pt x="4011" y="12908"/>
                  <a:pt x="4624" y="13039"/>
                  <a:pt x="5142" y="13039"/>
                </a:cubicBezTo>
                <a:cubicBezTo>
                  <a:pt x="6311" y="13039"/>
                  <a:pt x="7001" y="12377"/>
                  <a:pt x="7002" y="12376"/>
                </a:cubicBezTo>
                <a:lnTo>
                  <a:pt x="7002" y="12376"/>
                </a:lnTo>
                <a:lnTo>
                  <a:pt x="6990" y="12424"/>
                </a:lnTo>
                <a:cubicBezTo>
                  <a:pt x="3846" y="15436"/>
                  <a:pt x="858" y="18913"/>
                  <a:pt x="1" y="21556"/>
                </a:cubicBezTo>
                <a:lnTo>
                  <a:pt x="120" y="21592"/>
                </a:lnTo>
                <a:cubicBezTo>
                  <a:pt x="965" y="19008"/>
                  <a:pt x="3858" y="15615"/>
                  <a:pt x="6942" y="12650"/>
                </a:cubicBezTo>
                <a:lnTo>
                  <a:pt x="6942" y="12650"/>
                </a:lnTo>
                <a:cubicBezTo>
                  <a:pt x="6787" y="13424"/>
                  <a:pt x="6597" y="15651"/>
                  <a:pt x="8954" y="16794"/>
                </a:cubicBezTo>
                <a:cubicBezTo>
                  <a:pt x="9585" y="17102"/>
                  <a:pt x="10282" y="17231"/>
                  <a:pt x="10990" y="17231"/>
                </a:cubicBezTo>
                <a:cubicBezTo>
                  <a:pt x="11979" y="17231"/>
                  <a:pt x="12990" y="16978"/>
                  <a:pt x="13871" y="16603"/>
                </a:cubicBezTo>
                <a:cubicBezTo>
                  <a:pt x="15241" y="16032"/>
                  <a:pt x="16277" y="15174"/>
                  <a:pt x="16372" y="14543"/>
                </a:cubicBezTo>
                <a:cubicBezTo>
                  <a:pt x="16515" y="13662"/>
                  <a:pt x="15586" y="13948"/>
                  <a:pt x="14336" y="13781"/>
                </a:cubicBezTo>
                <a:cubicBezTo>
                  <a:pt x="13645" y="13698"/>
                  <a:pt x="12990" y="13436"/>
                  <a:pt x="12419" y="13031"/>
                </a:cubicBezTo>
                <a:cubicBezTo>
                  <a:pt x="11015" y="12024"/>
                  <a:pt x="11530" y="11285"/>
                  <a:pt x="12466" y="11285"/>
                </a:cubicBezTo>
                <a:cubicBezTo>
                  <a:pt x="12880" y="11285"/>
                  <a:pt x="13375" y="11429"/>
                  <a:pt x="13824" y="11757"/>
                </a:cubicBezTo>
                <a:cubicBezTo>
                  <a:pt x="14514" y="12257"/>
                  <a:pt x="15122" y="12531"/>
                  <a:pt x="15657" y="12591"/>
                </a:cubicBezTo>
                <a:cubicBezTo>
                  <a:pt x="15750" y="12605"/>
                  <a:pt x="15843" y="12612"/>
                  <a:pt x="15935" y="12612"/>
                </a:cubicBezTo>
                <a:cubicBezTo>
                  <a:pt x="16387" y="12612"/>
                  <a:pt x="16823" y="12445"/>
                  <a:pt x="17169" y="12138"/>
                </a:cubicBezTo>
                <a:cubicBezTo>
                  <a:pt x="18003" y="11448"/>
                  <a:pt x="19515" y="9364"/>
                  <a:pt x="19491" y="9114"/>
                </a:cubicBezTo>
                <a:cubicBezTo>
                  <a:pt x="19490" y="9099"/>
                  <a:pt x="19481" y="9092"/>
                  <a:pt x="19463" y="9092"/>
                </a:cubicBezTo>
                <a:cubicBezTo>
                  <a:pt x="19255" y="9092"/>
                  <a:pt x="17931" y="10043"/>
                  <a:pt x="16396" y="10186"/>
                </a:cubicBezTo>
                <a:cubicBezTo>
                  <a:pt x="16283" y="10196"/>
                  <a:pt x="16170" y="10201"/>
                  <a:pt x="16057" y="10201"/>
                </a:cubicBezTo>
                <a:cubicBezTo>
                  <a:pt x="15655" y="10201"/>
                  <a:pt x="15253" y="10135"/>
                  <a:pt x="14872" y="9995"/>
                </a:cubicBezTo>
                <a:cubicBezTo>
                  <a:pt x="12985" y="9299"/>
                  <a:pt x="13826" y="9056"/>
                  <a:pt x="14858" y="9056"/>
                </a:cubicBezTo>
                <a:cubicBezTo>
                  <a:pt x="15044" y="9056"/>
                  <a:pt x="15236" y="9064"/>
                  <a:pt x="15419" y="9078"/>
                </a:cubicBezTo>
                <a:cubicBezTo>
                  <a:pt x="15467" y="9079"/>
                  <a:pt x="15514" y="9080"/>
                  <a:pt x="15561" y="9080"/>
                </a:cubicBezTo>
                <a:cubicBezTo>
                  <a:pt x="16181" y="9080"/>
                  <a:pt x="16798" y="9007"/>
                  <a:pt x="17396" y="8852"/>
                </a:cubicBezTo>
                <a:cubicBezTo>
                  <a:pt x="18539" y="8602"/>
                  <a:pt x="19682" y="8174"/>
                  <a:pt x="19932" y="7745"/>
                </a:cubicBezTo>
                <a:cubicBezTo>
                  <a:pt x="20325" y="7043"/>
                  <a:pt x="20241" y="5888"/>
                  <a:pt x="20241" y="5888"/>
                </a:cubicBezTo>
                <a:lnTo>
                  <a:pt x="20241" y="5888"/>
                </a:lnTo>
                <a:cubicBezTo>
                  <a:pt x="19527" y="6364"/>
                  <a:pt x="18765" y="6792"/>
                  <a:pt x="17991" y="7162"/>
                </a:cubicBezTo>
                <a:cubicBezTo>
                  <a:pt x="17321" y="7462"/>
                  <a:pt x="16626" y="7698"/>
                  <a:pt x="16090" y="7698"/>
                </a:cubicBezTo>
                <a:cubicBezTo>
                  <a:pt x="15797" y="7698"/>
                  <a:pt x="15552" y="7627"/>
                  <a:pt x="15384" y="7459"/>
                </a:cubicBezTo>
                <a:cubicBezTo>
                  <a:pt x="14669" y="6721"/>
                  <a:pt x="16348" y="6721"/>
                  <a:pt x="17920" y="6007"/>
                </a:cubicBezTo>
                <a:cubicBezTo>
                  <a:pt x="18586" y="5721"/>
                  <a:pt x="19170" y="5257"/>
                  <a:pt x="19598" y="4661"/>
                </a:cubicBezTo>
                <a:cubicBezTo>
                  <a:pt x="21075" y="2471"/>
                  <a:pt x="19694" y="875"/>
                  <a:pt x="20182" y="494"/>
                </a:cubicBezTo>
                <a:cubicBezTo>
                  <a:pt x="20182" y="494"/>
                  <a:pt x="19826" y="352"/>
                  <a:pt x="19254" y="352"/>
                </a:cubicBezTo>
                <a:cubicBezTo>
                  <a:pt x="18921" y="352"/>
                  <a:pt x="18514" y="400"/>
                  <a:pt x="18062" y="554"/>
                </a:cubicBezTo>
                <a:cubicBezTo>
                  <a:pt x="17777" y="661"/>
                  <a:pt x="17503" y="792"/>
                  <a:pt x="17241" y="947"/>
                </a:cubicBezTo>
                <a:cubicBezTo>
                  <a:pt x="15634" y="1935"/>
                  <a:pt x="14657" y="3602"/>
                  <a:pt x="14467" y="4602"/>
                </a:cubicBezTo>
                <a:cubicBezTo>
                  <a:pt x="14349" y="5189"/>
                  <a:pt x="13943" y="5532"/>
                  <a:pt x="13629" y="5532"/>
                </a:cubicBezTo>
                <a:cubicBezTo>
                  <a:pt x="13403" y="5532"/>
                  <a:pt x="13225" y="5353"/>
                  <a:pt x="13240" y="4959"/>
                </a:cubicBezTo>
                <a:cubicBezTo>
                  <a:pt x="13288" y="4006"/>
                  <a:pt x="13586" y="3185"/>
                  <a:pt x="14800" y="1851"/>
                </a:cubicBezTo>
                <a:cubicBezTo>
                  <a:pt x="16026" y="530"/>
                  <a:pt x="16217" y="423"/>
                  <a:pt x="14872" y="327"/>
                </a:cubicBezTo>
                <a:cubicBezTo>
                  <a:pt x="14469" y="299"/>
                  <a:pt x="14129" y="256"/>
                  <a:pt x="13834" y="256"/>
                </a:cubicBezTo>
                <a:cubicBezTo>
                  <a:pt x="13143" y="256"/>
                  <a:pt x="12698" y="488"/>
                  <a:pt x="12264" y="1673"/>
                </a:cubicBezTo>
                <a:cubicBezTo>
                  <a:pt x="11645" y="3352"/>
                  <a:pt x="12681" y="4566"/>
                  <a:pt x="12216" y="5197"/>
                </a:cubicBezTo>
                <a:cubicBezTo>
                  <a:pt x="12008" y="5480"/>
                  <a:pt x="11595" y="5784"/>
                  <a:pt x="11255" y="5784"/>
                </a:cubicBezTo>
                <a:cubicBezTo>
                  <a:pt x="10837" y="5784"/>
                  <a:pt x="10531" y="5323"/>
                  <a:pt x="10859" y="3792"/>
                </a:cubicBezTo>
                <a:cubicBezTo>
                  <a:pt x="11454" y="1018"/>
                  <a:pt x="12871" y="208"/>
                  <a:pt x="11395" y="30"/>
                </a:cubicBezTo>
                <a:cubicBezTo>
                  <a:pt x="11232" y="10"/>
                  <a:pt x="11073" y="0"/>
                  <a:pt x="10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 name="Google Shape;337;p3"/>
          <p:cNvGrpSpPr/>
          <p:nvPr/>
        </p:nvGrpSpPr>
        <p:grpSpPr>
          <a:xfrm rot="-970937">
            <a:off x="7867007" y="3371364"/>
            <a:ext cx="1270127" cy="1842014"/>
            <a:chOff x="3066525" y="648600"/>
            <a:chExt cx="1270100" cy="1841975"/>
          </a:xfrm>
        </p:grpSpPr>
        <p:sp>
          <p:nvSpPr>
            <p:cNvPr id="338" name="Google Shape;338;p3"/>
            <p:cNvSpPr/>
            <p:nvPr/>
          </p:nvSpPr>
          <p:spPr>
            <a:xfrm>
              <a:off x="4012200" y="1479000"/>
              <a:ext cx="295250" cy="302750"/>
            </a:xfrm>
            <a:custGeom>
              <a:avLst/>
              <a:gdLst/>
              <a:ahLst/>
              <a:cxnLst/>
              <a:rect l="l" t="t" r="r" b="b"/>
              <a:pathLst>
                <a:path w="11810" h="12110" extrusionOk="0">
                  <a:moveTo>
                    <a:pt x="11409" y="1"/>
                  </a:moveTo>
                  <a:lnTo>
                    <a:pt x="11409" y="1"/>
                  </a:lnTo>
                  <a:cubicBezTo>
                    <a:pt x="8540" y="668"/>
                    <a:pt x="4137" y="3270"/>
                    <a:pt x="2035" y="5404"/>
                  </a:cubicBezTo>
                  <a:cubicBezTo>
                    <a:pt x="1" y="7539"/>
                    <a:pt x="401" y="9207"/>
                    <a:pt x="868" y="12109"/>
                  </a:cubicBezTo>
                  <a:cubicBezTo>
                    <a:pt x="3903" y="12076"/>
                    <a:pt x="5371" y="12076"/>
                    <a:pt x="7373" y="9774"/>
                  </a:cubicBezTo>
                  <a:cubicBezTo>
                    <a:pt x="9374" y="7439"/>
                    <a:pt x="11809" y="3036"/>
                    <a:pt x="11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4033050" y="1545725"/>
              <a:ext cx="212675" cy="235175"/>
            </a:xfrm>
            <a:custGeom>
              <a:avLst/>
              <a:gdLst/>
              <a:ahLst/>
              <a:cxnLst/>
              <a:rect l="l" t="t" r="r" b="b"/>
              <a:pathLst>
                <a:path w="8507" h="9407" fill="none" extrusionOk="0">
                  <a:moveTo>
                    <a:pt x="8507" y="0"/>
                  </a:moveTo>
                  <a:cubicBezTo>
                    <a:pt x="8073" y="500"/>
                    <a:pt x="1" y="9407"/>
                    <a:pt x="1" y="9407"/>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775375" y="1667475"/>
              <a:ext cx="280225" cy="330250"/>
            </a:xfrm>
            <a:custGeom>
              <a:avLst/>
              <a:gdLst/>
              <a:ahLst/>
              <a:cxnLst/>
              <a:rect l="l" t="t" r="r" b="b"/>
              <a:pathLst>
                <a:path w="11209" h="13210" extrusionOk="0">
                  <a:moveTo>
                    <a:pt x="701" y="0"/>
                  </a:moveTo>
                  <a:cubicBezTo>
                    <a:pt x="0" y="2936"/>
                    <a:pt x="1968" y="7639"/>
                    <a:pt x="3636" y="10174"/>
                  </a:cubicBezTo>
                  <a:cubicBezTo>
                    <a:pt x="5371" y="12676"/>
                    <a:pt x="6805" y="12843"/>
                    <a:pt x="9841" y="13210"/>
                  </a:cubicBezTo>
                  <a:cubicBezTo>
                    <a:pt x="10641" y="10374"/>
                    <a:pt x="11208" y="8740"/>
                    <a:pt x="9407" y="6405"/>
                  </a:cubicBezTo>
                  <a:cubicBezTo>
                    <a:pt x="7639" y="4070"/>
                    <a:pt x="3503" y="968"/>
                    <a:pt x="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837075" y="1739175"/>
              <a:ext cx="185150" cy="257725"/>
            </a:xfrm>
            <a:custGeom>
              <a:avLst/>
              <a:gdLst/>
              <a:ahLst/>
              <a:cxnLst/>
              <a:rect l="l" t="t" r="r" b="b"/>
              <a:pathLst>
                <a:path w="7406" h="10309" fill="none" extrusionOk="0">
                  <a:moveTo>
                    <a:pt x="1" y="1"/>
                  </a:moveTo>
                  <a:cubicBezTo>
                    <a:pt x="368" y="535"/>
                    <a:pt x="7406" y="10308"/>
                    <a:pt x="7406" y="1030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3410950" y="1129575"/>
              <a:ext cx="846450" cy="1361000"/>
            </a:xfrm>
            <a:custGeom>
              <a:avLst/>
              <a:gdLst/>
              <a:ahLst/>
              <a:cxnLst/>
              <a:rect l="l" t="t" r="r" b="b"/>
              <a:pathLst>
                <a:path w="33858" h="54440" fill="none" extrusionOk="0">
                  <a:moveTo>
                    <a:pt x="0" y="22350"/>
                  </a:moveTo>
                  <a:cubicBezTo>
                    <a:pt x="0" y="22350"/>
                    <a:pt x="18413" y="38895"/>
                    <a:pt x="17513" y="54073"/>
                  </a:cubicBezTo>
                  <a:cubicBezTo>
                    <a:pt x="17513" y="54340"/>
                    <a:pt x="17846" y="54440"/>
                    <a:pt x="17946" y="54240"/>
                  </a:cubicBezTo>
                  <a:cubicBezTo>
                    <a:pt x="33858" y="28188"/>
                    <a:pt x="17546" y="1"/>
                    <a:pt x="17546" y="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3066525" y="1346825"/>
              <a:ext cx="688025" cy="679375"/>
            </a:xfrm>
            <a:custGeom>
              <a:avLst/>
              <a:gdLst/>
              <a:ahLst/>
              <a:cxnLst/>
              <a:rect l="l" t="t" r="r" b="b"/>
              <a:pathLst>
                <a:path w="27521" h="27175" extrusionOk="0">
                  <a:moveTo>
                    <a:pt x="15161" y="0"/>
                  </a:moveTo>
                  <a:cubicBezTo>
                    <a:pt x="14489" y="0"/>
                    <a:pt x="13832" y="177"/>
                    <a:pt x="13310" y="584"/>
                  </a:cubicBezTo>
                  <a:cubicBezTo>
                    <a:pt x="12209" y="1418"/>
                    <a:pt x="12209" y="3153"/>
                    <a:pt x="12176" y="4354"/>
                  </a:cubicBezTo>
                  <a:cubicBezTo>
                    <a:pt x="12143" y="5254"/>
                    <a:pt x="12176" y="6188"/>
                    <a:pt x="12309" y="7089"/>
                  </a:cubicBezTo>
                  <a:cubicBezTo>
                    <a:pt x="11976" y="6388"/>
                    <a:pt x="11609" y="5721"/>
                    <a:pt x="11209" y="5054"/>
                  </a:cubicBezTo>
                  <a:cubicBezTo>
                    <a:pt x="10463" y="3802"/>
                    <a:pt x="9292" y="1830"/>
                    <a:pt x="7622" y="1830"/>
                  </a:cubicBezTo>
                  <a:cubicBezTo>
                    <a:pt x="7424" y="1830"/>
                    <a:pt x="7218" y="1858"/>
                    <a:pt x="7006" y="1918"/>
                  </a:cubicBezTo>
                  <a:cubicBezTo>
                    <a:pt x="5705" y="2319"/>
                    <a:pt x="4504" y="3353"/>
                    <a:pt x="4304" y="4720"/>
                  </a:cubicBezTo>
                  <a:cubicBezTo>
                    <a:pt x="4137" y="6055"/>
                    <a:pt x="5304" y="7256"/>
                    <a:pt x="6138" y="8190"/>
                  </a:cubicBezTo>
                  <a:cubicBezTo>
                    <a:pt x="6772" y="8857"/>
                    <a:pt x="7473" y="9491"/>
                    <a:pt x="8173" y="10058"/>
                  </a:cubicBezTo>
                  <a:cubicBezTo>
                    <a:pt x="7439" y="9757"/>
                    <a:pt x="6672" y="9557"/>
                    <a:pt x="5972" y="9357"/>
                  </a:cubicBezTo>
                  <a:cubicBezTo>
                    <a:pt x="5183" y="9144"/>
                    <a:pt x="4151" y="8873"/>
                    <a:pt x="3188" y="8873"/>
                  </a:cubicBezTo>
                  <a:cubicBezTo>
                    <a:pt x="2196" y="8873"/>
                    <a:pt x="1276" y="9160"/>
                    <a:pt x="768" y="10091"/>
                  </a:cubicBezTo>
                  <a:cubicBezTo>
                    <a:pt x="134" y="11258"/>
                    <a:pt x="1" y="12860"/>
                    <a:pt x="801" y="13994"/>
                  </a:cubicBezTo>
                  <a:cubicBezTo>
                    <a:pt x="1602" y="15061"/>
                    <a:pt x="3303" y="15128"/>
                    <a:pt x="4504" y="15161"/>
                  </a:cubicBezTo>
                  <a:cubicBezTo>
                    <a:pt x="4729" y="15170"/>
                    <a:pt x="4956" y="15174"/>
                    <a:pt x="5185" y="15174"/>
                  </a:cubicBezTo>
                  <a:cubicBezTo>
                    <a:pt x="5869" y="15174"/>
                    <a:pt x="6564" y="15136"/>
                    <a:pt x="7239" y="15061"/>
                  </a:cubicBezTo>
                  <a:lnTo>
                    <a:pt x="7239" y="15061"/>
                  </a:lnTo>
                  <a:cubicBezTo>
                    <a:pt x="6539" y="15395"/>
                    <a:pt x="5871" y="15728"/>
                    <a:pt x="5204" y="16129"/>
                  </a:cubicBezTo>
                  <a:cubicBezTo>
                    <a:pt x="3803" y="16896"/>
                    <a:pt x="1468" y="18263"/>
                    <a:pt x="2035" y="20298"/>
                  </a:cubicBezTo>
                  <a:cubicBezTo>
                    <a:pt x="2436" y="21532"/>
                    <a:pt x="3403" y="22800"/>
                    <a:pt x="4804" y="23000"/>
                  </a:cubicBezTo>
                  <a:cubicBezTo>
                    <a:pt x="4907" y="23016"/>
                    <a:pt x="5008" y="23023"/>
                    <a:pt x="5109" y="23023"/>
                  </a:cubicBezTo>
                  <a:cubicBezTo>
                    <a:pt x="6321" y="23023"/>
                    <a:pt x="7411" y="21969"/>
                    <a:pt x="8273" y="21199"/>
                  </a:cubicBezTo>
                  <a:cubicBezTo>
                    <a:pt x="8907" y="20565"/>
                    <a:pt x="9541" y="19898"/>
                    <a:pt x="10141" y="19197"/>
                  </a:cubicBezTo>
                  <a:lnTo>
                    <a:pt x="10141" y="19197"/>
                  </a:lnTo>
                  <a:cubicBezTo>
                    <a:pt x="9841" y="19931"/>
                    <a:pt x="9641" y="20699"/>
                    <a:pt x="9441" y="21399"/>
                  </a:cubicBezTo>
                  <a:cubicBezTo>
                    <a:pt x="9007" y="23000"/>
                    <a:pt x="8307" y="25635"/>
                    <a:pt x="10141" y="26636"/>
                  </a:cubicBezTo>
                  <a:cubicBezTo>
                    <a:pt x="10745" y="26981"/>
                    <a:pt x="11456" y="27175"/>
                    <a:pt x="12159" y="27175"/>
                  </a:cubicBezTo>
                  <a:cubicBezTo>
                    <a:pt x="12815" y="27175"/>
                    <a:pt x="13463" y="27006"/>
                    <a:pt x="14011" y="26636"/>
                  </a:cubicBezTo>
                  <a:cubicBezTo>
                    <a:pt x="15111" y="25836"/>
                    <a:pt x="15145" y="24134"/>
                    <a:pt x="15211" y="22900"/>
                  </a:cubicBezTo>
                  <a:cubicBezTo>
                    <a:pt x="15278" y="21999"/>
                    <a:pt x="15211" y="21065"/>
                    <a:pt x="15145" y="20165"/>
                  </a:cubicBezTo>
                  <a:lnTo>
                    <a:pt x="15145" y="20165"/>
                  </a:lnTo>
                  <a:cubicBezTo>
                    <a:pt x="15478" y="20865"/>
                    <a:pt x="15812" y="21532"/>
                    <a:pt x="16179" y="22200"/>
                  </a:cubicBezTo>
                  <a:cubicBezTo>
                    <a:pt x="16926" y="23455"/>
                    <a:pt x="18076" y="25488"/>
                    <a:pt x="19747" y="25488"/>
                  </a:cubicBezTo>
                  <a:cubicBezTo>
                    <a:pt x="19940" y="25488"/>
                    <a:pt x="20141" y="25461"/>
                    <a:pt x="20348" y="25402"/>
                  </a:cubicBezTo>
                  <a:cubicBezTo>
                    <a:pt x="21649" y="25068"/>
                    <a:pt x="22850" y="24034"/>
                    <a:pt x="23117" y="22700"/>
                  </a:cubicBezTo>
                  <a:cubicBezTo>
                    <a:pt x="23351" y="21366"/>
                    <a:pt x="22183" y="20098"/>
                    <a:pt x="21349" y="19197"/>
                  </a:cubicBezTo>
                  <a:cubicBezTo>
                    <a:pt x="20715" y="18497"/>
                    <a:pt x="20048" y="17863"/>
                    <a:pt x="19348" y="17263"/>
                  </a:cubicBezTo>
                  <a:lnTo>
                    <a:pt x="19348" y="17263"/>
                  </a:lnTo>
                  <a:cubicBezTo>
                    <a:pt x="20048" y="17563"/>
                    <a:pt x="20815" y="17830"/>
                    <a:pt x="21516" y="18030"/>
                  </a:cubicBezTo>
                  <a:cubicBezTo>
                    <a:pt x="22328" y="18267"/>
                    <a:pt x="23389" y="18564"/>
                    <a:pt x="24373" y="18564"/>
                  </a:cubicBezTo>
                  <a:cubicBezTo>
                    <a:pt x="25328" y="18564"/>
                    <a:pt x="26210" y="18284"/>
                    <a:pt x="26720" y="17396"/>
                  </a:cubicBezTo>
                  <a:cubicBezTo>
                    <a:pt x="27353" y="16295"/>
                    <a:pt x="27520" y="14661"/>
                    <a:pt x="26820" y="13493"/>
                  </a:cubicBezTo>
                  <a:cubicBezTo>
                    <a:pt x="26019" y="12359"/>
                    <a:pt x="24318" y="12326"/>
                    <a:pt x="23084" y="12226"/>
                  </a:cubicBezTo>
                  <a:cubicBezTo>
                    <a:pt x="22740" y="12200"/>
                    <a:pt x="22391" y="12189"/>
                    <a:pt x="22041" y="12189"/>
                  </a:cubicBezTo>
                  <a:cubicBezTo>
                    <a:pt x="21474" y="12189"/>
                    <a:pt x="20905" y="12218"/>
                    <a:pt x="20348" y="12259"/>
                  </a:cubicBezTo>
                  <a:cubicBezTo>
                    <a:pt x="21049" y="11992"/>
                    <a:pt x="21716" y="11659"/>
                    <a:pt x="22383" y="11258"/>
                  </a:cubicBezTo>
                  <a:cubicBezTo>
                    <a:pt x="23851" y="10491"/>
                    <a:pt x="26186" y="9157"/>
                    <a:pt x="25652" y="7156"/>
                  </a:cubicBezTo>
                  <a:cubicBezTo>
                    <a:pt x="25319" y="5888"/>
                    <a:pt x="24251" y="4654"/>
                    <a:pt x="22917" y="4387"/>
                  </a:cubicBezTo>
                  <a:cubicBezTo>
                    <a:pt x="22799" y="4366"/>
                    <a:pt x="22682" y="4357"/>
                    <a:pt x="22566" y="4357"/>
                  </a:cubicBezTo>
                  <a:cubicBezTo>
                    <a:pt x="21367" y="4357"/>
                    <a:pt x="20266" y="5389"/>
                    <a:pt x="19414" y="6088"/>
                  </a:cubicBezTo>
                  <a:cubicBezTo>
                    <a:pt x="18514" y="6855"/>
                    <a:pt x="17747" y="7723"/>
                    <a:pt x="17013" y="8657"/>
                  </a:cubicBezTo>
                  <a:cubicBezTo>
                    <a:pt x="17413" y="7689"/>
                    <a:pt x="17713" y="6689"/>
                    <a:pt x="17980" y="5721"/>
                  </a:cubicBezTo>
                  <a:cubicBezTo>
                    <a:pt x="18380" y="4087"/>
                    <a:pt x="19014" y="1518"/>
                    <a:pt x="17180" y="517"/>
                  </a:cubicBezTo>
                  <a:cubicBezTo>
                    <a:pt x="16583" y="193"/>
                    <a:pt x="15864" y="0"/>
                    <a:pt x="15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346725" y="1700000"/>
              <a:ext cx="58400" cy="283550"/>
            </a:xfrm>
            <a:custGeom>
              <a:avLst/>
              <a:gdLst/>
              <a:ahLst/>
              <a:cxnLst/>
              <a:rect l="l" t="t" r="r" b="b"/>
              <a:pathLst>
                <a:path w="2336" h="11342" fill="none" extrusionOk="0">
                  <a:moveTo>
                    <a:pt x="1602" y="8606"/>
                  </a:moveTo>
                  <a:cubicBezTo>
                    <a:pt x="1969" y="5738"/>
                    <a:pt x="2336" y="2869"/>
                    <a:pt x="1869" y="0"/>
                  </a:cubicBezTo>
                  <a:cubicBezTo>
                    <a:pt x="1602" y="3836"/>
                    <a:pt x="968" y="7606"/>
                    <a:pt x="1" y="11342"/>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3198300" y="1710825"/>
              <a:ext cx="193475" cy="174325"/>
            </a:xfrm>
            <a:custGeom>
              <a:avLst/>
              <a:gdLst/>
              <a:ahLst/>
              <a:cxnLst/>
              <a:rect l="l" t="t" r="r" b="b"/>
              <a:pathLst>
                <a:path w="7739" h="6973" fill="none" extrusionOk="0">
                  <a:moveTo>
                    <a:pt x="167" y="6972"/>
                  </a:moveTo>
                  <a:cubicBezTo>
                    <a:pt x="2835" y="4804"/>
                    <a:pt x="5371" y="2503"/>
                    <a:pt x="7739" y="1"/>
                  </a:cubicBezTo>
                  <a:cubicBezTo>
                    <a:pt x="5070" y="1735"/>
                    <a:pt x="2502" y="3603"/>
                    <a:pt x="0" y="5505"/>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3188275" y="1699150"/>
              <a:ext cx="193500" cy="122625"/>
            </a:xfrm>
            <a:custGeom>
              <a:avLst/>
              <a:gdLst/>
              <a:ahLst/>
              <a:cxnLst/>
              <a:rect l="l" t="t" r="r" b="b"/>
              <a:pathLst>
                <a:path w="7740" h="4905" fill="none" extrusionOk="0">
                  <a:moveTo>
                    <a:pt x="7740" y="1"/>
                  </a:moveTo>
                  <a:cubicBezTo>
                    <a:pt x="5004" y="1402"/>
                    <a:pt x="2436" y="3003"/>
                    <a:pt x="1" y="4904"/>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3379250" y="1689150"/>
              <a:ext cx="180150" cy="245200"/>
            </a:xfrm>
            <a:custGeom>
              <a:avLst/>
              <a:gdLst/>
              <a:ahLst/>
              <a:cxnLst/>
              <a:rect l="l" t="t" r="r" b="b"/>
              <a:pathLst>
                <a:path w="7206" h="9808" fill="none" extrusionOk="0">
                  <a:moveTo>
                    <a:pt x="7206" y="9808"/>
                  </a:moveTo>
                  <a:cubicBezTo>
                    <a:pt x="4304" y="6972"/>
                    <a:pt x="1835" y="3636"/>
                    <a:pt x="1" y="1"/>
                  </a:cubicBezTo>
                  <a:cubicBezTo>
                    <a:pt x="2369" y="2035"/>
                    <a:pt x="4270" y="4570"/>
                    <a:pt x="5871" y="7272"/>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3412600" y="1705000"/>
              <a:ext cx="180150" cy="184325"/>
            </a:xfrm>
            <a:custGeom>
              <a:avLst/>
              <a:gdLst/>
              <a:ahLst/>
              <a:cxnLst/>
              <a:rect l="l" t="t" r="r" b="b"/>
              <a:pathLst>
                <a:path w="7206" h="7373" fill="none" extrusionOk="0">
                  <a:moveTo>
                    <a:pt x="7206" y="7372"/>
                  </a:moveTo>
                  <a:cubicBezTo>
                    <a:pt x="5138" y="4637"/>
                    <a:pt x="2703" y="2169"/>
                    <a:pt x="1" y="0"/>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430125" y="1694150"/>
              <a:ext cx="239350" cy="38400"/>
            </a:xfrm>
            <a:custGeom>
              <a:avLst/>
              <a:gdLst/>
              <a:ahLst/>
              <a:cxnLst/>
              <a:rect l="l" t="t" r="r" b="b"/>
              <a:pathLst>
                <a:path w="9574" h="1536" fill="none" extrusionOk="0">
                  <a:moveTo>
                    <a:pt x="7906" y="1"/>
                  </a:moveTo>
                  <a:cubicBezTo>
                    <a:pt x="5304" y="34"/>
                    <a:pt x="2602" y="201"/>
                    <a:pt x="0" y="268"/>
                  </a:cubicBezTo>
                  <a:cubicBezTo>
                    <a:pt x="3103" y="1168"/>
                    <a:pt x="6338" y="1535"/>
                    <a:pt x="9574" y="1368"/>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421775" y="1706675"/>
              <a:ext cx="172650" cy="57550"/>
            </a:xfrm>
            <a:custGeom>
              <a:avLst/>
              <a:gdLst/>
              <a:ahLst/>
              <a:cxnLst/>
              <a:rect l="l" t="t" r="r" b="b"/>
              <a:pathLst>
                <a:path w="6906" h="2302" fill="none" extrusionOk="0">
                  <a:moveTo>
                    <a:pt x="6906" y="2302"/>
                  </a:moveTo>
                  <a:cubicBezTo>
                    <a:pt x="4471" y="1935"/>
                    <a:pt x="2136" y="1134"/>
                    <a:pt x="1" y="0"/>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415100" y="1530700"/>
              <a:ext cx="223525" cy="160975"/>
            </a:xfrm>
            <a:custGeom>
              <a:avLst/>
              <a:gdLst/>
              <a:ahLst/>
              <a:cxnLst/>
              <a:rect l="l" t="t" r="r" b="b"/>
              <a:pathLst>
                <a:path w="8941" h="6439" fill="none" extrusionOk="0">
                  <a:moveTo>
                    <a:pt x="8941" y="1"/>
                  </a:moveTo>
                  <a:lnTo>
                    <a:pt x="7206" y="1368"/>
                  </a:lnTo>
                  <a:cubicBezTo>
                    <a:pt x="4904" y="3203"/>
                    <a:pt x="2569" y="5038"/>
                    <a:pt x="1" y="6439"/>
                  </a:cubicBezTo>
                  <a:cubicBezTo>
                    <a:pt x="1735" y="4104"/>
                    <a:pt x="3904" y="2002"/>
                    <a:pt x="6272" y="30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444300" y="1576575"/>
              <a:ext cx="183475" cy="120100"/>
            </a:xfrm>
            <a:custGeom>
              <a:avLst/>
              <a:gdLst/>
              <a:ahLst/>
              <a:cxnLst/>
              <a:rect l="l" t="t" r="r" b="b"/>
              <a:pathLst>
                <a:path w="7339" h="4804" fill="none" extrusionOk="0">
                  <a:moveTo>
                    <a:pt x="7339" y="0"/>
                  </a:moveTo>
                  <a:cubicBezTo>
                    <a:pt x="6071" y="868"/>
                    <a:pt x="4770" y="1802"/>
                    <a:pt x="3536" y="2669"/>
                  </a:cubicBezTo>
                  <a:cubicBezTo>
                    <a:pt x="2402" y="3469"/>
                    <a:pt x="1268" y="4270"/>
                    <a:pt x="0" y="4804"/>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3423450" y="1403125"/>
              <a:ext cx="59225" cy="260200"/>
            </a:xfrm>
            <a:custGeom>
              <a:avLst/>
              <a:gdLst/>
              <a:ahLst/>
              <a:cxnLst/>
              <a:rect l="l" t="t" r="r" b="b"/>
              <a:pathLst>
                <a:path w="2369" h="10408" fill="none" extrusionOk="0">
                  <a:moveTo>
                    <a:pt x="2269" y="1468"/>
                  </a:moveTo>
                  <a:cubicBezTo>
                    <a:pt x="2369" y="4570"/>
                    <a:pt x="1535" y="7672"/>
                    <a:pt x="0" y="10407"/>
                  </a:cubicBezTo>
                  <a:cubicBezTo>
                    <a:pt x="534" y="6938"/>
                    <a:pt x="768" y="3503"/>
                    <a:pt x="467" y="0"/>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399275" y="1448150"/>
              <a:ext cx="22525" cy="246875"/>
            </a:xfrm>
            <a:custGeom>
              <a:avLst/>
              <a:gdLst/>
              <a:ahLst/>
              <a:cxnLst/>
              <a:rect l="l" t="t" r="r" b="b"/>
              <a:pathLst>
                <a:path w="901" h="9875" fill="none" extrusionOk="0">
                  <a:moveTo>
                    <a:pt x="634" y="0"/>
                  </a:moveTo>
                  <a:cubicBezTo>
                    <a:pt x="901" y="3303"/>
                    <a:pt x="701" y="6638"/>
                    <a:pt x="0" y="9874"/>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231650" y="1459825"/>
              <a:ext cx="164300" cy="216850"/>
            </a:xfrm>
            <a:custGeom>
              <a:avLst/>
              <a:gdLst/>
              <a:ahLst/>
              <a:cxnLst/>
              <a:rect l="l" t="t" r="r" b="b"/>
              <a:pathLst>
                <a:path w="6572" h="8674" fill="none" extrusionOk="0">
                  <a:moveTo>
                    <a:pt x="100" y="0"/>
                  </a:moveTo>
                  <a:cubicBezTo>
                    <a:pt x="2169" y="3002"/>
                    <a:pt x="4270" y="5871"/>
                    <a:pt x="6572" y="8673"/>
                  </a:cubicBezTo>
                  <a:cubicBezTo>
                    <a:pt x="4203" y="6705"/>
                    <a:pt x="2002" y="4637"/>
                    <a:pt x="0" y="2302"/>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312525" y="1509850"/>
              <a:ext cx="106775" cy="171825"/>
            </a:xfrm>
            <a:custGeom>
              <a:avLst/>
              <a:gdLst/>
              <a:ahLst/>
              <a:cxnLst/>
              <a:rect l="l" t="t" r="r" b="b"/>
              <a:pathLst>
                <a:path w="4271" h="6873" fill="none" extrusionOk="0">
                  <a:moveTo>
                    <a:pt x="4271" y="6872"/>
                  </a:moveTo>
                  <a:cubicBezTo>
                    <a:pt x="3270" y="4371"/>
                    <a:pt x="1802" y="2002"/>
                    <a:pt x="1" y="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3129075" y="1652450"/>
              <a:ext cx="246875" cy="30900"/>
            </a:xfrm>
            <a:custGeom>
              <a:avLst/>
              <a:gdLst/>
              <a:ahLst/>
              <a:cxnLst/>
              <a:rect l="l" t="t" r="r" b="b"/>
              <a:pathLst>
                <a:path w="9875" h="1236" fill="none" extrusionOk="0">
                  <a:moveTo>
                    <a:pt x="9874" y="1235"/>
                  </a:moveTo>
                  <a:cubicBezTo>
                    <a:pt x="6638" y="468"/>
                    <a:pt x="3336" y="101"/>
                    <a:pt x="0" y="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195775" y="1624950"/>
              <a:ext cx="163475" cy="45875"/>
            </a:xfrm>
            <a:custGeom>
              <a:avLst/>
              <a:gdLst/>
              <a:ahLst/>
              <a:cxnLst/>
              <a:rect l="l" t="t" r="r" b="b"/>
              <a:pathLst>
                <a:path w="6539" h="1835" fill="none" extrusionOk="0">
                  <a:moveTo>
                    <a:pt x="6539" y="1835"/>
                  </a:moveTo>
                  <a:cubicBezTo>
                    <a:pt x="4437" y="1034"/>
                    <a:pt x="2269" y="400"/>
                    <a:pt x="1" y="0"/>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233325" y="1679975"/>
              <a:ext cx="125925" cy="12525"/>
            </a:xfrm>
            <a:custGeom>
              <a:avLst/>
              <a:gdLst/>
              <a:ahLst/>
              <a:cxnLst/>
              <a:rect l="l" t="t" r="r" b="b"/>
              <a:pathLst>
                <a:path w="5037" h="501" fill="none" extrusionOk="0">
                  <a:moveTo>
                    <a:pt x="5037" y="501"/>
                  </a:moveTo>
                  <a:cubicBezTo>
                    <a:pt x="3436" y="134"/>
                    <a:pt x="1668" y="1"/>
                    <a:pt x="0" y="20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316700" y="1594075"/>
              <a:ext cx="187675" cy="187675"/>
            </a:xfrm>
            <a:custGeom>
              <a:avLst/>
              <a:gdLst/>
              <a:ahLst/>
              <a:cxnLst/>
              <a:rect l="l" t="t" r="r" b="b"/>
              <a:pathLst>
                <a:path w="7507" h="7507" extrusionOk="0">
                  <a:moveTo>
                    <a:pt x="3770" y="1"/>
                  </a:moveTo>
                  <a:cubicBezTo>
                    <a:pt x="1669" y="1"/>
                    <a:pt x="1" y="1702"/>
                    <a:pt x="1" y="3770"/>
                  </a:cubicBezTo>
                  <a:cubicBezTo>
                    <a:pt x="1" y="5838"/>
                    <a:pt x="1669" y="7506"/>
                    <a:pt x="3770" y="7506"/>
                  </a:cubicBezTo>
                  <a:cubicBezTo>
                    <a:pt x="5838" y="7506"/>
                    <a:pt x="7506" y="5838"/>
                    <a:pt x="7506" y="3770"/>
                  </a:cubicBezTo>
                  <a:cubicBezTo>
                    <a:pt x="7506" y="1702"/>
                    <a:pt x="5838" y="1"/>
                    <a:pt x="3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335875" y="1613275"/>
              <a:ext cx="149300" cy="150125"/>
            </a:xfrm>
            <a:custGeom>
              <a:avLst/>
              <a:gdLst/>
              <a:ahLst/>
              <a:cxnLst/>
              <a:rect l="l" t="t" r="r" b="b"/>
              <a:pathLst>
                <a:path w="5972" h="6005" extrusionOk="0">
                  <a:moveTo>
                    <a:pt x="3003" y="0"/>
                  </a:moveTo>
                  <a:cubicBezTo>
                    <a:pt x="1335" y="0"/>
                    <a:pt x="1" y="1334"/>
                    <a:pt x="1" y="3002"/>
                  </a:cubicBezTo>
                  <a:cubicBezTo>
                    <a:pt x="1" y="4637"/>
                    <a:pt x="1335" y="6004"/>
                    <a:pt x="3003" y="6004"/>
                  </a:cubicBezTo>
                  <a:cubicBezTo>
                    <a:pt x="4638" y="6004"/>
                    <a:pt x="5972" y="4637"/>
                    <a:pt x="5972" y="3002"/>
                  </a:cubicBezTo>
                  <a:cubicBezTo>
                    <a:pt x="5972" y="1334"/>
                    <a:pt x="4638" y="0"/>
                    <a:pt x="3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363400" y="648600"/>
              <a:ext cx="973225" cy="956600"/>
            </a:xfrm>
            <a:custGeom>
              <a:avLst/>
              <a:gdLst/>
              <a:ahLst/>
              <a:cxnLst/>
              <a:rect l="l" t="t" r="r" b="b"/>
              <a:pathLst>
                <a:path w="38929" h="38264" extrusionOk="0">
                  <a:moveTo>
                    <a:pt x="21403" y="1"/>
                  </a:moveTo>
                  <a:cubicBezTo>
                    <a:pt x="20460" y="1"/>
                    <a:pt x="19536" y="252"/>
                    <a:pt x="18781" y="827"/>
                  </a:cubicBezTo>
                  <a:cubicBezTo>
                    <a:pt x="17213" y="1961"/>
                    <a:pt x="17180" y="4329"/>
                    <a:pt x="17146" y="6097"/>
                  </a:cubicBezTo>
                  <a:cubicBezTo>
                    <a:pt x="17113" y="7398"/>
                    <a:pt x="17146" y="8666"/>
                    <a:pt x="17313" y="9967"/>
                  </a:cubicBezTo>
                  <a:cubicBezTo>
                    <a:pt x="16846" y="8966"/>
                    <a:pt x="16346" y="7998"/>
                    <a:pt x="15812" y="7098"/>
                  </a:cubicBezTo>
                  <a:cubicBezTo>
                    <a:pt x="14772" y="5315"/>
                    <a:pt x="13098" y="2528"/>
                    <a:pt x="10765" y="2528"/>
                  </a:cubicBezTo>
                  <a:cubicBezTo>
                    <a:pt x="10478" y="2528"/>
                    <a:pt x="10181" y="2570"/>
                    <a:pt x="9874" y="2661"/>
                  </a:cubicBezTo>
                  <a:cubicBezTo>
                    <a:pt x="8107" y="3228"/>
                    <a:pt x="6372" y="4663"/>
                    <a:pt x="6105" y="6597"/>
                  </a:cubicBezTo>
                  <a:cubicBezTo>
                    <a:pt x="5805" y="8465"/>
                    <a:pt x="7473" y="10233"/>
                    <a:pt x="8640" y="11468"/>
                  </a:cubicBezTo>
                  <a:cubicBezTo>
                    <a:pt x="9508" y="12402"/>
                    <a:pt x="10508" y="13269"/>
                    <a:pt x="11509" y="14103"/>
                  </a:cubicBezTo>
                  <a:cubicBezTo>
                    <a:pt x="10475" y="13736"/>
                    <a:pt x="9441" y="13402"/>
                    <a:pt x="8440" y="13135"/>
                  </a:cubicBezTo>
                  <a:cubicBezTo>
                    <a:pt x="7318" y="12855"/>
                    <a:pt x="5853" y="12477"/>
                    <a:pt x="4490" y="12477"/>
                  </a:cubicBezTo>
                  <a:cubicBezTo>
                    <a:pt x="3097" y="12477"/>
                    <a:pt x="1810" y="12872"/>
                    <a:pt x="1102" y="14170"/>
                  </a:cubicBezTo>
                  <a:cubicBezTo>
                    <a:pt x="168" y="15804"/>
                    <a:pt x="1" y="18072"/>
                    <a:pt x="1135" y="19640"/>
                  </a:cubicBezTo>
                  <a:cubicBezTo>
                    <a:pt x="2269" y="21175"/>
                    <a:pt x="4637" y="21241"/>
                    <a:pt x="6372" y="21308"/>
                  </a:cubicBezTo>
                  <a:cubicBezTo>
                    <a:pt x="6741" y="21336"/>
                    <a:pt x="7110" y="21349"/>
                    <a:pt x="7478" y="21349"/>
                  </a:cubicBezTo>
                  <a:cubicBezTo>
                    <a:pt x="8410" y="21349"/>
                    <a:pt x="9343" y="21270"/>
                    <a:pt x="10275" y="21175"/>
                  </a:cubicBezTo>
                  <a:lnTo>
                    <a:pt x="10275" y="21175"/>
                  </a:lnTo>
                  <a:cubicBezTo>
                    <a:pt x="9274" y="21608"/>
                    <a:pt x="8307" y="22109"/>
                    <a:pt x="7373" y="22642"/>
                  </a:cubicBezTo>
                  <a:cubicBezTo>
                    <a:pt x="5371" y="23810"/>
                    <a:pt x="2102" y="25778"/>
                    <a:pt x="2936" y="28580"/>
                  </a:cubicBezTo>
                  <a:cubicBezTo>
                    <a:pt x="3437" y="30348"/>
                    <a:pt x="4871" y="32082"/>
                    <a:pt x="6806" y="32416"/>
                  </a:cubicBezTo>
                  <a:cubicBezTo>
                    <a:pt x="6973" y="32445"/>
                    <a:pt x="7140" y="32459"/>
                    <a:pt x="7305" y="32459"/>
                  </a:cubicBezTo>
                  <a:cubicBezTo>
                    <a:pt x="9009" y="32459"/>
                    <a:pt x="10553" y="30979"/>
                    <a:pt x="11709" y="29914"/>
                  </a:cubicBezTo>
                  <a:cubicBezTo>
                    <a:pt x="12676" y="29014"/>
                    <a:pt x="13544" y="28080"/>
                    <a:pt x="14378" y="27079"/>
                  </a:cubicBezTo>
                  <a:lnTo>
                    <a:pt x="14378" y="27079"/>
                  </a:lnTo>
                  <a:cubicBezTo>
                    <a:pt x="14011" y="28113"/>
                    <a:pt x="13677" y="29114"/>
                    <a:pt x="13377" y="30148"/>
                  </a:cubicBezTo>
                  <a:cubicBezTo>
                    <a:pt x="12777" y="32349"/>
                    <a:pt x="11809" y="36085"/>
                    <a:pt x="14344" y="37486"/>
                  </a:cubicBezTo>
                  <a:cubicBezTo>
                    <a:pt x="15201" y="37976"/>
                    <a:pt x="16222" y="38264"/>
                    <a:pt x="17231" y="38264"/>
                  </a:cubicBezTo>
                  <a:cubicBezTo>
                    <a:pt x="18147" y="38264"/>
                    <a:pt x="19053" y="38026"/>
                    <a:pt x="19815" y="37486"/>
                  </a:cubicBezTo>
                  <a:cubicBezTo>
                    <a:pt x="21349" y="36385"/>
                    <a:pt x="21449" y="33984"/>
                    <a:pt x="21516" y="32249"/>
                  </a:cubicBezTo>
                  <a:cubicBezTo>
                    <a:pt x="21549" y="30948"/>
                    <a:pt x="21516" y="29647"/>
                    <a:pt x="21383" y="28380"/>
                  </a:cubicBezTo>
                  <a:lnTo>
                    <a:pt x="21383" y="28380"/>
                  </a:lnTo>
                  <a:cubicBezTo>
                    <a:pt x="21850" y="29414"/>
                    <a:pt x="22350" y="30348"/>
                    <a:pt x="22850" y="31282"/>
                  </a:cubicBezTo>
                  <a:cubicBezTo>
                    <a:pt x="23896" y="33103"/>
                    <a:pt x="25502" y="35941"/>
                    <a:pt x="27862" y="35941"/>
                  </a:cubicBezTo>
                  <a:cubicBezTo>
                    <a:pt x="28138" y="35941"/>
                    <a:pt x="28424" y="35902"/>
                    <a:pt x="28721" y="35818"/>
                  </a:cubicBezTo>
                  <a:cubicBezTo>
                    <a:pt x="30523" y="35318"/>
                    <a:pt x="32290" y="33917"/>
                    <a:pt x="32624" y="31982"/>
                  </a:cubicBezTo>
                  <a:cubicBezTo>
                    <a:pt x="32958" y="30114"/>
                    <a:pt x="31323" y="28380"/>
                    <a:pt x="30156" y="27079"/>
                  </a:cubicBezTo>
                  <a:cubicBezTo>
                    <a:pt x="29288" y="26078"/>
                    <a:pt x="28321" y="25211"/>
                    <a:pt x="27320" y="24377"/>
                  </a:cubicBezTo>
                  <a:lnTo>
                    <a:pt x="27320" y="24377"/>
                  </a:lnTo>
                  <a:cubicBezTo>
                    <a:pt x="28354" y="24777"/>
                    <a:pt x="29355" y="25111"/>
                    <a:pt x="30389" y="25411"/>
                  </a:cubicBezTo>
                  <a:cubicBezTo>
                    <a:pt x="31512" y="25730"/>
                    <a:pt x="32998" y="26132"/>
                    <a:pt x="34385" y="26132"/>
                  </a:cubicBezTo>
                  <a:cubicBezTo>
                    <a:pt x="35756" y="26132"/>
                    <a:pt x="37031" y="25738"/>
                    <a:pt x="37761" y="24477"/>
                  </a:cubicBezTo>
                  <a:cubicBezTo>
                    <a:pt x="38662" y="22876"/>
                    <a:pt x="38929" y="20608"/>
                    <a:pt x="37794" y="18973"/>
                  </a:cubicBezTo>
                  <a:cubicBezTo>
                    <a:pt x="36694" y="17405"/>
                    <a:pt x="34292" y="17338"/>
                    <a:pt x="32557" y="17238"/>
                  </a:cubicBezTo>
                  <a:cubicBezTo>
                    <a:pt x="32057" y="17199"/>
                    <a:pt x="31552" y="17180"/>
                    <a:pt x="31044" y="17180"/>
                  </a:cubicBezTo>
                  <a:cubicBezTo>
                    <a:pt x="30263" y="17180"/>
                    <a:pt x="29476" y="17224"/>
                    <a:pt x="28688" y="17305"/>
                  </a:cubicBezTo>
                  <a:cubicBezTo>
                    <a:pt x="29722" y="16905"/>
                    <a:pt x="30689" y="16404"/>
                    <a:pt x="31623" y="15904"/>
                  </a:cubicBezTo>
                  <a:cubicBezTo>
                    <a:pt x="33658" y="14770"/>
                    <a:pt x="36960" y="12902"/>
                    <a:pt x="36193" y="10067"/>
                  </a:cubicBezTo>
                  <a:cubicBezTo>
                    <a:pt x="35693" y="8232"/>
                    <a:pt x="34292" y="6464"/>
                    <a:pt x="32357" y="6130"/>
                  </a:cubicBezTo>
                  <a:cubicBezTo>
                    <a:pt x="32186" y="6101"/>
                    <a:pt x="32017" y="6086"/>
                    <a:pt x="31848" y="6086"/>
                  </a:cubicBezTo>
                  <a:cubicBezTo>
                    <a:pt x="30142" y="6086"/>
                    <a:pt x="28571" y="7533"/>
                    <a:pt x="27387" y="8566"/>
                  </a:cubicBezTo>
                  <a:cubicBezTo>
                    <a:pt x="26153" y="9633"/>
                    <a:pt x="25052" y="10834"/>
                    <a:pt x="24018" y="12135"/>
                  </a:cubicBezTo>
                  <a:cubicBezTo>
                    <a:pt x="24552" y="10800"/>
                    <a:pt x="25019" y="9399"/>
                    <a:pt x="25352" y="8065"/>
                  </a:cubicBezTo>
                  <a:cubicBezTo>
                    <a:pt x="25886" y="5797"/>
                    <a:pt x="26820" y="2094"/>
                    <a:pt x="24218" y="727"/>
                  </a:cubicBezTo>
                  <a:cubicBezTo>
                    <a:pt x="23371" y="269"/>
                    <a:pt x="22377" y="1"/>
                    <a:pt x="214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872925" y="889400"/>
              <a:ext cx="337775" cy="248550"/>
            </a:xfrm>
            <a:custGeom>
              <a:avLst/>
              <a:gdLst/>
              <a:ahLst/>
              <a:cxnLst/>
              <a:rect l="l" t="t" r="r" b="b"/>
              <a:pathLst>
                <a:path w="13511" h="9942" fill="none" extrusionOk="0">
                  <a:moveTo>
                    <a:pt x="9107" y="1269"/>
                  </a:moveTo>
                  <a:cubicBezTo>
                    <a:pt x="5805" y="3837"/>
                    <a:pt x="2436" y="6506"/>
                    <a:pt x="1" y="9941"/>
                  </a:cubicBezTo>
                  <a:cubicBezTo>
                    <a:pt x="4237" y="6272"/>
                    <a:pt x="8774" y="2936"/>
                    <a:pt x="13511" y="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887125" y="1122925"/>
              <a:ext cx="375275" cy="60050"/>
            </a:xfrm>
            <a:custGeom>
              <a:avLst/>
              <a:gdLst/>
              <a:ahLst/>
              <a:cxnLst/>
              <a:rect l="l" t="t" r="r" b="b"/>
              <a:pathLst>
                <a:path w="15011" h="2402" fill="none" extrusionOk="0">
                  <a:moveTo>
                    <a:pt x="15011" y="667"/>
                  </a:moveTo>
                  <a:cubicBezTo>
                    <a:pt x="10007" y="167"/>
                    <a:pt x="5004" y="0"/>
                    <a:pt x="0" y="167"/>
                  </a:cubicBezTo>
                  <a:cubicBezTo>
                    <a:pt x="4503" y="1134"/>
                    <a:pt x="9107" y="1835"/>
                    <a:pt x="13710" y="2402"/>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886275" y="1151275"/>
              <a:ext cx="325250" cy="68400"/>
            </a:xfrm>
            <a:custGeom>
              <a:avLst/>
              <a:gdLst/>
              <a:ahLst/>
              <a:cxnLst/>
              <a:rect l="l" t="t" r="r" b="b"/>
              <a:pathLst>
                <a:path w="13010" h="2736" fill="none" extrusionOk="0">
                  <a:moveTo>
                    <a:pt x="1" y="0"/>
                  </a:moveTo>
                  <a:cubicBezTo>
                    <a:pt x="4204" y="1368"/>
                    <a:pt x="8573" y="2302"/>
                    <a:pt x="13010" y="2735"/>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867100" y="724300"/>
              <a:ext cx="75075" cy="439500"/>
            </a:xfrm>
            <a:custGeom>
              <a:avLst/>
              <a:gdLst/>
              <a:ahLst/>
              <a:cxnLst/>
              <a:rect l="l" t="t" r="r" b="b"/>
              <a:pathLst>
                <a:path w="3003" h="17580" fill="none" extrusionOk="0">
                  <a:moveTo>
                    <a:pt x="2869" y="0"/>
                  </a:moveTo>
                  <a:cubicBezTo>
                    <a:pt x="3003" y="5938"/>
                    <a:pt x="2135" y="11909"/>
                    <a:pt x="367" y="17580"/>
                  </a:cubicBezTo>
                  <a:cubicBezTo>
                    <a:pt x="0" y="13043"/>
                    <a:pt x="634" y="8506"/>
                    <a:pt x="1635" y="4036"/>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842925" y="737625"/>
              <a:ext cx="15850" cy="375300"/>
            </a:xfrm>
            <a:custGeom>
              <a:avLst/>
              <a:gdLst/>
              <a:ahLst/>
              <a:cxnLst/>
              <a:rect l="l" t="t" r="r" b="b"/>
              <a:pathLst>
                <a:path w="634" h="15012" fill="none" extrusionOk="0">
                  <a:moveTo>
                    <a:pt x="634" y="1"/>
                  </a:moveTo>
                  <a:cubicBezTo>
                    <a:pt x="0" y="4971"/>
                    <a:pt x="0" y="10041"/>
                    <a:pt x="634" y="15012"/>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3616925" y="825200"/>
              <a:ext cx="220175" cy="272725"/>
            </a:xfrm>
            <a:custGeom>
              <a:avLst/>
              <a:gdLst/>
              <a:ahLst/>
              <a:cxnLst/>
              <a:rect l="l" t="t" r="r" b="b"/>
              <a:pathLst>
                <a:path w="8807" h="10909" fill="none" extrusionOk="0">
                  <a:moveTo>
                    <a:pt x="334" y="3169"/>
                  </a:moveTo>
                  <a:cubicBezTo>
                    <a:pt x="3103" y="5738"/>
                    <a:pt x="6038" y="8340"/>
                    <a:pt x="8807" y="10908"/>
                  </a:cubicBezTo>
                  <a:cubicBezTo>
                    <a:pt x="6505" y="6839"/>
                    <a:pt x="3503" y="3136"/>
                    <a:pt x="0" y="0"/>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729500" y="866900"/>
              <a:ext cx="120950" cy="234350"/>
            </a:xfrm>
            <a:custGeom>
              <a:avLst/>
              <a:gdLst/>
              <a:ahLst/>
              <a:cxnLst/>
              <a:rect l="l" t="t" r="r" b="b"/>
              <a:pathLst>
                <a:path w="4838" h="9374" fill="none" extrusionOk="0">
                  <a:moveTo>
                    <a:pt x="1" y="0"/>
                  </a:moveTo>
                  <a:cubicBezTo>
                    <a:pt x="2135" y="2836"/>
                    <a:pt x="3770" y="6038"/>
                    <a:pt x="4837" y="9374"/>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445125" y="1062875"/>
              <a:ext cx="397825" cy="76750"/>
            </a:xfrm>
            <a:custGeom>
              <a:avLst/>
              <a:gdLst/>
              <a:ahLst/>
              <a:cxnLst/>
              <a:rect l="l" t="t" r="r" b="b"/>
              <a:pathLst>
                <a:path w="15913" h="3070" fill="none" extrusionOk="0">
                  <a:moveTo>
                    <a:pt x="1" y="0"/>
                  </a:moveTo>
                  <a:cubicBezTo>
                    <a:pt x="1068" y="100"/>
                    <a:pt x="2169" y="200"/>
                    <a:pt x="3236" y="334"/>
                  </a:cubicBezTo>
                  <a:cubicBezTo>
                    <a:pt x="7506" y="767"/>
                    <a:pt x="11809" y="1235"/>
                    <a:pt x="15912" y="2435"/>
                  </a:cubicBezTo>
                  <a:cubicBezTo>
                    <a:pt x="11676" y="3069"/>
                    <a:pt x="7339" y="3069"/>
                    <a:pt x="3070" y="2402"/>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504350" y="1026175"/>
              <a:ext cx="315250" cy="61725"/>
            </a:xfrm>
            <a:custGeom>
              <a:avLst/>
              <a:gdLst/>
              <a:ahLst/>
              <a:cxnLst/>
              <a:rect l="l" t="t" r="r" b="b"/>
              <a:pathLst>
                <a:path w="12610" h="2469" fill="none" extrusionOk="0">
                  <a:moveTo>
                    <a:pt x="0" y="1"/>
                  </a:moveTo>
                  <a:cubicBezTo>
                    <a:pt x="2268" y="367"/>
                    <a:pt x="4470" y="734"/>
                    <a:pt x="6705" y="1068"/>
                  </a:cubicBezTo>
                  <a:cubicBezTo>
                    <a:pt x="8706" y="1402"/>
                    <a:pt x="10708" y="1735"/>
                    <a:pt x="12609" y="2469"/>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519350" y="1147100"/>
              <a:ext cx="286075" cy="256050"/>
            </a:xfrm>
            <a:custGeom>
              <a:avLst/>
              <a:gdLst/>
              <a:ahLst/>
              <a:cxnLst/>
              <a:rect l="l" t="t" r="r" b="b"/>
              <a:pathLst>
                <a:path w="11443" h="10242" fill="none" extrusionOk="0">
                  <a:moveTo>
                    <a:pt x="1" y="6939"/>
                  </a:moveTo>
                  <a:cubicBezTo>
                    <a:pt x="3069" y="3636"/>
                    <a:pt x="7106" y="1168"/>
                    <a:pt x="11442" y="0"/>
                  </a:cubicBezTo>
                  <a:cubicBezTo>
                    <a:pt x="7339" y="3103"/>
                    <a:pt x="3603" y="6338"/>
                    <a:pt x="334" y="1024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595250" y="1136250"/>
              <a:ext cx="267700" cy="241025"/>
            </a:xfrm>
            <a:custGeom>
              <a:avLst/>
              <a:gdLst/>
              <a:ahLst/>
              <a:cxnLst/>
              <a:rect l="l" t="t" r="r" b="b"/>
              <a:pathLst>
                <a:path w="10708" h="9641" fill="none" extrusionOk="0">
                  <a:moveTo>
                    <a:pt x="0" y="9641"/>
                  </a:moveTo>
                  <a:cubicBezTo>
                    <a:pt x="3036" y="5905"/>
                    <a:pt x="6671" y="2636"/>
                    <a:pt x="10708" y="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794550" y="1159600"/>
              <a:ext cx="69250" cy="391150"/>
            </a:xfrm>
            <a:custGeom>
              <a:avLst/>
              <a:gdLst/>
              <a:ahLst/>
              <a:cxnLst/>
              <a:rect l="l" t="t" r="r" b="b"/>
              <a:pathLst>
                <a:path w="2770" h="15646" fill="none" extrusionOk="0">
                  <a:moveTo>
                    <a:pt x="0" y="15645"/>
                  </a:moveTo>
                  <a:cubicBezTo>
                    <a:pt x="934" y="10475"/>
                    <a:pt x="1668" y="5271"/>
                    <a:pt x="2102" y="1"/>
                  </a:cubicBezTo>
                  <a:cubicBezTo>
                    <a:pt x="2569" y="4504"/>
                    <a:pt x="2769" y="8874"/>
                    <a:pt x="2435" y="13377"/>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762850" y="1130425"/>
              <a:ext cx="65925" cy="287725"/>
            </a:xfrm>
            <a:custGeom>
              <a:avLst/>
              <a:gdLst/>
              <a:ahLst/>
              <a:cxnLst/>
              <a:rect l="l" t="t" r="r" b="b"/>
              <a:pathLst>
                <a:path w="2637" h="11509" fill="none" extrusionOk="0">
                  <a:moveTo>
                    <a:pt x="2636" y="0"/>
                  </a:moveTo>
                  <a:cubicBezTo>
                    <a:pt x="1135" y="3670"/>
                    <a:pt x="201" y="7539"/>
                    <a:pt x="1" y="11508"/>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874600" y="1172950"/>
              <a:ext cx="226025" cy="285225"/>
            </a:xfrm>
            <a:custGeom>
              <a:avLst/>
              <a:gdLst/>
              <a:ahLst/>
              <a:cxnLst/>
              <a:rect l="l" t="t" r="r" b="b"/>
              <a:pathLst>
                <a:path w="9041" h="11409" fill="none" extrusionOk="0">
                  <a:moveTo>
                    <a:pt x="1" y="0"/>
                  </a:moveTo>
                  <a:cubicBezTo>
                    <a:pt x="2636" y="4103"/>
                    <a:pt x="5671" y="7906"/>
                    <a:pt x="9040" y="11409"/>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3878775" y="1203800"/>
              <a:ext cx="122600" cy="214350"/>
            </a:xfrm>
            <a:custGeom>
              <a:avLst/>
              <a:gdLst/>
              <a:ahLst/>
              <a:cxnLst/>
              <a:rect l="l" t="t" r="r" b="b"/>
              <a:pathLst>
                <a:path w="4904" h="8574" fill="none" extrusionOk="0">
                  <a:moveTo>
                    <a:pt x="0" y="1"/>
                  </a:moveTo>
                  <a:cubicBezTo>
                    <a:pt x="1401" y="3003"/>
                    <a:pt x="3036" y="5872"/>
                    <a:pt x="4904" y="8573"/>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901300" y="1180450"/>
              <a:ext cx="123425" cy="136800"/>
            </a:xfrm>
            <a:custGeom>
              <a:avLst/>
              <a:gdLst/>
              <a:ahLst/>
              <a:cxnLst/>
              <a:rect l="l" t="t" r="r" b="b"/>
              <a:pathLst>
                <a:path w="4937" h="5472" fill="none" extrusionOk="0">
                  <a:moveTo>
                    <a:pt x="0" y="1"/>
                  </a:moveTo>
                  <a:cubicBezTo>
                    <a:pt x="1334" y="2102"/>
                    <a:pt x="3002" y="3937"/>
                    <a:pt x="4937" y="547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717000" y="996150"/>
              <a:ext cx="265200" cy="264375"/>
            </a:xfrm>
            <a:custGeom>
              <a:avLst/>
              <a:gdLst/>
              <a:ahLst/>
              <a:cxnLst/>
              <a:rect l="l" t="t" r="r" b="b"/>
              <a:pathLst>
                <a:path w="10608" h="10575" extrusionOk="0">
                  <a:moveTo>
                    <a:pt x="5304" y="1"/>
                  </a:moveTo>
                  <a:cubicBezTo>
                    <a:pt x="2369" y="1"/>
                    <a:pt x="0" y="2369"/>
                    <a:pt x="0" y="5305"/>
                  </a:cubicBezTo>
                  <a:cubicBezTo>
                    <a:pt x="0" y="8207"/>
                    <a:pt x="2369" y="10575"/>
                    <a:pt x="5304" y="10575"/>
                  </a:cubicBezTo>
                  <a:cubicBezTo>
                    <a:pt x="8206" y="10575"/>
                    <a:pt x="10608" y="8207"/>
                    <a:pt x="10608" y="5305"/>
                  </a:cubicBezTo>
                  <a:cubicBezTo>
                    <a:pt x="10608" y="2369"/>
                    <a:pt x="8206" y="1"/>
                    <a:pt x="53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3732825" y="1022025"/>
              <a:ext cx="233525" cy="212650"/>
            </a:xfrm>
            <a:custGeom>
              <a:avLst/>
              <a:gdLst/>
              <a:ahLst/>
              <a:cxnLst/>
              <a:rect l="l" t="t" r="r" b="b"/>
              <a:pathLst>
                <a:path w="9341" h="8506" extrusionOk="0">
                  <a:moveTo>
                    <a:pt x="4684" y="0"/>
                  </a:moveTo>
                  <a:cubicBezTo>
                    <a:pt x="2725" y="0"/>
                    <a:pt x="963" y="1343"/>
                    <a:pt x="501" y="3336"/>
                  </a:cubicBezTo>
                  <a:cubicBezTo>
                    <a:pt x="1" y="5604"/>
                    <a:pt x="1469" y="7905"/>
                    <a:pt x="3737" y="8406"/>
                  </a:cubicBezTo>
                  <a:cubicBezTo>
                    <a:pt x="4046" y="8473"/>
                    <a:pt x="4355" y="8505"/>
                    <a:pt x="4658" y="8505"/>
                  </a:cubicBezTo>
                  <a:cubicBezTo>
                    <a:pt x="6616" y="8505"/>
                    <a:pt x="8374" y="7163"/>
                    <a:pt x="8807" y="5170"/>
                  </a:cubicBezTo>
                  <a:cubicBezTo>
                    <a:pt x="9341" y="2869"/>
                    <a:pt x="7873" y="600"/>
                    <a:pt x="5605" y="100"/>
                  </a:cubicBezTo>
                  <a:cubicBezTo>
                    <a:pt x="5296" y="33"/>
                    <a:pt x="4987" y="0"/>
                    <a:pt x="4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3569375" y="2192850"/>
              <a:ext cx="298575" cy="294425"/>
            </a:xfrm>
            <a:custGeom>
              <a:avLst/>
              <a:gdLst/>
              <a:ahLst/>
              <a:cxnLst/>
              <a:rect l="l" t="t" r="r" b="b"/>
              <a:pathLst>
                <a:path w="11943" h="11777" extrusionOk="0">
                  <a:moveTo>
                    <a:pt x="268" y="0"/>
                  </a:moveTo>
                  <a:lnTo>
                    <a:pt x="268" y="0"/>
                  </a:lnTo>
                  <a:cubicBezTo>
                    <a:pt x="1" y="3036"/>
                    <a:pt x="2569" y="7372"/>
                    <a:pt x="4671" y="9641"/>
                  </a:cubicBezTo>
                  <a:cubicBezTo>
                    <a:pt x="6356" y="11462"/>
                    <a:pt x="7643" y="11777"/>
                    <a:pt x="9705" y="11777"/>
                  </a:cubicBezTo>
                  <a:cubicBezTo>
                    <a:pt x="10173" y="11777"/>
                    <a:pt x="10681" y="11761"/>
                    <a:pt x="11242" y="11742"/>
                  </a:cubicBezTo>
                  <a:cubicBezTo>
                    <a:pt x="11609" y="8807"/>
                    <a:pt x="11943" y="7139"/>
                    <a:pt x="9841" y="5071"/>
                  </a:cubicBezTo>
                  <a:cubicBezTo>
                    <a:pt x="7706" y="3036"/>
                    <a:pt x="3203" y="534"/>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3629425" y="2257050"/>
              <a:ext cx="221025" cy="228525"/>
            </a:xfrm>
            <a:custGeom>
              <a:avLst/>
              <a:gdLst/>
              <a:ahLst/>
              <a:cxnLst/>
              <a:rect l="l" t="t" r="r" b="b"/>
              <a:pathLst>
                <a:path w="8841" h="9141" fill="none" extrusionOk="0">
                  <a:moveTo>
                    <a:pt x="1" y="1"/>
                  </a:moveTo>
                  <a:cubicBezTo>
                    <a:pt x="434" y="468"/>
                    <a:pt x="8840" y="9141"/>
                    <a:pt x="8840" y="914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3845425" y="2202025"/>
              <a:ext cx="303575" cy="285650"/>
            </a:xfrm>
            <a:custGeom>
              <a:avLst/>
              <a:gdLst/>
              <a:ahLst/>
              <a:cxnLst/>
              <a:rect l="l" t="t" r="r" b="b"/>
              <a:pathLst>
                <a:path w="12143" h="11426" extrusionOk="0">
                  <a:moveTo>
                    <a:pt x="11909" y="0"/>
                  </a:moveTo>
                  <a:lnTo>
                    <a:pt x="11909" y="0"/>
                  </a:lnTo>
                  <a:cubicBezTo>
                    <a:pt x="9007" y="467"/>
                    <a:pt x="4403" y="2802"/>
                    <a:pt x="2202" y="4770"/>
                  </a:cubicBezTo>
                  <a:cubicBezTo>
                    <a:pt x="0" y="6705"/>
                    <a:pt x="334" y="8440"/>
                    <a:pt x="567" y="11342"/>
                  </a:cubicBezTo>
                  <a:cubicBezTo>
                    <a:pt x="1356" y="11385"/>
                    <a:pt x="2036" y="11425"/>
                    <a:pt x="2648" y="11425"/>
                  </a:cubicBezTo>
                  <a:cubicBezTo>
                    <a:pt x="4419" y="11425"/>
                    <a:pt x="5619" y="11085"/>
                    <a:pt x="7205" y="9474"/>
                  </a:cubicBezTo>
                  <a:cubicBezTo>
                    <a:pt x="9374" y="7305"/>
                    <a:pt x="12142" y="3036"/>
                    <a:pt x="11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3859600" y="2264575"/>
              <a:ext cx="228525" cy="221000"/>
            </a:xfrm>
            <a:custGeom>
              <a:avLst/>
              <a:gdLst/>
              <a:ahLst/>
              <a:cxnLst/>
              <a:rect l="l" t="t" r="r" b="b"/>
              <a:pathLst>
                <a:path w="9141" h="8840" fill="none" extrusionOk="0">
                  <a:moveTo>
                    <a:pt x="9140" y="0"/>
                  </a:moveTo>
                  <a:cubicBezTo>
                    <a:pt x="8673" y="467"/>
                    <a:pt x="0" y="8840"/>
                    <a:pt x="0" y="884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3"/>
          <p:cNvGrpSpPr/>
          <p:nvPr/>
        </p:nvGrpSpPr>
        <p:grpSpPr>
          <a:xfrm rot="842653">
            <a:off x="-943933" y="1991756"/>
            <a:ext cx="2260828" cy="3330941"/>
            <a:chOff x="2557750" y="3969075"/>
            <a:chExt cx="447100" cy="658725"/>
          </a:xfrm>
        </p:grpSpPr>
        <p:sp>
          <p:nvSpPr>
            <p:cNvPr id="386" name="Google Shape;386;p3"/>
            <p:cNvSpPr/>
            <p:nvPr/>
          </p:nvSpPr>
          <p:spPr>
            <a:xfrm>
              <a:off x="2557750" y="3969075"/>
              <a:ext cx="447100" cy="658725"/>
            </a:xfrm>
            <a:custGeom>
              <a:avLst/>
              <a:gdLst/>
              <a:ahLst/>
              <a:cxnLst/>
              <a:rect l="l" t="t" r="r" b="b"/>
              <a:pathLst>
                <a:path w="17884" h="26349" extrusionOk="0">
                  <a:moveTo>
                    <a:pt x="17884" y="0"/>
                  </a:moveTo>
                  <a:lnTo>
                    <a:pt x="17884" y="0"/>
                  </a:lnTo>
                  <a:cubicBezTo>
                    <a:pt x="15276" y="417"/>
                    <a:pt x="13121" y="2810"/>
                    <a:pt x="12966" y="5441"/>
                  </a:cubicBezTo>
                  <a:lnTo>
                    <a:pt x="12943" y="5584"/>
                  </a:lnTo>
                  <a:cubicBezTo>
                    <a:pt x="12133" y="6227"/>
                    <a:pt x="11383" y="6965"/>
                    <a:pt x="10728" y="7787"/>
                  </a:cubicBezTo>
                  <a:cubicBezTo>
                    <a:pt x="10704" y="5263"/>
                    <a:pt x="9478" y="3001"/>
                    <a:pt x="7537" y="1370"/>
                  </a:cubicBezTo>
                  <a:lnTo>
                    <a:pt x="7537" y="1370"/>
                  </a:lnTo>
                  <a:cubicBezTo>
                    <a:pt x="7585" y="3894"/>
                    <a:pt x="8716" y="6263"/>
                    <a:pt x="10645" y="7894"/>
                  </a:cubicBezTo>
                  <a:cubicBezTo>
                    <a:pt x="10097" y="8549"/>
                    <a:pt x="9525" y="9311"/>
                    <a:pt x="8966" y="10156"/>
                  </a:cubicBezTo>
                  <a:cubicBezTo>
                    <a:pt x="8621" y="8894"/>
                    <a:pt x="8275" y="7608"/>
                    <a:pt x="7680" y="6442"/>
                  </a:cubicBezTo>
                  <a:cubicBezTo>
                    <a:pt x="7085" y="5275"/>
                    <a:pt x="6204" y="4191"/>
                    <a:pt x="5037" y="3596"/>
                  </a:cubicBezTo>
                  <a:lnTo>
                    <a:pt x="5037" y="3596"/>
                  </a:lnTo>
                  <a:cubicBezTo>
                    <a:pt x="4918" y="4441"/>
                    <a:pt x="5120" y="5299"/>
                    <a:pt x="5596" y="6013"/>
                  </a:cubicBezTo>
                  <a:cubicBezTo>
                    <a:pt x="5942" y="6537"/>
                    <a:pt x="6418" y="6965"/>
                    <a:pt x="6751" y="7501"/>
                  </a:cubicBezTo>
                  <a:cubicBezTo>
                    <a:pt x="6989" y="7894"/>
                    <a:pt x="7144" y="8335"/>
                    <a:pt x="7394" y="8728"/>
                  </a:cubicBezTo>
                  <a:cubicBezTo>
                    <a:pt x="7751" y="9311"/>
                    <a:pt x="8299" y="9954"/>
                    <a:pt x="8954" y="10180"/>
                  </a:cubicBezTo>
                  <a:cubicBezTo>
                    <a:pt x="7990" y="11597"/>
                    <a:pt x="7156" y="13097"/>
                    <a:pt x="6454" y="14669"/>
                  </a:cubicBezTo>
                  <a:cubicBezTo>
                    <a:pt x="5825" y="14313"/>
                    <a:pt x="5110" y="14164"/>
                    <a:pt x="4388" y="14164"/>
                  </a:cubicBezTo>
                  <a:cubicBezTo>
                    <a:pt x="3975" y="14164"/>
                    <a:pt x="3559" y="14213"/>
                    <a:pt x="3156" y="14300"/>
                  </a:cubicBezTo>
                  <a:cubicBezTo>
                    <a:pt x="2048" y="14550"/>
                    <a:pt x="1012" y="15074"/>
                    <a:pt x="0" y="15597"/>
                  </a:cubicBezTo>
                  <a:cubicBezTo>
                    <a:pt x="241" y="15606"/>
                    <a:pt x="491" y="15611"/>
                    <a:pt x="749" y="15611"/>
                  </a:cubicBezTo>
                  <a:cubicBezTo>
                    <a:pt x="2599" y="15611"/>
                    <a:pt x="4831" y="15372"/>
                    <a:pt x="6430" y="14693"/>
                  </a:cubicBezTo>
                  <a:lnTo>
                    <a:pt x="6430" y="14693"/>
                  </a:lnTo>
                  <a:cubicBezTo>
                    <a:pt x="4799" y="18288"/>
                    <a:pt x="3810" y="22444"/>
                    <a:pt x="4620" y="26349"/>
                  </a:cubicBezTo>
                  <a:lnTo>
                    <a:pt x="4846" y="26301"/>
                  </a:lnTo>
                  <a:cubicBezTo>
                    <a:pt x="4549" y="24861"/>
                    <a:pt x="4477" y="23372"/>
                    <a:pt x="4632" y="21896"/>
                  </a:cubicBezTo>
                  <a:lnTo>
                    <a:pt x="4632" y="21896"/>
                  </a:lnTo>
                  <a:cubicBezTo>
                    <a:pt x="4739" y="22217"/>
                    <a:pt x="5049" y="22467"/>
                    <a:pt x="5334" y="22682"/>
                  </a:cubicBezTo>
                  <a:lnTo>
                    <a:pt x="7001" y="23896"/>
                  </a:lnTo>
                  <a:cubicBezTo>
                    <a:pt x="6894" y="23551"/>
                    <a:pt x="6751" y="23206"/>
                    <a:pt x="6596" y="22884"/>
                  </a:cubicBezTo>
                  <a:cubicBezTo>
                    <a:pt x="6418" y="22503"/>
                    <a:pt x="6168" y="22146"/>
                    <a:pt x="5882" y="21848"/>
                  </a:cubicBezTo>
                  <a:cubicBezTo>
                    <a:pt x="5573" y="21551"/>
                    <a:pt x="5192" y="21360"/>
                    <a:pt x="4763" y="21312"/>
                  </a:cubicBezTo>
                  <a:lnTo>
                    <a:pt x="4680" y="21443"/>
                  </a:lnTo>
                  <a:cubicBezTo>
                    <a:pt x="4858" y="20003"/>
                    <a:pt x="5192" y="18586"/>
                    <a:pt x="5668" y="17205"/>
                  </a:cubicBezTo>
                  <a:cubicBezTo>
                    <a:pt x="5704" y="17300"/>
                    <a:pt x="5739" y="17407"/>
                    <a:pt x="5751" y="17502"/>
                  </a:cubicBezTo>
                  <a:cubicBezTo>
                    <a:pt x="5823" y="17967"/>
                    <a:pt x="5930" y="18419"/>
                    <a:pt x="6085" y="18860"/>
                  </a:cubicBezTo>
                  <a:cubicBezTo>
                    <a:pt x="6537" y="20003"/>
                    <a:pt x="7573" y="20836"/>
                    <a:pt x="8680" y="21372"/>
                  </a:cubicBezTo>
                  <a:cubicBezTo>
                    <a:pt x="8549" y="20479"/>
                    <a:pt x="8025" y="19705"/>
                    <a:pt x="7442" y="19038"/>
                  </a:cubicBezTo>
                  <a:cubicBezTo>
                    <a:pt x="6870" y="18384"/>
                    <a:pt x="6227" y="17812"/>
                    <a:pt x="5692" y="17133"/>
                  </a:cubicBezTo>
                  <a:cubicBezTo>
                    <a:pt x="6037" y="16121"/>
                    <a:pt x="6442" y="15133"/>
                    <a:pt x="6906" y="14169"/>
                  </a:cubicBezTo>
                  <a:lnTo>
                    <a:pt x="6906" y="14193"/>
                  </a:lnTo>
                  <a:lnTo>
                    <a:pt x="6930" y="14204"/>
                  </a:lnTo>
                  <a:lnTo>
                    <a:pt x="6906" y="14157"/>
                  </a:lnTo>
                  <a:cubicBezTo>
                    <a:pt x="8763" y="10311"/>
                    <a:pt x="11276" y="7204"/>
                    <a:pt x="12883" y="5930"/>
                  </a:cubicBezTo>
                  <a:lnTo>
                    <a:pt x="13121" y="5739"/>
                  </a:lnTo>
                  <a:cubicBezTo>
                    <a:pt x="13193" y="5680"/>
                    <a:pt x="13264" y="5632"/>
                    <a:pt x="13324" y="5584"/>
                  </a:cubicBezTo>
                  <a:lnTo>
                    <a:pt x="13312" y="5572"/>
                  </a:lnTo>
                  <a:cubicBezTo>
                    <a:pt x="15169" y="4013"/>
                    <a:pt x="16717" y="2120"/>
                    <a:pt x="178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2810750" y="4002700"/>
              <a:ext cx="56875" cy="118500"/>
            </a:xfrm>
            <a:custGeom>
              <a:avLst/>
              <a:gdLst/>
              <a:ahLst/>
              <a:cxnLst/>
              <a:rect l="l" t="t" r="r" b="b"/>
              <a:pathLst>
                <a:path w="2275" h="4740" extrusionOk="0">
                  <a:moveTo>
                    <a:pt x="489" y="1"/>
                  </a:moveTo>
                  <a:lnTo>
                    <a:pt x="489" y="1"/>
                  </a:lnTo>
                  <a:cubicBezTo>
                    <a:pt x="1" y="1739"/>
                    <a:pt x="596" y="3596"/>
                    <a:pt x="2001" y="4739"/>
                  </a:cubicBezTo>
                  <a:cubicBezTo>
                    <a:pt x="2275" y="3084"/>
                    <a:pt x="1846" y="977"/>
                    <a:pt x="489"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2566075" y="4194700"/>
              <a:ext cx="183400" cy="81500"/>
            </a:xfrm>
            <a:custGeom>
              <a:avLst/>
              <a:gdLst/>
              <a:ahLst/>
              <a:cxnLst/>
              <a:rect l="l" t="t" r="r" b="b"/>
              <a:pathLst>
                <a:path w="7336" h="3260" extrusionOk="0">
                  <a:moveTo>
                    <a:pt x="1" y="0"/>
                  </a:moveTo>
                  <a:cubicBezTo>
                    <a:pt x="953" y="953"/>
                    <a:pt x="1906" y="1917"/>
                    <a:pt x="3049" y="2608"/>
                  </a:cubicBezTo>
                  <a:cubicBezTo>
                    <a:pt x="3802" y="3071"/>
                    <a:pt x="4855" y="3260"/>
                    <a:pt x="5861" y="3260"/>
                  </a:cubicBezTo>
                  <a:cubicBezTo>
                    <a:pt x="6381" y="3260"/>
                    <a:pt x="6888" y="3209"/>
                    <a:pt x="7335" y="3120"/>
                  </a:cubicBezTo>
                  <a:cubicBezTo>
                    <a:pt x="6311" y="2227"/>
                    <a:pt x="5240" y="1322"/>
                    <a:pt x="3930" y="953"/>
                  </a:cubicBezTo>
                  <a:cubicBezTo>
                    <a:pt x="3477" y="834"/>
                    <a:pt x="3025" y="750"/>
                    <a:pt x="2573" y="691"/>
                  </a:cubicBezTo>
                  <a:cubicBezTo>
                    <a:pt x="1691" y="536"/>
                    <a:pt x="834" y="310"/>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2559825" y="4414125"/>
              <a:ext cx="127125" cy="59875"/>
            </a:xfrm>
            <a:custGeom>
              <a:avLst/>
              <a:gdLst/>
              <a:ahLst/>
              <a:cxnLst/>
              <a:rect l="l" t="t" r="r" b="b"/>
              <a:pathLst>
                <a:path w="5085" h="2395" extrusionOk="0">
                  <a:moveTo>
                    <a:pt x="4319" y="0"/>
                  </a:moveTo>
                  <a:cubicBezTo>
                    <a:pt x="3335" y="0"/>
                    <a:pt x="2372" y="341"/>
                    <a:pt x="1596" y="974"/>
                  </a:cubicBezTo>
                  <a:cubicBezTo>
                    <a:pt x="1060" y="1415"/>
                    <a:pt x="620" y="2010"/>
                    <a:pt x="1" y="2344"/>
                  </a:cubicBezTo>
                  <a:cubicBezTo>
                    <a:pt x="237" y="2378"/>
                    <a:pt x="474" y="2395"/>
                    <a:pt x="709" y="2395"/>
                  </a:cubicBezTo>
                  <a:cubicBezTo>
                    <a:pt x="2188" y="2395"/>
                    <a:pt x="3600" y="1727"/>
                    <a:pt x="4525" y="546"/>
                  </a:cubicBezTo>
                  <a:lnTo>
                    <a:pt x="5085" y="70"/>
                  </a:lnTo>
                  <a:cubicBezTo>
                    <a:pt x="4830" y="23"/>
                    <a:pt x="4574" y="0"/>
                    <a:pt x="4319"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2851225" y="4149125"/>
              <a:ext cx="97675" cy="46450"/>
            </a:xfrm>
            <a:custGeom>
              <a:avLst/>
              <a:gdLst/>
              <a:ahLst/>
              <a:cxnLst/>
              <a:rect l="l" t="t" r="r" b="b"/>
              <a:pathLst>
                <a:path w="3907" h="1858" extrusionOk="0">
                  <a:moveTo>
                    <a:pt x="238" y="0"/>
                  </a:moveTo>
                  <a:cubicBezTo>
                    <a:pt x="159" y="0"/>
                    <a:pt x="80" y="1"/>
                    <a:pt x="1" y="2"/>
                  </a:cubicBezTo>
                  <a:cubicBezTo>
                    <a:pt x="465" y="656"/>
                    <a:pt x="1192" y="1049"/>
                    <a:pt x="1882" y="1430"/>
                  </a:cubicBezTo>
                  <a:cubicBezTo>
                    <a:pt x="2192" y="1633"/>
                    <a:pt x="2537" y="1776"/>
                    <a:pt x="2906" y="1847"/>
                  </a:cubicBezTo>
                  <a:cubicBezTo>
                    <a:pt x="2962" y="1854"/>
                    <a:pt x="3019" y="1858"/>
                    <a:pt x="3076" y="1858"/>
                  </a:cubicBezTo>
                  <a:cubicBezTo>
                    <a:pt x="3397" y="1858"/>
                    <a:pt x="3724" y="1742"/>
                    <a:pt x="3906" y="1490"/>
                  </a:cubicBezTo>
                  <a:cubicBezTo>
                    <a:pt x="3585" y="1133"/>
                    <a:pt x="3228" y="823"/>
                    <a:pt x="2835" y="561"/>
                  </a:cubicBezTo>
                  <a:cubicBezTo>
                    <a:pt x="2034" y="78"/>
                    <a:pt x="1162" y="0"/>
                    <a:pt x="238"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2811950" y="4197975"/>
              <a:ext cx="100325" cy="69275"/>
            </a:xfrm>
            <a:custGeom>
              <a:avLst/>
              <a:gdLst/>
              <a:ahLst/>
              <a:cxnLst/>
              <a:rect l="l" t="t" r="r" b="b"/>
              <a:pathLst>
                <a:path w="4013" h="2771" extrusionOk="0">
                  <a:moveTo>
                    <a:pt x="60" y="0"/>
                  </a:moveTo>
                  <a:lnTo>
                    <a:pt x="60" y="0"/>
                  </a:lnTo>
                  <a:cubicBezTo>
                    <a:pt x="0" y="298"/>
                    <a:pt x="143" y="536"/>
                    <a:pt x="369" y="738"/>
                  </a:cubicBezTo>
                  <a:cubicBezTo>
                    <a:pt x="596" y="929"/>
                    <a:pt x="834" y="1107"/>
                    <a:pt x="1084" y="1286"/>
                  </a:cubicBezTo>
                  <a:cubicBezTo>
                    <a:pt x="1548" y="1643"/>
                    <a:pt x="1882" y="2143"/>
                    <a:pt x="2370" y="2453"/>
                  </a:cubicBezTo>
                  <a:cubicBezTo>
                    <a:pt x="2704" y="2665"/>
                    <a:pt x="3088" y="2771"/>
                    <a:pt x="3476" y="2771"/>
                  </a:cubicBezTo>
                  <a:cubicBezTo>
                    <a:pt x="3656" y="2771"/>
                    <a:pt x="3836" y="2748"/>
                    <a:pt x="4013" y="2703"/>
                  </a:cubicBezTo>
                  <a:cubicBezTo>
                    <a:pt x="3739" y="1893"/>
                    <a:pt x="3191" y="1203"/>
                    <a:pt x="2465" y="750"/>
                  </a:cubicBezTo>
                  <a:cubicBezTo>
                    <a:pt x="1727" y="322"/>
                    <a:pt x="905" y="60"/>
                    <a:pt x="6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2774150" y="4250350"/>
              <a:ext cx="84850" cy="91100"/>
            </a:xfrm>
            <a:custGeom>
              <a:avLst/>
              <a:gdLst/>
              <a:ahLst/>
              <a:cxnLst/>
              <a:rect l="l" t="t" r="r" b="b"/>
              <a:pathLst>
                <a:path w="3394" h="3644" extrusionOk="0">
                  <a:moveTo>
                    <a:pt x="48" y="1"/>
                  </a:moveTo>
                  <a:cubicBezTo>
                    <a:pt x="0" y="227"/>
                    <a:pt x="191" y="417"/>
                    <a:pt x="346" y="584"/>
                  </a:cubicBezTo>
                  <a:cubicBezTo>
                    <a:pt x="834" y="1120"/>
                    <a:pt x="1084" y="1834"/>
                    <a:pt x="1536" y="2406"/>
                  </a:cubicBezTo>
                  <a:cubicBezTo>
                    <a:pt x="2001" y="3013"/>
                    <a:pt x="2655" y="3442"/>
                    <a:pt x="3394" y="3644"/>
                  </a:cubicBezTo>
                  <a:cubicBezTo>
                    <a:pt x="2751" y="2096"/>
                    <a:pt x="1608" y="584"/>
                    <a:pt x="4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2730975" y="4324175"/>
              <a:ext cx="98250" cy="99175"/>
            </a:xfrm>
            <a:custGeom>
              <a:avLst/>
              <a:gdLst/>
              <a:ahLst/>
              <a:cxnLst/>
              <a:rect l="l" t="t" r="r" b="b"/>
              <a:pathLst>
                <a:path w="3930" h="3967" extrusionOk="0">
                  <a:moveTo>
                    <a:pt x="1" y="0"/>
                  </a:moveTo>
                  <a:lnTo>
                    <a:pt x="1" y="0"/>
                  </a:lnTo>
                  <a:cubicBezTo>
                    <a:pt x="549" y="1417"/>
                    <a:pt x="1715" y="2489"/>
                    <a:pt x="2835" y="3501"/>
                  </a:cubicBezTo>
                  <a:cubicBezTo>
                    <a:pt x="3079" y="3726"/>
                    <a:pt x="3395" y="3967"/>
                    <a:pt x="3718" y="3967"/>
                  </a:cubicBezTo>
                  <a:cubicBezTo>
                    <a:pt x="3789" y="3967"/>
                    <a:pt x="3860" y="3955"/>
                    <a:pt x="3930" y="3929"/>
                  </a:cubicBezTo>
                  <a:cubicBezTo>
                    <a:pt x="3049" y="2251"/>
                    <a:pt x="1680" y="881"/>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3"/>
          <p:cNvSpPr/>
          <p:nvPr/>
        </p:nvSpPr>
        <p:spPr>
          <a:xfrm rot="-2540834">
            <a:off x="-518845" y="4125478"/>
            <a:ext cx="3682993" cy="1894599"/>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3"/>
          <p:cNvGrpSpPr/>
          <p:nvPr/>
        </p:nvGrpSpPr>
        <p:grpSpPr>
          <a:xfrm rot="3450807">
            <a:off x="-42016" y="2544063"/>
            <a:ext cx="1380550" cy="3255999"/>
            <a:chOff x="6152550" y="3804050"/>
            <a:chExt cx="386075" cy="910550"/>
          </a:xfrm>
        </p:grpSpPr>
        <p:sp>
          <p:nvSpPr>
            <p:cNvPr id="396" name="Google Shape;396;p3"/>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6152550" y="3811600"/>
              <a:ext cx="282800" cy="838825"/>
            </a:xfrm>
            <a:custGeom>
              <a:avLst/>
              <a:gdLst/>
              <a:ahLst/>
              <a:cxnLst/>
              <a:rect l="l" t="t" r="r" b="b"/>
              <a:pathLst>
                <a:path w="11312" h="33553" extrusionOk="0">
                  <a:moveTo>
                    <a:pt x="2060" y="1"/>
                  </a:moveTo>
                  <a:cubicBezTo>
                    <a:pt x="1155" y="584"/>
                    <a:pt x="95" y="1704"/>
                    <a:pt x="143" y="4406"/>
                  </a:cubicBezTo>
                  <a:cubicBezTo>
                    <a:pt x="1179" y="5025"/>
                    <a:pt x="2572" y="5835"/>
                    <a:pt x="2572" y="5835"/>
                  </a:cubicBezTo>
                  <a:lnTo>
                    <a:pt x="215" y="5478"/>
                  </a:lnTo>
                  <a:lnTo>
                    <a:pt x="215" y="5478"/>
                  </a:lnTo>
                  <a:cubicBezTo>
                    <a:pt x="226" y="5633"/>
                    <a:pt x="250" y="5799"/>
                    <a:pt x="274" y="5966"/>
                  </a:cubicBezTo>
                  <a:cubicBezTo>
                    <a:pt x="917" y="10455"/>
                    <a:pt x="0" y="12205"/>
                    <a:pt x="357" y="18670"/>
                  </a:cubicBezTo>
                  <a:lnTo>
                    <a:pt x="4644" y="18670"/>
                  </a:lnTo>
                  <a:lnTo>
                    <a:pt x="596" y="20706"/>
                  </a:lnTo>
                  <a:cubicBezTo>
                    <a:pt x="1429" y="25171"/>
                    <a:pt x="3977" y="25552"/>
                    <a:pt x="5596" y="29278"/>
                  </a:cubicBezTo>
                  <a:cubicBezTo>
                    <a:pt x="5858" y="29886"/>
                    <a:pt x="6203" y="30457"/>
                    <a:pt x="6632" y="30981"/>
                  </a:cubicBezTo>
                  <a:lnTo>
                    <a:pt x="8132" y="30433"/>
                  </a:lnTo>
                  <a:lnTo>
                    <a:pt x="7037" y="31445"/>
                  </a:lnTo>
                  <a:cubicBezTo>
                    <a:pt x="8561" y="32993"/>
                    <a:pt x="10442" y="33434"/>
                    <a:pt x="11311" y="33553"/>
                  </a:cubicBezTo>
                  <a:cubicBezTo>
                    <a:pt x="6299" y="11562"/>
                    <a:pt x="2727" y="1739"/>
                    <a:pt x="20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3"/>
          <p:cNvSpPr txBox="1">
            <a:spLocks noGrp="1"/>
          </p:cNvSpPr>
          <p:nvPr>
            <p:ph type="title"/>
          </p:nvPr>
        </p:nvSpPr>
        <p:spPr>
          <a:xfrm>
            <a:off x="2020450" y="2332025"/>
            <a:ext cx="5103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0" name="Google Shape;400;p3"/>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1" name="Google Shape;401;p3"/>
          <p:cNvSpPr txBox="1">
            <a:spLocks noGrp="1"/>
          </p:cNvSpPr>
          <p:nvPr>
            <p:ph type="title" idx="2" hasCustomPrompt="1"/>
          </p:nvPr>
        </p:nvSpPr>
        <p:spPr>
          <a:xfrm>
            <a:off x="3903525" y="1337825"/>
            <a:ext cx="1332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pic>
        <p:nvPicPr>
          <p:cNvPr id="402" name="Google Shape;402;p3"/>
          <p:cNvPicPr preferRelativeResize="0"/>
          <p:nvPr/>
        </p:nvPicPr>
        <p:blipFill>
          <a:blip r:embed="rId2">
            <a:alphaModFix amt="50000"/>
          </a:blip>
          <a:stretch>
            <a:fillRect/>
          </a:stretch>
        </p:blipFill>
        <p:spPr>
          <a:xfrm>
            <a:off x="-1450974" y="-1598107"/>
            <a:ext cx="3852000" cy="3445953"/>
          </a:xfrm>
          <a:prstGeom prst="rect">
            <a:avLst/>
          </a:prstGeom>
          <a:noFill/>
          <a:ln>
            <a:noFill/>
          </a:ln>
        </p:spPr>
      </p:pic>
      <p:pic>
        <p:nvPicPr>
          <p:cNvPr id="403" name="Google Shape;403;p3"/>
          <p:cNvPicPr preferRelativeResize="0"/>
          <p:nvPr/>
        </p:nvPicPr>
        <p:blipFill>
          <a:blip r:embed="rId2">
            <a:alphaModFix amt="50000"/>
          </a:blip>
          <a:stretch>
            <a:fillRect/>
          </a:stretch>
        </p:blipFill>
        <p:spPr>
          <a:xfrm>
            <a:off x="6738026" y="-1188532"/>
            <a:ext cx="3852000" cy="3445953"/>
          </a:xfrm>
          <a:prstGeom prst="rect">
            <a:avLst/>
          </a:prstGeom>
          <a:noFill/>
          <a:ln>
            <a:noFill/>
          </a:ln>
        </p:spPr>
      </p:pic>
      <p:pic>
        <p:nvPicPr>
          <p:cNvPr id="404" name="Google Shape;404;p3"/>
          <p:cNvPicPr preferRelativeResize="0"/>
          <p:nvPr/>
        </p:nvPicPr>
        <p:blipFill>
          <a:blip r:embed="rId2">
            <a:alphaModFix amt="50000"/>
          </a:blip>
          <a:stretch>
            <a:fillRect/>
          </a:stretch>
        </p:blipFill>
        <p:spPr>
          <a:xfrm>
            <a:off x="7000376" y="2569393"/>
            <a:ext cx="3852000" cy="3445953"/>
          </a:xfrm>
          <a:prstGeom prst="rect">
            <a:avLst/>
          </a:prstGeom>
          <a:noFill/>
          <a:ln>
            <a:noFill/>
          </a:ln>
        </p:spPr>
      </p:pic>
      <p:pic>
        <p:nvPicPr>
          <p:cNvPr id="405" name="Google Shape;405;p3"/>
          <p:cNvPicPr preferRelativeResize="0"/>
          <p:nvPr/>
        </p:nvPicPr>
        <p:blipFill>
          <a:blip r:embed="rId2">
            <a:alphaModFix amt="50000"/>
          </a:blip>
          <a:stretch>
            <a:fillRect/>
          </a:stretch>
        </p:blipFill>
        <p:spPr>
          <a:xfrm rot="-1518675">
            <a:off x="-1049136" y="2179619"/>
            <a:ext cx="3852000" cy="344595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3880"/>
        <p:cNvGrpSpPr/>
        <p:nvPr/>
      </p:nvGrpSpPr>
      <p:grpSpPr>
        <a:xfrm>
          <a:off x="0" y="0"/>
          <a:ext cx="0" cy="0"/>
          <a:chOff x="0" y="0"/>
          <a:chExt cx="0" cy="0"/>
        </a:xfrm>
      </p:grpSpPr>
      <p:grpSp>
        <p:nvGrpSpPr>
          <p:cNvPr id="3881" name="Google Shape;3881;p49"/>
          <p:cNvGrpSpPr/>
          <p:nvPr/>
        </p:nvGrpSpPr>
        <p:grpSpPr>
          <a:xfrm rot="-8949421">
            <a:off x="8546620" y="-1450331"/>
            <a:ext cx="1526877" cy="3332605"/>
            <a:chOff x="7386050" y="661025"/>
            <a:chExt cx="1576975" cy="3441950"/>
          </a:xfrm>
        </p:grpSpPr>
        <p:sp>
          <p:nvSpPr>
            <p:cNvPr id="3882" name="Google Shape;3882;p49"/>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49"/>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49"/>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49"/>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49"/>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49"/>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49"/>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49"/>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49"/>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49"/>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49"/>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3" name="Google Shape;3893;p49"/>
          <p:cNvGrpSpPr/>
          <p:nvPr/>
        </p:nvGrpSpPr>
        <p:grpSpPr>
          <a:xfrm flipH="1">
            <a:off x="7897045" y="-2"/>
            <a:ext cx="1322773" cy="1338296"/>
            <a:chOff x="238125" y="470675"/>
            <a:chExt cx="2524375" cy="2554000"/>
          </a:xfrm>
        </p:grpSpPr>
        <p:sp>
          <p:nvSpPr>
            <p:cNvPr id="3894" name="Google Shape;3894;p49"/>
            <p:cNvSpPr/>
            <p:nvPr/>
          </p:nvSpPr>
          <p:spPr>
            <a:xfrm>
              <a:off x="974450" y="470675"/>
              <a:ext cx="974200" cy="1541075"/>
            </a:xfrm>
            <a:custGeom>
              <a:avLst/>
              <a:gdLst/>
              <a:ahLst/>
              <a:cxnLst/>
              <a:rect l="l" t="t" r="r" b="b"/>
              <a:pathLst>
                <a:path w="38968" h="61643" extrusionOk="0">
                  <a:moveTo>
                    <a:pt x="0" y="0"/>
                  </a:moveTo>
                  <a:cubicBezTo>
                    <a:pt x="3040" y="8997"/>
                    <a:pt x="7052" y="17660"/>
                    <a:pt x="11946" y="25806"/>
                  </a:cubicBezTo>
                  <a:cubicBezTo>
                    <a:pt x="32281" y="59211"/>
                    <a:pt x="36962" y="60852"/>
                    <a:pt x="36962" y="60852"/>
                  </a:cubicBezTo>
                  <a:cubicBezTo>
                    <a:pt x="36962" y="60852"/>
                    <a:pt x="38968" y="61642"/>
                    <a:pt x="35411" y="57873"/>
                  </a:cubicBezTo>
                  <a:cubicBezTo>
                    <a:pt x="31825" y="54135"/>
                    <a:pt x="22676" y="40365"/>
                    <a:pt x="12220" y="22645"/>
                  </a:cubicBezTo>
                  <a:cubicBezTo>
                    <a:pt x="8025" y="15411"/>
                    <a:pt x="4499" y="7842"/>
                    <a:pt x="1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49"/>
            <p:cNvSpPr/>
            <p:nvPr/>
          </p:nvSpPr>
          <p:spPr>
            <a:xfrm>
              <a:off x="1039800" y="470675"/>
              <a:ext cx="188475" cy="116275"/>
            </a:xfrm>
            <a:custGeom>
              <a:avLst/>
              <a:gdLst/>
              <a:ahLst/>
              <a:cxnLst/>
              <a:rect l="l" t="t" r="r" b="b"/>
              <a:pathLst>
                <a:path w="7539" h="4651" extrusionOk="0">
                  <a:moveTo>
                    <a:pt x="2280" y="0"/>
                  </a:moveTo>
                  <a:cubicBezTo>
                    <a:pt x="1338" y="1429"/>
                    <a:pt x="578" y="3009"/>
                    <a:pt x="0" y="4651"/>
                  </a:cubicBezTo>
                  <a:cubicBezTo>
                    <a:pt x="2766" y="3526"/>
                    <a:pt x="5320" y="1945"/>
                    <a:pt x="7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49"/>
            <p:cNvSpPr/>
            <p:nvPr/>
          </p:nvSpPr>
          <p:spPr>
            <a:xfrm>
              <a:off x="1172775" y="742700"/>
              <a:ext cx="1067675" cy="160375"/>
            </a:xfrm>
            <a:custGeom>
              <a:avLst/>
              <a:gdLst/>
              <a:ahLst/>
              <a:cxnLst/>
              <a:rect l="l" t="t" r="r" b="b"/>
              <a:pathLst>
                <a:path w="42707" h="6415" extrusionOk="0">
                  <a:moveTo>
                    <a:pt x="18968" y="1520"/>
                  </a:moveTo>
                  <a:cubicBezTo>
                    <a:pt x="9971" y="1"/>
                    <a:pt x="1186" y="3314"/>
                    <a:pt x="1" y="6414"/>
                  </a:cubicBezTo>
                  <a:cubicBezTo>
                    <a:pt x="1" y="6414"/>
                    <a:pt x="8967" y="4195"/>
                    <a:pt x="17721" y="5077"/>
                  </a:cubicBezTo>
                  <a:cubicBezTo>
                    <a:pt x="26475" y="5928"/>
                    <a:pt x="42707" y="1338"/>
                    <a:pt x="42707" y="1338"/>
                  </a:cubicBezTo>
                  <a:cubicBezTo>
                    <a:pt x="42707" y="1338"/>
                    <a:pt x="27965" y="3071"/>
                    <a:pt x="18968" y="15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49"/>
            <p:cNvSpPr/>
            <p:nvPr/>
          </p:nvSpPr>
          <p:spPr>
            <a:xfrm>
              <a:off x="1100600" y="479775"/>
              <a:ext cx="944550" cy="297150"/>
            </a:xfrm>
            <a:custGeom>
              <a:avLst/>
              <a:gdLst/>
              <a:ahLst/>
              <a:cxnLst/>
              <a:rect l="l" t="t" r="r" b="b"/>
              <a:pathLst>
                <a:path w="37782" h="11886" extrusionOk="0">
                  <a:moveTo>
                    <a:pt x="0" y="10852"/>
                  </a:moveTo>
                  <a:cubicBezTo>
                    <a:pt x="0" y="10852"/>
                    <a:pt x="7660" y="11885"/>
                    <a:pt x="19362" y="7569"/>
                  </a:cubicBezTo>
                  <a:cubicBezTo>
                    <a:pt x="31065" y="3253"/>
                    <a:pt x="37782" y="1"/>
                    <a:pt x="37782" y="1"/>
                  </a:cubicBezTo>
                  <a:cubicBezTo>
                    <a:pt x="37782" y="1"/>
                    <a:pt x="4559" y="4439"/>
                    <a:pt x="0" y="108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49"/>
            <p:cNvSpPr/>
            <p:nvPr/>
          </p:nvSpPr>
          <p:spPr>
            <a:xfrm>
              <a:off x="1057275" y="470675"/>
              <a:ext cx="509150" cy="186175"/>
            </a:xfrm>
            <a:custGeom>
              <a:avLst/>
              <a:gdLst/>
              <a:ahLst/>
              <a:cxnLst/>
              <a:rect l="l" t="t" r="r" b="b"/>
              <a:pathLst>
                <a:path w="20366" h="7447" extrusionOk="0">
                  <a:moveTo>
                    <a:pt x="1" y="6474"/>
                  </a:moveTo>
                  <a:cubicBezTo>
                    <a:pt x="1" y="6474"/>
                    <a:pt x="4469" y="7447"/>
                    <a:pt x="13010" y="3344"/>
                  </a:cubicBezTo>
                  <a:cubicBezTo>
                    <a:pt x="15502" y="2158"/>
                    <a:pt x="18025" y="1033"/>
                    <a:pt x="20366" y="0"/>
                  </a:cubicBezTo>
                  <a:lnTo>
                    <a:pt x="12311" y="0"/>
                  </a:lnTo>
                  <a:cubicBezTo>
                    <a:pt x="7113" y="1672"/>
                    <a:pt x="2250" y="3830"/>
                    <a:pt x="1" y="64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49"/>
            <p:cNvSpPr/>
            <p:nvPr/>
          </p:nvSpPr>
          <p:spPr>
            <a:xfrm>
              <a:off x="1786025" y="1686475"/>
              <a:ext cx="781175" cy="348825"/>
            </a:xfrm>
            <a:custGeom>
              <a:avLst/>
              <a:gdLst/>
              <a:ahLst/>
              <a:cxnLst/>
              <a:rect l="l" t="t" r="r" b="b"/>
              <a:pathLst>
                <a:path w="31247" h="13953" extrusionOk="0">
                  <a:moveTo>
                    <a:pt x="0" y="6901"/>
                  </a:moveTo>
                  <a:cubicBezTo>
                    <a:pt x="0" y="6901"/>
                    <a:pt x="4316" y="9150"/>
                    <a:pt x="12067" y="10731"/>
                  </a:cubicBezTo>
                  <a:cubicBezTo>
                    <a:pt x="19818" y="12311"/>
                    <a:pt x="31247" y="13952"/>
                    <a:pt x="31247" y="13952"/>
                  </a:cubicBezTo>
                  <a:cubicBezTo>
                    <a:pt x="31247" y="13952"/>
                    <a:pt x="9575" y="1"/>
                    <a:pt x="0" y="69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49"/>
            <p:cNvSpPr/>
            <p:nvPr/>
          </p:nvSpPr>
          <p:spPr>
            <a:xfrm>
              <a:off x="1641625" y="1512475"/>
              <a:ext cx="984100" cy="228000"/>
            </a:xfrm>
            <a:custGeom>
              <a:avLst/>
              <a:gdLst/>
              <a:ahLst/>
              <a:cxnLst/>
              <a:rect l="l" t="t" r="r" b="b"/>
              <a:pathLst>
                <a:path w="39364" h="9120" extrusionOk="0">
                  <a:moveTo>
                    <a:pt x="1" y="5320"/>
                  </a:moveTo>
                  <a:cubicBezTo>
                    <a:pt x="1" y="5320"/>
                    <a:pt x="2858" y="7083"/>
                    <a:pt x="11551" y="8116"/>
                  </a:cubicBezTo>
                  <a:cubicBezTo>
                    <a:pt x="20275" y="9119"/>
                    <a:pt x="39363" y="8177"/>
                    <a:pt x="39363" y="8177"/>
                  </a:cubicBezTo>
                  <a:cubicBezTo>
                    <a:pt x="39363" y="8177"/>
                    <a:pt x="5654" y="0"/>
                    <a:pt x="1" y="53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49"/>
            <p:cNvSpPr/>
            <p:nvPr/>
          </p:nvSpPr>
          <p:spPr>
            <a:xfrm>
              <a:off x="1369600" y="1145450"/>
              <a:ext cx="1009925" cy="117050"/>
            </a:xfrm>
            <a:custGeom>
              <a:avLst/>
              <a:gdLst/>
              <a:ahLst/>
              <a:cxnLst/>
              <a:rect l="l" t="t" r="r" b="b"/>
              <a:pathLst>
                <a:path w="40397" h="4682" extrusionOk="0">
                  <a:moveTo>
                    <a:pt x="15836" y="821"/>
                  </a:moveTo>
                  <a:cubicBezTo>
                    <a:pt x="5836" y="0"/>
                    <a:pt x="1277" y="973"/>
                    <a:pt x="0" y="3465"/>
                  </a:cubicBezTo>
                  <a:cubicBezTo>
                    <a:pt x="0" y="3465"/>
                    <a:pt x="4195" y="4620"/>
                    <a:pt x="14347" y="4651"/>
                  </a:cubicBezTo>
                  <a:cubicBezTo>
                    <a:pt x="24499" y="4681"/>
                    <a:pt x="40396" y="487"/>
                    <a:pt x="40396" y="487"/>
                  </a:cubicBezTo>
                  <a:cubicBezTo>
                    <a:pt x="40396" y="487"/>
                    <a:pt x="25837" y="1611"/>
                    <a:pt x="15836" y="8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49"/>
            <p:cNvSpPr/>
            <p:nvPr/>
          </p:nvSpPr>
          <p:spPr>
            <a:xfrm>
              <a:off x="1256375" y="941800"/>
              <a:ext cx="1123900" cy="158825"/>
            </a:xfrm>
            <a:custGeom>
              <a:avLst/>
              <a:gdLst/>
              <a:ahLst/>
              <a:cxnLst/>
              <a:rect l="l" t="t" r="r" b="b"/>
              <a:pathLst>
                <a:path w="44956" h="6353" extrusionOk="0">
                  <a:moveTo>
                    <a:pt x="20396" y="2006"/>
                  </a:moveTo>
                  <a:cubicBezTo>
                    <a:pt x="10669" y="1003"/>
                    <a:pt x="882" y="2371"/>
                    <a:pt x="0" y="4894"/>
                  </a:cubicBezTo>
                  <a:cubicBezTo>
                    <a:pt x="0" y="4894"/>
                    <a:pt x="16627" y="6353"/>
                    <a:pt x="26688" y="4924"/>
                  </a:cubicBezTo>
                  <a:cubicBezTo>
                    <a:pt x="32949" y="4012"/>
                    <a:pt x="39089" y="2341"/>
                    <a:pt x="44955" y="0"/>
                  </a:cubicBezTo>
                  <a:cubicBezTo>
                    <a:pt x="44955" y="0"/>
                    <a:pt x="30153" y="3009"/>
                    <a:pt x="20396" y="20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49"/>
            <p:cNvSpPr/>
            <p:nvPr/>
          </p:nvSpPr>
          <p:spPr>
            <a:xfrm>
              <a:off x="1509425" y="1321750"/>
              <a:ext cx="1000025" cy="193775"/>
            </a:xfrm>
            <a:custGeom>
              <a:avLst/>
              <a:gdLst/>
              <a:ahLst/>
              <a:cxnLst/>
              <a:rect l="l" t="t" r="r" b="b"/>
              <a:pathLst>
                <a:path w="40001" h="7751" extrusionOk="0">
                  <a:moveTo>
                    <a:pt x="0" y="5289"/>
                  </a:moveTo>
                  <a:cubicBezTo>
                    <a:pt x="0" y="5289"/>
                    <a:pt x="5532" y="7751"/>
                    <a:pt x="15563" y="6900"/>
                  </a:cubicBezTo>
                  <a:cubicBezTo>
                    <a:pt x="25563" y="6049"/>
                    <a:pt x="40001" y="2006"/>
                    <a:pt x="40001" y="2006"/>
                  </a:cubicBezTo>
                  <a:cubicBezTo>
                    <a:pt x="40001" y="2006"/>
                    <a:pt x="8085" y="0"/>
                    <a:pt x="0" y="5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49"/>
            <p:cNvSpPr/>
            <p:nvPr/>
          </p:nvSpPr>
          <p:spPr>
            <a:xfrm>
              <a:off x="1457750" y="1682675"/>
              <a:ext cx="237100" cy="1041850"/>
            </a:xfrm>
            <a:custGeom>
              <a:avLst/>
              <a:gdLst/>
              <a:ahLst/>
              <a:cxnLst/>
              <a:rect l="l" t="t" r="r" b="b"/>
              <a:pathLst>
                <a:path w="9484" h="41674" extrusionOk="0">
                  <a:moveTo>
                    <a:pt x="8085" y="1"/>
                  </a:moveTo>
                  <a:cubicBezTo>
                    <a:pt x="8085" y="1"/>
                    <a:pt x="1611" y="12098"/>
                    <a:pt x="608" y="22281"/>
                  </a:cubicBezTo>
                  <a:cubicBezTo>
                    <a:pt x="31" y="28725"/>
                    <a:pt x="0" y="35229"/>
                    <a:pt x="486" y="41673"/>
                  </a:cubicBezTo>
                  <a:cubicBezTo>
                    <a:pt x="486" y="41673"/>
                    <a:pt x="2432" y="26871"/>
                    <a:pt x="5411" y="18603"/>
                  </a:cubicBezTo>
                  <a:cubicBezTo>
                    <a:pt x="8359" y="10366"/>
                    <a:pt x="9484" y="2433"/>
                    <a:pt x="8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49"/>
            <p:cNvSpPr/>
            <p:nvPr/>
          </p:nvSpPr>
          <p:spPr>
            <a:xfrm>
              <a:off x="975975" y="1245000"/>
              <a:ext cx="465825" cy="1024350"/>
            </a:xfrm>
            <a:custGeom>
              <a:avLst/>
              <a:gdLst/>
              <a:ahLst/>
              <a:cxnLst/>
              <a:rect l="l" t="t" r="r" b="b"/>
              <a:pathLst>
                <a:path w="18633" h="40974" extrusionOk="0">
                  <a:moveTo>
                    <a:pt x="16019" y="0"/>
                  </a:moveTo>
                  <a:cubicBezTo>
                    <a:pt x="16019" y="0"/>
                    <a:pt x="7022" y="11338"/>
                    <a:pt x="3526" y="21064"/>
                  </a:cubicBezTo>
                  <a:cubicBezTo>
                    <a:pt x="0" y="30760"/>
                    <a:pt x="1520" y="40973"/>
                    <a:pt x="1520" y="40973"/>
                  </a:cubicBezTo>
                  <a:cubicBezTo>
                    <a:pt x="1520" y="40973"/>
                    <a:pt x="2888" y="26535"/>
                    <a:pt x="7478" y="19818"/>
                  </a:cubicBezTo>
                  <a:cubicBezTo>
                    <a:pt x="12098" y="13101"/>
                    <a:pt x="18633" y="4681"/>
                    <a:pt x="16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49"/>
            <p:cNvSpPr/>
            <p:nvPr/>
          </p:nvSpPr>
          <p:spPr>
            <a:xfrm>
              <a:off x="1246500" y="1472200"/>
              <a:ext cx="328300" cy="998525"/>
            </a:xfrm>
            <a:custGeom>
              <a:avLst/>
              <a:gdLst/>
              <a:ahLst/>
              <a:cxnLst/>
              <a:rect l="l" t="t" r="r" b="b"/>
              <a:pathLst>
                <a:path w="13132" h="39941" extrusionOk="0">
                  <a:moveTo>
                    <a:pt x="11186" y="0"/>
                  </a:moveTo>
                  <a:cubicBezTo>
                    <a:pt x="11186" y="0"/>
                    <a:pt x="5836" y="10700"/>
                    <a:pt x="2948" y="21216"/>
                  </a:cubicBezTo>
                  <a:cubicBezTo>
                    <a:pt x="61" y="31733"/>
                    <a:pt x="0" y="39940"/>
                    <a:pt x="0" y="39940"/>
                  </a:cubicBezTo>
                  <a:cubicBezTo>
                    <a:pt x="0" y="39940"/>
                    <a:pt x="4651" y="26019"/>
                    <a:pt x="8146" y="18876"/>
                  </a:cubicBezTo>
                  <a:cubicBezTo>
                    <a:pt x="11611" y="11733"/>
                    <a:pt x="13131" y="5259"/>
                    <a:pt x="1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49"/>
            <p:cNvSpPr/>
            <p:nvPr/>
          </p:nvSpPr>
          <p:spPr>
            <a:xfrm>
              <a:off x="1659100" y="1861250"/>
              <a:ext cx="161125" cy="967375"/>
            </a:xfrm>
            <a:custGeom>
              <a:avLst/>
              <a:gdLst/>
              <a:ahLst/>
              <a:cxnLst/>
              <a:rect l="l" t="t" r="r" b="b"/>
              <a:pathLst>
                <a:path w="6445" h="38695" extrusionOk="0">
                  <a:moveTo>
                    <a:pt x="305" y="21156"/>
                  </a:moveTo>
                  <a:cubicBezTo>
                    <a:pt x="639" y="33466"/>
                    <a:pt x="2980" y="38694"/>
                    <a:pt x="2980" y="38694"/>
                  </a:cubicBezTo>
                  <a:cubicBezTo>
                    <a:pt x="2980" y="38694"/>
                    <a:pt x="2007" y="27934"/>
                    <a:pt x="3740" y="17995"/>
                  </a:cubicBezTo>
                  <a:cubicBezTo>
                    <a:pt x="5472" y="8056"/>
                    <a:pt x="6445" y="2220"/>
                    <a:pt x="4986" y="1"/>
                  </a:cubicBezTo>
                  <a:cubicBezTo>
                    <a:pt x="4955" y="1"/>
                    <a:pt x="1" y="8846"/>
                    <a:pt x="305" y="2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49"/>
            <p:cNvSpPr/>
            <p:nvPr/>
          </p:nvSpPr>
          <p:spPr>
            <a:xfrm>
              <a:off x="1865050" y="1953200"/>
              <a:ext cx="897450" cy="1071475"/>
            </a:xfrm>
            <a:custGeom>
              <a:avLst/>
              <a:gdLst/>
              <a:ahLst/>
              <a:cxnLst/>
              <a:rect l="l" t="t" r="r" b="b"/>
              <a:pathLst>
                <a:path w="35898" h="42859" extrusionOk="0">
                  <a:moveTo>
                    <a:pt x="0" y="1"/>
                  </a:moveTo>
                  <a:cubicBezTo>
                    <a:pt x="0" y="1"/>
                    <a:pt x="912" y="7782"/>
                    <a:pt x="10548" y="18238"/>
                  </a:cubicBezTo>
                  <a:cubicBezTo>
                    <a:pt x="20153" y="28694"/>
                    <a:pt x="35898" y="42859"/>
                    <a:pt x="35898" y="42859"/>
                  </a:cubicBezTo>
                  <a:cubicBezTo>
                    <a:pt x="35898" y="42859"/>
                    <a:pt x="13070" y="71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49"/>
            <p:cNvSpPr/>
            <p:nvPr/>
          </p:nvSpPr>
          <p:spPr>
            <a:xfrm>
              <a:off x="827800" y="1084650"/>
              <a:ext cx="454425" cy="935450"/>
            </a:xfrm>
            <a:custGeom>
              <a:avLst/>
              <a:gdLst/>
              <a:ahLst/>
              <a:cxnLst/>
              <a:rect l="l" t="t" r="r" b="b"/>
              <a:pathLst>
                <a:path w="18177" h="37418" extrusionOk="0">
                  <a:moveTo>
                    <a:pt x="16353" y="7995"/>
                  </a:moveTo>
                  <a:cubicBezTo>
                    <a:pt x="17721" y="5563"/>
                    <a:pt x="18177" y="2736"/>
                    <a:pt x="17690" y="1"/>
                  </a:cubicBezTo>
                  <a:cubicBezTo>
                    <a:pt x="12857" y="3952"/>
                    <a:pt x="9210" y="9150"/>
                    <a:pt x="7173" y="15046"/>
                  </a:cubicBezTo>
                  <a:cubicBezTo>
                    <a:pt x="3860" y="24712"/>
                    <a:pt x="3800" y="28269"/>
                    <a:pt x="2584" y="31612"/>
                  </a:cubicBezTo>
                  <a:cubicBezTo>
                    <a:pt x="1824" y="33588"/>
                    <a:pt x="973" y="35533"/>
                    <a:pt x="0" y="37418"/>
                  </a:cubicBezTo>
                  <a:cubicBezTo>
                    <a:pt x="3769" y="33709"/>
                    <a:pt x="6596" y="29150"/>
                    <a:pt x="8237" y="24104"/>
                  </a:cubicBezTo>
                  <a:cubicBezTo>
                    <a:pt x="10943" y="15715"/>
                    <a:pt x="14043" y="12311"/>
                    <a:pt x="16353" y="79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49"/>
            <p:cNvSpPr/>
            <p:nvPr/>
          </p:nvSpPr>
          <p:spPr>
            <a:xfrm>
              <a:off x="323975" y="780700"/>
              <a:ext cx="785750" cy="646700"/>
            </a:xfrm>
            <a:custGeom>
              <a:avLst/>
              <a:gdLst/>
              <a:ahLst/>
              <a:cxnLst/>
              <a:rect l="l" t="t" r="r" b="b"/>
              <a:pathLst>
                <a:path w="31430" h="25868" extrusionOk="0">
                  <a:moveTo>
                    <a:pt x="31430" y="0"/>
                  </a:moveTo>
                  <a:cubicBezTo>
                    <a:pt x="31430" y="0"/>
                    <a:pt x="17873" y="9271"/>
                    <a:pt x="10122" y="16171"/>
                  </a:cubicBezTo>
                  <a:cubicBezTo>
                    <a:pt x="2341" y="23071"/>
                    <a:pt x="1" y="25867"/>
                    <a:pt x="1" y="25867"/>
                  </a:cubicBezTo>
                  <a:cubicBezTo>
                    <a:pt x="1" y="25867"/>
                    <a:pt x="30336" y="9849"/>
                    <a:pt x="31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49"/>
            <p:cNvSpPr/>
            <p:nvPr/>
          </p:nvSpPr>
          <p:spPr>
            <a:xfrm>
              <a:off x="238125" y="638600"/>
              <a:ext cx="824500" cy="425550"/>
            </a:xfrm>
            <a:custGeom>
              <a:avLst/>
              <a:gdLst/>
              <a:ahLst/>
              <a:cxnLst/>
              <a:rect l="l" t="t" r="r" b="b"/>
              <a:pathLst>
                <a:path w="32980" h="17022" extrusionOk="0">
                  <a:moveTo>
                    <a:pt x="32979" y="578"/>
                  </a:moveTo>
                  <a:cubicBezTo>
                    <a:pt x="32979" y="578"/>
                    <a:pt x="25928" y="0"/>
                    <a:pt x="17326" y="4590"/>
                  </a:cubicBezTo>
                  <a:cubicBezTo>
                    <a:pt x="10456" y="8268"/>
                    <a:pt x="2796" y="14286"/>
                    <a:pt x="0" y="16536"/>
                  </a:cubicBezTo>
                  <a:lnTo>
                    <a:pt x="0" y="17022"/>
                  </a:lnTo>
                  <a:cubicBezTo>
                    <a:pt x="5350" y="14955"/>
                    <a:pt x="28450" y="5836"/>
                    <a:pt x="32979" y="5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49"/>
            <p:cNvSpPr/>
            <p:nvPr/>
          </p:nvSpPr>
          <p:spPr>
            <a:xfrm>
              <a:off x="336150" y="502575"/>
              <a:ext cx="696075" cy="158075"/>
            </a:xfrm>
            <a:custGeom>
              <a:avLst/>
              <a:gdLst/>
              <a:ahLst/>
              <a:cxnLst/>
              <a:rect l="l" t="t" r="r" b="b"/>
              <a:pathLst>
                <a:path w="27843" h="6323" extrusionOk="0">
                  <a:moveTo>
                    <a:pt x="17447" y="5229"/>
                  </a:moveTo>
                  <a:cubicBezTo>
                    <a:pt x="22159" y="6323"/>
                    <a:pt x="27843" y="3223"/>
                    <a:pt x="27691" y="3101"/>
                  </a:cubicBezTo>
                  <a:cubicBezTo>
                    <a:pt x="27691" y="3101"/>
                    <a:pt x="20274" y="1"/>
                    <a:pt x="13405" y="1064"/>
                  </a:cubicBezTo>
                  <a:cubicBezTo>
                    <a:pt x="8845" y="1855"/>
                    <a:pt x="4347" y="3071"/>
                    <a:pt x="0" y="4742"/>
                  </a:cubicBezTo>
                  <a:cubicBezTo>
                    <a:pt x="0" y="4742"/>
                    <a:pt x="12766" y="4165"/>
                    <a:pt x="17447" y="5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49"/>
            <p:cNvSpPr/>
            <p:nvPr/>
          </p:nvSpPr>
          <p:spPr>
            <a:xfrm>
              <a:off x="599825" y="930400"/>
              <a:ext cx="601100" cy="671775"/>
            </a:xfrm>
            <a:custGeom>
              <a:avLst/>
              <a:gdLst/>
              <a:ahLst/>
              <a:cxnLst/>
              <a:rect l="l" t="t" r="r" b="b"/>
              <a:pathLst>
                <a:path w="24044" h="26871" extrusionOk="0">
                  <a:moveTo>
                    <a:pt x="23131" y="0"/>
                  </a:moveTo>
                  <a:cubicBezTo>
                    <a:pt x="23131" y="0"/>
                    <a:pt x="12675" y="10092"/>
                    <a:pt x="7387" y="16262"/>
                  </a:cubicBezTo>
                  <a:cubicBezTo>
                    <a:pt x="2098" y="22432"/>
                    <a:pt x="0" y="26870"/>
                    <a:pt x="0" y="26870"/>
                  </a:cubicBezTo>
                  <a:cubicBezTo>
                    <a:pt x="0" y="26870"/>
                    <a:pt x="10669" y="17204"/>
                    <a:pt x="16292" y="11763"/>
                  </a:cubicBezTo>
                  <a:cubicBezTo>
                    <a:pt x="21916" y="6292"/>
                    <a:pt x="24043" y="2706"/>
                    <a:pt x="23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4" name="Google Shape;3914;p49"/>
          <p:cNvGrpSpPr/>
          <p:nvPr/>
        </p:nvGrpSpPr>
        <p:grpSpPr>
          <a:xfrm rot="7923048" flipH="1">
            <a:off x="-138855" y="-298972"/>
            <a:ext cx="913676" cy="1677934"/>
            <a:chOff x="4830275" y="2608450"/>
            <a:chExt cx="1324325" cy="2432075"/>
          </a:xfrm>
        </p:grpSpPr>
        <p:sp>
          <p:nvSpPr>
            <p:cNvPr id="3915" name="Google Shape;3915;p49"/>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49"/>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49"/>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49"/>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49"/>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49"/>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49"/>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49"/>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49"/>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49"/>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49"/>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49"/>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49"/>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49"/>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49"/>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49"/>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49"/>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49"/>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49"/>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49"/>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49"/>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49"/>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49"/>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49"/>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49"/>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49"/>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49"/>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49"/>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49"/>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49"/>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49"/>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49"/>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49"/>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49"/>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49"/>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49"/>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49"/>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49"/>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49"/>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49"/>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49"/>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49"/>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9"/>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49"/>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49"/>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49"/>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9"/>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9"/>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9"/>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9"/>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9"/>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9"/>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9"/>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9"/>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9"/>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49"/>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49"/>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9"/>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9"/>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9"/>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9"/>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9"/>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9"/>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9"/>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9"/>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9"/>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9"/>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9"/>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9"/>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9"/>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5" name="Google Shape;3985;p49"/>
          <p:cNvSpPr/>
          <p:nvPr/>
        </p:nvSpPr>
        <p:spPr>
          <a:xfrm rot="9395586">
            <a:off x="-647857" y="3711134"/>
            <a:ext cx="1455552" cy="1863410"/>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86" name="Google Shape;3986;p49"/>
          <p:cNvPicPr preferRelativeResize="0"/>
          <p:nvPr/>
        </p:nvPicPr>
        <p:blipFill>
          <a:blip r:embed="rId2">
            <a:alphaModFix amt="51000"/>
          </a:blip>
          <a:stretch>
            <a:fillRect/>
          </a:stretch>
        </p:blipFill>
        <p:spPr>
          <a:xfrm>
            <a:off x="-854112" y="-534827"/>
            <a:ext cx="2715351" cy="2429151"/>
          </a:xfrm>
          <a:prstGeom prst="rect">
            <a:avLst/>
          </a:prstGeom>
          <a:noFill/>
          <a:ln>
            <a:noFill/>
          </a:ln>
        </p:spPr>
      </p:pic>
      <p:pic>
        <p:nvPicPr>
          <p:cNvPr id="3987" name="Google Shape;3987;p49"/>
          <p:cNvPicPr preferRelativeResize="0"/>
          <p:nvPr/>
        </p:nvPicPr>
        <p:blipFill>
          <a:blip r:embed="rId2">
            <a:alphaModFix amt="51000"/>
          </a:blip>
          <a:stretch>
            <a:fillRect/>
          </a:stretch>
        </p:blipFill>
        <p:spPr>
          <a:xfrm>
            <a:off x="-854112" y="3371623"/>
            <a:ext cx="2715351" cy="2429151"/>
          </a:xfrm>
          <a:prstGeom prst="rect">
            <a:avLst/>
          </a:prstGeom>
          <a:noFill/>
          <a:ln>
            <a:noFill/>
          </a:ln>
        </p:spPr>
      </p:pic>
      <p:pic>
        <p:nvPicPr>
          <p:cNvPr id="3988" name="Google Shape;3988;p49"/>
          <p:cNvPicPr preferRelativeResize="0"/>
          <p:nvPr/>
        </p:nvPicPr>
        <p:blipFill>
          <a:blip r:embed="rId2">
            <a:alphaModFix amt="51000"/>
          </a:blip>
          <a:stretch>
            <a:fillRect/>
          </a:stretch>
        </p:blipFill>
        <p:spPr>
          <a:xfrm>
            <a:off x="7310363" y="-417627"/>
            <a:ext cx="2715351" cy="242915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3989"/>
        <p:cNvGrpSpPr/>
        <p:nvPr/>
      </p:nvGrpSpPr>
      <p:grpSpPr>
        <a:xfrm>
          <a:off x="0" y="0"/>
          <a:ext cx="0" cy="0"/>
          <a:chOff x="0" y="0"/>
          <a:chExt cx="0" cy="0"/>
        </a:xfrm>
      </p:grpSpPr>
      <p:sp>
        <p:nvSpPr>
          <p:cNvPr id="3990" name="Google Shape;3990;p50"/>
          <p:cNvSpPr/>
          <p:nvPr/>
        </p:nvSpPr>
        <p:spPr>
          <a:xfrm rot="3482857">
            <a:off x="-700286"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1" name="Google Shape;3991;p50"/>
          <p:cNvGrpSpPr/>
          <p:nvPr/>
        </p:nvGrpSpPr>
        <p:grpSpPr>
          <a:xfrm rot="8236893">
            <a:off x="-122790" y="-382950"/>
            <a:ext cx="1160581" cy="1843510"/>
            <a:chOff x="4836950" y="647600"/>
            <a:chExt cx="1160575" cy="1843500"/>
          </a:xfrm>
        </p:grpSpPr>
        <p:sp>
          <p:nvSpPr>
            <p:cNvPr id="3992" name="Google Shape;3992;p50"/>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50"/>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50"/>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50"/>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0"/>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0"/>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0"/>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0"/>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0"/>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50"/>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50"/>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0"/>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50"/>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50"/>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50"/>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50"/>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50"/>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50"/>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50"/>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50"/>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50"/>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50"/>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50"/>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50"/>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6" name="Google Shape;4016;p50"/>
          <p:cNvSpPr/>
          <p:nvPr/>
        </p:nvSpPr>
        <p:spPr>
          <a:xfrm rot="818203" flipH="1">
            <a:off x="7847141" y="-605378"/>
            <a:ext cx="3855895" cy="198354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7" name="Google Shape;4017;p50"/>
          <p:cNvGrpSpPr/>
          <p:nvPr/>
        </p:nvGrpSpPr>
        <p:grpSpPr>
          <a:xfrm rot="-1702004">
            <a:off x="7920647" y="-887877"/>
            <a:ext cx="3403432" cy="2635996"/>
            <a:chOff x="9298389" y="-164681"/>
            <a:chExt cx="3403527" cy="2636070"/>
          </a:xfrm>
        </p:grpSpPr>
        <p:sp>
          <p:nvSpPr>
            <p:cNvPr id="4018" name="Google Shape;4018;p50"/>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50"/>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20" name="Google Shape;4020;p50"/>
          <p:cNvPicPr preferRelativeResize="0"/>
          <p:nvPr/>
        </p:nvPicPr>
        <p:blipFill>
          <a:blip r:embed="rId2">
            <a:alphaModFix amt="50000"/>
          </a:blip>
          <a:stretch>
            <a:fillRect/>
          </a:stretch>
        </p:blipFill>
        <p:spPr>
          <a:xfrm>
            <a:off x="7740088" y="-183227"/>
            <a:ext cx="2715351" cy="2429151"/>
          </a:xfrm>
          <a:prstGeom prst="rect">
            <a:avLst/>
          </a:prstGeom>
          <a:noFill/>
          <a:ln>
            <a:noFill/>
          </a:ln>
        </p:spPr>
      </p:pic>
      <p:pic>
        <p:nvPicPr>
          <p:cNvPr id="4021" name="Google Shape;4021;p50"/>
          <p:cNvPicPr preferRelativeResize="0"/>
          <p:nvPr/>
        </p:nvPicPr>
        <p:blipFill>
          <a:blip r:embed="rId2">
            <a:alphaModFix amt="50000"/>
          </a:blip>
          <a:stretch>
            <a:fillRect/>
          </a:stretch>
        </p:blipFill>
        <p:spPr>
          <a:xfrm>
            <a:off x="-854112" y="-534827"/>
            <a:ext cx="2715351" cy="242915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3">
  <p:cSld name="CUSTOM_11_1_1_1">
    <p:spTree>
      <p:nvGrpSpPr>
        <p:cNvPr id="1" name="Shape 4022"/>
        <p:cNvGrpSpPr/>
        <p:nvPr/>
      </p:nvGrpSpPr>
      <p:grpSpPr>
        <a:xfrm>
          <a:off x="0" y="0"/>
          <a:ext cx="0" cy="0"/>
          <a:chOff x="0" y="0"/>
          <a:chExt cx="0" cy="0"/>
        </a:xfrm>
      </p:grpSpPr>
      <p:grpSp>
        <p:nvGrpSpPr>
          <p:cNvPr id="4023" name="Google Shape;4023;p51"/>
          <p:cNvGrpSpPr/>
          <p:nvPr/>
        </p:nvGrpSpPr>
        <p:grpSpPr>
          <a:xfrm rot="-1126758">
            <a:off x="8219740" y="3807370"/>
            <a:ext cx="1526569" cy="1507522"/>
            <a:chOff x="4045425" y="3839900"/>
            <a:chExt cx="559025" cy="552050"/>
          </a:xfrm>
        </p:grpSpPr>
        <p:sp>
          <p:nvSpPr>
            <p:cNvPr id="4024" name="Google Shape;4024;p51"/>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51"/>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51"/>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51"/>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51"/>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51"/>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51"/>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51"/>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51"/>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51"/>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4" name="Google Shape;4034;p51"/>
          <p:cNvGrpSpPr/>
          <p:nvPr/>
        </p:nvGrpSpPr>
        <p:grpSpPr>
          <a:xfrm rot="-2416688" flipH="1">
            <a:off x="8135922" y="4061554"/>
            <a:ext cx="933971" cy="1508171"/>
            <a:chOff x="3377800" y="4037825"/>
            <a:chExt cx="342025" cy="552300"/>
          </a:xfrm>
        </p:grpSpPr>
        <p:sp>
          <p:nvSpPr>
            <p:cNvPr id="4035" name="Google Shape;4035;p51"/>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51"/>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51"/>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8" name="Google Shape;4038;p51"/>
          <p:cNvGrpSpPr/>
          <p:nvPr/>
        </p:nvGrpSpPr>
        <p:grpSpPr>
          <a:xfrm rot="-8220559" flipH="1">
            <a:off x="8502445" y="-528772"/>
            <a:ext cx="837538" cy="1916000"/>
            <a:chOff x="5067575" y="3176425"/>
            <a:chExt cx="473000" cy="1081975"/>
          </a:xfrm>
        </p:grpSpPr>
        <p:sp>
          <p:nvSpPr>
            <p:cNvPr id="4039" name="Google Shape;4039;p51"/>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51"/>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51"/>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51"/>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3" name="Google Shape;4043;p51"/>
          <p:cNvGrpSpPr/>
          <p:nvPr/>
        </p:nvGrpSpPr>
        <p:grpSpPr>
          <a:xfrm rot="-6064755" flipH="1">
            <a:off x="8686069" y="-848028"/>
            <a:ext cx="1024212" cy="2051857"/>
            <a:chOff x="3238525" y="2739250"/>
            <a:chExt cx="1148975" cy="2301800"/>
          </a:xfrm>
        </p:grpSpPr>
        <p:sp>
          <p:nvSpPr>
            <p:cNvPr id="4044" name="Google Shape;4044;p51"/>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51"/>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51"/>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51"/>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51"/>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51"/>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51"/>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51"/>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51"/>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51"/>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51"/>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51"/>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51"/>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1"/>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51"/>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51"/>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51"/>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51"/>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51"/>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51"/>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1"/>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1"/>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1"/>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1"/>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1"/>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1"/>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1"/>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1"/>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1"/>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1"/>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1"/>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1"/>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51"/>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51"/>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51"/>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51"/>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51"/>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51"/>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51"/>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51"/>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51"/>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1"/>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1"/>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1"/>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1"/>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1"/>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1"/>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1"/>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1"/>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1"/>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1"/>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1"/>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1"/>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1"/>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1"/>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1"/>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1"/>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1"/>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1"/>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3" name="Google Shape;4103;p51"/>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04" name="Google Shape;4104;p51"/>
          <p:cNvPicPr preferRelativeResize="0"/>
          <p:nvPr/>
        </p:nvPicPr>
        <p:blipFill>
          <a:blip r:embed="rId2">
            <a:alphaModFix/>
          </a:blip>
          <a:stretch>
            <a:fillRect/>
          </a:stretch>
        </p:blipFill>
        <p:spPr>
          <a:xfrm>
            <a:off x="-545374" y="1697543"/>
            <a:ext cx="3852000" cy="3445953"/>
          </a:xfrm>
          <a:prstGeom prst="rect">
            <a:avLst/>
          </a:prstGeom>
          <a:noFill/>
          <a:ln>
            <a:noFill/>
          </a:ln>
        </p:spPr>
      </p:pic>
      <p:pic>
        <p:nvPicPr>
          <p:cNvPr id="4105" name="Google Shape;4105;p51"/>
          <p:cNvPicPr preferRelativeResize="0"/>
          <p:nvPr/>
        </p:nvPicPr>
        <p:blipFill>
          <a:blip r:embed="rId2">
            <a:alphaModFix amt="50000"/>
          </a:blip>
          <a:stretch>
            <a:fillRect/>
          </a:stretch>
        </p:blipFill>
        <p:spPr>
          <a:xfrm>
            <a:off x="-545374" y="-1753157"/>
            <a:ext cx="3852000" cy="3445953"/>
          </a:xfrm>
          <a:prstGeom prst="rect">
            <a:avLst/>
          </a:prstGeom>
          <a:noFill/>
          <a:ln>
            <a:noFill/>
          </a:ln>
        </p:spPr>
      </p:pic>
      <p:pic>
        <p:nvPicPr>
          <p:cNvPr id="4106" name="Google Shape;4106;p51"/>
          <p:cNvPicPr preferRelativeResize="0"/>
          <p:nvPr/>
        </p:nvPicPr>
        <p:blipFill>
          <a:blip r:embed="rId2">
            <a:alphaModFix amt="50000"/>
          </a:blip>
          <a:stretch>
            <a:fillRect/>
          </a:stretch>
        </p:blipFill>
        <p:spPr>
          <a:xfrm>
            <a:off x="7414538" y="-521802"/>
            <a:ext cx="2715351" cy="2429151"/>
          </a:xfrm>
          <a:prstGeom prst="rect">
            <a:avLst/>
          </a:prstGeom>
          <a:noFill/>
          <a:ln>
            <a:noFill/>
          </a:ln>
        </p:spPr>
      </p:pic>
      <p:pic>
        <p:nvPicPr>
          <p:cNvPr id="4107" name="Google Shape;4107;p51"/>
          <p:cNvPicPr preferRelativeResize="0"/>
          <p:nvPr/>
        </p:nvPicPr>
        <p:blipFill>
          <a:blip r:embed="rId2">
            <a:alphaModFix amt="50000"/>
          </a:blip>
          <a:stretch>
            <a:fillRect/>
          </a:stretch>
        </p:blipFill>
        <p:spPr>
          <a:xfrm>
            <a:off x="7414538" y="3228398"/>
            <a:ext cx="2715351" cy="242915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4">
  <p:cSld name="CUSTOM_11_1_1_1_1">
    <p:spTree>
      <p:nvGrpSpPr>
        <p:cNvPr id="1" name="Shape 410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4"/>
        <p:cNvGrpSpPr/>
        <p:nvPr/>
      </p:nvGrpSpPr>
      <p:grpSpPr>
        <a:xfrm>
          <a:off x="0" y="0"/>
          <a:ext cx="0" cy="0"/>
          <a:chOff x="0" y="0"/>
          <a:chExt cx="0" cy="0"/>
        </a:xfrm>
      </p:grpSpPr>
      <p:sp>
        <p:nvSpPr>
          <p:cNvPr id="445" name="Google Shape;445;p5"/>
          <p:cNvSpPr txBox="1">
            <a:spLocks noGrp="1"/>
          </p:cNvSpPr>
          <p:nvPr>
            <p:ph type="subTitle" idx="1"/>
          </p:nvPr>
        </p:nvSpPr>
        <p:spPr>
          <a:xfrm>
            <a:off x="2020447" y="3087225"/>
            <a:ext cx="2178000" cy="891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6" name="Google Shape;446;p5"/>
          <p:cNvSpPr txBox="1">
            <a:spLocks noGrp="1"/>
          </p:cNvSpPr>
          <p:nvPr>
            <p:ph type="subTitle" idx="2"/>
          </p:nvPr>
        </p:nvSpPr>
        <p:spPr>
          <a:xfrm>
            <a:off x="5924447" y="3087225"/>
            <a:ext cx="2178000" cy="891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7" name="Google Shape;447;p5"/>
          <p:cNvSpPr txBox="1">
            <a:spLocks noGrp="1"/>
          </p:cNvSpPr>
          <p:nvPr>
            <p:ph type="subTitle" idx="3"/>
          </p:nvPr>
        </p:nvSpPr>
        <p:spPr>
          <a:xfrm>
            <a:off x="2020447" y="2473200"/>
            <a:ext cx="21780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None/>
              <a:defRPr sz="20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448" name="Google Shape;448;p5"/>
          <p:cNvSpPr txBox="1">
            <a:spLocks noGrp="1"/>
          </p:cNvSpPr>
          <p:nvPr>
            <p:ph type="subTitle" idx="4"/>
          </p:nvPr>
        </p:nvSpPr>
        <p:spPr>
          <a:xfrm>
            <a:off x="5924447" y="2473200"/>
            <a:ext cx="21780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None/>
              <a:defRPr sz="20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grpSp>
        <p:nvGrpSpPr>
          <p:cNvPr id="449" name="Google Shape;449;p5"/>
          <p:cNvGrpSpPr/>
          <p:nvPr/>
        </p:nvGrpSpPr>
        <p:grpSpPr>
          <a:xfrm rot="10138916" flipH="1">
            <a:off x="-680800" y="-97103"/>
            <a:ext cx="1870257" cy="1846921"/>
            <a:chOff x="4045425" y="3839900"/>
            <a:chExt cx="559025" cy="552050"/>
          </a:xfrm>
        </p:grpSpPr>
        <p:sp>
          <p:nvSpPr>
            <p:cNvPr id="450" name="Google Shape;450;p5"/>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5"/>
          <p:cNvGrpSpPr/>
          <p:nvPr/>
        </p:nvGrpSpPr>
        <p:grpSpPr>
          <a:xfrm rot="7291453">
            <a:off x="363914" y="-572117"/>
            <a:ext cx="803593" cy="1838199"/>
            <a:chOff x="5067575" y="3176425"/>
            <a:chExt cx="473000" cy="1081975"/>
          </a:xfrm>
        </p:grpSpPr>
        <p:sp>
          <p:nvSpPr>
            <p:cNvPr id="461" name="Google Shape;461;p5"/>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5"/>
          <p:cNvGrpSpPr/>
          <p:nvPr/>
        </p:nvGrpSpPr>
        <p:grpSpPr>
          <a:xfrm rot="-8939404" flipH="1">
            <a:off x="8094940" y="-535618"/>
            <a:ext cx="1160605" cy="1843547"/>
            <a:chOff x="4836950" y="647600"/>
            <a:chExt cx="1160575" cy="1843500"/>
          </a:xfrm>
        </p:grpSpPr>
        <p:sp>
          <p:nvSpPr>
            <p:cNvPr id="466" name="Google Shape;466;p5"/>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0" name="Google Shape;490;p5"/>
          <p:cNvPicPr preferRelativeResize="0"/>
          <p:nvPr/>
        </p:nvPicPr>
        <p:blipFill>
          <a:blip r:embed="rId2">
            <a:alphaModFix amt="51000"/>
          </a:blip>
          <a:stretch>
            <a:fillRect/>
          </a:stretch>
        </p:blipFill>
        <p:spPr>
          <a:xfrm rot="1802387">
            <a:off x="7887079" y="-1021008"/>
            <a:ext cx="3071170" cy="2747418"/>
          </a:xfrm>
          <a:prstGeom prst="rect">
            <a:avLst/>
          </a:prstGeom>
          <a:noFill/>
          <a:ln>
            <a:noFill/>
          </a:ln>
        </p:spPr>
      </p:pic>
      <p:pic>
        <p:nvPicPr>
          <p:cNvPr id="491" name="Google Shape;491;p5"/>
          <p:cNvPicPr preferRelativeResize="0"/>
          <p:nvPr/>
        </p:nvPicPr>
        <p:blipFill>
          <a:blip r:embed="rId2">
            <a:alphaModFix amt="51000"/>
          </a:blip>
          <a:stretch>
            <a:fillRect/>
          </a:stretch>
        </p:blipFill>
        <p:spPr>
          <a:xfrm rot="1802387">
            <a:off x="-1418846" y="-1249608"/>
            <a:ext cx="3071170" cy="2747418"/>
          </a:xfrm>
          <a:prstGeom prst="rect">
            <a:avLst/>
          </a:prstGeom>
          <a:noFill/>
          <a:ln>
            <a:noFill/>
          </a:ln>
        </p:spPr>
      </p:pic>
      <p:sp>
        <p:nvSpPr>
          <p:cNvPr id="492" name="Google Shape;492;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6"/>
        <p:cNvGrpSpPr/>
        <p:nvPr/>
      </p:nvGrpSpPr>
      <p:grpSpPr>
        <a:xfrm>
          <a:off x="0" y="0"/>
          <a:ext cx="0" cy="0"/>
          <a:chOff x="0" y="0"/>
          <a:chExt cx="0" cy="0"/>
        </a:xfrm>
      </p:grpSpPr>
      <p:sp>
        <p:nvSpPr>
          <p:cNvPr id="517" name="Google Shape;517;p7"/>
          <p:cNvSpPr txBox="1">
            <a:spLocks noGrp="1"/>
          </p:cNvSpPr>
          <p:nvPr>
            <p:ph type="title"/>
          </p:nvPr>
        </p:nvSpPr>
        <p:spPr>
          <a:xfrm>
            <a:off x="720000" y="789149"/>
            <a:ext cx="3852000" cy="1125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18" name="Google Shape;518;p7"/>
          <p:cNvSpPr txBox="1">
            <a:spLocks noGrp="1"/>
          </p:cNvSpPr>
          <p:nvPr>
            <p:ph type="body" idx="1"/>
          </p:nvPr>
        </p:nvSpPr>
        <p:spPr>
          <a:xfrm>
            <a:off x="720000" y="1914758"/>
            <a:ext cx="4468200" cy="2442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sp>
        <p:nvSpPr>
          <p:cNvPr id="519" name="Google Shape;519;p7"/>
          <p:cNvSpPr/>
          <p:nvPr/>
        </p:nvSpPr>
        <p:spPr>
          <a:xfrm rot="4063359" flipH="1">
            <a:off x="5772910" y="-39163"/>
            <a:ext cx="6289879" cy="5552452"/>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7"/>
          <p:cNvGrpSpPr/>
          <p:nvPr/>
        </p:nvGrpSpPr>
        <p:grpSpPr>
          <a:xfrm rot="-8696288" flipH="1">
            <a:off x="8262358" y="-693915"/>
            <a:ext cx="1310990" cy="2858005"/>
            <a:chOff x="3345650" y="2840950"/>
            <a:chExt cx="370900" cy="808575"/>
          </a:xfrm>
        </p:grpSpPr>
        <p:sp>
          <p:nvSpPr>
            <p:cNvPr id="521" name="Google Shape;521;p7"/>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7"/>
          <p:cNvGrpSpPr/>
          <p:nvPr/>
        </p:nvGrpSpPr>
        <p:grpSpPr>
          <a:xfrm rot="-2156410">
            <a:off x="8556261" y="3173835"/>
            <a:ext cx="1241662" cy="2706867"/>
            <a:chOff x="3345650" y="2840950"/>
            <a:chExt cx="370900" cy="808575"/>
          </a:xfrm>
        </p:grpSpPr>
        <p:sp>
          <p:nvSpPr>
            <p:cNvPr id="570" name="Google Shape;570;p7"/>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7"/>
          <p:cNvGrpSpPr/>
          <p:nvPr/>
        </p:nvGrpSpPr>
        <p:grpSpPr>
          <a:xfrm rot="-7015689">
            <a:off x="8444053" y="1897765"/>
            <a:ext cx="1690894" cy="1828312"/>
            <a:chOff x="1415350" y="3883125"/>
            <a:chExt cx="464350" cy="502100"/>
          </a:xfrm>
        </p:grpSpPr>
        <p:sp>
          <p:nvSpPr>
            <p:cNvPr id="619" name="Google Shape;619;p7"/>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7"/>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7"/>
          <p:cNvGrpSpPr/>
          <p:nvPr/>
        </p:nvGrpSpPr>
        <p:grpSpPr>
          <a:xfrm rot="-5722401" flipH="1">
            <a:off x="8694315" y="1279678"/>
            <a:ext cx="803611" cy="1838239"/>
            <a:chOff x="5067575" y="3176425"/>
            <a:chExt cx="473000" cy="1081975"/>
          </a:xfrm>
        </p:grpSpPr>
        <p:sp>
          <p:nvSpPr>
            <p:cNvPr id="632" name="Google Shape;632;p7"/>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7"/>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7"/>
          <p:cNvGrpSpPr/>
          <p:nvPr/>
        </p:nvGrpSpPr>
        <p:grpSpPr>
          <a:xfrm rot="-7362346">
            <a:off x="8406019" y="-2458922"/>
            <a:ext cx="1861171" cy="4062243"/>
            <a:chOff x="7386050" y="661025"/>
            <a:chExt cx="1576975" cy="3441950"/>
          </a:xfrm>
        </p:grpSpPr>
        <p:sp>
          <p:nvSpPr>
            <p:cNvPr id="637" name="Google Shape;637;p7"/>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7"/>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7"/>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7"/>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7"/>
          <p:cNvSpPr/>
          <p:nvPr/>
        </p:nvSpPr>
        <p:spPr>
          <a:xfrm rot="-6783968">
            <a:off x="7839051" y="3747098"/>
            <a:ext cx="2031959" cy="2081806"/>
          </a:xfrm>
          <a:custGeom>
            <a:avLst/>
            <a:gdLst/>
            <a:ahLst/>
            <a:cxnLst/>
            <a:rect l="l" t="t" r="r" b="b"/>
            <a:pathLst>
              <a:path w="21075" h="21592" extrusionOk="0">
                <a:moveTo>
                  <a:pt x="10919" y="0"/>
                </a:moveTo>
                <a:cubicBezTo>
                  <a:pt x="9665" y="0"/>
                  <a:pt x="8719" y="653"/>
                  <a:pt x="8359" y="2042"/>
                </a:cubicBezTo>
                <a:cubicBezTo>
                  <a:pt x="7954" y="3590"/>
                  <a:pt x="7656" y="5078"/>
                  <a:pt x="8930" y="6090"/>
                </a:cubicBezTo>
                <a:cubicBezTo>
                  <a:pt x="9944" y="6893"/>
                  <a:pt x="9928" y="7911"/>
                  <a:pt x="9260" y="7911"/>
                </a:cubicBezTo>
                <a:cubicBezTo>
                  <a:pt x="9097" y="7911"/>
                  <a:pt x="8893" y="7850"/>
                  <a:pt x="8657" y="7709"/>
                </a:cubicBezTo>
                <a:cubicBezTo>
                  <a:pt x="7442" y="7007"/>
                  <a:pt x="7240" y="4245"/>
                  <a:pt x="7740" y="2661"/>
                </a:cubicBezTo>
                <a:cubicBezTo>
                  <a:pt x="7980" y="1902"/>
                  <a:pt x="7674" y="1564"/>
                  <a:pt x="7150" y="1564"/>
                </a:cubicBezTo>
                <a:cubicBezTo>
                  <a:pt x="6581" y="1564"/>
                  <a:pt x="5754" y="1961"/>
                  <a:pt x="5085" y="2649"/>
                </a:cubicBezTo>
                <a:cubicBezTo>
                  <a:pt x="3787" y="3983"/>
                  <a:pt x="4251" y="5709"/>
                  <a:pt x="5751" y="7197"/>
                </a:cubicBezTo>
                <a:cubicBezTo>
                  <a:pt x="7252" y="8686"/>
                  <a:pt x="8109" y="9709"/>
                  <a:pt x="7049" y="9840"/>
                </a:cubicBezTo>
                <a:cubicBezTo>
                  <a:pt x="7023" y="9844"/>
                  <a:pt x="6998" y="9845"/>
                  <a:pt x="6972" y="9845"/>
                </a:cubicBezTo>
                <a:cubicBezTo>
                  <a:pt x="5961" y="9845"/>
                  <a:pt x="5397" y="7343"/>
                  <a:pt x="4573" y="6519"/>
                </a:cubicBezTo>
                <a:cubicBezTo>
                  <a:pt x="4098" y="6044"/>
                  <a:pt x="3774" y="5658"/>
                  <a:pt x="3369" y="5658"/>
                </a:cubicBezTo>
                <a:cubicBezTo>
                  <a:pt x="3064" y="5658"/>
                  <a:pt x="2712" y="5878"/>
                  <a:pt x="2215" y="6447"/>
                </a:cubicBezTo>
                <a:cubicBezTo>
                  <a:pt x="1096" y="7745"/>
                  <a:pt x="1084" y="11305"/>
                  <a:pt x="3323" y="12531"/>
                </a:cubicBezTo>
                <a:cubicBezTo>
                  <a:pt x="4011" y="12908"/>
                  <a:pt x="4624" y="13039"/>
                  <a:pt x="5142" y="13039"/>
                </a:cubicBezTo>
                <a:cubicBezTo>
                  <a:pt x="6311" y="13039"/>
                  <a:pt x="7001" y="12377"/>
                  <a:pt x="7002" y="12376"/>
                </a:cubicBezTo>
                <a:lnTo>
                  <a:pt x="7002" y="12376"/>
                </a:lnTo>
                <a:lnTo>
                  <a:pt x="6990" y="12424"/>
                </a:lnTo>
                <a:cubicBezTo>
                  <a:pt x="3846" y="15436"/>
                  <a:pt x="858" y="18913"/>
                  <a:pt x="1" y="21556"/>
                </a:cubicBezTo>
                <a:lnTo>
                  <a:pt x="120" y="21592"/>
                </a:lnTo>
                <a:cubicBezTo>
                  <a:pt x="965" y="19008"/>
                  <a:pt x="3858" y="15615"/>
                  <a:pt x="6942" y="12650"/>
                </a:cubicBezTo>
                <a:lnTo>
                  <a:pt x="6942" y="12650"/>
                </a:lnTo>
                <a:cubicBezTo>
                  <a:pt x="6787" y="13424"/>
                  <a:pt x="6597" y="15651"/>
                  <a:pt x="8954" y="16794"/>
                </a:cubicBezTo>
                <a:cubicBezTo>
                  <a:pt x="9585" y="17102"/>
                  <a:pt x="10282" y="17231"/>
                  <a:pt x="10990" y="17231"/>
                </a:cubicBezTo>
                <a:cubicBezTo>
                  <a:pt x="11979" y="17231"/>
                  <a:pt x="12990" y="16978"/>
                  <a:pt x="13871" y="16603"/>
                </a:cubicBezTo>
                <a:cubicBezTo>
                  <a:pt x="15241" y="16032"/>
                  <a:pt x="16277" y="15174"/>
                  <a:pt x="16372" y="14543"/>
                </a:cubicBezTo>
                <a:cubicBezTo>
                  <a:pt x="16515" y="13662"/>
                  <a:pt x="15586" y="13948"/>
                  <a:pt x="14336" y="13781"/>
                </a:cubicBezTo>
                <a:cubicBezTo>
                  <a:pt x="13645" y="13698"/>
                  <a:pt x="12990" y="13436"/>
                  <a:pt x="12419" y="13031"/>
                </a:cubicBezTo>
                <a:cubicBezTo>
                  <a:pt x="11015" y="12024"/>
                  <a:pt x="11530" y="11285"/>
                  <a:pt x="12466" y="11285"/>
                </a:cubicBezTo>
                <a:cubicBezTo>
                  <a:pt x="12880" y="11285"/>
                  <a:pt x="13375" y="11429"/>
                  <a:pt x="13824" y="11757"/>
                </a:cubicBezTo>
                <a:cubicBezTo>
                  <a:pt x="14514" y="12257"/>
                  <a:pt x="15122" y="12531"/>
                  <a:pt x="15657" y="12591"/>
                </a:cubicBezTo>
                <a:cubicBezTo>
                  <a:pt x="15750" y="12605"/>
                  <a:pt x="15843" y="12612"/>
                  <a:pt x="15935" y="12612"/>
                </a:cubicBezTo>
                <a:cubicBezTo>
                  <a:pt x="16387" y="12612"/>
                  <a:pt x="16823" y="12445"/>
                  <a:pt x="17169" y="12138"/>
                </a:cubicBezTo>
                <a:cubicBezTo>
                  <a:pt x="18003" y="11448"/>
                  <a:pt x="19515" y="9364"/>
                  <a:pt x="19491" y="9114"/>
                </a:cubicBezTo>
                <a:cubicBezTo>
                  <a:pt x="19490" y="9099"/>
                  <a:pt x="19481" y="9092"/>
                  <a:pt x="19463" y="9092"/>
                </a:cubicBezTo>
                <a:cubicBezTo>
                  <a:pt x="19255" y="9092"/>
                  <a:pt x="17931" y="10043"/>
                  <a:pt x="16396" y="10186"/>
                </a:cubicBezTo>
                <a:cubicBezTo>
                  <a:pt x="16283" y="10196"/>
                  <a:pt x="16170" y="10201"/>
                  <a:pt x="16057" y="10201"/>
                </a:cubicBezTo>
                <a:cubicBezTo>
                  <a:pt x="15655" y="10201"/>
                  <a:pt x="15253" y="10135"/>
                  <a:pt x="14872" y="9995"/>
                </a:cubicBezTo>
                <a:cubicBezTo>
                  <a:pt x="12985" y="9299"/>
                  <a:pt x="13826" y="9056"/>
                  <a:pt x="14858" y="9056"/>
                </a:cubicBezTo>
                <a:cubicBezTo>
                  <a:pt x="15044" y="9056"/>
                  <a:pt x="15236" y="9064"/>
                  <a:pt x="15419" y="9078"/>
                </a:cubicBezTo>
                <a:cubicBezTo>
                  <a:pt x="15467" y="9079"/>
                  <a:pt x="15514" y="9080"/>
                  <a:pt x="15561" y="9080"/>
                </a:cubicBezTo>
                <a:cubicBezTo>
                  <a:pt x="16181" y="9080"/>
                  <a:pt x="16798" y="9007"/>
                  <a:pt x="17396" y="8852"/>
                </a:cubicBezTo>
                <a:cubicBezTo>
                  <a:pt x="18539" y="8602"/>
                  <a:pt x="19682" y="8174"/>
                  <a:pt x="19932" y="7745"/>
                </a:cubicBezTo>
                <a:cubicBezTo>
                  <a:pt x="20325" y="7043"/>
                  <a:pt x="20241" y="5888"/>
                  <a:pt x="20241" y="5888"/>
                </a:cubicBezTo>
                <a:lnTo>
                  <a:pt x="20241" y="5888"/>
                </a:lnTo>
                <a:cubicBezTo>
                  <a:pt x="19527" y="6364"/>
                  <a:pt x="18765" y="6792"/>
                  <a:pt x="17991" y="7162"/>
                </a:cubicBezTo>
                <a:cubicBezTo>
                  <a:pt x="17321" y="7462"/>
                  <a:pt x="16626" y="7698"/>
                  <a:pt x="16090" y="7698"/>
                </a:cubicBezTo>
                <a:cubicBezTo>
                  <a:pt x="15797" y="7698"/>
                  <a:pt x="15552" y="7627"/>
                  <a:pt x="15384" y="7459"/>
                </a:cubicBezTo>
                <a:cubicBezTo>
                  <a:pt x="14669" y="6721"/>
                  <a:pt x="16348" y="6721"/>
                  <a:pt x="17920" y="6007"/>
                </a:cubicBezTo>
                <a:cubicBezTo>
                  <a:pt x="18586" y="5721"/>
                  <a:pt x="19170" y="5257"/>
                  <a:pt x="19598" y="4661"/>
                </a:cubicBezTo>
                <a:cubicBezTo>
                  <a:pt x="21075" y="2471"/>
                  <a:pt x="19694" y="875"/>
                  <a:pt x="20182" y="494"/>
                </a:cubicBezTo>
                <a:cubicBezTo>
                  <a:pt x="20182" y="494"/>
                  <a:pt x="19826" y="352"/>
                  <a:pt x="19254" y="352"/>
                </a:cubicBezTo>
                <a:cubicBezTo>
                  <a:pt x="18921" y="352"/>
                  <a:pt x="18514" y="400"/>
                  <a:pt x="18062" y="554"/>
                </a:cubicBezTo>
                <a:cubicBezTo>
                  <a:pt x="17777" y="661"/>
                  <a:pt x="17503" y="792"/>
                  <a:pt x="17241" y="947"/>
                </a:cubicBezTo>
                <a:cubicBezTo>
                  <a:pt x="15634" y="1935"/>
                  <a:pt x="14657" y="3602"/>
                  <a:pt x="14467" y="4602"/>
                </a:cubicBezTo>
                <a:cubicBezTo>
                  <a:pt x="14349" y="5189"/>
                  <a:pt x="13943" y="5532"/>
                  <a:pt x="13629" y="5532"/>
                </a:cubicBezTo>
                <a:cubicBezTo>
                  <a:pt x="13403" y="5532"/>
                  <a:pt x="13225" y="5353"/>
                  <a:pt x="13240" y="4959"/>
                </a:cubicBezTo>
                <a:cubicBezTo>
                  <a:pt x="13288" y="4006"/>
                  <a:pt x="13586" y="3185"/>
                  <a:pt x="14800" y="1851"/>
                </a:cubicBezTo>
                <a:cubicBezTo>
                  <a:pt x="16026" y="530"/>
                  <a:pt x="16217" y="423"/>
                  <a:pt x="14872" y="327"/>
                </a:cubicBezTo>
                <a:cubicBezTo>
                  <a:pt x="14469" y="299"/>
                  <a:pt x="14129" y="256"/>
                  <a:pt x="13834" y="256"/>
                </a:cubicBezTo>
                <a:cubicBezTo>
                  <a:pt x="13143" y="256"/>
                  <a:pt x="12698" y="488"/>
                  <a:pt x="12264" y="1673"/>
                </a:cubicBezTo>
                <a:cubicBezTo>
                  <a:pt x="11645" y="3352"/>
                  <a:pt x="12681" y="4566"/>
                  <a:pt x="12216" y="5197"/>
                </a:cubicBezTo>
                <a:cubicBezTo>
                  <a:pt x="12008" y="5480"/>
                  <a:pt x="11595" y="5784"/>
                  <a:pt x="11255" y="5784"/>
                </a:cubicBezTo>
                <a:cubicBezTo>
                  <a:pt x="10837" y="5784"/>
                  <a:pt x="10531" y="5323"/>
                  <a:pt x="10859" y="3792"/>
                </a:cubicBezTo>
                <a:cubicBezTo>
                  <a:pt x="11454" y="1018"/>
                  <a:pt x="12871" y="208"/>
                  <a:pt x="11395" y="30"/>
                </a:cubicBezTo>
                <a:cubicBezTo>
                  <a:pt x="11232" y="10"/>
                  <a:pt x="11073" y="0"/>
                  <a:pt x="10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9" name="Google Shape;649;p7"/>
          <p:cNvPicPr preferRelativeResize="0"/>
          <p:nvPr/>
        </p:nvPicPr>
        <p:blipFill>
          <a:blip r:embed="rId2">
            <a:alphaModFix amt="50000"/>
          </a:blip>
          <a:stretch>
            <a:fillRect/>
          </a:stretch>
        </p:blipFill>
        <p:spPr>
          <a:xfrm>
            <a:off x="6445251" y="-876307"/>
            <a:ext cx="3852000" cy="3445953"/>
          </a:xfrm>
          <a:prstGeom prst="rect">
            <a:avLst/>
          </a:prstGeom>
          <a:noFill/>
          <a:ln>
            <a:noFill/>
          </a:ln>
        </p:spPr>
      </p:pic>
      <p:pic>
        <p:nvPicPr>
          <p:cNvPr id="650" name="Google Shape;650;p7"/>
          <p:cNvPicPr preferRelativeResize="0"/>
          <p:nvPr/>
        </p:nvPicPr>
        <p:blipFill>
          <a:blip r:embed="rId2">
            <a:alphaModFix amt="50000"/>
          </a:blip>
          <a:stretch>
            <a:fillRect/>
          </a:stretch>
        </p:blipFill>
        <p:spPr>
          <a:xfrm>
            <a:off x="6883401" y="2569643"/>
            <a:ext cx="3852000" cy="34459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21"/>
        <p:cNvGrpSpPr/>
        <p:nvPr/>
      </p:nvGrpSpPr>
      <p:grpSpPr>
        <a:xfrm>
          <a:off x="0" y="0"/>
          <a:ext cx="0" cy="0"/>
          <a:chOff x="0" y="0"/>
          <a:chExt cx="0" cy="0"/>
        </a:xfrm>
      </p:grpSpPr>
      <p:sp>
        <p:nvSpPr>
          <p:cNvPr id="922" name="Google Shape;922;p9"/>
          <p:cNvSpPr txBox="1">
            <a:spLocks noGrp="1"/>
          </p:cNvSpPr>
          <p:nvPr>
            <p:ph type="title"/>
          </p:nvPr>
        </p:nvSpPr>
        <p:spPr>
          <a:xfrm>
            <a:off x="3319350" y="1911875"/>
            <a:ext cx="4073400" cy="673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3" name="Google Shape;923;p9"/>
          <p:cNvSpPr txBox="1">
            <a:spLocks noGrp="1"/>
          </p:cNvSpPr>
          <p:nvPr>
            <p:ph type="subTitle" idx="1"/>
          </p:nvPr>
        </p:nvSpPr>
        <p:spPr>
          <a:xfrm>
            <a:off x="3319350" y="2543175"/>
            <a:ext cx="4073400" cy="13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24" name="Google Shape;924;p9"/>
          <p:cNvGrpSpPr/>
          <p:nvPr/>
        </p:nvGrpSpPr>
        <p:grpSpPr>
          <a:xfrm rot="-8878526">
            <a:off x="8060688" y="-50514"/>
            <a:ext cx="1690909" cy="1828347"/>
            <a:chOff x="1415350" y="3883125"/>
            <a:chExt cx="464350" cy="502100"/>
          </a:xfrm>
        </p:grpSpPr>
        <p:sp>
          <p:nvSpPr>
            <p:cNvPr id="925" name="Google Shape;925;p9"/>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9"/>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9"/>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9"/>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9"/>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 name="Google Shape;937;p9"/>
          <p:cNvGrpSpPr/>
          <p:nvPr/>
        </p:nvGrpSpPr>
        <p:grpSpPr>
          <a:xfrm rot="-7585282" flipH="1">
            <a:off x="8022200" y="-480713"/>
            <a:ext cx="803604" cy="1838224"/>
            <a:chOff x="5067575" y="3176425"/>
            <a:chExt cx="473000" cy="1081975"/>
          </a:xfrm>
        </p:grpSpPr>
        <p:sp>
          <p:nvSpPr>
            <p:cNvPr id="938" name="Google Shape;938;p9"/>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42" name="Google Shape;942;p9"/>
          <p:cNvPicPr preferRelativeResize="0"/>
          <p:nvPr/>
        </p:nvPicPr>
        <p:blipFill>
          <a:blip r:embed="rId2">
            <a:alphaModFix amt="51000"/>
          </a:blip>
          <a:stretch>
            <a:fillRect/>
          </a:stretch>
        </p:blipFill>
        <p:spPr>
          <a:xfrm rot="1802387">
            <a:off x="7927279" y="-630483"/>
            <a:ext cx="3071170" cy="274741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21"/>
        <p:cNvGrpSpPr/>
        <p:nvPr/>
      </p:nvGrpSpPr>
      <p:grpSpPr>
        <a:xfrm>
          <a:off x="0" y="0"/>
          <a:ext cx="0" cy="0"/>
          <a:chOff x="0" y="0"/>
          <a:chExt cx="0" cy="0"/>
        </a:xfrm>
      </p:grpSpPr>
      <p:sp>
        <p:nvSpPr>
          <p:cNvPr id="1022" name="Google Shape;1022;p12"/>
          <p:cNvSpPr/>
          <p:nvPr/>
        </p:nvSpPr>
        <p:spPr>
          <a:xfrm>
            <a:off x="0" y="0"/>
            <a:ext cx="9316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23"/>
        <p:cNvGrpSpPr/>
        <p:nvPr/>
      </p:nvGrpSpPr>
      <p:grpSpPr>
        <a:xfrm>
          <a:off x="0" y="0"/>
          <a:ext cx="0" cy="0"/>
          <a:chOff x="0" y="0"/>
          <a:chExt cx="0" cy="0"/>
        </a:xfrm>
      </p:grpSpPr>
      <p:sp>
        <p:nvSpPr>
          <p:cNvPr id="1024" name="Google Shape;1024;p13"/>
          <p:cNvSpPr/>
          <p:nvPr/>
        </p:nvSpPr>
        <p:spPr>
          <a:xfrm>
            <a:off x="-1336650" y="1079238"/>
            <a:ext cx="4670559" cy="4700259"/>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 name="Google Shape;1025;p13"/>
          <p:cNvGrpSpPr/>
          <p:nvPr/>
        </p:nvGrpSpPr>
        <p:grpSpPr>
          <a:xfrm>
            <a:off x="451250" y="3380650"/>
            <a:ext cx="1374350" cy="2103450"/>
            <a:chOff x="1537100" y="2937075"/>
            <a:chExt cx="1374350" cy="2103450"/>
          </a:xfrm>
        </p:grpSpPr>
        <p:sp>
          <p:nvSpPr>
            <p:cNvPr id="1026" name="Google Shape;1026;p13"/>
            <p:cNvSpPr/>
            <p:nvPr/>
          </p:nvSpPr>
          <p:spPr>
            <a:xfrm>
              <a:off x="2203400" y="3506275"/>
              <a:ext cx="633000" cy="1514775"/>
            </a:xfrm>
            <a:custGeom>
              <a:avLst/>
              <a:gdLst/>
              <a:ahLst/>
              <a:cxnLst/>
              <a:rect l="l" t="t" r="r" b="b"/>
              <a:pathLst>
                <a:path w="25320" h="60591" extrusionOk="0">
                  <a:moveTo>
                    <a:pt x="25319" y="1"/>
                  </a:moveTo>
                  <a:lnTo>
                    <a:pt x="25319" y="1"/>
                  </a:lnTo>
                  <a:cubicBezTo>
                    <a:pt x="8707" y="18881"/>
                    <a:pt x="268" y="28755"/>
                    <a:pt x="1" y="59744"/>
                  </a:cubicBezTo>
                  <a:cubicBezTo>
                    <a:pt x="1" y="60315"/>
                    <a:pt x="200" y="60591"/>
                    <a:pt x="443" y="60591"/>
                  </a:cubicBezTo>
                  <a:cubicBezTo>
                    <a:pt x="697" y="60591"/>
                    <a:pt x="998" y="60290"/>
                    <a:pt x="1168" y="59710"/>
                  </a:cubicBezTo>
                  <a:cubicBezTo>
                    <a:pt x="6973" y="36761"/>
                    <a:pt x="14311" y="18214"/>
                    <a:pt x="25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3"/>
            <p:cNvSpPr/>
            <p:nvPr/>
          </p:nvSpPr>
          <p:spPr>
            <a:xfrm>
              <a:off x="2048300" y="3608850"/>
              <a:ext cx="360275" cy="1412325"/>
            </a:xfrm>
            <a:custGeom>
              <a:avLst/>
              <a:gdLst/>
              <a:ahLst/>
              <a:cxnLst/>
              <a:rect l="l" t="t" r="r" b="b"/>
              <a:pathLst>
                <a:path w="14411" h="56493" extrusionOk="0">
                  <a:moveTo>
                    <a:pt x="14411" y="1"/>
                  </a:moveTo>
                  <a:cubicBezTo>
                    <a:pt x="4837" y="19281"/>
                    <a:pt x="1" y="29288"/>
                    <a:pt x="6305" y="55841"/>
                  </a:cubicBezTo>
                  <a:cubicBezTo>
                    <a:pt x="6409" y="56285"/>
                    <a:pt x="6598" y="56493"/>
                    <a:pt x="6776" y="56493"/>
                  </a:cubicBezTo>
                  <a:cubicBezTo>
                    <a:pt x="6999" y="56493"/>
                    <a:pt x="7206" y="56167"/>
                    <a:pt x="7206" y="55574"/>
                  </a:cubicBezTo>
                  <a:cubicBezTo>
                    <a:pt x="7139" y="34892"/>
                    <a:pt x="9207" y="17647"/>
                    <a:pt x="14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3"/>
            <p:cNvSpPr/>
            <p:nvPr/>
          </p:nvSpPr>
          <p:spPr>
            <a:xfrm>
              <a:off x="1592975" y="3582175"/>
              <a:ext cx="616950" cy="1400775"/>
            </a:xfrm>
            <a:custGeom>
              <a:avLst/>
              <a:gdLst/>
              <a:ahLst/>
              <a:cxnLst/>
              <a:rect l="l" t="t" r="r" b="b"/>
              <a:pathLst>
                <a:path w="24678" h="56031" extrusionOk="0">
                  <a:moveTo>
                    <a:pt x="1" y="0"/>
                  </a:moveTo>
                  <a:lnTo>
                    <a:pt x="1" y="0"/>
                  </a:lnTo>
                  <a:cubicBezTo>
                    <a:pt x="5504" y="7139"/>
                    <a:pt x="10208" y="17380"/>
                    <a:pt x="14277" y="27987"/>
                  </a:cubicBezTo>
                  <a:cubicBezTo>
                    <a:pt x="17780" y="37027"/>
                    <a:pt x="20749" y="46133"/>
                    <a:pt x="23617" y="55540"/>
                  </a:cubicBezTo>
                  <a:cubicBezTo>
                    <a:pt x="23726" y="55879"/>
                    <a:pt x="23928" y="56031"/>
                    <a:pt x="24123" y="56031"/>
                  </a:cubicBezTo>
                  <a:cubicBezTo>
                    <a:pt x="24408" y="56031"/>
                    <a:pt x="24677" y="55708"/>
                    <a:pt x="24618" y="55173"/>
                  </a:cubicBezTo>
                  <a:cubicBezTo>
                    <a:pt x="24118" y="49803"/>
                    <a:pt x="23517" y="44332"/>
                    <a:pt x="22450" y="38828"/>
                  </a:cubicBezTo>
                  <a:cubicBezTo>
                    <a:pt x="21082" y="31523"/>
                    <a:pt x="18847" y="23984"/>
                    <a:pt x="15678" y="18314"/>
                  </a:cubicBezTo>
                  <a:cubicBezTo>
                    <a:pt x="13910" y="15178"/>
                    <a:pt x="12009" y="12676"/>
                    <a:pt x="10041" y="10375"/>
                  </a:cubicBezTo>
                  <a:cubicBezTo>
                    <a:pt x="6739" y="6505"/>
                    <a:pt x="3370" y="300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3"/>
            <p:cNvSpPr/>
            <p:nvPr/>
          </p:nvSpPr>
          <p:spPr>
            <a:xfrm>
              <a:off x="2015775" y="4054175"/>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3"/>
            <p:cNvSpPr/>
            <p:nvPr/>
          </p:nvSpPr>
          <p:spPr>
            <a:xfrm>
              <a:off x="1954075" y="3462075"/>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3"/>
            <p:cNvSpPr/>
            <p:nvPr/>
          </p:nvSpPr>
          <p:spPr>
            <a:xfrm>
              <a:off x="2197025" y="3891550"/>
              <a:ext cx="714425" cy="1148975"/>
            </a:xfrm>
            <a:custGeom>
              <a:avLst/>
              <a:gdLst/>
              <a:ahLst/>
              <a:cxnLst/>
              <a:rect l="l" t="t" r="r" b="b"/>
              <a:pathLst>
                <a:path w="28577" h="45959" extrusionOk="0">
                  <a:moveTo>
                    <a:pt x="28576" y="1"/>
                  </a:moveTo>
                  <a:cubicBezTo>
                    <a:pt x="25040" y="1969"/>
                    <a:pt x="21471" y="4404"/>
                    <a:pt x="17935" y="7239"/>
                  </a:cubicBezTo>
                  <a:cubicBezTo>
                    <a:pt x="15867" y="8907"/>
                    <a:pt x="13766" y="10742"/>
                    <a:pt x="11798" y="13177"/>
                  </a:cubicBezTo>
                  <a:cubicBezTo>
                    <a:pt x="8262" y="17647"/>
                    <a:pt x="5460" y="24018"/>
                    <a:pt x="3558" y="30356"/>
                  </a:cubicBezTo>
                  <a:cubicBezTo>
                    <a:pt x="2091" y="35193"/>
                    <a:pt x="1057" y="40096"/>
                    <a:pt x="123" y="44933"/>
                  </a:cubicBezTo>
                  <a:cubicBezTo>
                    <a:pt x="0" y="45564"/>
                    <a:pt x="238" y="45959"/>
                    <a:pt x="533" y="45959"/>
                  </a:cubicBezTo>
                  <a:cubicBezTo>
                    <a:pt x="722" y="45959"/>
                    <a:pt x="934" y="45798"/>
                    <a:pt x="1090" y="45433"/>
                  </a:cubicBezTo>
                  <a:cubicBezTo>
                    <a:pt x="4626" y="37428"/>
                    <a:pt x="8262" y="29789"/>
                    <a:pt x="12398" y="22317"/>
                  </a:cubicBezTo>
                  <a:cubicBezTo>
                    <a:pt x="17235" y="13577"/>
                    <a:pt x="22639" y="5305"/>
                    <a:pt x="28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3"/>
            <p:cNvSpPr/>
            <p:nvPr/>
          </p:nvSpPr>
          <p:spPr>
            <a:xfrm>
              <a:off x="1665525" y="4299350"/>
              <a:ext cx="558450" cy="740675"/>
            </a:xfrm>
            <a:custGeom>
              <a:avLst/>
              <a:gdLst/>
              <a:ahLst/>
              <a:cxnLst/>
              <a:rect l="l" t="t" r="r" b="b"/>
              <a:pathLst>
                <a:path w="22338" h="29627" extrusionOk="0">
                  <a:moveTo>
                    <a:pt x="1" y="1"/>
                  </a:moveTo>
                  <a:lnTo>
                    <a:pt x="1" y="1"/>
                  </a:lnTo>
                  <a:cubicBezTo>
                    <a:pt x="9474" y="7373"/>
                    <a:pt x="15945" y="16546"/>
                    <a:pt x="21316" y="29222"/>
                  </a:cubicBezTo>
                  <a:cubicBezTo>
                    <a:pt x="21431" y="29502"/>
                    <a:pt x="21609" y="29627"/>
                    <a:pt x="21784" y="29627"/>
                  </a:cubicBezTo>
                  <a:cubicBezTo>
                    <a:pt x="22065" y="29627"/>
                    <a:pt x="22337" y="29303"/>
                    <a:pt x="22317" y="28788"/>
                  </a:cubicBezTo>
                  <a:cubicBezTo>
                    <a:pt x="21182" y="8440"/>
                    <a:pt x="14011" y="547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3"/>
            <p:cNvSpPr/>
            <p:nvPr/>
          </p:nvSpPr>
          <p:spPr>
            <a:xfrm>
              <a:off x="2207275" y="4386075"/>
              <a:ext cx="667475" cy="644175"/>
            </a:xfrm>
            <a:custGeom>
              <a:avLst/>
              <a:gdLst/>
              <a:ahLst/>
              <a:cxnLst/>
              <a:rect l="l" t="t" r="r" b="b"/>
              <a:pathLst>
                <a:path w="26699" h="25767" extrusionOk="0">
                  <a:moveTo>
                    <a:pt x="26698" y="1"/>
                  </a:moveTo>
                  <a:lnTo>
                    <a:pt x="26698" y="1"/>
                  </a:lnTo>
                  <a:cubicBezTo>
                    <a:pt x="11988" y="3170"/>
                    <a:pt x="4449" y="4971"/>
                    <a:pt x="113" y="24852"/>
                  </a:cubicBezTo>
                  <a:cubicBezTo>
                    <a:pt x="0" y="25393"/>
                    <a:pt x="268" y="25766"/>
                    <a:pt x="577" y="25766"/>
                  </a:cubicBezTo>
                  <a:cubicBezTo>
                    <a:pt x="726" y="25766"/>
                    <a:pt x="884" y="25680"/>
                    <a:pt x="1013" y="25486"/>
                  </a:cubicBezTo>
                  <a:cubicBezTo>
                    <a:pt x="8352" y="13811"/>
                    <a:pt x="16191" y="5805"/>
                    <a:pt x="26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3"/>
            <p:cNvSpPr/>
            <p:nvPr/>
          </p:nvSpPr>
          <p:spPr>
            <a:xfrm>
              <a:off x="2095000" y="3039900"/>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a:off x="2225100" y="3066800"/>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a:off x="2621200" y="3041875"/>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p:nvPr/>
          </p:nvSpPr>
          <p:spPr>
            <a:xfrm>
              <a:off x="2211750" y="3034275"/>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3"/>
            <p:cNvSpPr/>
            <p:nvPr/>
          </p:nvSpPr>
          <p:spPr>
            <a:xfrm>
              <a:off x="2516975" y="3008975"/>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3"/>
            <p:cNvSpPr/>
            <p:nvPr/>
          </p:nvSpPr>
          <p:spPr>
            <a:xfrm>
              <a:off x="2225100" y="3195225"/>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3"/>
            <p:cNvSpPr/>
            <p:nvPr/>
          </p:nvSpPr>
          <p:spPr>
            <a:xfrm>
              <a:off x="2637900" y="3171700"/>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3"/>
            <p:cNvSpPr/>
            <p:nvPr/>
          </p:nvSpPr>
          <p:spPr>
            <a:xfrm>
              <a:off x="2168375" y="2959225"/>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3"/>
            <p:cNvSpPr/>
            <p:nvPr/>
          </p:nvSpPr>
          <p:spPr>
            <a:xfrm>
              <a:off x="2256775" y="2937075"/>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3"/>
            <p:cNvSpPr/>
            <p:nvPr/>
          </p:nvSpPr>
          <p:spPr>
            <a:xfrm>
              <a:off x="2225100" y="3164375"/>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3"/>
            <p:cNvSpPr/>
            <p:nvPr/>
          </p:nvSpPr>
          <p:spPr>
            <a:xfrm>
              <a:off x="2531975" y="3139450"/>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a:off x="2168375" y="3016775"/>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2326825" y="2994250"/>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3"/>
            <p:cNvSpPr/>
            <p:nvPr/>
          </p:nvSpPr>
          <p:spPr>
            <a:xfrm>
              <a:off x="2158375" y="3305575"/>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3"/>
            <p:cNvSpPr/>
            <p:nvPr/>
          </p:nvSpPr>
          <p:spPr>
            <a:xfrm>
              <a:off x="2095825" y="3092650"/>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p:nvPr/>
          </p:nvSpPr>
          <p:spPr>
            <a:xfrm>
              <a:off x="1602975" y="3658275"/>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a:off x="1537100" y="3763975"/>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a:off x="1619650" y="3714775"/>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3"/>
            <p:cNvSpPr/>
            <p:nvPr/>
          </p:nvSpPr>
          <p:spPr>
            <a:xfrm>
              <a:off x="1597975" y="3692150"/>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a:off x="1550450" y="3864875"/>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3"/>
            <p:cNvSpPr/>
            <p:nvPr/>
          </p:nvSpPr>
          <p:spPr>
            <a:xfrm>
              <a:off x="1826475" y="3597175"/>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3"/>
            <p:cNvSpPr/>
            <p:nvPr/>
          </p:nvSpPr>
          <p:spPr>
            <a:xfrm>
              <a:off x="1802350" y="3577075"/>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1637175" y="3832350"/>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a:off x="1618000" y="3811450"/>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a:off x="1776450" y="3662225"/>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a:off x="1752250" y="3642425"/>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a:off x="1630500" y="3946300"/>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3"/>
            <p:cNvSpPr/>
            <p:nvPr/>
          </p:nvSpPr>
          <p:spPr>
            <a:xfrm>
              <a:off x="1865675" y="3698100"/>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13"/>
          <p:cNvSpPr txBox="1">
            <a:spLocks noGrp="1"/>
          </p:cNvSpPr>
          <p:nvPr>
            <p:ph type="ctrTitle"/>
          </p:nvPr>
        </p:nvSpPr>
        <p:spPr>
          <a:xfrm>
            <a:off x="4623125" y="542750"/>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1063" name="Google Shape;1063;p13"/>
          <p:cNvSpPr txBox="1">
            <a:spLocks noGrp="1"/>
          </p:cNvSpPr>
          <p:nvPr>
            <p:ph type="subTitle" idx="1"/>
          </p:nvPr>
        </p:nvSpPr>
        <p:spPr>
          <a:xfrm>
            <a:off x="4623125" y="843577"/>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64" name="Google Shape;1064;p13"/>
          <p:cNvSpPr txBox="1">
            <a:spLocks noGrp="1"/>
          </p:cNvSpPr>
          <p:nvPr>
            <p:ph type="title" idx="2" hasCustomPrompt="1"/>
          </p:nvPr>
        </p:nvSpPr>
        <p:spPr>
          <a:xfrm>
            <a:off x="3650125" y="542750"/>
            <a:ext cx="867300" cy="560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065" name="Google Shape;1065;p13"/>
          <p:cNvSpPr txBox="1">
            <a:spLocks noGrp="1"/>
          </p:cNvSpPr>
          <p:nvPr>
            <p:ph type="ctrTitle" idx="3"/>
          </p:nvPr>
        </p:nvSpPr>
        <p:spPr>
          <a:xfrm>
            <a:off x="4623125" y="1239521"/>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1066" name="Google Shape;1066;p13"/>
          <p:cNvSpPr txBox="1">
            <a:spLocks noGrp="1"/>
          </p:cNvSpPr>
          <p:nvPr>
            <p:ph type="subTitle" idx="4"/>
          </p:nvPr>
        </p:nvSpPr>
        <p:spPr>
          <a:xfrm>
            <a:off x="4623125" y="1530317"/>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67" name="Google Shape;1067;p13"/>
          <p:cNvSpPr txBox="1">
            <a:spLocks noGrp="1"/>
          </p:cNvSpPr>
          <p:nvPr>
            <p:ph type="title" idx="5" hasCustomPrompt="1"/>
          </p:nvPr>
        </p:nvSpPr>
        <p:spPr>
          <a:xfrm>
            <a:off x="3650125" y="1249663"/>
            <a:ext cx="867300" cy="54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068" name="Google Shape;1068;p13"/>
          <p:cNvSpPr txBox="1">
            <a:spLocks noGrp="1"/>
          </p:cNvSpPr>
          <p:nvPr>
            <p:ph type="ctrTitle" idx="6"/>
          </p:nvPr>
        </p:nvSpPr>
        <p:spPr>
          <a:xfrm>
            <a:off x="4623125" y="1936303"/>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1069" name="Google Shape;1069;p13"/>
          <p:cNvSpPr txBox="1">
            <a:spLocks noGrp="1"/>
          </p:cNvSpPr>
          <p:nvPr>
            <p:ph type="subTitle" idx="7"/>
          </p:nvPr>
        </p:nvSpPr>
        <p:spPr>
          <a:xfrm>
            <a:off x="4623125" y="2217056"/>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70" name="Google Shape;1070;p13"/>
          <p:cNvSpPr txBox="1">
            <a:spLocks noGrp="1"/>
          </p:cNvSpPr>
          <p:nvPr>
            <p:ph type="title" idx="8" hasCustomPrompt="1"/>
          </p:nvPr>
        </p:nvSpPr>
        <p:spPr>
          <a:xfrm>
            <a:off x="3650125" y="1937076"/>
            <a:ext cx="867300" cy="54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071" name="Google Shape;1071;p13"/>
          <p:cNvSpPr txBox="1">
            <a:spLocks noGrp="1"/>
          </p:cNvSpPr>
          <p:nvPr>
            <p:ph type="ctrTitle" idx="9"/>
          </p:nvPr>
        </p:nvSpPr>
        <p:spPr>
          <a:xfrm>
            <a:off x="4623125" y="2633085"/>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1072" name="Google Shape;1072;p13"/>
          <p:cNvSpPr txBox="1">
            <a:spLocks noGrp="1"/>
          </p:cNvSpPr>
          <p:nvPr>
            <p:ph type="subTitle" idx="13"/>
          </p:nvPr>
        </p:nvSpPr>
        <p:spPr>
          <a:xfrm>
            <a:off x="4623125" y="2903795"/>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73" name="Google Shape;1073;p13"/>
          <p:cNvSpPr txBox="1">
            <a:spLocks noGrp="1"/>
          </p:cNvSpPr>
          <p:nvPr>
            <p:ph type="title" idx="14" hasCustomPrompt="1"/>
          </p:nvPr>
        </p:nvSpPr>
        <p:spPr>
          <a:xfrm>
            <a:off x="3650125" y="2624489"/>
            <a:ext cx="867300" cy="54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074" name="Google Shape;1074;p13"/>
          <p:cNvSpPr txBox="1">
            <a:spLocks noGrp="1"/>
          </p:cNvSpPr>
          <p:nvPr>
            <p:ph type="subTitle" idx="15"/>
          </p:nvPr>
        </p:nvSpPr>
        <p:spPr>
          <a:xfrm>
            <a:off x="4623125" y="3590535"/>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75" name="Google Shape;1075;p13"/>
          <p:cNvSpPr txBox="1">
            <a:spLocks noGrp="1"/>
          </p:cNvSpPr>
          <p:nvPr>
            <p:ph type="title" idx="16" hasCustomPrompt="1"/>
          </p:nvPr>
        </p:nvSpPr>
        <p:spPr>
          <a:xfrm>
            <a:off x="3650125" y="3311902"/>
            <a:ext cx="867300" cy="560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076" name="Google Shape;1076;p13"/>
          <p:cNvSpPr txBox="1">
            <a:spLocks noGrp="1"/>
          </p:cNvSpPr>
          <p:nvPr>
            <p:ph type="ctrTitle" idx="17"/>
          </p:nvPr>
        </p:nvSpPr>
        <p:spPr>
          <a:xfrm>
            <a:off x="4623125" y="3317472"/>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sp>
        <p:nvSpPr>
          <p:cNvPr id="1077" name="Google Shape;1077;p13"/>
          <p:cNvSpPr txBox="1">
            <a:spLocks noGrp="1"/>
          </p:cNvSpPr>
          <p:nvPr>
            <p:ph type="subTitle" idx="18"/>
          </p:nvPr>
        </p:nvSpPr>
        <p:spPr>
          <a:xfrm>
            <a:off x="4623125" y="4277274"/>
            <a:ext cx="3796200" cy="310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78" name="Google Shape;1078;p13"/>
          <p:cNvSpPr txBox="1">
            <a:spLocks noGrp="1"/>
          </p:cNvSpPr>
          <p:nvPr>
            <p:ph type="title" idx="19" hasCustomPrompt="1"/>
          </p:nvPr>
        </p:nvSpPr>
        <p:spPr>
          <a:xfrm>
            <a:off x="3650125" y="4018815"/>
            <a:ext cx="867300" cy="560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b="0"/>
            </a:lvl1pPr>
            <a:lvl2pPr lvl="1"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2pPr>
            <a:lvl3pPr lvl="2"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3pPr>
            <a:lvl4pPr lvl="3"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4pPr>
            <a:lvl5pPr lvl="4"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5pPr>
            <a:lvl6pPr lvl="5"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6pPr>
            <a:lvl7pPr lvl="6"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7pPr>
            <a:lvl8pPr lvl="7"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8pPr>
            <a:lvl9pPr lvl="8" algn="r" rtl="0">
              <a:spcBef>
                <a:spcPts val="0"/>
              </a:spcBef>
              <a:spcAft>
                <a:spcPts val="0"/>
              </a:spcAft>
              <a:buSzPts val="3600"/>
              <a:buFont typeface="Fira Sans Extra Condensed"/>
              <a:buNone/>
              <a:defRPr sz="3600" b="0">
                <a:latin typeface="Fira Sans Extra Condensed"/>
                <a:ea typeface="Fira Sans Extra Condensed"/>
                <a:cs typeface="Fira Sans Extra Condensed"/>
                <a:sym typeface="Fira Sans Extra Condensed"/>
              </a:defRPr>
            </a:lvl9pPr>
          </a:lstStyle>
          <a:p>
            <a:r>
              <a:t>xx%</a:t>
            </a:r>
          </a:p>
        </p:txBody>
      </p:sp>
      <p:sp>
        <p:nvSpPr>
          <p:cNvPr id="1079" name="Google Shape;1079;p13"/>
          <p:cNvSpPr txBox="1">
            <a:spLocks noGrp="1"/>
          </p:cNvSpPr>
          <p:nvPr>
            <p:ph type="ctrTitle" idx="20"/>
          </p:nvPr>
        </p:nvSpPr>
        <p:spPr>
          <a:xfrm>
            <a:off x="4623125" y="4026648"/>
            <a:ext cx="3048600" cy="367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0"/>
            </a:lvl1pPr>
            <a:lvl2pPr lvl="1" rtl="0">
              <a:spcBef>
                <a:spcPts val="0"/>
              </a:spcBef>
              <a:spcAft>
                <a:spcPts val="0"/>
              </a:spcAft>
              <a:buSzPts val="2000"/>
              <a:buFont typeface="Denk One"/>
              <a:buNone/>
              <a:defRPr sz="2000">
                <a:latin typeface="Denk One"/>
                <a:ea typeface="Denk One"/>
                <a:cs typeface="Denk One"/>
                <a:sym typeface="Denk One"/>
              </a:defRPr>
            </a:lvl2pPr>
            <a:lvl3pPr lvl="2" rtl="0">
              <a:spcBef>
                <a:spcPts val="0"/>
              </a:spcBef>
              <a:spcAft>
                <a:spcPts val="0"/>
              </a:spcAft>
              <a:buSzPts val="2000"/>
              <a:buFont typeface="Denk One"/>
              <a:buNone/>
              <a:defRPr sz="2000">
                <a:latin typeface="Denk One"/>
                <a:ea typeface="Denk One"/>
                <a:cs typeface="Denk One"/>
                <a:sym typeface="Denk One"/>
              </a:defRPr>
            </a:lvl3pPr>
            <a:lvl4pPr lvl="3" rtl="0">
              <a:spcBef>
                <a:spcPts val="0"/>
              </a:spcBef>
              <a:spcAft>
                <a:spcPts val="0"/>
              </a:spcAft>
              <a:buSzPts val="2000"/>
              <a:buFont typeface="Denk One"/>
              <a:buNone/>
              <a:defRPr sz="2000">
                <a:latin typeface="Denk One"/>
                <a:ea typeface="Denk One"/>
                <a:cs typeface="Denk One"/>
                <a:sym typeface="Denk One"/>
              </a:defRPr>
            </a:lvl4pPr>
            <a:lvl5pPr lvl="4" rtl="0">
              <a:spcBef>
                <a:spcPts val="0"/>
              </a:spcBef>
              <a:spcAft>
                <a:spcPts val="0"/>
              </a:spcAft>
              <a:buSzPts val="2000"/>
              <a:buFont typeface="Denk One"/>
              <a:buNone/>
              <a:defRPr sz="2000">
                <a:latin typeface="Denk One"/>
                <a:ea typeface="Denk One"/>
                <a:cs typeface="Denk One"/>
                <a:sym typeface="Denk One"/>
              </a:defRPr>
            </a:lvl5pPr>
            <a:lvl6pPr lvl="5" rtl="0">
              <a:spcBef>
                <a:spcPts val="0"/>
              </a:spcBef>
              <a:spcAft>
                <a:spcPts val="0"/>
              </a:spcAft>
              <a:buSzPts val="2000"/>
              <a:buFont typeface="Denk One"/>
              <a:buNone/>
              <a:defRPr sz="2000">
                <a:latin typeface="Denk One"/>
                <a:ea typeface="Denk One"/>
                <a:cs typeface="Denk One"/>
                <a:sym typeface="Denk One"/>
              </a:defRPr>
            </a:lvl6pPr>
            <a:lvl7pPr lvl="6" rtl="0">
              <a:spcBef>
                <a:spcPts val="0"/>
              </a:spcBef>
              <a:spcAft>
                <a:spcPts val="0"/>
              </a:spcAft>
              <a:buSzPts val="2000"/>
              <a:buFont typeface="Denk One"/>
              <a:buNone/>
              <a:defRPr sz="2000">
                <a:latin typeface="Denk One"/>
                <a:ea typeface="Denk One"/>
                <a:cs typeface="Denk One"/>
                <a:sym typeface="Denk One"/>
              </a:defRPr>
            </a:lvl7pPr>
            <a:lvl8pPr lvl="7" rtl="0">
              <a:spcBef>
                <a:spcPts val="0"/>
              </a:spcBef>
              <a:spcAft>
                <a:spcPts val="0"/>
              </a:spcAft>
              <a:buSzPts val="2000"/>
              <a:buFont typeface="Denk One"/>
              <a:buNone/>
              <a:defRPr sz="2000">
                <a:latin typeface="Denk One"/>
                <a:ea typeface="Denk One"/>
                <a:cs typeface="Denk One"/>
                <a:sym typeface="Denk One"/>
              </a:defRPr>
            </a:lvl8pPr>
            <a:lvl9pPr lvl="8" rtl="0">
              <a:spcBef>
                <a:spcPts val="0"/>
              </a:spcBef>
              <a:spcAft>
                <a:spcPts val="0"/>
              </a:spcAft>
              <a:buSzPts val="2000"/>
              <a:buFont typeface="Denk One"/>
              <a:buNone/>
              <a:defRPr sz="2000">
                <a:latin typeface="Denk One"/>
                <a:ea typeface="Denk One"/>
                <a:cs typeface="Denk One"/>
                <a:sym typeface="Denk One"/>
              </a:defRPr>
            </a:lvl9pPr>
          </a:lstStyle>
          <a:p>
            <a:endParaRPr/>
          </a:p>
        </p:txBody>
      </p:sp>
      <p:grpSp>
        <p:nvGrpSpPr>
          <p:cNvPr id="1080" name="Google Shape;1080;p13"/>
          <p:cNvGrpSpPr/>
          <p:nvPr/>
        </p:nvGrpSpPr>
        <p:grpSpPr>
          <a:xfrm rot="10138916" flipH="1">
            <a:off x="-680800" y="-173303"/>
            <a:ext cx="1870257" cy="1846921"/>
            <a:chOff x="4045425" y="3839900"/>
            <a:chExt cx="559025" cy="552050"/>
          </a:xfrm>
        </p:grpSpPr>
        <p:sp>
          <p:nvSpPr>
            <p:cNvPr id="1081" name="Google Shape;1081;p13"/>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3"/>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3"/>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3"/>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3"/>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3"/>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3"/>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3"/>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 name="Google Shape;1091;p13"/>
          <p:cNvGrpSpPr/>
          <p:nvPr/>
        </p:nvGrpSpPr>
        <p:grpSpPr>
          <a:xfrm rot="7291453">
            <a:off x="363914" y="-648317"/>
            <a:ext cx="803593" cy="1838199"/>
            <a:chOff x="5067575" y="3176425"/>
            <a:chExt cx="473000" cy="1081975"/>
          </a:xfrm>
        </p:grpSpPr>
        <p:sp>
          <p:nvSpPr>
            <p:cNvPr id="1092" name="Google Shape;1092;p13"/>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96" name="Google Shape;1096;p13"/>
          <p:cNvPicPr preferRelativeResize="0"/>
          <p:nvPr/>
        </p:nvPicPr>
        <p:blipFill>
          <a:blip r:embed="rId2">
            <a:alphaModFix amt="50000"/>
          </a:blip>
          <a:stretch>
            <a:fillRect/>
          </a:stretch>
        </p:blipFill>
        <p:spPr>
          <a:xfrm>
            <a:off x="-522925" y="2394480"/>
            <a:ext cx="3742525" cy="3347995"/>
          </a:xfrm>
          <a:prstGeom prst="rect">
            <a:avLst/>
          </a:prstGeom>
          <a:noFill/>
          <a:ln>
            <a:noFill/>
          </a:ln>
        </p:spPr>
      </p:pic>
      <p:pic>
        <p:nvPicPr>
          <p:cNvPr id="1097" name="Google Shape;1097;p13"/>
          <p:cNvPicPr preferRelativeResize="0"/>
          <p:nvPr/>
        </p:nvPicPr>
        <p:blipFill>
          <a:blip r:embed="rId2">
            <a:alphaModFix amt="50000"/>
          </a:blip>
          <a:stretch>
            <a:fillRect/>
          </a:stretch>
        </p:blipFill>
        <p:spPr>
          <a:xfrm>
            <a:off x="-568900" y="-441751"/>
            <a:ext cx="3563750" cy="3188075"/>
          </a:xfrm>
          <a:prstGeom prst="rect">
            <a:avLst/>
          </a:prstGeom>
          <a:noFill/>
          <a:ln>
            <a:noFill/>
          </a:ln>
        </p:spPr>
      </p:pic>
      <p:sp>
        <p:nvSpPr>
          <p:cNvPr id="1098" name="Google Shape;1098;p13"/>
          <p:cNvSpPr txBox="1">
            <a:spLocks noGrp="1"/>
          </p:cNvSpPr>
          <p:nvPr>
            <p:ph type="title" idx="21"/>
          </p:nvPr>
        </p:nvSpPr>
        <p:spPr>
          <a:xfrm>
            <a:off x="720000" y="1640975"/>
            <a:ext cx="2499600" cy="1866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Font typeface="Denk One"/>
              <a:buNone/>
              <a:defRPr sz="3600">
                <a:latin typeface="Denk One"/>
                <a:ea typeface="Denk One"/>
                <a:cs typeface="Denk One"/>
                <a:sym typeface="Denk One"/>
              </a:defRPr>
            </a:lvl2pPr>
            <a:lvl3pPr lvl="2" rtl="0">
              <a:spcBef>
                <a:spcPts val="0"/>
              </a:spcBef>
              <a:spcAft>
                <a:spcPts val="0"/>
              </a:spcAft>
              <a:buSzPts val="3600"/>
              <a:buFont typeface="Denk One"/>
              <a:buNone/>
              <a:defRPr sz="3600">
                <a:latin typeface="Denk One"/>
                <a:ea typeface="Denk One"/>
                <a:cs typeface="Denk One"/>
                <a:sym typeface="Denk One"/>
              </a:defRPr>
            </a:lvl3pPr>
            <a:lvl4pPr lvl="3" rtl="0">
              <a:spcBef>
                <a:spcPts val="0"/>
              </a:spcBef>
              <a:spcAft>
                <a:spcPts val="0"/>
              </a:spcAft>
              <a:buSzPts val="3600"/>
              <a:buFont typeface="Denk One"/>
              <a:buNone/>
              <a:defRPr sz="3600">
                <a:latin typeface="Denk One"/>
                <a:ea typeface="Denk One"/>
                <a:cs typeface="Denk One"/>
                <a:sym typeface="Denk One"/>
              </a:defRPr>
            </a:lvl4pPr>
            <a:lvl5pPr lvl="4" rtl="0">
              <a:spcBef>
                <a:spcPts val="0"/>
              </a:spcBef>
              <a:spcAft>
                <a:spcPts val="0"/>
              </a:spcAft>
              <a:buSzPts val="3600"/>
              <a:buFont typeface="Denk One"/>
              <a:buNone/>
              <a:defRPr sz="3600">
                <a:latin typeface="Denk One"/>
                <a:ea typeface="Denk One"/>
                <a:cs typeface="Denk One"/>
                <a:sym typeface="Denk One"/>
              </a:defRPr>
            </a:lvl5pPr>
            <a:lvl6pPr lvl="5" rtl="0">
              <a:spcBef>
                <a:spcPts val="0"/>
              </a:spcBef>
              <a:spcAft>
                <a:spcPts val="0"/>
              </a:spcAft>
              <a:buSzPts val="3600"/>
              <a:buFont typeface="Denk One"/>
              <a:buNone/>
              <a:defRPr sz="3600">
                <a:latin typeface="Denk One"/>
                <a:ea typeface="Denk One"/>
                <a:cs typeface="Denk One"/>
                <a:sym typeface="Denk One"/>
              </a:defRPr>
            </a:lvl6pPr>
            <a:lvl7pPr lvl="6" rtl="0">
              <a:spcBef>
                <a:spcPts val="0"/>
              </a:spcBef>
              <a:spcAft>
                <a:spcPts val="0"/>
              </a:spcAft>
              <a:buSzPts val="3600"/>
              <a:buFont typeface="Denk One"/>
              <a:buNone/>
              <a:defRPr sz="3600">
                <a:latin typeface="Denk One"/>
                <a:ea typeface="Denk One"/>
                <a:cs typeface="Denk One"/>
                <a:sym typeface="Denk One"/>
              </a:defRPr>
            </a:lvl7pPr>
            <a:lvl8pPr lvl="7" rtl="0">
              <a:spcBef>
                <a:spcPts val="0"/>
              </a:spcBef>
              <a:spcAft>
                <a:spcPts val="0"/>
              </a:spcAft>
              <a:buSzPts val="3600"/>
              <a:buFont typeface="Denk One"/>
              <a:buNone/>
              <a:defRPr sz="3600">
                <a:latin typeface="Denk One"/>
                <a:ea typeface="Denk One"/>
                <a:cs typeface="Denk One"/>
                <a:sym typeface="Denk One"/>
              </a:defRPr>
            </a:lvl8pPr>
            <a:lvl9pPr lvl="8" rtl="0">
              <a:spcBef>
                <a:spcPts val="0"/>
              </a:spcBef>
              <a:spcAft>
                <a:spcPts val="0"/>
              </a:spcAft>
              <a:buSzPts val="3600"/>
              <a:buFont typeface="Denk One"/>
              <a:buNone/>
              <a:defRPr sz="3600">
                <a:latin typeface="Denk One"/>
                <a:ea typeface="Denk One"/>
                <a:cs typeface="Denk One"/>
                <a:sym typeface="Denk 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413"/>
        <p:cNvGrpSpPr/>
        <p:nvPr/>
      </p:nvGrpSpPr>
      <p:grpSpPr>
        <a:xfrm>
          <a:off x="0" y="0"/>
          <a:ext cx="0" cy="0"/>
          <a:chOff x="0" y="0"/>
          <a:chExt cx="0" cy="0"/>
        </a:xfrm>
      </p:grpSpPr>
      <p:sp>
        <p:nvSpPr>
          <p:cNvPr id="1414" name="Google Shape;1414;p16"/>
          <p:cNvSpPr/>
          <p:nvPr/>
        </p:nvSpPr>
        <p:spPr>
          <a:xfrm rot="6008301">
            <a:off x="1881997" y="-541950"/>
            <a:ext cx="5342027" cy="6496703"/>
          </a:xfrm>
          <a:custGeom>
            <a:avLst/>
            <a:gdLst/>
            <a:ahLst/>
            <a:cxnLst/>
            <a:rect l="l" t="t" r="r" b="b"/>
            <a:pathLst>
              <a:path w="43199" h="42662" extrusionOk="0">
                <a:moveTo>
                  <a:pt x="20782" y="1"/>
                </a:moveTo>
                <a:cubicBezTo>
                  <a:pt x="15645" y="1"/>
                  <a:pt x="9975" y="653"/>
                  <a:pt x="7773" y="3589"/>
                </a:cubicBezTo>
                <a:cubicBezTo>
                  <a:pt x="1102" y="12462"/>
                  <a:pt x="14578" y="15664"/>
                  <a:pt x="8941" y="24137"/>
                </a:cubicBezTo>
                <a:cubicBezTo>
                  <a:pt x="5572" y="28673"/>
                  <a:pt x="1" y="35878"/>
                  <a:pt x="7006" y="39981"/>
                </a:cubicBezTo>
                <a:cubicBezTo>
                  <a:pt x="10665" y="41732"/>
                  <a:pt x="15033" y="42661"/>
                  <a:pt x="19405" y="42661"/>
                </a:cubicBezTo>
                <a:cubicBezTo>
                  <a:pt x="25198" y="42661"/>
                  <a:pt x="30996" y="41030"/>
                  <a:pt x="35159" y="37513"/>
                </a:cubicBezTo>
                <a:cubicBezTo>
                  <a:pt x="43198" y="28840"/>
                  <a:pt x="31190" y="25838"/>
                  <a:pt x="33191" y="18666"/>
                </a:cubicBezTo>
                <a:cubicBezTo>
                  <a:pt x="33925" y="17165"/>
                  <a:pt x="35493" y="16298"/>
                  <a:pt x="36627" y="15030"/>
                </a:cubicBezTo>
                <a:cubicBezTo>
                  <a:pt x="41697" y="8826"/>
                  <a:pt x="34692" y="987"/>
                  <a:pt x="27587" y="286"/>
                </a:cubicBezTo>
                <a:cubicBezTo>
                  <a:pt x="25786" y="164"/>
                  <a:pt x="23351" y="1"/>
                  <a:pt x="207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5" name="Google Shape;1415;p16"/>
          <p:cNvGrpSpPr/>
          <p:nvPr/>
        </p:nvGrpSpPr>
        <p:grpSpPr>
          <a:xfrm>
            <a:off x="7373660" y="2784601"/>
            <a:ext cx="1206654" cy="2417350"/>
            <a:chOff x="3238525" y="2739250"/>
            <a:chExt cx="1148975" cy="2301800"/>
          </a:xfrm>
        </p:grpSpPr>
        <p:sp>
          <p:nvSpPr>
            <p:cNvPr id="1416" name="Google Shape;1416;p16"/>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6"/>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6"/>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6"/>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6"/>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6"/>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6"/>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6"/>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6"/>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6"/>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6"/>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6"/>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6"/>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6"/>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6"/>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6"/>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6"/>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6"/>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6"/>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6"/>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6"/>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6"/>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6"/>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6"/>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6"/>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6"/>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6"/>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6"/>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6"/>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6"/>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6"/>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6"/>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6"/>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6"/>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6"/>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6"/>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6"/>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6"/>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6"/>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6"/>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6"/>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6"/>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6"/>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6"/>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6"/>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6"/>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6"/>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6"/>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6"/>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6"/>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6"/>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6"/>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6"/>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6"/>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6"/>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6"/>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6"/>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6"/>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6"/>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6"/>
          <p:cNvGrpSpPr/>
          <p:nvPr/>
        </p:nvGrpSpPr>
        <p:grpSpPr>
          <a:xfrm flipH="1">
            <a:off x="262021" y="0"/>
            <a:ext cx="1579198" cy="2750073"/>
            <a:chOff x="7463325" y="0"/>
            <a:chExt cx="1579198" cy="2750073"/>
          </a:xfrm>
        </p:grpSpPr>
        <p:sp>
          <p:nvSpPr>
            <p:cNvPr id="1476" name="Google Shape;1476;p16"/>
            <p:cNvSpPr/>
            <p:nvPr/>
          </p:nvSpPr>
          <p:spPr>
            <a:xfrm>
              <a:off x="7526318" y="1409914"/>
              <a:ext cx="799739" cy="579784"/>
            </a:xfrm>
            <a:custGeom>
              <a:avLst/>
              <a:gdLst/>
              <a:ahLst/>
              <a:cxnLst/>
              <a:rect l="l" t="t" r="r" b="b"/>
              <a:pathLst>
                <a:path w="24986" h="18114" extrusionOk="0">
                  <a:moveTo>
                    <a:pt x="1" y="1"/>
                  </a:moveTo>
                  <a:lnTo>
                    <a:pt x="1" y="10075"/>
                  </a:lnTo>
                  <a:cubicBezTo>
                    <a:pt x="1" y="14478"/>
                    <a:pt x="3637" y="18114"/>
                    <a:pt x="8040" y="18114"/>
                  </a:cubicBezTo>
                  <a:lnTo>
                    <a:pt x="16913" y="18114"/>
                  </a:lnTo>
                  <a:cubicBezTo>
                    <a:pt x="21350" y="18114"/>
                    <a:pt x="24986" y="14478"/>
                    <a:pt x="24986" y="10075"/>
                  </a:cubicBezTo>
                  <a:lnTo>
                    <a:pt x="249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6"/>
            <p:cNvSpPr/>
            <p:nvPr/>
          </p:nvSpPr>
          <p:spPr>
            <a:xfrm>
              <a:off x="7527425" y="1556200"/>
              <a:ext cx="799731" cy="55565"/>
            </a:xfrm>
            <a:custGeom>
              <a:avLst/>
              <a:gdLst/>
              <a:ahLst/>
              <a:cxnLst/>
              <a:rect l="l" t="t" r="r" b="b"/>
              <a:pathLst>
                <a:path w="28788" h="1736" extrusionOk="0">
                  <a:moveTo>
                    <a:pt x="0" y="1"/>
                  </a:moveTo>
                  <a:lnTo>
                    <a:pt x="0" y="868"/>
                  </a:lnTo>
                  <a:cubicBezTo>
                    <a:pt x="601" y="868"/>
                    <a:pt x="901" y="1035"/>
                    <a:pt x="1234" y="1235"/>
                  </a:cubicBezTo>
                  <a:cubicBezTo>
                    <a:pt x="1601" y="1435"/>
                    <a:pt x="2068" y="1735"/>
                    <a:pt x="2902" y="1735"/>
                  </a:cubicBezTo>
                  <a:cubicBezTo>
                    <a:pt x="3736" y="1735"/>
                    <a:pt x="4170" y="1502"/>
                    <a:pt x="4570" y="1235"/>
                  </a:cubicBezTo>
                  <a:cubicBezTo>
                    <a:pt x="4904" y="1035"/>
                    <a:pt x="5171" y="868"/>
                    <a:pt x="5771" y="868"/>
                  </a:cubicBezTo>
                  <a:cubicBezTo>
                    <a:pt x="6338" y="868"/>
                    <a:pt x="6638" y="1035"/>
                    <a:pt x="6972" y="1235"/>
                  </a:cubicBezTo>
                  <a:cubicBezTo>
                    <a:pt x="7339" y="1435"/>
                    <a:pt x="7806" y="1735"/>
                    <a:pt x="8640" y="1735"/>
                  </a:cubicBezTo>
                  <a:cubicBezTo>
                    <a:pt x="9474" y="1735"/>
                    <a:pt x="9941" y="1502"/>
                    <a:pt x="10308" y="1235"/>
                  </a:cubicBezTo>
                  <a:cubicBezTo>
                    <a:pt x="10641" y="1035"/>
                    <a:pt x="10941" y="868"/>
                    <a:pt x="11508" y="868"/>
                  </a:cubicBezTo>
                  <a:cubicBezTo>
                    <a:pt x="12109" y="868"/>
                    <a:pt x="12409" y="1035"/>
                    <a:pt x="12743" y="1235"/>
                  </a:cubicBezTo>
                  <a:cubicBezTo>
                    <a:pt x="13110" y="1435"/>
                    <a:pt x="13577" y="1735"/>
                    <a:pt x="14411" y="1735"/>
                  </a:cubicBezTo>
                  <a:cubicBezTo>
                    <a:pt x="15244" y="1735"/>
                    <a:pt x="15678" y="1502"/>
                    <a:pt x="16078" y="1235"/>
                  </a:cubicBezTo>
                  <a:cubicBezTo>
                    <a:pt x="16412" y="1035"/>
                    <a:pt x="16679" y="868"/>
                    <a:pt x="17279" y="868"/>
                  </a:cubicBezTo>
                  <a:cubicBezTo>
                    <a:pt x="17846" y="868"/>
                    <a:pt x="18147" y="1035"/>
                    <a:pt x="18480" y="1235"/>
                  </a:cubicBezTo>
                  <a:cubicBezTo>
                    <a:pt x="18847" y="1435"/>
                    <a:pt x="19314" y="1735"/>
                    <a:pt x="20148" y="1735"/>
                  </a:cubicBezTo>
                  <a:cubicBezTo>
                    <a:pt x="20982" y="1735"/>
                    <a:pt x="21449" y="1502"/>
                    <a:pt x="21816" y="1235"/>
                  </a:cubicBezTo>
                  <a:cubicBezTo>
                    <a:pt x="22149" y="1035"/>
                    <a:pt x="22450" y="868"/>
                    <a:pt x="23017" y="868"/>
                  </a:cubicBezTo>
                  <a:cubicBezTo>
                    <a:pt x="23617" y="868"/>
                    <a:pt x="23917" y="1035"/>
                    <a:pt x="24251" y="1235"/>
                  </a:cubicBezTo>
                  <a:cubicBezTo>
                    <a:pt x="24618" y="1435"/>
                    <a:pt x="25085" y="1735"/>
                    <a:pt x="25919" y="1735"/>
                  </a:cubicBezTo>
                  <a:cubicBezTo>
                    <a:pt x="26753" y="1735"/>
                    <a:pt x="27186" y="1435"/>
                    <a:pt x="27587" y="1235"/>
                  </a:cubicBezTo>
                  <a:cubicBezTo>
                    <a:pt x="27920" y="1035"/>
                    <a:pt x="28187" y="868"/>
                    <a:pt x="28788" y="868"/>
                  </a:cubicBezTo>
                  <a:lnTo>
                    <a:pt x="28788" y="1"/>
                  </a:lnTo>
                  <a:cubicBezTo>
                    <a:pt x="27954" y="1"/>
                    <a:pt x="27487" y="234"/>
                    <a:pt x="27120" y="501"/>
                  </a:cubicBezTo>
                  <a:cubicBezTo>
                    <a:pt x="26786" y="701"/>
                    <a:pt x="26486" y="868"/>
                    <a:pt x="25919" y="868"/>
                  </a:cubicBezTo>
                  <a:cubicBezTo>
                    <a:pt x="25318" y="868"/>
                    <a:pt x="25018" y="701"/>
                    <a:pt x="24685" y="501"/>
                  </a:cubicBezTo>
                  <a:cubicBezTo>
                    <a:pt x="24318" y="268"/>
                    <a:pt x="23851" y="1"/>
                    <a:pt x="23017" y="1"/>
                  </a:cubicBezTo>
                  <a:cubicBezTo>
                    <a:pt x="22183" y="1"/>
                    <a:pt x="21749" y="234"/>
                    <a:pt x="21349" y="501"/>
                  </a:cubicBezTo>
                  <a:cubicBezTo>
                    <a:pt x="21015" y="701"/>
                    <a:pt x="20748" y="868"/>
                    <a:pt x="20148" y="868"/>
                  </a:cubicBezTo>
                  <a:cubicBezTo>
                    <a:pt x="19581" y="868"/>
                    <a:pt x="19281" y="701"/>
                    <a:pt x="18947" y="501"/>
                  </a:cubicBezTo>
                  <a:cubicBezTo>
                    <a:pt x="18580" y="268"/>
                    <a:pt x="18113" y="1"/>
                    <a:pt x="17279" y="1"/>
                  </a:cubicBezTo>
                  <a:cubicBezTo>
                    <a:pt x="16445" y="1"/>
                    <a:pt x="15978" y="234"/>
                    <a:pt x="15611" y="501"/>
                  </a:cubicBezTo>
                  <a:cubicBezTo>
                    <a:pt x="15278" y="701"/>
                    <a:pt x="14978" y="868"/>
                    <a:pt x="14411" y="868"/>
                  </a:cubicBezTo>
                  <a:cubicBezTo>
                    <a:pt x="13810" y="868"/>
                    <a:pt x="13510" y="701"/>
                    <a:pt x="13176" y="501"/>
                  </a:cubicBezTo>
                  <a:cubicBezTo>
                    <a:pt x="12809" y="268"/>
                    <a:pt x="12342" y="1"/>
                    <a:pt x="11508" y="1"/>
                  </a:cubicBezTo>
                  <a:cubicBezTo>
                    <a:pt x="10675" y="1"/>
                    <a:pt x="10241" y="234"/>
                    <a:pt x="9841" y="501"/>
                  </a:cubicBezTo>
                  <a:cubicBezTo>
                    <a:pt x="9507" y="701"/>
                    <a:pt x="9240" y="868"/>
                    <a:pt x="8640" y="868"/>
                  </a:cubicBezTo>
                  <a:cubicBezTo>
                    <a:pt x="8073" y="868"/>
                    <a:pt x="7772" y="701"/>
                    <a:pt x="7439" y="501"/>
                  </a:cubicBezTo>
                  <a:cubicBezTo>
                    <a:pt x="7072" y="268"/>
                    <a:pt x="6605" y="1"/>
                    <a:pt x="5771" y="1"/>
                  </a:cubicBezTo>
                  <a:cubicBezTo>
                    <a:pt x="4937" y="1"/>
                    <a:pt x="4470" y="234"/>
                    <a:pt x="4103" y="501"/>
                  </a:cubicBezTo>
                  <a:cubicBezTo>
                    <a:pt x="3770" y="701"/>
                    <a:pt x="3469" y="868"/>
                    <a:pt x="2902" y="868"/>
                  </a:cubicBezTo>
                  <a:cubicBezTo>
                    <a:pt x="2302" y="868"/>
                    <a:pt x="2002" y="701"/>
                    <a:pt x="1668" y="501"/>
                  </a:cubicBezTo>
                  <a:cubicBezTo>
                    <a:pt x="1301" y="268"/>
                    <a:pt x="834"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6"/>
            <p:cNvSpPr/>
            <p:nvPr/>
          </p:nvSpPr>
          <p:spPr>
            <a:xfrm>
              <a:off x="7527425" y="1697129"/>
              <a:ext cx="799731" cy="56621"/>
            </a:xfrm>
            <a:custGeom>
              <a:avLst/>
              <a:gdLst/>
              <a:ahLst/>
              <a:cxnLst/>
              <a:rect l="l" t="t" r="r" b="b"/>
              <a:pathLst>
                <a:path w="28788" h="1769" extrusionOk="0">
                  <a:moveTo>
                    <a:pt x="0" y="1"/>
                  </a:moveTo>
                  <a:lnTo>
                    <a:pt x="0" y="868"/>
                  </a:lnTo>
                  <a:cubicBezTo>
                    <a:pt x="601" y="868"/>
                    <a:pt x="901" y="1035"/>
                    <a:pt x="1234" y="1268"/>
                  </a:cubicBezTo>
                  <a:cubicBezTo>
                    <a:pt x="1601" y="1469"/>
                    <a:pt x="2068" y="1769"/>
                    <a:pt x="2902" y="1769"/>
                  </a:cubicBezTo>
                  <a:cubicBezTo>
                    <a:pt x="3736" y="1769"/>
                    <a:pt x="4170" y="1502"/>
                    <a:pt x="4570" y="1268"/>
                  </a:cubicBezTo>
                  <a:cubicBezTo>
                    <a:pt x="4904" y="1035"/>
                    <a:pt x="5171" y="868"/>
                    <a:pt x="5771" y="868"/>
                  </a:cubicBezTo>
                  <a:cubicBezTo>
                    <a:pt x="6338" y="868"/>
                    <a:pt x="6638" y="1035"/>
                    <a:pt x="6972" y="1268"/>
                  </a:cubicBezTo>
                  <a:cubicBezTo>
                    <a:pt x="7339" y="1469"/>
                    <a:pt x="7806" y="1769"/>
                    <a:pt x="8640" y="1769"/>
                  </a:cubicBezTo>
                  <a:cubicBezTo>
                    <a:pt x="9474" y="1769"/>
                    <a:pt x="9941" y="1502"/>
                    <a:pt x="10308" y="1268"/>
                  </a:cubicBezTo>
                  <a:cubicBezTo>
                    <a:pt x="10641" y="1035"/>
                    <a:pt x="10941" y="868"/>
                    <a:pt x="11508" y="868"/>
                  </a:cubicBezTo>
                  <a:cubicBezTo>
                    <a:pt x="12109" y="868"/>
                    <a:pt x="12409" y="1035"/>
                    <a:pt x="12743" y="1268"/>
                  </a:cubicBezTo>
                  <a:cubicBezTo>
                    <a:pt x="13110" y="1469"/>
                    <a:pt x="13577" y="1769"/>
                    <a:pt x="14411" y="1769"/>
                  </a:cubicBezTo>
                  <a:cubicBezTo>
                    <a:pt x="15244" y="1769"/>
                    <a:pt x="15678" y="1502"/>
                    <a:pt x="16078" y="1268"/>
                  </a:cubicBezTo>
                  <a:cubicBezTo>
                    <a:pt x="16412" y="1035"/>
                    <a:pt x="16679" y="868"/>
                    <a:pt x="17279" y="868"/>
                  </a:cubicBezTo>
                  <a:cubicBezTo>
                    <a:pt x="17846" y="868"/>
                    <a:pt x="18147" y="1035"/>
                    <a:pt x="18480" y="1268"/>
                  </a:cubicBezTo>
                  <a:cubicBezTo>
                    <a:pt x="18847" y="1469"/>
                    <a:pt x="19314" y="1769"/>
                    <a:pt x="20148" y="1769"/>
                  </a:cubicBezTo>
                  <a:cubicBezTo>
                    <a:pt x="20982" y="1769"/>
                    <a:pt x="21449" y="1502"/>
                    <a:pt x="21816" y="1268"/>
                  </a:cubicBezTo>
                  <a:cubicBezTo>
                    <a:pt x="22149" y="1035"/>
                    <a:pt x="22450" y="868"/>
                    <a:pt x="23017" y="868"/>
                  </a:cubicBezTo>
                  <a:cubicBezTo>
                    <a:pt x="23617" y="868"/>
                    <a:pt x="23917" y="1035"/>
                    <a:pt x="24251" y="1268"/>
                  </a:cubicBezTo>
                  <a:cubicBezTo>
                    <a:pt x="24618" y="1469"/>
                    <a:pt x="25085" y="1769"/>
                    <a:pt x="25919" y="1769"/>
                  </a:cubicBezTo>
                  <a:cubicBezTo>
                    <a:pt x="26753" y="1769"/>
                    <a:pt x="27186" y="1502"/>
                    <a:pt x="27587" y="1268"/>
                  </a:cubicBezTo>
                  <a:cubicBezTo>
                    <a:pt x="27920" y="1035"/>
                    <a:pt x="28187" y="868"/>
                    <a:pt x="28788" y="868"/>
                  </a:cubicBezTo>
                  <a:lnTo>
                    <a:pt x="28788" y="1"/>
                  </a:lnTo>
                  <a:cubicBezTo>
                    <a:pt x="27954" y="1"/>
                    <a:pt x="27487" y="268"/>
                    <a:pt x="27120" y="501"/>
                  </a:cubicBezTo>
                  <a:cubicBezTo>
                    <a:pt x="26786" y="701"/>
                    <a:pt x="26486" y="868"/>
                    <a:pt x="25919" y="868"/>
                  </a:cubicBezTo>
                  <a:cubicBezTo>
                    <a:pt x="25318" y="868"/>
                    <a:pt x="25018" y="701"/>
                    <a:pt x="24685" y="501"/>
                  </a:cubicBezTo>
                  <a:cubicBezTo>
                    <a:pt x="24318" y="301"/>
                    <a:pt x="23851" y="1"/>
                    <a:pt x="23017" y="1"/>
                  </a:cubicBezTo>
                  <a:cubicBezTo>
                    <a:pt x="22183" y="1"/>
                    <a:pt x="21749" y="268"/>
                    <a:pt x="21349" y="501"/>
                  </a:cubicBezTo>
                  <a:cubicBezTo>
                    <a:pt x="21015" y="701"/>
                    <a:pt x="20748" y="868"/>
                    <a:pt x="20148" y="868"/>
                  </a:cubicBezTo>
                  <a:cubicBezTo>
                    <a:pt x="19581" y="868"/>
                    <a:pt x="19281" y="701"/>
                    <a:pt x="18947" y="501"/>
                  </a:cubicBezTo>
                  <a:cubicBezTo>
                    <a:pt x="18580" y="301"/>
                    <a:pt x="18113" y="1"/>
                    <a:pt x="17279" y="1"/>
                  </a:cubicBezTo>
                  <a:cubicBezTo>
                    <a:pt x="16445" y="1"/>
                    <a:pt x="15978" y="268"/>
                    <a:pt x="15611" y="501"/>
                  </a:cubicBezTo>
                  <a:cubicBezTo>
                    <a:pt x="15278" y="701"/>
                    <a:pt x="14978" y="868"/>
                    <a:pt x="14411" y="868"/>
                  </a:cubicBezTo>
                  <a:cubicBezTo>
                    <a:pt x="13810" y="868"/>
                    <a:pt x="13510" y="701"/>
                    <a:pt x="13176" y="501"/>
                  </a:cubicBezTo>
                  <a:cubicBezTo>
                    <a:pt x="12809" y="301"/>
                    <a:pt x="12342" y="1"/>
                    <a:pt x="11508" y="1"/>
                  </a:cubicBezTo>
                  <a:cubicBezTo>
                    <a:pt x="10675" y="1"/>
                    <a:pt x="10241" y="268"/>
                    <a:pt x="9841" y="501"/>
                  </a:cubicBezTo>
                  <a:cubicBezTo>
                    <a:pt x="9507" y="701"/>
                    <a:pt x="9240" y="868"/>
                    <a:pt x="8640" y="868"/>
                  </a:cubicBezTo>
                  <a:cubicBezTo>
                    <a:pt x="8073" y="868"/>
                    <a:pt x="7772" y="701"/>
                    <a:pt x="7439" y="501"/>
                  </a:cubicBezTo>
                  <a:cubicBezTo>
                    <a:pt x="7072" y="301"/>
                    <a:pt x="6605" y="1"/>
                    <a:pt x="5771" y="1"/>
                  </a:cubicBezTo>
                  <a:cubicBezTo>
                    <a:pt x="4937" y="1"/>
                    <a:pt x="4470" y="268"/>
                    <a:pt x="4103" y="501"/>
                  </a:cubicBezTo>
                  <a:cubicBezTo>
                    <a:pt x="3770" y="701"/>
                    <a:pt x="3469" y="868"/>
                    <a:pt x="2902" y="868"/>
                  </a:cubicBezTo>
                  <a:cubicBezTo>
                    <a:pt x="2302" y="868"/>
                    <a:pt x="2002" y="701"/>
                    <a:pt x="1668" y="501"/>
                  </a:cubicBezTo>
                  <a:cubicBezTo>
                    <a:pt x="1301" y="301"/>
                    <a:pt x="834"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6"/>
            <p:cNvSpPr/>
            <p:nvPr/>
          </p:nvSpPr>
          <p:spPr>
            <a:xfrm>
              <a:off x="7884014" y="1409914"/>
              <a:ext cx="439911" cy="579784"/>
            </a:xfrm>
            <a:custGeom>
              <a:avLst/>
              <a:gdLst/>
              <a:ahLst/>
              <a:cxnLst/>
              <a:rect l="l" t="t" r="r" b="b"/>
              <a:pathLst>
                <a:path w="13744" h="18114" extrusionOk="0">
                  <a:moveTo>
                    <a:pt x="8040" y="1"/>
                  </a:moveTo>
                  <a:lnTo>
                    <a:pt x="8040" y="10075"/>
                  </a:lnTo>
                  <a:cubicBezTo>
                    <a:pt x="8040" y="14478"/>
                    <a:pt x="4404" y="18114"/>
                    <a:pt x="1" y="18114"/>
                  </a:cubicBezTo>
                  <a:lnTo>
                    <a:pt x="5705" y="18114"/>
                  </a:lnTo>
                  <a:cubicBezTo>
                    <a:pt x="10108" y="18114"/>
                    <a:pt x="13744" y="14478"/>
                    <a:pt x="13744" y="10075"/>
                  </a:cubicBezTo>
                  <a:lnTo>
                    <a:pt x="13744" y="1"/>
                  </a:lnTo>
                  <a:close/>
                </a:path>
              </a:pathLst>
            </a:custGeom>
            <a:solidFill>
              <a:schemeClr val="accent4">
                <a:alpha val="7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6"/>
            <p:cNvSpPr/>
            <p:nvPr/>
          </p:nvSpPr>
          <p:spPr>
            <a:xfrm>
              <a:off x="7463325" y="1360813"/>
              <a:ext cx="922520" cy="96119"/>
            </a:xfrm>
            <a:custGeom>
              <a:avLst/>
              <a:gdLst/>
              <a:ahLst/>
              <a:cxnLst/>
              <a:rect l="l" t="t" r="r" b="b"/>
              <a:pathLst>
                <a:path w="28822" h="3003" extrusionOk="0">
                  <a:moveTo>
                    <a:pt x="1" y="0"/>
                  </a:moveTo>
                  <a:lnTo>
                    <a:pt x="1" y="3002"/>
                  </a:lnTo>
                  <a:lnTo>
                    <a:pt x="28822" y="3002"/>
                  </a:lnTo>
                  <a:lnTo>
                    <a:pt x="288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6"/>
            <p:cNvSpPr/>
            <p:nvPr/>
          </p:nvSpPr>
          <p:spPr>
            <a:xfrm>
              <a:off x="7500711" y="236095"/>
              <a:ext cx="838148" cy="1758204"/>
            </a:xfrm>
            <a:custGeom>
              <a:avLst/>
              <a:gdLst/>
              <a:ahLst/>
              <a:cxnLst/>
              <a:rect l="l" t="t" r="r" b="b"/>
              <a:pathLst>
                <a:path w="26186" h="54931" extrusionOk="0">
                  <a:moveTo>
                    <a:pt x="13610" y="1948"/>
                  </a:moveTo>
                  <a:lnTo>
                    <a:pt x="13610" y="4383"/>
                  </a:lnTo>
                  <a:lnTo>
                    <a:pt x="13610" y="14257"/>
                  </a:lnTo>
                  <a:lnTo>
                    <a:pt x="13610" y="26132"/>
                  </a:lnTo>
                  <a:lnTo>
                    <a:pt x="13610" y="36473"/>
                  </a:lnTo>
                  <a:lnTo>
                    <a:pt x="13610" y="39842"/>
                  </a:lnTo>
                  <a:cubicBezTo>
                    <a:pt x="13610" y="40309"/>
                    <a:pt x="13543" y="40842"/>
                    <a:pt x="13610" y="41309"/>
                  </a:cubicBezTo>
                  <a:lnTo>
                    <a:pt x="768" y="41309"/>
                  </a:lnTo>
                  <a:cubicBezTo>
                    <a:pt x="1135" y="40142"/>
                    <a:pt x="1535" y="38841"/>
                    <a:pt x="1968" y="37607"/>
                  </a:cubicBezTo>
                  <a:cubicBezTo>
                    <a:pt x="3036" y="34304"/>
                    <a:pt x="4103" y="31002"/>
                    <a:pt x="5171" y="27733"/>
                  </a:cubicBezTo>
                  <a:lnTo>
                    <a:pt x="9040" y="15824"/>
                  </a:lnTo>
                  <a:cubicBezTo>
                    <a:pt x="10174" y="12389"/>
                    <a:pt x="11308" y="8953"/>
                    <a:pt x="12443" y="5484"/>
                  </a:cubicBezTo>
                  <a:cubicBezTo>
                    <a:pt x="12810" y="4383"/>
                    <a:pt x="13176" y="3249"/>
                    <a:pt x="13543" y="2081"/>
                  </a:cubicBezTo>
                  <a:cubicBezTo>
                    <a:pt x="13543" y="2048"/>
                    <a:pt x="13610" y="1981"/>
                    <a:pt x="13610" y="1948"/>
                  </a:cubicBezTo>
                  <a:close/>
                  <a:moveTo>
                    <a:pt x="14110" y="2181"/>
                  </a:moveTo>
                  <a:cubicBezTo>
                    <a:pt x="14311" y="2949"/>
                    <a:pt x="14511" y="3749"/>
                    <a:pt x="14778" y="4550"/>
                  </a:cubicBezTo>
                  <a:lnTo>
                    <a:pt x="17646" y="14423"/>
                  </a:lnTo>
                  <a:lnTo>
                    <a:pt x="21149" y="26432"/>
                  </a:lnTo>
                  <a:cubicBezTo>
                    <a:pt x="22150" y="29901"/>
                    <a:pt x="23150" y="33304"/>
                    <a:pt x="24151" y="36773"/>
                  </a:cubicBezTo>
                  <a:cubicBezTo>
                    <a:pt x="24485" y="37907"/>
                    <a:pt x="24818" y="39074"/>
                    <a:pt x="25152" y="40175"/>
                  </a:cubicBezTo>
                  <a:cubicBezTo>
                    <a:pt x="25218" y="40475"/>
                    <a:pt x="25452" y="41009"/>
                    <a:pt x="25552" y="41409"/>
                  </a:cubicBezTo>
                  <a:lnTo>
                    <a:pt x="14110" y="41409"/>
                  </a:lnTo>
                  <a:lnTo>
                    <a:pt x="14110" y="37573"/>
                  </a:lnTo>
                  <a:lnTo>
                    <a:pt x="14110" y="27666"/>
                  </a:lnTo>
                  <a:lnTo>
                    <a:pt x="14110" y="15791"/>
                  </a:lnTo>
                  <a:lnTo>
                    <a:pt x="14110" y="5450"/>
                  </a:lnTo>
                  <a:lnTo>
                    <a:pt x="14110" y="2181"/>
                  </a:lnTo>
                  <a:close/>
                  <a:moveTo>
                    <a:pt x="25385" y="41910"/>
                  </a:moveTo>
                  <a:cubicBezTo>
                    <a:pt x="23484" y="45579"/>
                    <a:pt x="21549" y="49248"/>
                    <a:pt x="19681" y="52918"/>
                  </a:cubicBezTo>
                  <a:cubicBezTo>
                    <a:pt x="19481" y="53285"/>
                    <a:pt x="19314" y="53652"/>
                    <a:pt x="19114" y="53985"/>
                  </a:cubicBezTo>
                  <a:cubicBezTo>
                    <a:pt x="17646" y="50416"/>
                    <a:pt x="16179" y="46780"/>
                    <a:pt x="14711" y="43177"/>
                  </a:cubicBezTo>
                  <a:cubicBezTo>
                    <a:pt x="14544" y="42777"/>
                    <a:pt x="14377" y="42343"/>
                    <a:pt x="14211" y="41910"/>
                  </a:cubicBezTo>
                  <a:close/>
                  <a:moveTo>
                    <a:pt x="13377" y="41910"/>
                  </a:moveTo>
                  <a:cubicBezTo>
                    <a:pt x="11709" y="45579"/>
                    <a:pt x="10008" y="49248"/>
                    <a:pt x="8306" y="52918"/>
                  </a:cubicBezTo>
                  <a:cubicBezTo>
                    <a:pt x="8140" y="53285"/>
                    <a:pt x="7939" y="53652"/>
                    <a:pt x="7773" y="54085"/>
                  </a:cubicBezTo>
                  <a:cubicBezTo>
                    <a:pt x="5671" y="50449"/>
                    <a:pt x="3603" y="46813"/>
                    <a:pt x="1501" y="43144"/>
                  </a:cubicBezTo>
                  <a:cubicBezTo>
                    <a:pt x="1235" y="42744"/>
                    <a:pt x="1034" y="42310"/>
                    <a:pt x="801" y="41910"/>
                  </a:cubicBezTo>
                  <a:close/>
                  <a:moveTo>
                    <a:pt x="13798" y="0"/>
                  </a:moveTo>
                  <a:cubicBezTo>
                    <a:pt x="13760" y="0"/>
                    <a:pt x="13722" y="17"/>
                    <a:pt x="13677" y="47"/>
                  </a:cubicBezTo>
                  <a:cubicBezTo>
                    <a:pt x="13610" y="80"/>
                    <a:pt x="13543" y="113"/>
                    <a:pt x="13510" y="180"/>
                  </a:cubicBezTo>
                  <a:cubicBezTo>
                    <a:pt x="13043" y="1581"/>
                    <a:pt x="12643" y="2949"/>
                    <a:pt x="12176" y="4316"/>
                  </a:cubicBezTo>
                  <a:cubicBezTo>
                    <a:pt x="11108" y="7619"/>
                    <a:pt x="10041" y="10921"/>
                    <a:pt x="8973" y="14190"/>
                  </a:cubicBezTo>
                  <a:lnTo>
                    <a:pt x="5104" y="26099"/>
                  </a:lnTo>
                  <a:cubicBezTo>
                    <a:pt x="3970" y="29534"/>
                    <a:pt x="2836" y="32970"/>
                    <a:pt x="1702" y="36439"/>
                  </a:cubicBezTo>
                  <a:cubicBezTo>
                    <a:pt x="1335" y="37540"/>
                    <a:pt x="968" y="38674"/>
                    <a:pt x="601" y="39842"/>
                  </a:cubicBezTo>
                  <a:cubicBezTo>
                    <a:pt x="434" y="40342"/>
                    <a:pt x="167" y="40942"/>
                    <a:pt x="34" y="41476"/>
                  </a:cubicBezTo>
                  <a:cubicBezTo>
                    <a:pt x="34" y="41510"/>
                    <a:pt x="34" y="41510"/>
                    <a:pt x="0" y="41543"/>
                  </a:cubicBezTo>
                  <a:lnTo>
                    <a:pt x="0" y="41676"/>
                  </a:lnTo>
                  <a:lnTo>
                    <a:pt x="0" y="41710"/>
                  </a:lnTo>
                  <a:cubicBezTo>
                    <a:pt x="0" y="41776"/>
                    <a:pt x="34" y="41810"/>
                    <a:pt x="34" y="41843"/>
                  </a:cubicBezTo>
                  <a:cubicBezTo>
                    <a:pt x="2202" y="45646"/>
                    <a:pt x="4370" y="49415"/>
                    <a:pt x="6538" y="53185"/>
                  </a:cubicBezTo>
                  <a:cubicBezTo>
                    <a:pt x="6839" y="53718"/>
                    <a:pt x="7139" y="54219"/>
                    <a:pt x="7472" y="54786"/>
                  </a:cubicBezTo>
                  <a:cubicBezTo>
                    <a:pt x="7506" y="54869"/>
                    <a:pt x="7597" y="54911"/>
                    <a:pt x="7693" y="54911"/>
                  </a:cubicBezTo>
                  <a:cubicBezTo>
                    <a:pt x="7789" y="54911"/>
                    <a:pt x="7889" y="54869"/>
                    <a:pt x="7939" y="54786"/>
                  </a:cubicBezTo>
                  <a:cubicBezTo>
                    <a:pt x="9674" y="50983"/>
                    <a:pt x="11442" y="47180"/>
                    <a:pt x="13210" y="43378"/>
                  </a:cubicBezTo>
                  <a:cubicBezTo>
                    <a:pt x="13377" y="43011"/>
                    <a:pt x="13543" y="42677"/>
                    <a:pt x="13710" y="42310"/>
                  </a:cubicBezTo>
                  <a:cubicBezTo>
                    <a:pt x="15178" y="45879"/>
                    <a:pt x="16646" y="49482"/>
                    <a:pt x="18113" y="53118"/>
                  </a:cubicBezTo>
                  <a:cubicBezTo>
                    <a:pt x="18314" y="53652"/>
                    <a:pt x="18514" y="54185"/>
                    <a:pt x="18781" y="54719"/>
                  </a:cubicBezTo>
                  <a:cubicBezTo>
                    <a:pt x="18819" y="54852"/>
                    <a:pt x="18932" y="54931"/>
                    <a:pt x="19036" y="54931"/>
                  </a:cubicBezTo>
                  <a:cubicBezTo>
                    <a:pt x="19114" y="54931"/>
                    <a:pt x="19185" y="54886"/>
                    <a:pt x="19214" y="54786"/>
                  </a:cubicBezTo>
                  <a:cubicBezTo>
                    <a:pt x="21182" y="50983"/>
                    <a:pt x="23150" y="47214"/>
                    <a:pt x="25118" y="43444"/>
                  </a:cubicBezTo>
                  <a:cubicBezTo>
                    <a:pt x="25352" y="42944"/>
                    <a:pt x="25652" y="42377"/>
                    <a:pt x="25886" y="41876"/>
                  </a:cubicBezTo>
                  <a:cubicBezTo>
                    <a:pt x="26052" y="41843"/>
                    <a:pt x="26186" y="41743"/>
                    <a:pt x="26119" y="41576"/>
                  </a:cubicBezTo>
                  <a:cubicBezTo>
                    <a:pt x="25685" y="40175"/>
                    <a:pt x="25319" y="38974"/>
                    <a:pt x="24885" y="37607"/>
                  </a:cubicBezTo>
                  <a:lnTo>
                    <a:pt x="22016" y="27733"/>
                  </a:lnTo>
                  <a:lnTo>
                    <a:pt x="18514" y="15724"/>
                  </a:lnTo>
                  <a:cubicBezTo>
                    <a:pt x="17513" y="12255"/>
                    <a:pt x="16512" y="8819"/>
                    <a:pt x="15511" y="5384"/>
                  </a:cubicBezTo>
                  <a:cubicBezTo>
                    <a:pt x="15178" y="4250"/>
                    <a:pt x="14844" y="3082"/>
                    <a:pt x="14511" y="1948"/>
                  </a:cubicBezTo>
                  <a:cubicBezTo>
                    <a:pt x="14344" y="1414"/>
                    <a:pt x="14211" y="814"/>
                    <a:pt x="14044" y="313"/>
                  </a:cubicBezTo>
                  <a:cubicBezTo>
                    <a:pt x="14044" y="280"/>
                    <a:pt x="14044" y="280"/>
                    <a:pt x="14010" y="247"/>
                  </a:cubicBezTo>
                  <a:cubicBezTo>
                    <a:pt x="14010" y="213"/>
                    <a:pt x="14010" y="213"/>
                    <a:pt x="13977" y="147"/>
                  </a:cubicBezTo>
                  <a:lnTo>
                    <a:pt x="13977" y="113"/>
                  </a:lnTo>
                  <a:lnTo>
                    <a:pt x="13944" y="80"/>
                  </a:lnTo>
                  <a:cubicBezTo>
                    <a:pt x="13889" y="25"/>
                    <a:pt x="13844" y="0"/>
                    <a:pt x="13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6"/>
            <p:cNvSpPr/>
            <p:nvPr/>
          </p:nvSpPr>
          <p:spPr>
            <a:xfrm>
              <a:off x="7918199" y="1543390"/>
              <a:ext cx="48075" cy="48075"/>
            </a:xfrm>
            <a:custGeom>
              <a:avLst/>
              <a:gdLst/>
              <a:ahLst/>
              <a:cxnLst/>
              <a:rect l="l" t="t" r="r" b="b"/>
              <a:pathLst>
                <a:path w="1502" h="1502" extrusionOk="0">
                  <a:moveTo>
                    <a:pt x="767" y="0"/>
                  </a:moveTo>
                  <a:cubicBezTo>
                    <a:pt x="334" y="0"/>
                    <a:pt x="0" y="334"/>
                    <a:pt x="0" y="768"/>
                  </a:cubicBezTo>
                  <a:cubicBezTo>
                    <a:pt x="0" y="1168"/>
                    <a:pt x="334" y="1501"/>
                    <a:pt x="767" y="1501"/>
                  </a:cubicBezTo>
                  <a:cubicBezTo>
                    <a:pt x="1168" y="1501"/>
                    <a:pt x="1501" y="1168"/>
                    <a:pt x="1501" y="768"/>
                  </a:cubicBezTo>
                  <a:cubicBezTo>
                    <a:pt x="1501" y="334"/>
                    <a:pt x="1168" y="0"/>
                    <a:pt x="7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6"/>
            <p:cNvSpPr/>
            <p:nvPr/>
          </p:nvSpPr>
          <p:spPr>
            <a:xfrm>
              <a:off x="8302558" y="1543390"/>
              <a:ext cx="48075" cy="48075"/>
            </a:xfrm>
            <a:custGeom>
              <a:avLst/>
              <a:gdLst/>
              <a:ahLst/>
              <a:cxnLst/>
              <a:rect l="l" t="t" r="r" b="b"/>
              <a:pathLst>
                <a:path w="1502" h="1502" extrusionOk="0">
                  <a:moveTo>
                    <a:pt x="768" y="0"/>
                  </a:moveTo>
                  <a:cubicBezTo>
                    <a:pt x="334" y="0"/>
                    <a:pt x="1" y="334"/>
                    <a:pt x="1" y="768"/>
                  </a:cubicBezTo>
                  <a:cubicBezTo>
                    <a:pt x="1" y="1168"/>
                    <a:pt x="334" y="1501"/>
                    <a:pt x="768" y="1501"/>
                  </a:cubicBezTo>
                  <a:cubicBezTo>
                    <a:pt x="1168" y="1501"/>
                    <a:pt x="1502" y="1168"/>
                    <a:pt x="1502" y="768"/>
                  </a:cubicBezTo>
                  <a:cubicBezTo>
                    <a:pt x="1502" y="334"/>
                    <a:pt x="1168" y="0"/>
                    <a:pt x="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6"/>
            <p:cNvSpPr/>
            <p:nvPr/>
          </p:nvSpPr>
          <p:spPr>
            <a:xfrm>
              <a:off x="7725987" y="1959789"/>
              <a:ext cx="48075" cy="48075"/>
            </a:xfrm>
            <a:custGeom>
              <a:avLst/>
              <a:gdLst/>
              <a:ahLst/>
              <a:cxnLst/>
              <a:rect l="l" t="t" r="r" b="b"/>
              <a:pathLst>
                <a:path w="1502" h="1502" extrusionOk="0">
                  <a:moveTo>
                    <a:pt x="768" y="1"/>
                  </a:moveTo>
                  <a:cubicBezTo>
                    <a:pt x="334" y="1"/>
                    <a:pt x="1" y="334"/>
                    <a:pt x="1" y="768"/>
                  </a:cubicBezTo>
                  <a:cubicBezTo>
                    <a:pt x="1" y="1168"/>
                    <a:pt x="334" y="1502"/>
                    <a:pt x="768" y="1502"/>
                  </a:cubicBezTo>
                  <a:cubicBezTo>
                    <a:pt x="1168" y="1502"/>
                    <a:pt x="1502" y="1168"/>
                    <a:pt x="1502" y="768"/>
                  </a:cubicBezTo>
                  <a:cubicBezTo>
                    <a:pt x="1502" y="334"/>
                    <a:pt x="1168" y="1"/>
                    <a:pt x="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6"/>
            <p:cNvSpPr/>
            <p:nvPr/>
          </p:nvSpPr>
          <p:spPr>
            <a:xfrm>
              <a:off x="8086884" y="1959789"/>
              <a:ext cx="48075" cy="48075"/>
            </a:xfrm>
            <a:custGeom>
              <a:avLst/>
              <a:gdLst/>
              <a:ahLst/>
              <a:cxnLst/>
              <a:rect l="l" t="t" r="r" b="b"/>
              <a:pathLst>
                <a:path w="1502" h="1502" extrusionOk="0">
                  <a:moveTo>
                    <a:pt x="734" y="1"/>
                  </a:moveTo>
                  <a:cubicBezTo>
                    <a:pt x="334" y="1"/>
                    <a:pt x="1" y="334"/>
                    <a:pt x="1" y="768"/>
                  </a:cubicBezTo>
                  <a:cubicBezTo>
                    <a:pt x="1" y="1168"/>
                    <a:pt x="334" y="1502"/>
                    <a:pt x="734" y="1502"/>
                  </a:cubicBezTo>
                  <a:cubicBezTo>
                    <a:pt x="1168" y="1502"/>
                    <a:pt x="1502" y="1168"/>
                    <a:pt x="1502" y="768"/>
                  </a:cubicBezTo>
                  <a:cubicBezTo>
                    <a:pt x="1502" y="334"/>
                    <a:pt x="1168" y="1"/>
                    <a:pt x="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6"/>
            <p:cNvSpPr/>
            <p:nvPr/>
          </p:nvSpPr>
          <p:spPr>
            <a:xfrm>
              <a:off x="7902162" y="194868"/>
              <a:ext cx="83316" cy="82227"/>
            </a:xfrm>
            <a:custGeom>
              <a:avLst/>
              <a:gdLst/>
              <a:ahLst/>
              <a:cxnLst/>
              <a:rect l="l" t="t" r="r" b="b"/>
              <a:pathLst>
                <a:path w="2603" h="2569" extrusionOk="0">
                  <a:moveTo>
                    <a:pt x="1302" y="0"/>
                  </a:moveTo>
                  <a:cubicBezTo>
                    <a:pt x="601" y="0"/>
                    <a:pt x="1" y="567"/>
                    <a:pt x="1" y="1268"/>
                  </a:cubicBezTo>
                  <a:cubicBezTo>
                    <a:pt x="1" y="2002"/>
                    <a:pt x="601" y="2569"/>
                    <a:pt x="1302" y="2569"/>
                  </a:cubicBezTo>
                  <a:cubicBezTo>
                    <a:pt x="2002" y="2569"/>
                    <a:pt x="2603" y="2002"/>
                    <a:pt x="2603" y="1268"/>
                  </a:cubicBezTo>
                  <a:cubicBezTo>
                    <a:pt x="2603" y="567"/>
                    <a:pt x="2002" y="0"/>
                    <a:pt x="1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6"/>
            <p:cNvSpPr/>
            <p:nvPr/>
          </p:nvSpPr>
          <p:spPr>
            <a:xfrm>
              <a:off x="7936860" y="0"/>
              <a:ext cx="16580" cy="243449"/>
            </a:xfrm>
            <a:custGeom>
              <a:avLst/>
              <a:gdLst/>
              <a:ahLst/>
              <a:cxnLst/>
              <a:rect l="l" t="t" r="r" b="b"/>
              <a:pathLst>
                <a:path w="518" h="7606" extrusionOk="0">
                  <a:moveTo>
                    <a:pt x="268" y="1"/>
                  </a:moveTo>
                  <a:cubicBezTo>
                    <a:pt x="143" y="1"/>
                    <a:pt x="17" y="84"/>
                    <a:pt x="17" y="251"/>
                  </a:cubicBezTo>
                  <a:lnTo>
                    <a:pt x="17" y="6489"/>
                  </a:lnTo>
                  <a:lnTo>
                    <a:pt x="17" y="7356"/>
                  </a:lnTo>
                  <a:cubicBezTo>
                    <a:pt x="1" y="7523"/>
                    <a:pt x="126" y="7606"/>
                    <a:pt x="255" y="7606"/>
                  </a:cubicBezTo>
                  <a:cubicBezTo>
                    <a:pt x="384" y="7606"/>
                    <a:pt x="518" y="7523"/>
                    <a:pt x="518" y="7356"/>
                  </a:cubicBezTo>
                  <a:lnTo>
                    <a:pt x="518" y="1118"/>
                  </a:lnTo>
                  <a:lnTo>
                    <a:pt x="518" y="251"/>
                  </a:lnTo>
                  <a:cubicBezTo>
                    <a:pt x="518" y="84"/>
                    <a:pt x="393"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6"/>
            <p:cNvSpPr/>
            <p:nvPr/>
          </p:nvSpPr>
          <p:spPr>
            <a:xfrm>
              <a:off x="8179773" y="2273665"/>
              <a:ext cx="391868" cy="303623"/>
            </a:xfrm>
            <a:custGeom>
              <a:avLst/>
              <a:gdLst/>
              <a:ahLst/>
              <a:cxnLst/>
              <a:rect l="l" t="t" r="r" b="b"/>
              <a:pathLst>
                <a:path w="12243" h="9486" extrusionOk="0">
                  <a:moveTo>
                    <a:pt x="8563" y="0"/>
                  </a:moveTo>
                  <a:cubicBezTo>
                    <a:pt x="7159" y="0"/>
                    <a:pt x="5454" y="616"/>
                    <a:pt x="3903" y="1803"/>
                  </a:cubicBezTo>
                  <a:cubicBezTo>
                    <a:pt x="1201" y="3838"/>
                    <a:pt x="1" y="6840"/>
                    <a:pt x="1268" y="8474"/>
                  </a:cubicBezTo>
                  <a:cubicBezTo>
                    <a:pt x="1792" y="9154"/>
                    <a:pt x="2665" y="9485"/>
                    <a:pt x="3703" y="9485"/>
                  </a:cubicBezTo>
                  <a:cubicBezTo>
                    <a:pt x="5110" y="9485"/>
                    <a:pt x="6819" y="8878"/>
                    <a:pt x="8373" y="7707"/>
                  </a:cubicBezTo>
                  <a:cubicBezTo>
                    <a:pt x="11075" y="5672"/>
                    <a:pt x="12243" y="2670"/>
                    <a:pt x="11008" y="1036"/>
                  </a:cubicBezTo>
                  <a:cubicBezTo>
                    <a:pt x="10483" y="339"/>
                    <a:pt x="9606" y="0"/>
                    <a:pt x="8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6"/>
            <p:cNvSpPr/>
            <p:nvPr/>
          </p:nvSpPr>
          <p:spPr>
            <a:xfrm>
              <a:off x="8493681" y="2504319"/>
              <a:ext cx="155909" cy="245754"/>
            </a:xfrm>
            <a:custGeom>
              <a:avLst/>
              <a:gdLst/>
              <a:ahLst/>
              <a:cxnLst/>
              <a:rect l="l" t="t" r="r" b="b"/>
              <a:pathLst>
                <a:path w="4871" h="7678" extrusionOk="0">
                  <a:moveTo>
                    <a:pt x="2194" y="0"/>
                  </a:moveTo>
                  <a:cubicBezTo>
                    <a:pt x="2186" y="0"/>
                    <a:pt x="2177" y="1"/>
                    <a:pt x="2169" y="1"/>
                  </a:cubicBezTo>
                  <a:cubicBezTo>
                    <a:pt x="1468" y="101"/>
                    <a:pt x="1" y="1902"/>
                    <a:pt x="134" y="4004"/>
                  </a:cubicBezTo>
                  <a:cubicBezTo>
                    <a:pt x="231" y="6045"/>
                    <a:pt x="1367" y="7677"/>
                    <a:pt x="2594" y="7677"/>
                  </a:cubicBezTo>
                  <a:cubicBezTo>
                    <a:pt x="2630" y="7677"/>
                    <a:pt x="2666" y="7676"/>
                    <a:pt x="2703" y="7673"/>
                  </a:cubicBezTo>
                  <a:cubicBezTo>
                    <a:pt x="3970" y="7606"/>
                    <a:pt x="4871" y="5805"/>
                    <a:pt x="4771" y="3670"/>
                  </a:cubicBezTo>
                  <a:cubicBezTo>
                    <a:pt x="4573" y="1558"/>
                    <a:pt x="3003"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6"/>
            <p:cNvSpPr/>
            <p:nvPr/>
          </p:nvSpPr>
          <p:spPr>
            <a:xfrm>
              <a:off x="8647450" y="2202702"/>
              <a:ext cx="225301" cy="286883"/>
            </a:xfrm>
            <a:custGeom>
              <a:avLst/>
              <a:gdLst/>
              <a:ahLst/>
              <a:cxnLst/>
              <a:rect l="l" t="t" r="r" b="b"/>
              <a:pathLst>
                <a:path w="7039" h="8963" extrusionOk="0">
                  <a:moveTo>
                    <a:pt x="2281" y="1"/>
                  </a:moveTo>
                  <a:cubicBezTo>
                    <a:pt x="2163" y="1"/>
                    <a:pt x="2058" y="17"/>
                    <a:pt x="1968" y="51"/>
                  </a:cubicBezTo>
                  <a:cubicBezTo>
                    <a:pt x="1134" y="351"/>
                    <a:pt x="0" y="2986"/>
                    <a:pt x="867" y="5388"/>
                  </a:cubicBezTo>
                  <a:cubicBezTo>
                    <a:pt x="1590" y="7525"/>
                    <a:pt x="3137" y="8963"/>
                    <a:pt x="4471" y="8963"/>
                  </a:cubicBezTo>
                  <a:cubicBezTo>
                    <a:pt x="4677" y="8963"/>
                    <a:pt x="4878" y="8928"/>
                    <a:pt x="5070" y="8857"/>
                  </a:cubicBezTo>
                  <a:cubicBezTo>
                    <a:pt x="6538" y="8323"/>
                    <a:pt x="7038" y="5921"/>
                    <a:pt x="6171" y="3520"/>
                  </a:cubicBezTo>
                  <a:cubicBezTo>
                    <a:pt x="5390" y="1328"/>
                    <a:pt x="3340"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6"/>
            <p:cNvSpPr/>
            <p:nvPr/>
          </p:nvSpPr>
          <p:spPr>
            <a:xfrm>
              <a:off x="8767034" y="1946986"/>
              <a:ext cx="275489" cy="251259"/>
            </a:xfrm>
            <a:custGeom>
              <a:avLst/>
              <a:gdLst/>
              <a:ahLst/>
              <a:cxnLst/>
              <a:rect l="l" t="t" r="r" b="b"/>
              <a:pathLst>
                <a:path w="8607" h="7850" extrusionOk="0">
                  <a:moveTo>
                    <a:pt x="2524" y="1"/>
                  </a:moveTo>
                  <a:cubicBezTo>
                    <a:pt x="1977" y="1"/>
                    <a:pt x="1495" y="161"/>
                    <a:pt x="1134" y="501"/>
                  </a:cubicBezTo>
                  <a:cubicBezTo>
                    <a:pt x="0" y="1535"/>
                    <a:pt x="500" y="3937"/>
                    <a:pt x="2235" y="5805"/>
                  </a:cubicBezTo>
                  <a:cubicBezTo>
                    <a:pt x="3449" y="7110"/>
                    <a:pt x="4931" y="7850"/>
                    <a:pt x="6108" y="7850"/>
                  </a:cubicBezTo>
                  <a:cubicBezTo>
                    <a:pt x="6644" y="7850"/>
                    <a:pt x="7117" y="7696"/>
                    <a:pt x="7472" y="7372"/>
                  </a:cubicBezTo>
                  <a:cubicBezTo>
                    <a:pt x="8606" y="6305"/>
                    <a:pt x="8106" y="3937"/>
                    <a:pt x="6371" y="2035"/>
                  </a:cubicBezTo>
                  <a:cubicBezTo>
                    <a:pt x="5166" y="739"/>
                    <a:pt x="3697" y="1"/>
                    <a:pt x="2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6"/>
            <p:cNvSpPr/>
            <p:nvPr/>
          </p:nvSpPr>
          <p:spPr>
            <a:xfrm>
              <a:off x="8476588" y="1985108"/>
              <a:ext cx="199695" cy="172969"/>
            </a:xfrm>
            <a:custGeom>
              <a:avLst/>
              <a:gdLst/>
              <a:ahLst/>
              <a:cxnLst/>
              <a:rect l="l" t="t" r="r" b="b"/>
              <a:pathLst>
                <a:path w="6239" h="5404" extrusionOk="0">
                  <a:moveTo>
                    <a:pt x="4675" y="1"/>
                  </a:moveTo>
                  <a:cubicBezTo>
                    <a:pt x="3837" y="1"/>
                    <a:pt x="2713" y="308"/>
                    <a:pt x="1869" y="1111"/>
                  </a:cubicBezTo>
                  <a:cubicBezTo>
                    <a:pt x="501" y="2345"/>
                    <a:pt x="1" y="4113"/>
                    <a:pt x="735" y="4947"/>
                  </a:cubicBezTo>
                  <a:cubicBezTo>
                    <a:pt x="1030" y="5255"/>
                    <a:pt x="1452" y="5403"/>
                    <a:pt x="1938" y="5403"/>
                  </a:cubicBezTo>
                  <a:cubicBezTo>
                    <a:pt x="2769" y="5403"/>
                    <a:pt x="3787" y="4968"/>
                    <a:pt x="4671" y="4147"/>
                  </a:cubicBezTo>
                  <a:cubicBezTo>
                    <a:pt x="6072" y="2846"/>
                    <a:pt x="6239" y="811"/>
                    <a:pt x="5772" y="310"/>
                  </a:cubicBezTo>
                  <a:cubicBezTo>
                    <a:pt x="5606" y="119"/>
                    <a:pt x="5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6"/>
            <p:cNvSpPr/>
            <p:nvPr/>
          </p:nvSpPr>
          <p:spPr>
            <a:xfrm>
              <a:off x="8556674" y="724258"/>
              <a:ext cx="247738" cy="147587"/>
            </a:xfrm>
            <a:custGeom>
              <a:avLst/>
              <a:gdLst/>
              <a:ahLst/>
              <a:cxnLst/>
              <a:rect l="l" t="t" r="r" b="b"/>
              <a:pathLst>
                <a:path w="7740" h="4611" extrusionOk="0">
                  <a:moveTo>
                    <a:pt x="4270" y="1"/>
                  </a:moveTo>
                  <a:cubicBezTo>
                    <a:pt x="4042" y="1"/>
                    <a:pt x="3808" y="13"/>
                    <a:pt x="3570" y="40"/>
                  </a:cubicBezTo>
                  <a:cubicBezTo>
                    <a:pt x="1502" y="307"/>
                    <a:pt x="1" y="1974"/>
                    <a:pt x="67" y="2742"/>
                  </a:cubicBezTo>
                  <a:cubicBezTo>
                    <a:pt x="189" y="3412"/>
                    <a:pt x="1730" y="4610"/>
                    <a:pt x="3571" y="4610"/>
                  </a:cubicBezTo>
                  <a:cubicBezTo>
                    <a:pt x="3746" y="4610"/>
                    <a:pt x="3924" y="4600"/>
                    <a:pt x="4104" y="4576"/>
                  </a:cubicBezTo>
                  <a:cubicBezTo>
                    <a:pt x="6205" y="4343"/>
                    <a:pt x="7740" y="3142"/>
                    <a:pt x="7606" y="1874"/>
                  </a:cubicBezTo>
                  <a:cubicBezTo>
                    <a:pt x="7458" y="780"/>
                    <a:pt x="6052" y="1"/>
                    <a:pt x="4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6"/>
            <p:cNvSpPr/>
            <p:nvPr/>
          </p:nvSpPr>
          <p:spPr>
            <a:xfrm>
              <a:off x="8473388" y="1006222"/>
              <a:ext cx="106809" cy="156133"/>
            </a:xfrm>
            <a:custGeom>
              <a:avLst/>
              <a:gdLst/>
              <a:ahLst/>
              <a:cxnLst/>
              <a:rect l="l" t="t" r="r" b="b"/>
              <a:pathLst>
                <a:path w="3337" h="4878" extrusionOk="0">
                  <a:moveTo>
                    <a:pt x="1958" y="0"/>
                  </a:moveTo>
                  <a:cubicBezTo>
                    <a:pt x="1494" y="0"/>
                    <a:pt x="396" y="948"/>
                    <a:pt x="234" y="2239"/>
                  </a:cubicBezTo>
                  <a:cubicBezTo>
                    <a:pt x="1" y="3573"/>
                    <a:pt x="568" y="4774"/>
                    <a:pt x="1335" y="4874"/>
                  </a:cubicBezTo>
                  <a:cubicBezTo>
                    <a:pt x="1360" y="4876"/>
                    <a:pt x="1386" y="4877"/>
                    <a:pt x="1411" y="4877"/>
                  </a:cubicBezTo>
                  <a:cubicBezTo>
                    <a:pt x="2188" y="4877"/>
                    <a:pt x="2975" y="3898"/>
                    <a:pt x="3136" y="2606"/>
                  </a:cubicBezTo>
                  <a:cubicBezTo>
                    <a:pt x="3337" y="1271"/>
                    <a:pt x="2503" y="70"/>
                    <a:pt x="2002" y="4"/>
                  </a:cubicBezTo>
                  <a:cubicBezTo>
                    <a:pt x="1988" y="2"/>
                    <a:pt x="1973" y="0"/>
                    <a:pt x="1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6"/>
            <p:cNvSpPr/>
            <p:nvPr/>
          </p:nvSpPr>
          <p:spPr>
            <a:xfrm>
              <a:off x="8723247" y="1058588"/>
              <a:ext cx="242393" cy="154948"/>
            </a:xfrm>
            <a:custGeom>
              <a:avLst/>
              <a:gdLst/>
              <a:ahLst/>
              <a:cxnLst/>
              <a:rect l="l" t="t" r="r" b="b"/>
              <a:pathLst>
                <a:path w="7573" h="4841" extrusionOk="0">
                  <a:moveTo>
                    <a:pt x="2626" y="1"/>
                  </a:moveTo>
                  <a:cubicBezTo>
                    <a:pt x="1582" y="1"/>
                    <a:pt x="740" y="377"/>
                    <a:pt x="467" y="1070"/>
                  </a:cubicBezTo>
                  <a:cubicBezTo>
                    <a:pt x="0" y="2204"/>
                    <a:pt x="1135" y="3672"/>
                    <a:pt x="2969" y="4439"/>
                  </a:cubicBezTo>
                  <a:cubicBezTo>
                    <a:pt x="3649" y="4710"/>
                    <a:pt x="4333" y="4840"/>
                    <a:pt x="4947" y="4840"/>
                  </a:cubicBezTo>
                  <a:cubicBezTo>
                    <a:pt x="5991" y="4840"/>
                    <a:pt x="6832" y="4465"/>
                    <a:pt x="7105" y="3772"/>
                  </a:cubicBezTo>
                  <a:cubicBezTo>
                    <a:pt x="7572" y="2637"/>
                    <a:pt x="6438" y="1136"/>
                    <a:pt x="4604" y="403"/>
                  </a:cubicBezTo>
                  <a:cubicBezTo>
                    <a:pt x="3924" y="131"/>
                    <a:pt x="3240" y="1"/>
                    <a:pt x="2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6"/>
            <p:cNvSpPr/>
            <p:nvPr/>
          </p:nvSpPr>
          <p:spPr>
            <a:xfrm>
              <a:off x="8741395" y="1294459"/>
              <a:ext cx="136704" cy="127838"/>
            </a:xfrm>
            <a:custGeom>
              <a:avLst/>
              <a:gdLst/>
              <a:ahLst/>
              <a:cxnLst/>
              <a:rect l="l" t="t" r="r" b="b"/>
              <a:pathLst>
                <a:path w="4271" h="3994" extrusionOk="0">
                  <a:moveTo>
                    <a:pt x="1022" y="0"/>
                  </a:moveTo>
                  <a:cubicBezTo>
                    <a:pt x="725" y="0"/>
                    <a:pt x="487" y="63"/>
                    <a:pt x="367" y="172"/>
                  </a:cubicBezTo>
                  <a:cubicBezTo>
                    <a:pt x="0" y="439"/>
                    <a:pt x="0" y="1940"/>
                    <a:pt x="934" y="2941"/>
                  </a:cubicBezTo>
                  <a:cubicBezTo>
                    <a:pt x="1593" y="3622"/>
                    <a:pt x="2359" y="3994"/>
                    <a:pt x="2971" y="3994"/>
                  </a:cubicBezTo>
                  <a:cubicBezTo>
                    <a:pt x="3258" y="3994"/>
                    <a:pt x="3511" y="3912"/>
                    <a:pt x="3703" y="3741"/>
                  </a:cubicBezTo>
                  <a:cubicBezTo>
                    <a:pt x="4270" y="3207"/>
                    <a:pt x="4037" y="1940"/>
                    <a:pt x="3103" y="939"/>
                  </a:cubicBezTo>
                  <a:cubicBezTo>
                    <a:pt x="2497" y="266"/>
                    <a:pt x="1634"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6"/>
            <p:cNvSpPr/>
            <p:nvPr/>
          </p:nvSpPr>
          <p:spPr>
            <a:xfrm>
              <a:off x="8446692" y="1325155"/>
              <a:ext cx="127102" cy="140257"/>
            </a:xfrm>
            <a:custGeom>
              <a:avLst/>
              <a:gdLst/>
              <a:ahLst/>
              <a:cxnLst/>
              <a:rect l="l" t="t" r="r" b="b"/>
              <a:pathLst>
                <a:path w="3971" h="4382" extrusionOk="0">
                  <a:moveTo>
                    <a:pt x="2972" y="1"/>
                  </a:moveTo>
                  <a:cubicBezTo>
                    <a:pt x="2388" y="1"/>
                    <a:pt x="1331" y="444"/>
                    <a:pt x="768" y="1381"/>
                  </a:cubicBezTo>
                  <a:cubicBezTo>
                    <a:pt x="1" y="2549"/>
                    <a:pt x="1" y="3816"/>
                    <a:pt x="735" y="4250"/>
                  </a:cubicBezTo>
                  <a:cubicBezTo>
                    <a:pt x="883" y="4339"/>
                    <a:pt x="1054" y="4382"/>
                    <a:pt x="1239" y="4382"/>
                  </a:cubicBezTo>
                  <a:cubicBezTo>
                    <a:pt x="1886" y="4382"/>
                    <a:pt x="2699" y="3857"/>
                    <a:pt x="3270" y="2949"/>
                  </a:cubicBezTo>
                  <a:cubicBezTo>
                    <a:pt x="3970" y="1781"/>
                    <a:pt x="3737" y="314"/>
                    <a:pt x="3303" y="80"/>
                  </a:cubicBezTo>
                  <a:cubicBezTo>
                    <a:pt x="3231" y="28"/>
                    <a:pt x="3116" y="1"/>
                    <a:pt x="2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6"/>
            <p:cNvSpPr/>
            <p:nvPr/>
          </p:nvSpPr>
          <p:spPr>
            <a:xfrm>
              <a:off x="8702953" y="1543005"/>
              <a:ext cx="237048" cy="152804"/>
            </a:xfrm>
            <a:custGeom>
              <a:avLst/>
              <a:gdLst/>
              <a:ahLst/>
              <a:cxnLst/>
              <a:rect l="l" t="t" r="r" b="b"/>
              <a:pathLst>
                <a:path w="7406" h="4774" extrusionOk="0">
                  <a:moveTo>
                    <a:pt x="2763" y="1"/>
                  </a:moveTo>
                  <a:cubicBezTo>
                    <a:pt x="1518" y="1"/>
                    <a:pt x="477" y="490"/>
                    <a:pt x="267" y="980"/>
                  </a:cubicBezTo>
                  <a:cubicBezTo>
                    <a:pt x="1" y="1647"/>
                    <a:pt x="968" y="3615"/>
                    <a:pt x="2803" y="4349"/>
                  </a:cubicBezTo>
                  <a:cubicBezTo>
                    <a:pt x="3503" y="4636"/>
                    <a:pt x="4198" y="4774"/>
                    <a:pt x="4818" y="4774"/>
                  </a:cubicBezTo>
                  <a:cubicBezTo>
                    <a:pt x="5854" y="4774"/>
                    <a:pt x="6680" y="4391"/>
                    <a:pt x="6972" y="3682"/>
                  </a:cubicBezTo>
                  <a:cubicBezTo>
                    <a:pt x="7406" y="2548"/>
                    <a:pt x="6305" y="1046"/>
                    <a:pt x="4437" y="313"/>
                  </a:cubicBezTo>
                  <a:cubicBezTo>
                    <a:pt x="3875" y="92"/>
                    <a:pt x="3300" y="1"/>
                    <a:pt x="2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6"/>
            <p:cNvSpPr/>
            <p:nvPr/>
          </p:nvSpPr>
          <p:spPr>
            <a:xfrm>
              <a:off x="8493681" y="1692165"/>
              <a:ext cx="171944" cy="226645"/>
            </a:xfrm>
            <a:custGeom>
              <a:avLst/>
              <a:gdLst/>
              <a:ahLst/>
              <a:cxnLst/>
              <a:rect l="l" t="t" r="r" b="b"/>
              <a:pathLst>
                <a:path w="5372" h="7081" extrusionOk="0">
                  <a:moveTo>
                    <a:pt x="3535" y="0"/>
                  </a:moveTo>
                  <a:cubicBezTo>
                    <a:pt x="2761" y="0"/>
                    <a:pt x="1095" y="1134"/>
                    <a:pt x="601" y="2924"/>
                  </a:cubicBezTo>
                  <a:cubicBezTo>
                    <a:pt x="1" y="4826"/>
                    <a:pt x="501" y="6660"/>
                    <a:pt x="1668" y="7027"/>
                  </a:cubicBezTo>
                  <a:cubicBezTo>
                    <a:pt x="1794" y="7063"/>
                    <a:pt x="1923" y="7081"/>
                    <a:pt x="2053" y="7081"/>
                  </a:cubicBezTo>
                  <a:cubicBezTo>
                    <a:pt x="3134" y="7081"/>
                    <a:pt x="4328" y="5885"/>
                    <a:pt x="4804" y="4159"/>
                  </a:cubicBezTo>
                  <a:cubicBezTo>
                    <a:pt x="5371" y="2191"/>
                    <a:pt x="4437" y="256"/>
                    <a:pt x="3703" y="22"/>
                  </a:cubicBezTo>
                  <a:cubicBezTo>
                    <a:pt x="3654" y="8"/>
                    <a:pt x="3597" y="0"/>
                    <a:pt x="3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6"/>
            <p:cNvSpPr/>
            <p:nvPr/>
          </p:nvSpPr>
          <p:spPr>
            <a:xfrm>
              <a:off x="8289754" y="1790112"/>
              <a:ext cx="219956" cy="288612"/>
            </a:xfrm>
            <a:custGeom>
              <a:avLst/>
              <a:gdLst/>
              <a:ahLst/>
              <a:cxnLst/>
              <a:rect l="l" t="t" r="r" b="b"/>
              <a:pathLst>
                <a:path w="6872" h="9017" extrusionOk="0">
                  <a:moveTo>
                    <a:pt x="4507" y="0"/>
                  </a:moveTo>
                  <a:cubicBezTo>
                    <a:pt x="3504" y="0"/>
                    <a:pt x="1411" y="1425"/>
                    <a:pt x="734" y="3701"/>
                  </a:cubicBezTo>
                  <a:cubicBezTo>
                    <a:pt x="0" y="6202"/>
                    <a:pt x="634" y="8537"/>
                    <a:pt x="2169" y="8938"/>
                  </a:cubicBezTo>
                  <a:cubicBezTo>
                    <a:pt x="2339" y="8991"/>
                    <a:pt x="2513" y="9016"/>
                    <a:pt x="2689" y="9016"/>
                  </a:cubicBezTo>
                  <a:cubicBezTo>
                    <a:pt x="4064" y="9016"/>
                    <a:pt x="5550" y="7457"/>
                    <a:pt x="6171" y="5268"/>
                  </a:cubicBezTo>
                  <a:cubicBezTo>
                    <a:pt x="6872" y="2800"/>
                    <a:pt x="5671" y="265"/>
                    <a:pt x="4737" y="31"/>
                  </a:cubicBezTo>
                  <a:cubicBezTo>
                    <a:pt x="4669" y="10"/>
                    <a:pt x="4592" y="0"/>
                    <a:pt x="4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6"/>
            <p:cNvSpPr/>
            <p:nvPr/>
          </p:nvSpPr>
          <p:spPr>
            <a:xfrm>
              <a:off x="8389045" y="1547071"/>
              <a:ext cx="179402" cy="179082"/>
            </a:xfrm>
            <a:custGeom>
              <a:avLst/>
              <a:gdLst/>
              <a:ahLst/>
              <a:cxnLst/>
              <a:rect l="l" t="t" r="r" b="b"/>
              <a:pathLst>
                <a:path w="5605" h="5595" extrusionOk="0">
                  <a:moveTo>
                    <a:pt x="1645" y="0"/>
                  </a:moveTo>
                  <a:cubicBezTo>
                    <a:pt x="1337" y="0"/>
                    <a:pt x="1059" y="82"/>
                    <a:pt x="835" y="252"/>
                  </a:cubicBezTo>
                  <a:cubicBezTo>
                    <a:pt x="1" y="919"/>
                    <a:pt x="201" y="2554"/>
                    <a:pt x="1302" y="3955"/>
                  </a:cubicBezTo>
                  <a:cubicBezTo>
                    <a:pt x="2074" y="4993"/>
                    <a:pt x="3109" y="5594"/>
                    <a:pt x="3938" y="5594"/>
                  </a:cubicBezTo>
                  <a:cubicBezTo>
                    <a:pt x="4254" y="5594"/>
                    <a:pt x="4540" y="5507"/>
                    <a:pt x="4771" y="5323"/>
                  </a:cubicBezTo>
                  <a:cubicBezTo>
                    <a:pt x="5605" y="4689"/>
                    <a:pt x="5404" y="3021"/>
                    <a:pt x="4337" y="1620"/>
                  </a:cubicBezTo>
                  <a:cubicBezTo>
                    <a:pt x="3533" y="597"/>
                    <a:pt x="2480" y="0"/>
                    <a:pt x="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6"/>
            <p:cNvSpPr/>
            <p:nvPr/>
          </p:nvSpPr>
          <p:spPr>
            <a:xfrm>
              <a:off x="8401848" y="1187742"/>
              <a:ext cx="161254" cy="98839"/>
            </a:xfrm>
            <a:custGeom>
              <a:avLst/>
              <a:gdLst/>
              <a:ahLst/>
              <a:cxnLst/>
              <a:rect l="l" t="t" r="r" b="b"/>
              <a:pathLst>
                <a:path w="5038" h="3088" extrusionOk="0">
                  <a:moveTo>
                    <a:pt x="2179" y="0"/>
                  </a:moveTo>
                  <a:cubicBezTo>
                    <a:pt x="1113" y="0"/>
                    <a:pt x="180" y="584"/>
                    <a:pt x="68" y="1004"/>
                  </a:cubicBezTo>
                  <a:cubicBezTo>
                    <a:pt x="1" y="1438"/>
                    <a:pt x="835" y="2705"/>
                    <a:pt x="2169" y="3006"/>
                  </a:cubicBezTo>
                  <a:cubicBezTo>
                    <a:pt x="2448" y="3061"/>
                    <a:pt x="2720" y="3088"/>
                    <a:pt x="2979" y="3088"/>
                  </a:cubicBezTo>
                  <a:cubicBezTo>
                    <a:pt x="3960" y="3088"/>
                    <a:pt x="4739" y="2705"/>
                    <a:pt x="4871" y="2072"/>
                  </a:cubicBezTo>
                  <a:cubicBezTo>
                    <a:pt x="5038" y="1238"/>
                    <a:pt x="4137" y="370"/>
                    <a:pt x="2803" y="70"/>
                  </a:cubicBezTo>
                  <a:cubicBezTo>
                    <a:pt x="2593" y="22"/>
                    <a:pt x="2384" y="0"/>
                    <a:pt x="2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6"/>
            <p:cNvSpPr/>
            <p:nvPr/>
          </p:nvSpPr>
          <p:spPr>
            <a:xfrm>
              <a:off x="8299357" y="936283"/>
              <a:ext cx="167655" cy="143074"/>
            </a:xfrm>
            <a:custGeom>
              <a:avLst/>
              <a:gdLst/>
              <a:ahLst/>
              <a:cxnLst/>
              <a:rect l="l" t="t" r="r" b="b"/>
              <a:pathLst>
                <a:path w="5238" h="4470" extrusionOk="0">
                  <a:moveTo>
                    <a:pt x="3587" y="0"/>
                  </a:moveTo>
                  <a:cubicBezTo>
                    <a:pt x="2908" y="0"/>
                    <a:pt x="2069" y="363"/>
                    <a:pt x="1335" y="1055"/>
                  </a:cubicBezTo>
                  <a:cubicBezTo>
                    <a:pt x="201" y="2089"/>
                    <a:pt x="1" y="3790"/>
                    <a:pt x="401" y="4224"/>
                  </a:cubicBezTo>
                  <a:cubicBezTo>
                    <a:pt x="540" y="4376"/>
                    <a:pt x="877" y="4470"/>
                    <a:pt x="1305" y="4470"/>
                  </a:cubicBezTo>
                  <a:cubicBezTo>
                    <a:pt x="2004" y="4470"/>
                    <a:pt x="2946" y="4218"/>
                    <a:pt x="3670" y="3556"/>
                  </a:cubicBezTo>
                  <a:cubicBezTo>
                    <a:pt x="4837" y="2456"/>
                    <a:pt x="5238" y="1055"/>
                    <a:pt x="4571" y="387"/>
                  </a:cubicBezTo>
                  <a:cubicBezTo>
                    <a:pt x="4335" y="127"/>
                    <a:pt x="3989" y="0"/>
                    <a:pt x="3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6"/>
            <p:cNvSpPr/>
            <p:nvPr/>
          </p:nvSpPr>
          <p:spPr>
            <a:xfrm>
              <a:off x="8131728" y="1144723"/>
              <a:ext cx="176201" cy="104569"/>
            </a:xfrm>
            <a:custGeom>
              <a:avLst/>
              <a:gdLst/>
              <a:ahLst/>
              <a:cxnLst/>
              <a:rect l="l" t="t" r="r" b="b"/>
              <a:pathLst>
                <a:path w="5505" h="3267" extrusionOk="0">
                  <a:moveTo>
                    <a:pt x="2598" y="1"/>
                  </a:moveTo>
                  <a:cubicBezTo>
                    <a:pt x="1271" y="1"/>
                    <a:pt x="96" y="881"/>
                    <a:pt x="34" y="1381"/>
                  </a:cubicBezTo>
                  <a:cubicBezTo>
                    <a:pt x="1" y="1881"/>
                    <a:pt x="1101" y="3115"/>
                    <a:pt x="2602" y="3249"/>
                  </a:cubicBezTo>
                  <a:cubicBezTo>
                    <a:pt x="2737" y="3261"/>
                    <a:pt x="2870" y="3267"/>
                    <a:pt x="3001" y="3267"/>
                  </a:cubicBezTo>
                  <a:cubicBezTo>
                    <a:pt x="4327" y="3267"/>
                    <a:pt x="5407" y="2671"/>
                    <a:pt x="5438" y="1881"/>
                  </a:cubicBezTo>
                  <a:cubicBezTo>
                    <a:pt x="5504" y="947"/>
                    <a:pt x="4370" y="113"/>
                    <a:pt x="2869" y="13"/>
                  </a:cubicBezTo>
                  <a:cubicBezTo>
                    <a:pt x="2778" y="5"/>
                    <a:pt x="2688" y="1"/>
                    <a:pt x="25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6"/>
            <p:cNvSpPr/>
            <p:nvPr/>
          </p:nvSpPr>
          <p:spPr>
            <a:xfrm>
              <a:off x="8064478" y="912853"/>
              <a:ext cx="177258" cy="118332"/>
            </a:xfrm>
            <a:custGeom>
              <a:avLst/>
              <a:gdLst/>
              <a:ahLst/>
              <a:cxnLst/>
              <a:rect l="l" t="t" r="r" b="b"/>
              <a:pathLst>
                <a:path w="5538" h="3697" extrusionOk="0">
                  <a:moveTo>
                    <a:pt x="3693" y="0"/>
                  </a:moveTo>
                  <a:cubicBezTo>
                    <a:pt x="3156" y="0"/>
                    <a:pt x="2535" y="152"/>
                    <a:pt x="1935" y="452"/>
                  </a:cubicBezTo>
                  <a:cubicBezTo>
                    <a:pt x="567" y="1119"/>
                    <a:pt x="0" y="2621"/>
                    <a:pt x="234" y="3121"/>
                  </a:cubicBezTo>
                  <a:cubicBezTo>
                    <a:pt x="402" y="3416"/>
                    <a:pt x="1088" y="3697"/>
                    <a:pt x="1907" y="3697"/>
                  </a:cubicBezTo>
                  <a:cubicBezTo>
                    <a:pt x="2386" y="3697"/>
                    <a:pt x="2910" y="3601"/>
                    <a:pt x="3402" y="3354"/>
                  </a:cubicBezTo>
                  <a:cubicBezTo>
                    <a:pt x="4737" y="2687"/>
                    <a:pt x="5537" y="1486"/>
                    <a:pt x="5104" y="686"/>
                  </a:cubicBezTo>
                  <a:cubicBezTo>
                    <a:pt x="4883" y="227"/>
                    <a:pt x="4350" y="0"/>
                    <a:pt x="3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6"/>
            <p:cNvSpPr/>
            <p:nvPr/>
          </p:nvSpPr>
          <p:spPr>
            <a:xfrm>
              <a:off x="7611749" y="1042583"/>
              <a:ext cx="189004" cy="134880"/>
            </a:xfrm>
            <a:custGeom>
              <a:avLst/>
              <a:gdLst/>
              <a:ahLst/>
              <a:cxnLst/>
              <a:rect l="l" t="t" r="r" b="b"/>
              <a:pathLst>
                <a:path w="5905" h="4214" extrusionOk="0">
                  <a:moveTo>
                    <a:pt x="1958" y="1"/>
                  </a:moveTo>
                  <a:cubicBezTo>
                    <a:pt x="1299" y="1"/>
                    <a:pt x="761" y="235"/>
                    <a:pt x="501" y="702"/>
                  </a:cubicBezTo>
                  <a:cubicBezTo>
                    <a:pt x="1" y="1570"/>
                    <a:pt x="734" y="2904"/>
                    <a:pt x="2169" y="3738"/>
                  </a:cubicBezTo>
                  <a:cubicBezTo>
                    <a:pt x="2763" y="4078"/>
                    <a:pt x="3424" y="4213"/>
                    <a:pt x="4011" y="4213"/>
                  </a:cubicBezTo>
                  <a:cubicBezTo>
                    <a:pt x="4806" y="4213"/>
                    <a:pt x="5465" y="3964"/>
                    <a:pt x="5638" y="3638"/>
                  </a:cubicBezTo>
                  <a:cubicBezTo>
                    <a:pt x="5905" y="3137"/>
                    <a:pt x="5371" y="1436"/>
                    <a:pt x="3970" y="602"/>
                  </a:cubicBezTo>
                  <a:cubicBezTo>
                    <a:pt x="3280" y="201"/>
                    <a:pt x="2568" y="1"/>
                    <a:pt x="1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6"/>
            <p:cNvSpPr/>
            <p:nvPr/>
          </p:nvSpPr>
          <p:spPr>
            <a:xfrm>
              <a:off x="8241709" y="526637"/>
              <a:ext cx="208209" cy="201103"/>
            </a:xfrm>
            <a:custGeom>
              <a:avLst/>
              <a:gdLst/>
              <a:ahLst/>
              <a:cxnLst/>
              <a:rect l="l" t="t" r="r" b="b"/>
              <a:pathLst>
                <a:path w="6505" h="6283" extrusionOk="0">
                  <a:moveTo>
                    <a:pt x="4470" y="0"/>
                  </a:moveTo>
                  <a:cubicBezTo>
                    <a:pt x="3507" y="0"/>
                    <a:pt x="2317" y="622"/>
                    <a:pt x="1368" y="1711"/>
                  </a:cubicBezTo>
                  <a:cubicBezTo>
                    <a:pt x="0" y="3245"/>
                    <a:pt x="0" y="5547"/>
                    <a:pt x="567" y="6047"/>
                  </a:cubicBezTo>
                  <a:cubicBezTo>
                    <a:pt x="738" y="6198"/>
                    <a:pt x="1064" y="6282"/>
                    <a:pt x="1473" y="6282"/>
                  </a:cubicBezTo>
                  <a:cubicBezTo>
                    <a:pt x="2421" y="6282"/>
                    <a:pt x="3815" y="5831"/>
                    <a:pt x="4770" y="4713"/>
                  </a:cubicBezTo>
                  <a:cubicBezTo>
                    <a:pt x="6171" y="3178"/>
                    <a:pt x="6505" y="1210"/>
                    <a:pt x="5571" y="376"/>
                  </a:cubicBezTo>
                  <a:cubicBezTo>
                    <a:pt x="5275" y="121"/>
                    <a:pt x="4895" y="0"/>
                    <a:pt x="4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6"/>
            <p:cNvSpPr/>
            <p:nvPr/>
          </p:nvSpPr>
          <p:spPr>
            <a:xfrm>
              <a:off x="7532751" y="779281"/>
              <a:ext cx="207153" cy="145378"/>
            </a:xfrm>
            <a:custGeom>
              <a:avLst/>
              <a:gdLst/>
              <a:ahLst/>
              <a:cxnLst/>
              <a:rect l="l" t="t" r="r" b="b"/>
              <a:pathLst>
                <a:path w="6472" h="4542" extrusionOk="0">
                  <a:moveTo>
                    <a:pt x="2141" y="1"/>
                  </a:moveTo>
                  <a:cubicBezTo>
                    <a:pt x="1432" y="1"/>
                    <a:pt x="842" y="243"/>
                    <a:pt x="534" y="722"/>
                  </a:cubicBezTo>
                  <a:cubicBezTo>
                    <a:pt x="0" y="1656"/>
                    <a:pt x="834" y="3158"/>
                    <a:pt x="2368" y="4025"/>
                  </a:cubicBezTo>
                  <a:cubicBezTo>
                    <a:pt x="3054" y="4396"/>
                    <a:pt x="3788" y="4541"/>
                    <a:pt x="4430" y="4541"/>
                  </a:cubicBezTo>
                  <a:cubicBezTo>
                    <a:pt x="5288" y="4541"/>
                    <a:pt x="5980" y="4282"/>
                    <a:pt x="6171" y="3958"/>
                  </a:cubicBezTo>
                  <a:cubicBezTo>
                    <a:pt x="6471" y="3424"/>
                    <a:pt x="5871" y="1523"/>
                    <a:pt x="4337" y="656"/>
                  </a:cubicBezTo>
                  <a:cubicBezTo>
                    <a:pt x="3590" y="218"/>
                    <a:pt x="2812" y="1"/>
                    <a:pt x="2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6"/>
            <p:cNvSpPr/>
            <p:nvPr/>
          </p:nvSpPr>
          <p:spPr>
            <a:xfrm>
              <a:off x="7880813" y="709310"/>
              <a:ext cx="200751" cy="155108"/>
            </a:xfrm>
            <a:custGeom>
              <a:avLst/>
              <a:gdLst/>
              <a:ahLst/>
              <a:cxnLst/>
              <a:rect l="l" t="t" r="r" b="b"/>
              <a:pathLst>
                <a:path w="6272" h="4846" extrusionOk="0">
                  <a:moveTo>
                    <a:pt x="4297" y="1"/>
                  </a:moveTo>
                  <a:cubicBezTo>
                    <a:pt x="3554" y="1"/>
                    <a:pt x="2651" y="314"/>
                    <a:pt x="1835" y="940"/>
                  </a:cubicBezTo>
                  <a:cubicBezTo>
                    <a:pt x="434" y="2008"/>
                    <a:pt x="1" y="3876"/>
                    <a:pt x="434" y="4443"/>
                  </a:cubicBezTo>
                  <a:cubicBezTo>
                    <a:pt x="606" y="4677"/>
                    <a:pt x="1129" y="4846"/>
                    <a:pt x="1780" y="4846"/>
                  </a:cubicBezTo>
                  <a:cubicBezTo>
                    <a:pt x="2519" y="4846"/>
                    <a:pt x="3425" y="4628"/>
                    <a:pt x="4170" y="4043"/>
                  </a:cubicBezTo>
                  <a:cubicBezTo>
                    <a:pt x="5638" y="3009"/>
                    <a:pt x="6272" y="1441"/>
                    <a:pt x="5605" y="540"/>
                  </a:cubicBezTo>
                  <a:cubicBezTo>
                    <a:pt x="5331" y="181"/>
                    <a:pt x="4860" y="1"/>
                    <a:pt x="4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6"/>
            <p:cNvSpPr/>
            <p:nvPr/>
          </p:nvSpPr>
          <p:spPr>
            <a:xfrm>
              <a:off x="7767630" y="509416"/>
              <a:ext cx="213586" cy="223892"/>
            </a:xfrm>
            <a:custGeom>
              <a:avLst/>
              <a:gdLst/>
              <a:ahLst/>
              <a:cxnLst/>
              <a:rect l="l" t="t" r="r" b="b"/>
              <a:pathLst>
                <a:path w="6673" h="6995" extrusionOk="0">
                  <a:moveTo>
                    <a:pt x="4660" y="1"/>
                  </a:moveTo>
                  <a:cubicBezTo>
                    <a:pt x="3598" y="1"/>
                    <a:pt x="2280" y="827"/>
                    <a:pt x="1302" y="2182"/>
                  </a:cubicBezTo>
                  <a:cubicBezTo>
                    <a:pt x="1" y="3950"/>
                    <a:pt x="268" y="6351"/>
                    <a:pt x="935" y="6852"/>
                  </a:cubicBezTo>
                  <a:cubicBezTo>
                    <a:pt x="1065" y="6946"/>
                    <a:pt x="1280" y="6994"/>
                    <a:pt x="1549" y="6994"/>
                  </a:cubicBezTo>
                  <a:cubicBezTo>
                    <a:pt x="2523" y="6994"/>
                    <a:pt x="4212" y="6361"/>
                    <a:pt x="5204" y="4950"/>
                  </a:cubicBezTo>
                  <a:cubicBezTo>
                    <a:pt x="6505" y="3183"/>
                    <a:pt x="6672" y="1048"/>
                    <a:pt x="5605" y="280"/>
                  </a:cubicBezTo>
                  <a:cubicBezTo>
                    <a:pt x="5332" y="90"/>
                    <a:pt x="5010" y="1"/>
                    <a:pt x="4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6"/>
            <p:cNvSpPr/>
            <p:nvPr/>
          </p:nvSpPr>
          <p:spPr>
            <a:xfrm>
              <a:off x="7830623" y="778833"/>
              <a:ext cx="153284" cy="273696"/>
            </a:xfrm>
            <a:custGeom>
              <a:avLst/>
              <a:gdLst/>
              <a:ahLst/>
              <a:cxnLst/>
              <a:rect l="l" t="t" r="r" b="b"/>
              <a:pathLst>
                <a:path w="4789" h="8551" extrusionOk="0">
                  <a:moveTo>
                    <a:pt x="4368" y="1"/>
                  </a:moveTo>
                  <a:cubicBezTo>
                    <a:pt x="4326" y="1"/>
                    <a:pt x="4281" y="11"/>
                    <a:pt x="4237" y="36"/>
                  </a:cubicBezTo>
                  <a:cubicBezTo>
                    <a:pt x="2469" y="1037"/>
                    <a:pt x="1068" y="3005"/>
                    <a:pt x="468" y="4906"/>
                  </a:cubicBezTo>
                  <a:cubicBezTo>
                    <a:pt x="101" y="6007"/>
                    <a:pt x="1" y="7141"/>
                    <a:pt x="1" y="8275"/>
                  </a:cubicBezTo>
                  <a:cubicBezTo>
                    <a:pt x="1" y="8459"/>
                    <a:pt x="143" y="8550"/>
                    <a:pt x="280" y="8550"/>
                  </a:cubicBezTo>
                  <a:cubicBezTo>
                    <a:pt x="418" y="8550"/>
                    <a:pt x="551" y="8459"/>
                    <a:pt x="534" y="8275"/>
                  </a:cubicBezTo>
                  <a:cubicBezTo>
                    <a:pt x="468" y="5373"/>
                    <a:pt x="1635" y="2538"/>
                    <a:pt x="4004" y="837"/>
                  </a:cubicBezTo>
                  <a:cubicBezTo>
                    <a:pt x="4170" y="703"/>
                    <a:pt x="4337" y="570"/>
                    <a:pt x="4504" y="503"/>
                  </a:cubicBezTo>
                  <a:cubicBezTo>
                    <a:pt x="4788" y="361"/>
                    <a:pt x="4612" y="1"/>
                    <a:pt x="4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6"/>
            <p:cNvSpPr/>
            <p:nvPr/>
          </p:nvSpPr>
          <p:spPr>
            <a:xfrm>
              <a:off x="7635595" y="846115"/>
              <a:ext cx="225813" cy="280610"/>
            </a:xfrm>
            <a:custGeom>
              <a:avLst/>
              <a:gdLst/>
              <a:ahLst/>
              <a:cxnLst/>
              <a:rect l="l" t="t" r="r" b="b"/>
              <a:pathLst>
                <a:path w="7055" h="8767" extrusionOk="0">
                  <a:moveTo>
                    <a:pt x="415" y="0"/>
                  </a:moveTo>
                  <a:cubicBezTo>
                    <a:pt x="156" y="0"/>
                    <a:pt x="0" y="360"/>
                    <a:pt x="256" y="502"/>
                  </a:cubicBezTo>
                  <a:cubicBezTo>
                    <a:pt x="2291" y="1470"/>
                    <a:pt x="4059" y="3338"/>
                    <a:pt x="5160" y="5239"/>
                  </a:cubicBezTo>
                  <a:cubicBezTo>
                    <a:pt x="5794" y="6273"/>
                    <a:pt x="6227" y="7407"/>
                    <a:pt x="6461" y="8575"/>
                  </a:cubicBezTo>
                  <a:cubicBezTo>
                    <a:pt x="6500" y="8707"/>
                    <a:pt x="6608" y="8766"/>
                    <a:pt x="6718" y="8766"/>
                  </a:cubicBezTo>
                  <a:cubicBezTo>
                    <a:pt x="6884" y="8766"/>
                    <a:pt x="7055" y="8630"/>
                    <a:pt x="6994" y="8408"/>
                  </a:cubicBezTo>
                  <a:cubicBezTo>
                    <a:pt x="6261" y="5072"/>
                    <a:pt x="4092" y="2204"/>
                    <a:pt x="1224" y="402"/>
                  </a:cubicBezTo>
                  <a:cubicBezTo>
                    <a:pt x="990" y="269"/>
                    <a:pt x="757" y="102"/>
                    <a:pt x="556" y="35"/>
                  </a:cubicBezTo>
                  <a:cubicBezTo>
                    <a:pt x="507" y="11"/>
                    <a:pt x="459" y="0"/>
                    <a:pt x="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6"/>
            <p:cNvSpPr/>
            <p:nvPr/>
          </p:nvSpPr>
          <p:spPr>
            <a:xfrm>
              <a:off x="7693594" y="1094757"/>
              <a:ext cx="166951" cy="230038"/>
            </a:xfrm>
            <a:custGeom>
              <a:avLst/>
              <a:gdLst/>
              <a:ahLst/>
              <a:cxnLst/>
              <a:rect l="l" t="t" r="r" b="b"/>
              <a:pathLst>
                <a:path w="5216" h="7187" extrusionOk="0">
                  <a:moveTo>
                    <a:pt x="422" y="1"/>
                  </a:moveTo>
                  <a:cubicBezTo>
                    <a:pt x="128" y="1"/>
                    <a:pt x="0" y="479"/>
                    <a:pt x="346" y="573"/>
                  </a:cubicBezTo>
                  <a:cubicBezTo>
                    <a:pt x="1980" y="940"/>
                    <a:pt x="3348" y="2408"/>
                    <a:pt x="4015" y="3909"/>
                  </a:cubicBezTo>
                  <a:cubicBezTo>
                    <a:pt x="4449" y="4843"/>
                    <a:pt x="4615" y="5844"/>
                    <a:pt x="4649" y="6911"/>
                  </a:cubicBezTo>
                  <a:cubicBezTo>
                    <a:pt x="4649" y="7095"/>
                    <a:pt x="4799" y="7187"/>
                    <a:pt x="4941" y="7187"/>
                  </a:cubicBezTo>
                  <a:cubicBezTo>
                    <a:pt x="5082" y="7187"/>
                    <a:pt x="5216" y="7095"/>
                    <a:pt x="5182" y="6911"/>
                  </a:cubicBezTo>
                  <a:cubicBezTo>
                    <a:pt x="5116" y="5143"/>
                    <a:pt x="4649" y="3442"/>
                    <a:pt x="3515" y="2075"/>
                  </a:cubicBezTo>
                  <a:cubicBezTo>
                    <a:pt x="2847" y="1274"/>
                    <a:pt x="2013" y="607"/>
                    <a:pt x="1079" y="240"/>
                  </a:cubicBezTo>
                  <a:cubicBezTo>
                    <a:pt x="846" y="140"/>
                    <a:pt x="679" y="73"/>
                    <a:pt x="479" y="6"/>
                  </a:cubicBezTo>
                  <a:cubicBezTo>
                    <a:pt x="460" y="2"/>
                    <a:pt x="441"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6"/>
            <p:cNvSpPr/>
            <p:nvPr/>
          </p:nvSpPr>
          <p:spPr>
            <a:xfrm>
              <a:off x="8369328" y="2156514"/>
              <a:ext cx="308584" cy="287459"/>
            </a:xfrm>
            <a:custGeom>
              <a:avLst/>
              <a:gdLst/>
              <a:ahLst/>
              <a:cxnLst/>
              <a:rect l="l" t="t" r="r" b="b"/>
              <a:pathLst>
                <a:path w="9641" h="8981" extrusionOk="0">
                  <a:moveTo>
                    <a:pt x="9247" y="1"/>
                  </a:moveTo>
                  <a:cubicBezTo>
                    <a:pt x="9165" y="1"/>
                    <a:pt x="9082" y="37"/>
                    <a:pt x="9023" y="126"/>
                  </a:cubicBezTo>
                  <a:cubicBezTo>
                    <a:pt x="8022" y="1827"/>
                    <a:pt x="6554" y="3228"/>
                    <a:pt x="5086" y="4529"/>
                  </a:cubicBezTo>
                  <a:cubicBezTo>
                    <a:pt x="3819" y="5697"/>
                    <a:pt x="2485" y="6797"/>
                    <a:pt x="1084" y="7798"/>
                  </a:cubicBezTo>
                  <a:cubicBezTo>
                    <a:pt x="783" y="7998"/>
                    <a:pt x="517" y="8198"/>
                    <a:pt x="250" y="8432"/>
                  </a:cubicBezTo>
                  <a:cubicBezTo>
                    <a:pt x="0" y="8626"/>
                    <a:pt x="142" y="8981"/>
                    <a:pt x="389" y="8981"/>
                  </a:cubicBezTo>
                  <a:cubicBezTo>
                    <a:pt x="439" y="8981"/>
                    <a:pt x="493" y="8966"/>
                    <a:pt x="550" y="8932"/>
                  </a:cubicBezTo>
                  <a:cubicBezTo>
                    <a:pt x="3052" y="7164"/>
                    <a:pt x="5520" y="5196"/>
                    <a:pt x="7555" y="2961"/>
                  </a:cubicBezTo>
                  <a:cubicBezTo>
                    <a:pt x="8255" y="2161"/>
                    <a:pt x="8989" y="1327"/>
                    <a:pt x="9523" y="393"/>
                  </a:cubicBezTo>
                  <a:cubicBezTo>
                    <a:pt x="9640" y="205"/>
                    <a:pt x="9444" y="1"/>
                    <a:pt x="9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6"/>
            <p:cNvSpPr/>
            <p:nvPr/>
          </p:nvSpPr>
          <p:spPr>
            <a:xfrm>
              <a:off x="8681603" y="2034049"/>
              <a:ext cx="102968" cy="372503"/>
            </a:xfrm>
            <a:custGeom>
              <a:avLst/>
              <a:gdLst/>
              <a:ahLst/>
              <a:cxnLst/>
              <a:rect l="l" t="t" r="r" b="b"/>
              <a:pathLst>
                <a:path w="3217" h="11638" extrusionOk="0">
                  <a:moveTo>
                    <a:pt x="1155" y="1"/>
                  </a:moveTo>
                  <a:cubicBezTo>
                    <a:pt x="1046" y="1"/>
                    <a:pt x="939" y="55"/>
                    <a:pt x="901" y="182"/>
                  </a:cubicBezTo>
                  <a:cubicBezTo>
                    <a:pt x="0" y="2518"/>
                    <a:pt x="434" y="5153"/>
                    <a:pt x="1101" y="7488"/>
                  </a:cubicBezTo>
                  <a:cubicBezTo>
                    <a:pt x="1468" y="8855"/>
                    <a:pt x="1969" y="10256"/>
                    <a:pt x="2636" y="11491"/>
                  </a:cubicBezTo>
                  <a:cubicBezTo>
                    <a:pt x="2688" y="11596"/>
                    <a:pt x="2771" y="11638"/>
                    <a:pt x="2854" y="11638"/>
                  </a:cubicBezTo>
                  <a:cubicBezTo>
                    <a:pt x="3034" y="11638"/>
                    <a:pt x="3217" y="11440"/>
                    <a:pt x="3103" y="11257"/>
                  </a:cubicBezTo>
                  <a:cubicBezTo>
                    <a:pt x="2502" y="10090"/>
                    <a:pt x="2002" y="8789"/>
                    <a:pt x="1668" y="7488"/>
                  </a:cubicBezTo>
                  <a:cubicBezTo>
                    <a:pt x="1001" y="5186"/>
                    <a:pt x="601" y="2651"/>
                    <a:pt x="1435" y="349"/>
                  </a:cubicBezTo>
                  <a:cubicBezTo>
                    <a:pt x="1517" y="143"/>
                    <a:pt x="1332"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6"/>
            <p:cNvSpPr/>
            <p:nvPr/>
          </p:nvSpPr>
          <p:spPr>
            <a:xfrm>
              <a:off x="8557762" y="1786815"/>
              <a:ext cx="186860" cy="294789"/>
            </a:xfrm>
            <a:custGeom>
              <a:avLst/>
              <a:gdLst/>
              <a:ahLst/>
              <a:cxnLst/>
              <a:rect l="l" t="t" r="r" b="b"/>
              <a:pathLst>
                <a:path w="5838" h="9210" extrusionOk="0">
                  <a:moveTo>
                    <a:pt x="5512" y="1"/>
                  </a:moveTo>
                  <a:cubicBezTo>
                    <a:pt x="5371" y="1"/>
                    <a:pt x="5237" y="101"/>
                    <a:pt x="5270" y="301"/>
                  </a:cubicBezTo>
                  <a:cubicBezTo>
                    <a:pt x="5371" y="2569"/>
                    <a:pt x="4303" y="4704"/>
                    <a:pt x="2802" y="6372"/>
                  </a:cubicBezTo>
                  <a:cubicBezTo>
                    <a:pt x="2035" y="7206"/>
                    <a:pt x="1168" y="8040"/>
                    <a:pt x="200" y="8674"/>
                  </a:cubicBezTo>
                  <a:cubicBezTo>
                    <a:pt x="1" y="8844"/>
                    <a:pt x="142" y="9209"/>
                    <a:pt x="374" y="9209"/>
                  </a:cubicBezTo>
                  <a:cubicBezTo>
                    <a:pt x="414" y="9209"/>
                    <a:pt x="456" y="9199"/>
                    <a:pt x="500" y="9174"/>
                  </a:cubicBezTo>
                  <a:cubicBezTo>
                    <a:pt x="2535" y="7840"/>
                    <a:pt x="4370" y="5738"/>
                    <a:pt x="5270" y="3470"/>
                  </a:cubicBezTo>
                  <a:cubicBezTo>
                    <a:pt x="5637" y="2469"/>
                    <a:pt x="5838" y="1368"/>
                    <a:pt x="5804" y="301"/>
                  </a:cubicBezTo>
                  <a:cubicBezTo>
                    <a:pt x="5804" y="101"/>
                    <a:pt x="5654" y="1"/>
                    <a:pt x="5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6"/>
            <p:cNvSpPr/>
            <p:nvPr/>
          </p:nvSpPr>
          <p:spPr>
            <a:xfrm>
              <a:off x="8733745" y="1821960"/>
              <a:ext cx="207761" cy="308040"/>
            </a:xfrm>
            <a:custGeom>
              <a:avLst/>
              <a:gdLst/>
              <a:ahLst/>
              <a:cxnLst/>
              <a:rect l="l" t="t" r="r" b="b"/>
              <a:pathLst>
                <a:path w="6491" h="9624" extrusionOk="0">
                  <a:moveTo>
                    <a:pt x="329" y="1"/>
                  </a:moveTo>
                  <a:cubicBezTo>
                    <a:pt x="165" y="1"/>
                    <a:pt x="1" y="124"/>
                    <a:pt x="39" y="337"/>
                  </a:cubicBezTo>
                  <a:cubicBezTo>
                    <a:pt x="973" y="3640"/>
                    <a:pt x="2675" y="6975"/>
                    <a:pt x="5376" y="9144"/>
                  </a:cubicBezTo>
                  <a:cubicBezTo>
                    <a:pt x="5543" y="9277"/>
                    <a:pt x="5777" y="9444"/>
                    <a:pt x="5944" y="9577"/>
                  </a:cubicBezTo>
                  <a:cubicBezTo>
                    <a:pt x="5997" y="9609"/>
                    <a:pt x="6050" y="9624"/>
                    <a:pt x="6098" y="9624"/>
                  </a:cubicBezTo>
                  <a:cubicBezTo>
                    <a:pt x="6348" y="9624"/>
                    <a:pt x="6490" y="9245"/>
                    <a:pt x="6210" y="9077"/>
                  </a:cubicBezTo>
                  <a:cubicBezTo>
                    <a:pt x="5443" y="8576"/>
                    <a:pt x="4709" y="7809"/>
                    <a:pt x="4109" y="7109"/>
                  </a:cubicBezTo>
                  <a:cubicBezTo>
                    <a:pt x="2374" y="5107"/>
                    <a:pt x="1274" y="2706"/>
                    <a:pt x="606" y="204"/>
                  </a:cubicBezTo>
                  <a:cubicBezTo>
                    <a:pt x="565" y="64"/>
                    <a:pt x="447"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6"/>
            <p:cNvSpPr/>
            <p:nvPr/>
          </p:nvSpPr>
          <p:spPr>
            <a:xfrm>
              <a:off x="8558434" y="1544446"/>
              <a:ext cx="85812" cy="313545"/>
            </a:xfrm>
            <a:custGeom>
              <a:avLst/>
              <a:gdLst/>
              <a:ahLst/>
              <a:cxnLst/>
              <a:rect l="l" t="t" r="r" b="b"/>
              <a:pathLst>
                <a:path w="2681" h="9796" extrusionOk="0">
                  <a:moveTo>
                    <a:pt x="1643" y="0"/>
                  </a:moveTo>
                  <a:cubicBezTo>
                    <a:pt x="1477" y="0"/>
                    <a:pt x="1307" y="132"/>
                    <a:pt x="1347" y="368"/>
                  </a:cubicBezTo>
                  <a:cubicBezTo>
                    <a:pt x="2114" y="3303"/>
                    <a:pt x="1513" y="6739"/>
                    <a:pt x="112" y="9407"/>
                  </a:cubicBezTo>
                  <a:cubicBezTo>
                    <a:pt x="1" y="9609"/>
                    <a:pt x="189" y="9795"/>
                    <a:pt x="376" y="9795"/>
                  </a:cubicBezTo>
                  <a:cubicBezTo>
                    <a:pt x="467" y="9795"/>
                    <a:pt x="558" y="9751"/>
                    <a:pt x="613" y="9641"/>
                  </a:cubicBezTo>
                  <a:cubicBezTo>
                    <a:pt x="2081" y="6806"/>
                    <a:pt x="2681" y="3270"/>
                    <a:pt x="1914" y="201"/>
                  </a:cubicBezTo>
                  <a:cubicBezTo>
                    <a:pt x="1873" y="64"/>
                    <a:pt x="175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6"/>
            <p:cNvSpPr/>
            <p:nvPr/>
          </p:nvSpPr>
          <p:spPr>
            <a:xfrm>
              <a:off x="8597261" y="1381106"/>
              <a:ext cx="280514" cy="271264"/>
            </a:xfrm>
            <a:custGeom>
              <a:avLst/>
              <a:gdLst/>
              <a:ahLst/>
              <a:cxnLst/>
              <a:rect l="l" t="t" r="r" b="b"/>
              <a:pathLst>
                <a:path w="8764" h="8475" extrusionOk="0">
                  <a:moveTo>
                    <a:pt x="275" y="0"/>
                  </a:moveTo>
                  <a:cubicBezTo>
                    <a:pt x="134" y="0"/>
                    <a:pt x="0" y="100"/>
                    <a:pt x="34" y="300"/>
                  </a:cubicBezTo>
                  <a:cubicBezTo>
                    <a:pt x="100" y="4236"/>
                    <a:pt x="3903" y="6738"/>
                    <a:pt x="7239" y="8073"/>
                  </a:cubicBezTo>
                  <a:cubicBezTo>
                    <a:pt x="7572" y="8206"/>
                    <a:pt x="7906" y="8339"/>
                    <a:pt x="8273" y="8473"/>
                  </a:cubicBezTo>
                  <a:cubicBezTo>
                    <a:pt x="8284" y="8474"/>
                    <a:pt x="8295" y="8474"/>
                    <a:pt x="8305" y="8474"/>
                  </a:cubicBezTo>
                  <a:cubicBezTo>
                    <a:pt x="8647" y="8474"/>
                    <a:pt x="8763" y="7969"/>
                    <a:pt x="8440" y="7872"/>
                  </a:cubicBezTo>
                  <a:cubicBezTo>
                    <a:pt x="7572" y="7639"/>
                    <a:pt x="6705" y="7239"/>
                    <a:pt x="5871" y="6838"/>
                  </a:cubicBezTo>
                  <a:cubicBezTo>
                    <a:pt x="4237" y="6004"/>
                    <a:pt x="2635" y="4904"/>
                    <a:pt x="1601" y="3403"/>
                  </a:cubicBezTo>
                  <a:cubicBezTo>
                    <a:pt x="968" y="2502"/>
                    <a:pt x="601" y="1401"/>
                    <a:pt x="567" y="300"/>
                  </a:cubicBezTo>
                  <a:cubicBezTo>
                    <a:pt x="567" y="100"/>
                    <a:pt x="41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6"/>
            <p:cNvSpPr/>
            <p:nvPr/>
          </p:nvSpPr>
          <p:spPr>
            <a:xfrm>
              <a:off x="8476364" y="1128270"/>
              <a:ext cx="172360" cy="285635"/>
            </a:xfrm>
            <a:custGeom>
              <a:avLst/>
              <a:gdLst/>
              <a:ahLst/>
              <a:cxnLst/>
              <a:rect l="l" t="t" r="r" b="b"/>
              <a:pathLst>
                <a:path w="5385" h="8924" extrusionOk="0">
                  <a:moveTo>
                    <a:pt x="5050" y="0"/>
                  </a:moveTo>
                  <a:cubicBezTo>
                    <a:pt x="4941" y="0"/>
                    <a:pt x="4838" y="59"/>
                    <a:pt x="4811" y="194"/>
                  </a:cubicBezTo>
                  <a:cubicBezTo>
                    <a:pt x="4211" y="2395"/>
                    <a:pt x="3244" y="4497"/>
                    <a:pt x="1976" y="6398"/>
                  </a:cubicBezTo>
                  <a:cubicBezTo>
                    <a:pt x="1476" y="7099"/>
                    <a:pt x="909" y="7799"/>
                    <a:pt x="241" y="8399"/>
                  </a:cubicBezTo>
                  <a:cubicBezTo>
                    <a:pt x="1" y="8640"/>
                    <a:pt x="232" y="8924"/>
                    <a:pt x="470" y="8924"/>
                  </a:cubicBezTo>
                  <a:cubicBezTo>
                    <a:pt x="529" y="8924"/>
                    <a:pt x="589" y="8906"/>
                    <a:pt x="642" y="8866"/>
                  </a:cubicBezTo>
                  <a:cubicBezTo>
                    <a:pt x="1342" y="8266"/>
                    <a:pt x="1909" y="7465"/>
                    <a:pt x="2410" y="6732"/>
                  </a:cubicBezTo>
                  <a:cubicBezTo>
                    <a:pt x="3744" y="4797"/>
                    <a:pt x="4711" y="2629"/>
                    <a:pt x="5345" y="327"/>
                  </a:cubicBezTo>
                  <a:cubicBezTo>
                    <a:pt x="5385" y="128"/>
                    <a:pt x="5211" y="0"/>
                    <a:pt x="5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6"/>
            <p:cNvSpPr/>
            <p:nvPr/>
          </p:nvSpPr>
          <p:spPr>
            <a:xfrm>
              <a:off x="8613457" y="1024755"/>
              <a:ext cx="218675" cy="358740"/>
            </a:xfrm>
            <a:custGeom>
              <a:avLst/>
              <a:gdLst/>
              <a:ahLst/>
              <a:cxnLst/>
              <a:rect l="l" t="t" r="r" b="b"/>
              <a:pathLst>
                <a:path w="6832" h="11208" extrusionOk="0">
                  <a:moveTo>
                    <a:pt x="338" y="1"/>
                  </a:moveTo>
                  <a:cubicBezTo>
                    <a:pt x="171" y="1"/>
                    <a:pt x="1" y="137"/>
                    <a:pt x="61" y="359"/>
                  </a:cubicBezTo>
                  <a:cubicBezTo>
                    <a:pt x="728" y="3227"/>
                    <a:pt x="1963" y="6029"/>
                    <a:pt x="3731" y="8431"/>
                  </a:cubicBezTo>
                  <a:cubicBezTo>
                    <a:pt x="4431" y="9365"/>
                    <a:pt x="5232" y="10366"/>
                    <a:pt x="6166" y="11133"/>
                  </a:cubicBezTo>
                  <a:cubicBezTo>
                    <a:pt x="6233" y="11186"/>
                    <a:pt x="6308" y="11208"/>
                    <a:pt x="6379" y="11208"/>
                  </a:cubicBezTo>
                  <a:cubicBezTo>
                    <a:pt x="6624" y="11208"/>
                    <a:pt x="6832" y="10947"/>
                    <a:pt x="6599" y="10766"/>
                  </a:cubicBezTo>
                  <a:cubicBezTo>
                    <a:pt x="5665" y="9999"/>
                    <a:pt x="4931" y="9098"/>
                    <a:pt x="4231" y="8131"/>
                  </a:cubicBezTo>
                  <a:cubicBezTo>
                    <a:pt x="2463" y="5763"/>
                    <a:pt x="1262" y="3027"/>
                    <a:pt x="595" y="192"/>
                  </a:cubicBezTo>
                  <a:cubicBezTo>
                    <a:pt x="555" y="60"/>
                    <a:pt x="448" y="1"/>
                    <a:pt x="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6"/>
            <p:cNvSpPr/>
            <p:nvPr/>
          </p:nvSpPr>
          <p:spPr>
            <a:xfrm>
              <a:off x="8440931" y="803191"/>
              <a:ext cx="100824" cy="297638"/>
            </a:xfrm>
            <a:custGeom>
              <a:avLst/>
              <a:gdLst/>
              <a:ahLst/>
              <a:cxnLst/>
              <a:rect l="l" t="t" r="r" b="b"/>
              <a:pathLst>
                <a:path w="3150" h="9299" extrusionOk="0">
                  <a:moveTo>
                    <a:pt x="393" y="1"/>
                  </a:moveTo>
                  <a:cubicBezTo>
                    <a:pt x="179" y="1"/>
                    <a:pt x="0" y="262"/>
                    <a:pt x="181" y="442"/>
                  </a:cubicBezTo>
                  <a:cubicBezTo>
                    <a:pt x="2249" y="2677"/>
                    <a:pt x="2849" y="6113"/>
                    <a:pt x="2483" y="9049"/>
                  </a:cubicBezTo>
                  <a:cubicBezTo>
                    <a:pt x="2466" y="9215"/>
                    <a:pt x="2591" y="9299"/>
                    <a:pt x="2724" y="9299"/>
                  </a:cubicBezTo>
                  <a:cubicBezTo>
                    <a:pt x="2858" y="9299"/>
                    <a:pt x="3000" y="9215"/>
                    <a:pt x="3016" y="9049"/>
                  </a:cubicBezTo>
                  <a:cubicBezTo>
                    <a:pt x="3150" y="7948"/>
                    <a:pt x="3116" y="6847"/>
                    <a:pt x="2983" y="5746"/>
                  </a:cubicBezTo>
                  <a:cubicBezTo>
                    <a:pt x="2716" y="3678"/>
                    <a:pt x="2016" y="1610"/>
                    <a:pt x="581" y="76"/>
                  </a:cubicBezTo>
                  <a:cubicBezTo>
                    <a:pt x="521" y="23"/>
                    <a:pt x="456"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6"/>
            <p:cNvSpPr/>
            <p:nvPr/>
          </p:nvSpPr>
          <p:spPr>
            <a:xfrm>
              <a:off x="8564708" y="925272"/>
              <a:ext cx="291972" cy="221588"/>
            </a:xfrm>
            <a:custGeom>
              <a:avLst/>
              <a:gdLst/>
              <a:ahLst/>
              <a:cxnLst/>
              <a:rect l="l" t="t" r="r" b="b"/>
              <a:pathLst>
                <a:path w="9122" h="6923" extrusionOk="0">
                  <a:moveTo>
                    <a:pt x="399" y="0"/>
                  </a:moveTo>
                  <a:cubicBezTo>
                    <a:pt x="206" y="0"/>
                    <a:pt x="1" y="200"/>
                    <a:pt x="117" y="431"/>
                  </a:cubicBezTo>
                  <a:cubicBezTo>
                    <a:pt x="1751" y="3300"/>
                    <a:pt x="4853" y="5268"/>
                    <a:pt x="7822" y="6569"/>
                  </a:cubicBezTo>
                  <a:cubicBezTo>
                    <a:pt x="8122" y="6669"/>
                    <a:pt x="8356" y="6802"/>
                    <a:pt x="8656" y="6903"/>
                  </a:cubicBezTo>
                  <a:cubicBezTo>
                    <a:pt x="8698" y="6916"/>
                    <a:pt x="8736" y="6923"/>
                    <a:pt x="8771" y="6923"/>
                  </a:cubicBezTo>
                  <a:cubicBezTo>
                    <a:pt x="9073" y="6923"/>
                    <a:pt x="9122" y="6458"/>
                    <a:pt x="8823" y="6369"/>
                  </a:cubicBezTo>
                  <a:cubicBezTo>
                    <a:pt x="6588" y="5535"/>
                    <a:pt x="4320" y="4234"/>
                    <a:pt x="2585" y="2566"/>
                  </a:cubicBezTo>
                  <a:cubicBezTo>
                    <a:pt x="1818" y="1866"/>
                    <a:pt x="1117" y="1065"/>
                    <a:pt x="617" y="131"/>
                  </a:cubicBezTo>
                  <a:cubicBezTo>
                    <a:pt x="566" y="39"/>
                    <a:pt x="484"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6"/>
            <p:cNvSpPr/>
            <p:nvPr/>
          </p:nvSpPr>
          <p:spPr>
            <a:xfrm>
              <a:off x="8359501" y="762828"/>
              <a:ext cx="363413" cy="68048"/>
            </a:xfrm>
            <a:custGeom>
              <a:avLst/>
              <a:gdLst/>
              <a:ahLst/>
              <a:cxnLst/>
              <a:rect l="l" t="t" r="r" b="b"/>
              <a:pathLst>
                <a:path w="11354" h="2126" extrusionOk="0">
                  <a:moveTo>
                    <a:pt x="395" y="1"/>
                  </a:moveTo>
                  <a:cubicBezTo>
                    <a:pt x="115" y="1"/>
                    <a:pt x="0" y="474"/>
                    <a:pt x="323" y="603"/>
                  </a:cubicBezTo>
                  <a:cubicBezTo>
                    <a:pt x="1724" y="1103"/>
                    <a:pt x="3192" y="1503"/>
                    <a:pt x="4660" y="1770"/>
                  </a:cubicBezTo>
                  <a:cubicBezTo>
                    <a:pt x="5628" y="1948"/>
                    <a:pt x="6744" y="2125"/>
                    <a:pt x="7843" y="2125"/>
                  </a:cubicBezTo>
                  <a:cubicBezTo>
                    <a:pt x="9016" y="2125"/>
                    <a:pt x="10168" y="1923"/>
                    <a:pt x="11098" y="1303"/>
                  </a:cubicBezTo>
                  <a:cubicBezTo>
                    <a:pt x="11354" y="1132"/>
                    <a:pt x="11173" y="768"/>
                    <a:pt x="10948" y="768"/>
                  </a:cubicBezTo>
                  <a:cubicBezTo>
                    <a:pt x="10910" y="768"/>
                    <a:pt x="10870" y="778"/>
                    <a:pt x="10831" y="803"/>
                  </a:cubicBezTo>
                  <a:cubicBezTo>
                    <a:pt x="9958" y="1368"/>
                    <a:pt x="8890" y="1558"/>
                    <a:pt x="7797" y="1558"/>
                  </a:cubicBezTo>
                  <a:cubicBezTo>
                    <a:pt x="6633" y="1558"/>
                    <a:pt x="5441" y="1343"/>
                    <a:pt x="4426" y="1136"/>
                  </a:cubicBezTo>
                  <a:cubicBezTo>
                    <a:pt x="3092" y="836"/>
                    <a:pt x="1724" y="503"/>
                    <a:pt x="423" y="2"/>
                  </a:cubicBezTo>
                  <a:cubicBezTo>
                    <a:pt x="414" y="1"/>
                    <a:pt x="404" y="1"/>
                    <a:pt x="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6"/>
            <p:cNvSpPr/>
            <p:nvPr/>
          </p:nvSpPr>
          <p:spPr>
            <a:xfrm>
              <a:off x="8146676" y="614117"/>
              <a:ext cx="198222" cy="179178"/>
            </a:xfrm>
            <a:custGeom>
              <a:avLst/>
              <a:gdLst/>
              <a:ahLst/>
              <a:cxnLst/>
              <a:rect l="l" t="t" r="r" b="b"/>
              <a:pathLst>
                <a:path w="6193" h="5598" extrusionOk="0">
                  <a:moveTo>
                    <a:pt x="5826" y="0"/>
                  </a:moveTo>
                  <a:cubicBezTo>
                    <a:pt x="5731" y="0"/>
                    <a:pt x="5650" y="55"/>
                    <a:pt x="5638" y="178"/>
                  </a:cubicBezTo>
                  <a:cubicBezTo>
                    <a:pt x="5605" y="545"/>
                    <a:pt x="5438" y="812"/>
                    <a:pt x="5204" y="1146"/>
                  </a:cubicBezTo>
                  <a:cubicBezTo>
                    <a:pt x="4671" y="2046"/>
                    <a:pt x="3837" y="2847"/>
                    <a:pt x="2969" y="3481"/>
                  </a:cubicBezTo>
                  <a:cubicBezTo>
                    <a:pt x="2135" y="4115"/>
                    <a:pt x="1201" y="4615"/>
                    <a:pt x="301" y="5082"/>
                  </a:cubicBezTo>
                  <a:cubicBezTo>
                    <a:pt x="1" y="5232"/>
                    <a:pt x="213" y="5597"/>
                    <a:pt x="501" y="5597"/>
                  </a:cubicBezTo>
                  <a:cubicBezTo>
                    <a:pt x="534" y="5597"/>
                    <a:pt x="567" y="5592"/>
                    <a:pt x="601" y="5582"/>
                  </a:cubicBezTo>
                  <a:cubicBezTo>
                    <a:pt x="2102" y="4848"/>
                    <a:pt x="3536" y="3948"/>
                    <a:pt x="4671" y="2780"/>
                  </a:cubicBezTo>
                  <a:cubicBezTo>
                    <a:pt x="5204" y="2180"/>
                    <a:pt x="5771" y="1513"/>
                    <a:pt x="6038" y="779"/>
                  </a:cubicBezTo>
                  <a:lnTo>
                    <a:pt x="6172" y="412"/>
                  </a:lnTo>
                  <a:cubicBezTo>
                    <a:pt x="6193" y="160"/>
                    <a:pt x="5988" y="0"/>
                    <a:pt x="5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6"/>
            <p:cNvSpPr/>
            <p:nvPr/>
          </p:nvSpPr>
          <p:spPr>
            <a:xfrm>
              <a:off x="7910453" y="955680"/>
              <a:ext cx="264958" cy="292453"/>
            </a:xfrm>
            <a:custGeom>
              <a:avLst/>
              <a:gdLst/>
              <a:ahLst/>
              <a:cxnLst/>
              <a:rect l="l" t="t" r="r" b="b"/>
              <a:pathLst>
                <a:path w="8278" h="9137" extrusionOk="0">
                  <a:moveTo>
                    <a:pt x="7805" y="0"/>
                  </a:moveTo>
                  <a:cubicBezTo>
                    <a:pt x="7775" y="0"/>
                    <a:pt x="7745" y="5"/>
                    <a:pt x="7714" y="15"/>
                  </a:cubicBezTo>
                  <a:cubicBezTo>
                    <a:pt x="6880" y="415"/>
                    <a:pt x="6146" y="849"/>
                    <a:pt x="5379" y="1349"/>
                  </a:cubicBezTo>
                  <a:cubicBezTo>
                    <a:pt x="3845" y="2450"/>
                    <a:pt x="2410" y="3784"/>
                    <a:pt x="1410" y="5352"/>
                  </a:cubicBezTo>
                  <a:cubicBezTo>
                    <a:pt x="742" y="6420"/>
                    <a:pt x="309" y="7587"/>
                    <a:pt x="42" y="8788"/>
                  </a:cubicBezTo>
                  <a:cubicBezTo>
                    <a:pt x="1" y="8994"/>
                    <a:pt x="189" y="9136"/>
                    <a:pt x="354" y="9136"/>
                  </a:cubicBezTo>
                  <a:cubicBezTo>
                    <a:pt x="457" y="9136"/>
                    <a:pt x="550" y="9082"/>
                    <a:pt x="576" y="8955"/>
                  </a:cubicBezTo>
                  <a:cubicBezTo>
                    <a:pt x="1243" y="5352"/>
                    <a:pt x="4078" y="2617"/>
                    <a:pt x="7180" y="916"/>
                  </a:cubicBezTo>
                  <a:cubicBezTo>
                    <a:pt x="7414" y="782"/>
                    <a:pt x="7714" y="615"/>
                    <a:pt x="7948" y="482"/>
                  </a:cubicBezTo>
                  <a:cubicBezTo>
                    <a:pt x="8277" y="362"/>
                    <a:pt x="8069" y="0"/>
                    <a:pt x="78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6"/>
            <p:cNvSpPr/>
            <p:nvPr/>
          </p:nvSpPr>
          <p:spPr>
            <a:xfrm>
              <a:off x="8342601" y="1405785"/>
              <a:ext cx="163270" cy="260125"/>
            </a:xfrm>
            <a:custGeom>
              <a:avLst/>
              <a:gdLst/>
              <a:ahLst/>
              <a:cxnLst/>
              <a:rect l="l" t="t" r="r" b="b"/>
              <a:pathLst>
                <a:path w="5101" h="8127" extrusionOk="0">
                  <a:moveTo>
                    <a:pt x="250" y="0"/>
                  </a:moveTo>
                  <a:cubicBezTo>
                    <a:pt x="120" y="0"/>
                    <a:pt x="1" y="84"/>
                    <a:pt x="17" y="263"/>
                  </a:cubicBezTo>
                  <a:cubicBezTo>
                    <a:pt x="184" y="2231"/>
                    <a:pt x="1218" y="3966"/>
                    <a:pt x="2352" y="5567"/>
                  </a:cubicBezTo>
                  <a:cubicBezTo>
                    <a:pt x="3019" y="6434"/>
                    <a:pt x="3720" y="7302"/>
                    <a:pt x="4520" y="8069"/>
                  </a:cubicBezTo>
                  <a:cubicBezTo>
                    <a:pt x="4567" y="8109"/>
                    <a:pt x="4621" y="8126"/>
                    <a:pt x="4674" y="8126"/>
                  </a:cubicBezTo>
                  <a:cubicBezTo>
                    <a:pt x="4887" y="8126"/>
                    <a:pt x="5101" y="7849"/>
                    <a:pt x="4887" y="7635"/>
                  </a:cubicBezTo>
                  <a:cubicBezTo>
                    <a:pt x="4154" y="6935"/>
                    <a:pt x="3486" y="6134"/>
                    <a:pt x="2886" y="5367"/>
                  </a:cubicBezTo>
                  <a:cubicBezTo>
                    <a:pt x="1819" y="3899"/>
                    <a:pt x="751" y="2131"/>
                    <a:pt x="551" y="263"/>
                  </a:cubicBezTo>
                  <a:cubicBezTo>
                    <a:pt x="534" y="92"/>
                    <a:pt x="386"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6"/>
            <p:cNvSpPr/>
            <p:nvPr/>
          </p:nvSpPr>
          <p:spPr>
            <a:xfrm>
              <a:off x="8018450" y="1170298"/>
              <a:ext cx="213042" cy="99159"/>
            </a:xfrm>
            <a:custGeom>
              <a:avLst/>
              <a:gdLst/>
              <a:ahLst/>
              <a:cxnLst/>
              <a:rect l="l" t="t" r="r" b="b"/>
              <a:pathLst>
                <a:path w="6656" h="3098" extrusionOk="0">
                  <a:moveTo>
                    <a:pt x="4924" y="1"/>
                  </a:moveTo>
                  <a:cubicBezTo>
                    <a:pt x="4075" y="1"/>
                    <a:pt x="3246" y="173"/>
                    <a:pt x="2472" y="582"/>
                  </a:cubicBezTo>
                  <a:cubicBezTo>
                    <a:pt x="1672" y="949"/>
                    <a:pt x="1004" y="1549"/>
                    <a:pt x="471" y="2250"/>
                  </a:cubicBezTo>
                  <a:cubicBezTo>
                    <a:pt x="337" y="2416"/>
                    <a:pt x="204" y="2550"/>
                    <a:pt x="137" y="2717"/>
                  </a:cubicBezTo>
                  <a:cubicBezTo>
                    <a:pt x="0" y="2899"/>
                    <a:pt x="191" y="3098"/>
                    <a:pt x="379" y="3098"/>
                  </a:cubicBezTo>
                  <a:cubicBezTo>
                    <a:pt x="466" y="3098"/>
                    <a:pt x="551" y="3055"/>
                    <a:pt x="604" y="2950"/>
                  </a:cubicBezTo>
                  <a:cubicBezTo>
                    <a:pt x="938" y="2416"/>
                    <a:pt x="1438" y="1916"/>
                    <a:pt x="1938" y="1549"/>
                  </a:cubicBezTo>
                  <a:cubicBezTo>
                    <a:pt x="2821" y="881"/>
                    <a:pt x="3841" y="571"/>
                    <a:pt x="4899" y="571"/>
                  </a:cubicBezTo>
                  <a:cubicBezTo>
                    <a:pt x="5320" y="571"/>
                    <a:pt x="5748" y="620"/>
                    <a:pt x="6175" y="715"/>
                  </a:cubicBezTo>
                  <a:cubicBezTo>
                    <a:pt x="6194" y="719"/>
                    <a:pt x="6213" y="721"/>
                    <a:pt x="6231" y="721"/>
                  </a:cubicBezTo>
                  <a:cubicBezTo>
                    <a:pt x="6526" y="721"/>
                    <a:pt x="6656" y="242"/>
                    <a:pt x="6342" y="148"/>
                  </a:cubicBezTo>
                  <a:cubicBezTo>
                    <a:pt x="5867" y="53"/>
                    <a:pt x="5392" y="1"/>
                    <a:pt x="4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6"/>
            <p:cNvSpPr/>
            <p:nvPr/>
          </p:nvSpPr>
          <p:spPr>
            <a:xfrm>
              <a:off x="8192576" y="1014960"/>
              <a:ext cx="190605" cy="90677"/>
            </a:xfrm>
            <a:custGeom>
              <a:avLst/>
              <a:gdLst/>
              <a:ahLst/>
              <a:cxnLst/>
              <a:rect l="l" t="t" r="r" b="b"/>
              <a:pathLst>
                <a:path w="5955" h="2833" extrusionOk="0">
                  <a:moveTo>
                    <a:pt x="5556" y="0"/>
                  </a:moveTo>
                  <a:cubicBezTo>
                    <a:pt x="5471" y="0"/>
                    <a:pt x="5389" y="39"/>
                    <a:pt x="5338" y="131"/>
                  </a:cubicBezTo>
                  <a:cubicBezTo>
                    <a:pt x="4904" y="932"/>
                    <a:pt x="4037" y="1332"/>
                    <a:pt x="3237" y="1632"/>
                  </a:cubicBezTo>
                  <a:cubicBezTo>
                    <a:pt x="2436" y="1932"/>
                    <a:pt x="1602" y="2099"/>
                    <a:pt x="835" y="2233"/>
                  </a:cubicBezTo>
                  <a:cubicBezTo>
                    <a:pt x="668" y="2266"/>
                    <a:pt x="535" y="2266"/>
                    <a:pt x="334" y="2266"/>
                  </a:cubicBezTo>
                  <a:cubicBezTo>
                    <a:pt x="1" y="2299"/>
                    <a:pt x="1" y="2833"/>
                    <a:pt x="334" y="2833"/>
                  </a:cubicBezTo>
                  <a:cubicBezTo>
                    <a:pt x="868" y="2800"/>
                    <a:pt x="1402" y="2733"/>
                    <a:pt x="1936" y="2599"/>
                  </a:cubicBezTo>
                  <a:cubicBezTo>
                    <a:pt x="2903" y="2399"/>
                    <a:pt x="3904" y="2099"/>
                    <a:pt x="4738" y="1565"/>
                  </a:cubicBezTo>
                  <a:cubicBezTo>
                    <a:pt x="5205" y="1265"/>
                    <a:pt x="5572" y="898"/>
                    <a:pt x="5838" y="431"/>
                  </a:cubicBezTo>
                  <a:cubicBezTo>
                    <a:pt x="5954" y="200"/>
                    <a:pt x="5749" y="0"/>
                    <a:pt x="5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6"/>
            <p:cNvSpPr/>
            <p:nvPr/>
          </p:nvSpPr>
          <p:spPr>
            <a:xfrm>
              <a:off x="8323747" y="1137745"/>
              <a:ext cx="161414" cy="110970"/>
            </a:xfrm>
            <a:custGeom>
              <a:avLst/>
              <a:gdLst/>
              <a:ahLst/>
              <a:cxnLst/>
              <a:rect l="l" t="t" r="r" b="b"/>
              <a:pathLst>
                <a:path w="5043" h="3467" extrusionOk="0">
                  <a:moveTo>
                    <a:pt x="400" y="0"/>
                  </a:moveTo>
                  <a:cubicBezTo>
                    <a:pt x="199" y="0"/>
                    <a:pt x="0" y="200"/>
                    <a:pt x="139" y="431"/>
                  </a:cubicBezTo>
                  <a:cubicBezTo>
                    <a:pt x="406" y="798"/>
                    <a:pt x="673" y="1165"/>
                    <a:pt x="973" y="1499"/>
                  </a:cubicBezTo>
                  <a:cubicBezTo>
                    <a:pt x="1540" y="2166"/>
                    <a:pt x="2274" y="2800"/>
                    <a:pt x="3108" y="3133"/>
                  </a:cubicBezTo>
                  <a:cubicBezTo>
                    <a:pt x="3608" y="3333"/>
                    <a:pt x="4142" y="3467"/>
                    <a:pt x="4676" y="3467"/>
                  </a:cubicBezTo>
                  <a:cubicBezTo>
                    <a:pt x="5032" y="3467"/>
                    <a:pt x="5042" y="2932"/>
                    <a:pt x="4706" y="2932"/>
                  </a:cubicBezTo>
                  <a:cubicBezTo>
                    <a:pt x="4696" y="2932"/>
                    <a:pt x="4686" y="2932"/>
                    <a:pt x="4676" y="2933"/>
                  </a:cubicBezTo>
                  <a:cubicBezTo>
                    <a:pt x="4638" y="2935"/>
                    <a:pt x="4600" y="2935"/>
                    <a:pt x="4563" y="2935"/>
                  </a:cubicBezTo>
                  <a:cubicBezTo>
                    <a:pt x="3041" y="2935"/>
                    <a:pt x="1687" y="1637"/>
                    <a:pt x="873" y="498"/>
                  </a:cubicBezTo>
                  <a:lnTo>
                    <a:pt x="640" y="131"/>
                  </a:lnTo>
                  <a:cubicBezTo>
                    <a:pt x="578" y="39"/>
                    <a:pt x="489" y="0"/>
                    <a:pt x="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6"/>
            <p:cNvSpPr/>
            <p:nvPr/>
          </p:nvSpPr>
          <p:spPr>
            <a:xfrm>
              <a:off x="7776177" y="600833"/>
              <a:ext cx="116475" cy="761042"/>
            </a:xfrm>
            <a:custGeom>
              <a:avLst/>
              <a:gdLst/>
              <a:ahLst/>
              <a:cxnLst/>
              <a:rect l="l" t="t" r="r" b="b"/>
              <a:pathLst>
                <a:path w="3639" h="23777" extrusionOk="0">
                  <a:moveTo>
                    <a:pt x="3243" y="1"/>
                  </a:moveTo>
                  <a:cubicBezTo>
                    <a:pt x="3181" y="1"/>
                    <a:pt x="3118" y="28"/>
                    <a:pt x="3069" y="93"/>
                  </a:cubicBezTo>
                  <a:cubicBezTo>
                    <a:pt x="1835" y="1561"/>
                    <a:pt x="701" y="3229"/>
                    <a:pt x="267" y="5163"/>
                  </a:cubicBezTo>
                  <a:cubicBezTo>
                    <a:pt x="1" y="6564"/>
                    <a:pt x="101" y="7999"/>
                    <a:pt x="434" y="9366"/>
                  </a:cubicBezTo>
                  <a:cubicBezTo>
                    <a:pt x="768" y="10734"/>
                    <a:pt x="1268" y="12102"/>
                    <a:pt x="1668" y="13569"/>
                  </a:cubicBezTo>
                  <a:cubicBezTo>
                    <a:pt x="2169" y="15704"/>
                    <a:pt x="2269" y="17939"/>
                    <a:pt x="2235" y="20174"/>
                  </a:cubicBezTo>
                  <a:cubicBezTo>
                    <a:pt x="2202" y="21375"/>
                    <a:pt x="2102" y="22576"/>
                    <a:pt x="1902" y="23777"/>
                  </a:cubicBezTo>
                  <a:lnTo>
                    <a:pt x="2436" y="23777"/>
                  </a:lnTo>
                  <a:cubicBezTo>
                    <a:pt x="3003" y="20908"/>
                    <a:pt x="2903" y="17839"/>
                    <a:pt x="2502" y="14937"/>
                  </a:cubicBezTo>
                  <a:cubicBezTo>
                    <a:pt x="2035" y="12068"/>
                    <a:pt x="434" y="9266"/>
                    <a:pt x="668" y="6264"/>
                  </a:cubicBezTo>
                  <a:cubicBezTo>
                    <a:pt x="834" y="4063"/>
                    <a:pt x="2035" y="2094"/>
                    <a:pt x="3436" y="493"/>
                  </a:cubicBezTo>
                  <a:cubicBezTo>
                    <a:pt x="3638" y="266"/>
                    <a:pt x="3439"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6"/>
            <p:cNvSpPr/>
            <p:nvPr/>
          </p:nvSpPr>
          <p:spPr>
            <a:xfrm>
              <a:off x="7905363" y="751017"/>
              <a:ext cx="858441" cy="1948393"/>
            </a:xfrm>
            <a:custGeom>
              <a:avLst/>
              <a:gdLst/>
              <a:ahLst/>
              <a:cxnLst/>
              <a:rect l="l" t="t" r="r" b="b"/>
              <a:pathLst>
                <a:path w="26820" h="60873" extrusionOk="0">
                  <a:moveTo>
                    <a:pt x="11704" y="0"/>
                  </a:moveTo>
                  <a:cubicBezTo>
                    <a:pt x="10662" y="0"/>
                    <a:pt x="9608" y="163"/>
                    <a:pt x="8574" y="505"/>
                  </a:cubicBezTo>
                  <a:cubicBezTo>
                    <a:pt x="5738" y="1472"/>
                    <a:pt x="3670" y="3473"/>
                    <a:pt x="2336" y="6109"/>
                  </a:cubicBezTo>
                  <a:cubicBezTo>
                    <a:pt x="501" y="9878"/>
                    <a:pt x="1" y="14848"/>
                    <a:pt x="168" y="18985"/>
                  </a:cubicBezTo>
                  <a:lnTo>
                    <a:pt x="168" y="19051"/>
                  </a:lnTo>
                  <a:lnTo>
                    <a:pt x="701" y="19051"/>
                  </a:lnTo>
                  <a:cubicBezTo>
                    <a:pt x="501" y="15649"/>
                    <a:pt x="868" y="11546"/>
                    <a:pt x="2002" y="8310"/>
                  </a:cubicBezTo>
                  <a:cubicBezTo>
                    <a:pt x="2836" y="5775"/>
                    <a:pt x="4237" y="3373"/>
                    <a:pt x="6572" y="2006"/>
                  </a:cubicBezTo>
                  <a:cubicBezTo>
                    <a:pt x="8179" y="1038"/>
                    <a:pt x="9956" y="554"/>
                    <a:pt x="11727" y="554"/>
                  </a:cubicBezTo>
                  <a:cubicBezTo>
                    <a:pt x="13559" y="554"/>
                    <a:pt x="15385" y="1071"/>
                    <a:pt x="17013" y="2106"/>
                  </a:cubicBezTo>
                  <a:cubicBezTo>
                    <a:pt x="19815" y="3907"/>
                    <a:pt x="22017" y="7009"/>
                    <a:pt x="22517" y="10312"/>
                  </a:cubicBezTo>
                  <a:cubicBezTo>
                    <a:pt x="23051" y="13881"/>
                    <a:pt x="21916" y="17484"/>
                    <a:pt x="21516" y="21019"/>
                  </a:cubicBezTo>
                  <a:cubicBezTo>
                    <a:pt x="21349" y="22320"/>
                    <a:pt x="21249" y="23755"/>
                    <a:pt x="21750" y="25022"/>
                  </a:cubicBezTo>
                  <a:cubicBezTo>
                    <a:pt x="22350" y="26423"/>
                    <a:pt x="23217" y="27758"/>
                    <a:pt x="23985" y="29092"/>
                  </a:cubicBezTo>
                  <a:cubicBezTo>
                    <a:pt x="24819" y="30593"/>
                    <a:pt x="25586" y="32161"/>
                    <a:pt x="25986" y="33862"/>
                  </a:cubicBezTo>
                  <a:cubicBezTo>
                    <a:pt x="26353" y="35563"/>
                    <a:pt x="26186" y="37331"/>
                    <a:pt x="25652" y="38999"/>
                  </a:cubicBezTo>
                  <a:cubicBezTo>
                    <a:pt x="24652" y="42068"/>
                    <a:pt x="23051" y="44903"/>
                    <a:pt x="21883" y="47905"/>
                  </a:cubicBezTo>
                  <a:cubicBezTo>
                    <a:pt x="20649" y="51174"/>
                    <a:pt x="19682" y="54643"/>
                    <a:pt x="20215" y="58179"/>
                  </a:cubicBezTo>
                  <a:cubicBezTo>
                    <a:pt x="20349" y="59047"/>
                    <a:pt x="20549" y="59881"/>
                    <a:pt x="20882" y="60681"/>
                  </a:cubicBezTo>
                  <a:cubicBezTo>
                    <a:pt x="20935" y="60813"/>
                    <a:pt x="21051" y="60872"/>
                    <a:pt x="21163" y="60872"/>
                  </a:cubicBezTo>
                  <a:cubicBezTo>
                    <a:pt x="21334" y="60872"/>
                    <a:pt x="21497" y="60736"/>
                    <a:pt x="21416" y="60514"/>
                  </a:cubicBezTo>
                  <a:cubicBezTo>
                    <a:pt x="18748" y="53409"/>
                    <a:pt x="23418" y="46404"/>
                    <a:pt x="25886" y="40000"/>
                  </a:cubicBezTo>
                  <a:cubicBezTo>
                    <a:pt x="26420" y="38565"/>
                    <a:pt x="26820" y="37031"/>
                    <a:pt x="26720" y="35396"/>
                  </a:cubicBezTo>
                  <a:cubicBezTo>
                    <a:pt x="26653" y="33662"/>
                    <a:pt x="26053" y="31994"/>
                    <a:pt x="25252" y="30393"/>
                  </a:cubicBezTo>
                  <a:cubicBezTo>
                    <a:pt x="24518" y="28892"/>
                    <a:pt x="23551" y="27491"/>
                    <a:pt x="22817" y="25990"/>
                  </a:cubicBezTo>
                  <a:cubicBezTo>
                    <a:pt x="22484" y="25356"/>
                    <a:pt x="22183" y="24689"/>
                    <a:pt x="22050" y="23988"/>
                  </a:cubicBezTo>
                  <a:cubicBezTo>
                    <a:pt x="21916" y="23221"/>
                    <a:pt x="21916" y="22487"/>
                    <a:pt x="22017" y="21753"/>
                  </a:cubicBezTo>
                  <a:cubicBezTo>
                    <a:pt x="22317" y="18151"/>
                    <a:pt x="23518" y="14581"/>
                    <a:pt x="23184" y="10879"/>
                  </a:cubicBezTo>
                  <a:cubicBezTo>
                    <a:pt x="22850" y="7576"/>
                    <a:pt x="21016" y="4508"/>
                    <a:pt x="18414" y="2439"/>
                  </a:cubicBezTo>
                  <a:cubicBezTo>
                    <a:pt x="16479" y="878"/>
                    <a:pt x="14121" y="0"/>
                    <a:pt x="11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6"/>
            <p:cNvSpPr/>
            <p:nvPr/>
          </p:nvSpPr>
          <p:spPr>
            <a:xfrm>
              <a:off x="7980103" y="1085955"/>
              <a:ext cx="477296" cy="862250"/>
            </a:xfrm>
            <a:custGeom>
              <a:avLst/>
              <a:gdLst/>
              <a:ahLst/>
              <a:cxnLst/>
              <a:rect l="l" t="t" r="r" b="b"/>
              <a:pathLst>
                <a:path w="14912" h="26939" extrusionOk="0">
                  <a:moveTo>
                    <a:pt x="7980" y="0"/>
                  </a:moveTo>
                  <a:cubicBezTo>
                    <a:pt x="6192" y="0"/>
                    <a:pt x="4308" y="1022"/>
                    <a:pt x="3170" y="2350"/>
                  </a:cubicBezTo>
                  <a:cubicBezTo>
                    <a:pt x="1869" y="3851"/>
                    <a:pt x="568" y="6553"/>
                    <a:pt x="1" y="8687"/>
                  </a:cubicBezTo>
                  <a:lnTo>
                    <a:pt x="568" y="8687"/>
                  </a:lnTo>
                  <a:cubicBezTo>
                    <a:pt x="1068" y="7053"/>
                    <a:pt x="2002" y="5018"/>
                    <a:pt x="2803" y="3784"/>
                  </a:cubicBezTo>
                  <a:cubicBezTo>
                    <a:pt x="3503" y="2683"/>
                    <a:pt x="4504" y="1616"/>
                    <a:pt x="5738" y="1082"/>
                  </a:cubicBezTo>
                  <a:cubicBezTo>
                    <a:pt x="6412" y="784"/>
                    <a:pt x="7167" y="604"/>
                    <a:pt x="7905" y="604"/>
                  </a:cubicBezTo>
                  <a:cubicBezTo>
                    <a:pt x="8740" y="604"/>
                    <a:pt x="9554" y="834"/>
                    <a:pt x="10208" y="1382"/>
                  </a:cubicBezTo>
                  <a:cubicBezTo>
                    <a:pt x="12243" y="3050"/>
                    <a:pt x="11709" y="5919"/>
                    <a:pt x="11509" y="8220"/>
                  </a:cubicBezTo>
                  <a:cubicBezTo>
                    <a:pt x="11342" y="9688"/>
                    <a:pt x="11209" y="11122"/>
                    <a:pt x="11209" y="12624"/>
                  </a:cubicBezTo>
                  <a:cubicBezTo>
                    <a:pt x="11175" y="13891"/>
                    <a:pt x="11175" y="15225"/>
                    <a:pt x="11542" y="16460"/>
                  </a:cubicBezTo>
                  <a:cubicBezTo>
                    <a:pt x="11976" y="17861"/>
                    <a:pt x="13010" y="19061"/>
                    <a:pt x="13544" y="20396"/>
                  </a:cubicBezTo>
                  <a:cubicBezTo>
                    <a:pt x="14378" y="22431"/>
                    <a:pt x="14211" y="24532"/>
                    <a:pt x="13244" y="26533"/>
                  </a:cubicBezTo>
                  <a:cubicBezTo>
                    <a:pt x="13131" y="26759"/>
                    <a:pt x="13323" y="26939"/>
                    <a:pt x="13511" y="26939"/>
                  </a:cubicBezTo>
                  <a:cubicBezTo>
                    <a:pt x="13601" y="26939"/>
                    <a:pt x="13690" y="26898"/>
                    <a:pt x="13744" y="26800"/>
                  </a:cubicBezTo>
                  <a:cubicBezTo>
                    <a:pt x="14545" y="24932"/>
                    <a:pt x="14911" y="23064"/>
                    <a:pt x="14411" y="21196"/>
                  </a:cubicBezTo>
                  <a:cubicBezTo>
                    <a:pt x="14044" y="19695"/>
                    <a:pt x="13177" y="18361"/>
                    <a:pt x="12410" y="17027"/>
                  </a:cubicBezTo>
                  <a:cubicBezTo>
                    <a:pt x="11743" y="15859"/>
                    <a:pt x="11709" y="14458"/>
                    <a:pt x="11709" y="13124"/>
                  </a:cubicBezTo>
                  <a:cubicBezTo>
                    <a:pt x="11709" y="11556"/>
                    <a:pt x="11843" y="9955"/>
                    <a:pt x="12009" y="8387"/>
                  </a:cubicBezTo>
                  <a:cubicBezTo>
                    <a:pt x="12243" y="5919"/>
                    <a:pt x="12743" y="3117"/>
                    <a:pt x="10842" y="1182"/>
                  </a:cubicBezTo>
                  <a:cubicBezTo>
                    <a:pt x="10031" y="347"/>
                    <a:pt x="9022" y="0"/>
                    <a:pt x="7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34" name="Google Shape;1534;p16"/>
          <p:cNvPicPr preferRelativeResize="0"/>
          <p:nvPr/>
        </p:nvPicPr>
        <p:blipFill>
          <a:blip r:embed="rId2">
            <a:alphaModFix/>
          </a:blip>
          <a:stretch>
            <a:fillRect/>
          </a:stretch>
        </p:blipFill>
        <p:spPr>
          <a:xfrm>
            <a:off x="19758" y="0"/>
            <a:ext cx="9104486" cy="5143501"/>
          </a:xfrm>
          <a:prstGeom prst="rect">
            <a:avLst/>
          </a:prstGeom>
          <a:noFill/>
          <a:ln>
            <a:noFill/>
          </a:ln>
        </p:spPr>
      </p:pic>
      <p:sp>
        <p:nvSpPr>
          <p:cNvPr id="1535" name="Google Shape;1535;p16"/>
          <p:cNvSpPr txBox="1">
            <a:spLocks noGrp="1"/>
          </p:cNvSpPr>
          <p:nvPr>
            <p:ph type="title"/>
          </p:nvPr>
        </p:nvSpPr>
        <p:spPr>
          <a:xfrm>
            <a:off x="2290025" y="340059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36" name="Google Shape;1536;p16"/>
          <p:cNvSpPr txBox="1">
            <a:spLocks noGrp="1"/>
          </p:cNvSpPr>
          <p:nvPr>
            <p:ph type="subTitle" idx="1"/>
          </p:nvPr>
        </p:nvSpPr>
        <p:spPr>
          <a:xfrm>
            <a:off x="1799850" y="1416550"/>
            <a:ext cx="5537700" cy="198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6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537"/>
        <p:cNvGrpSpPr/>
        <p:nvPr/>
      </p:nvGrpSpPr>
      <p:grpSpPr>
        <a:xfrm>
          <a:off x="0" y="0"/>
          <a:ext cx="0" cy="0"/>
          <a:chOff x="0" y="0"/>
          <a:chExt cx="0" cy="0"/>
        </a:xfrm>
      </p:grpSpPr>
      <p:grpSp>
        <p:nvGrpSpPr>
          <p:cNvPr id="1538" name="Google Shape;1538;p17"/>
          <p:cNvGrpSpPr/>
          <p:nvPr/>
        </p:nvGrpSpPr>
        <p:grpSpPr>
          <a:xfrm rot="-1126758">
            <a:off x="8219740" y="3807370"/>
            <a:ext cx="1526569" cy="1507522"/>
            <a:chOff x="4045425" y="3839900"/>
            <a:chExt cx="559025" cy="552050"/>
          </a:xfrm>
        </p:grpSpPr>
        <p:sp>
          <p:nvSpPr>
            <p:cNvPr id="1539" name="Google Shape;1539;p17"/>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7"/>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7"/>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7"/>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7"/>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7"/>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7"/>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7"/>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7"/>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7"/>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17"/>
          <p:cNvGrpSpPr/>
          <p:nvPr/>
        </p:nvGrpSpPr>
        <p:grpSpPr>
          <a:xfrm rot="-2416688" flipH="1">
            <a:off x="8135922" y="4061554"/>
            <a:ext cx="933971" cy="1508171"/>
            <a:chOff x="3377800" y="4037825"/>
            <a:chExt cx="342025" cy="552300"/>
          </a:xfrm>
        </p:grpSpPr>
        <p:sp>
          <p:nvSpPr>
            <p:cNvPr id="1550" name="Google Shape;1550;p17"/>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7"/>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7"/>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7"/>
          <p:cNvGrpSpPr/>
          <p:nvPr/>
        </p:nvGrpSpPr>
        <p:grpSpPr>
          <a:xfrm rot="-8220559" flipH="1">
            <a:off x="8502445" y="-528772"/>
            <a:ext cx="837538" cy="1916000"/>
            <a:chOff x="5067575" y="3176425"/>
            <a:chExt cx="473000" cy="1081975"/>
          </a:xfrm>
        </p:grpSpPr>
        <p:sp>
          <p:nvSpPr>
            <p:cNvPr id="1554" name="Google Shape;1554;p17"/>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7"/>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7"/>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7"/>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8" name="Google Shape;1558;p17"/>
          <p:cNvGrpSpPr/>
          <p:nvPr/>
        </p:nvGrpSpPr>
        <p:grpSpPr>
          <a:xfrm rot="-6064755" flipH="1">
            <a:off x="8686069" y="-848028"/>
            <a:ext cx="1024212" cy="2051857"/>
            <a:chOff x="3238525" y="2739250"/>
            <a:chExt cx="1148975" cy="2301800"/>
          </a:xfrm>
        </p:grpSpPr>
        <p:sp>
          <p:nvSpPr>
            <p:cNvPr id="1559" name="Google Shape;1559;p17"/>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7"/>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7"/>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7"/>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7"/>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7"/>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7"/>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7"/>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7"/>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7"/>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7"/>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7"/>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7"/>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7"/>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7"/>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7"/>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7"/>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7"/>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7"/>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7"/>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7"/>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7"/>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7"/>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7"/>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7"/>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7"/>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7"/>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7"/>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7"/>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7"/>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7"/>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7"/>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7"/>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7"/>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7"/>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7"/>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7"/>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7"/>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7"/>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7"/>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7"/>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7"/>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7"/>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7"/>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7"/>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7"/>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7"/>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7"/>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7"/>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7"/>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7"/>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7"/>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7"/>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7"/>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7"/>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7"/>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7"/>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7"/>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7"/>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8" name="Google Shape;1618;p17"/>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9" name="Google Shape;1619;p17"/>
          <p:cNvPicPr preferRelativeResize="0"/>
          <p:nvPr/>
        </p:nvPicPr>
        <p:blipFill>
          <a:blip r:embed="rId2">
            <a:alphaModFix amt="50000"/>
          </a:blip>
          <a:stretch>
            <a:fillRect/>
          </a:stretch>
        </p:blipFill>
        <p:spPr>
          <a:xfrm>
            <a:off x="7532425" y="-965074"/>
            <a:ext cx="2661128" cy="2380600"/>
          </a:xfrm>
          <a:prstGeom prst="rect">
            <a:avLst/>
          </a:prstGeom>
          <a:noFill/>
          <a:ln>
            <a:noFill/>
          </a:ln>
        </p:spPr>
      </p:pic>
      <p:pic>
        <p:nvPicPr>
          <p:cNvPr id="1620" name="Google Shape;1620;p17"/>
          <p:cNvPicPr preferRelativeResize="0"/>
          <p:nvPr/>
        </p:nvPicPr>
        <p:blipFill>
          <a:blip r:embed="rId2">
            <a:alphaModFix amt="50000"/>
          </a:blip>
          <a:stretch>
            <a:fillRect/>
          </a:stretch>
        </p:blipFill>
        <p:spPr>
          <a:xfrm>
            <a:off x="7532425" y="3475276"/>
            <a:ext cx="2661128" cy="2380600"/>
          </a:xfrm>
          <a:prstGeom prst="rect">
            <a:avLst/>
          </a:prstGeom>
          <a:noFill/>
          <a:ln>
            <a:noFill/>
          </a:ln>
        </p:spPr>
      </p:pic>
      <p:sp>
        <p:nvSpPr>
          <p:cNvPr id="1621" name="Google Shape;1621;p17"/>
          <p:cNvSpPr txBox="1">
            <a:spLocks noGrp="1"/>
          </p:cNvSpPr>
          <p:nvPr>
            <p:ph type="subTitle" idx="1"/>
          </p:nvPr>
        </p:nvSpPr>
        <p:spPr>
          <a:xfrm>
            <a:off x="4585825" y="2789550"/>
            <a:ext cx="3838200" cy="8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2" name="Google Shape;1622;p17"/>
          <p:cNvSpPr txBox="1">
            <a:spLocks noGrp="1"/>
          </p:cNvSpPr>
          <p:nvPr>
            <p:ph type="title"/>
          </p:nvPr>
        </p:nvSpPr>
        <p:spPr>
          <a:xfrm>
            <a:off x="4585925" y="1528000"/>
            <a:ext cx="3838200" cy="12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71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623" name="Google Shape;1623;p17"/>
          <p:cNvPicPr preferRelativeResize="0"/>
          <p:nvPr/>
        </p:nvPicPr>
        <p:blipFill>
          <a:blip r:embed="rId2">
            <a:alphaModFix amt="50000"/>
          </a:blip>
          <a:stretch>
            <a:fillRect/>
          </a:stretch>
        </p:blipFill>
        <p:spPr>
          <a:xfrm>
            <a:off x="-263200" y="2507880"/>
            <a:ext cx="3742525" cy="3347995"/>
          </a:xfrm>
          <a:prstGeom prst="rect">
            <a:avLst/>
          </a:prstGeom>
          <a:noFill/>
          <a:ln>
            <a:noFill/>
          </a:ln>
        </p:spPr>
      </p:pic>
      <p:pic>
        <p:nvPicPr>
          <p:cNvPr id="1624" name="Google Shape;1624;p17"/>
          <p:cNvPicPr preferRelativeResize="0"/>
          <p:nvPr/>
        </p:nvPicPr>
        <p:blipFill>
          <a:blip r:embed="rId2">
            <a:alphaModFix amt="50000"/>
          </a:blip>
          <a:stretch>
            <a:fillRect/>
          </a:stretch>
        </p:blipFill>
        <p:spPr>
          <a:xfrm>
            <a:off x="-263200" y="-825620"/>
            <a:ext cx="3742525" cy="334799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25">
            <a:alphaModFix/>
          </a:blip>
          <a:stretch>
            <a:fillRect/>
          </a:stretch>
        </p:blipFill>
        <p:spPr>
          <a:xfrm>
            <a:off x="19758" y="0"/>
            <a:ext cx="9104486" cy="5143501"/>
          </a:xfrm>
          <a:prstGeom prst="rect">
            <a:avLst/>
          </a:prstGeom>
          <a:noFill/>
          <a:ln>
            <a:noFill/>
          </a:ln>
        </p:spPr>
      </p:pic>
      <p:sp>
        <p:nvSpPr>
          <p:cNvPr id="7" name="Google Shape;7;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Denk One"/>
              <a:buNone/>
              <a:defRPr sz="2800" b="1">
                <a:solidFill>
                  <a:schemeClr val="dk1"/>
                </a:solidFill>
                <a:latin typeface="Denk One"/>
                <a:ea typeface="Denk One"/>
                <a:cs typeface="Denk One"/>
                <a:sym typeface="Denk One"/>
              </a:defRPr>
            </a:lvl1pPr>
            <a:lvl2pPr lvl="1">
              <a:spcBef>
                <a:spcPts val="0"/>
              </a:spcBef>
              <a:spcAft>
                <a:spcPts val="0"/>
              </a:spcAft>
              <a:buClr>
                <a:schemeClr val="dk1"/>
              </a:buClr>
              <a:buSzPts val="3000"/>
              <a:buNone/>
              <a:defRPr sz="3000">
                <a:solidFill>
                  <a:schemeClr val="dk1"/>
                </a:solidFill>
              </a:defRPr>
            </a:lvl2pPr>
            <a:lvl3pPr lvl="2">
              <a:spcBef>
                <a:spcPts val="0"/>
              </a:spcBef>
              <a:spcAft>
                <a:spcPts val="0"/>
              </a:spcAft>
              <a:buClr>
                <a:schemeClr val="dk1"/>
              </a:buClr>
              <a:buSzPts val="3000"/>
              <a:buNone/>
              <a:defRPr sz="3000">
                <a:solidFill>
                  <a:schemeClr val="dk1"/>
                </a:solidFill>
              </a:defRPr>
            </a:lvl3pPr>
            <a:lvl4pPr lvl="3">
              <a:spcBef>
                <a:spcPts val="0"/>
              </a:spcBef>
              <a:spcAft>
                <a:spcPts val="0"/>
              </a:spcAft>
              <a:buClr>
                <a:schemeClr val="dk1"/>
              </a:buClr>
              <a:buSzPts val="3000"/>
              <a:buNone/>
              <a:defRPr sz="3000">
                <a:solidFill>
                  <a:schemeClr val="dk1"/>
                </a:solidFill>
              </a:defRPr>
            </a:lvl4pPr>
            <a:lvl5pPr lvl="4">
              <a:spcBef>
                <a:spcPts val="0"/>
              </a:spcBef>
              <a:spcAft>
                <a:spcPts val="0"/>
              </a:spcAft>
              <a:buClr>
                <a:schemeClr val="dk1"/>
              </a:buClr>
              <a:buSzPts val="3000"/>
              <a:buNone/>
              <a:defRPr sz="3000">
                <a:solidFill>
                  <a:schemeClr val="dk1"/>
                </a:solidFill>
              </a:defRPr>
            </a:lvl5pPr>
            <a:lvl6pPr lvl="5">
              <a:spcBef>
                <a:spcPts val="0"/>
              </a:spcBef>
              <a:spcAft>
                <a:spcPts val="0"/>
              </a:spcAft>
              <a:buClr>
                <a:schemeClr val="dk1"/>
              </a:buClr>
              <a:buSzPts val="3000"/>
              <a:buNone/>
              <a:defRPr sz="3000">
                <a:solidFill>
                  <a:schemeClr val="dk1"/>
                </a:solidFill>
              </a:defRPr>
            </a:lvl6pPr>
            <a:lvl7pPr lvl="6">
              <a:spcBef>
                <a:spcPts val="0"/>
              </a:spcBef>
              <a:spcAft>
                <a:spcPts val="0"/>
              </a:spcAft>
              <a:buClr>
                <a:schemeClr val="dk1"/>
              </a:buClr>
              <a:buSzPts val="3000"/>
              <a:buNone/>
              <a:defRPr sz="3000">
                <a:solidFill>
                  <a:schemeClr val="dk1"/>
                </a:solidFill>
              </a:defRPr>
            </a:lvl7pPr>
            <a:lvl8pPr lvl="7">
              <a:spcBef>
                <a:spcPts val="0"/>
              </a:spcBef>
              <a:spcAft>
                <a:spcPts val="0"/>
              </a:spcAft>
              <a:buClr>
                <a:schemeClr val="dk1"/>
              </a:buClr>
              <a:buSzPts val="3000"/>
              <a:buNone/>
              <a:defRPr sz="3000">
                <a:solidFill>
                  <a:schemeClr val="dk1"/>
                </a:solidFill>
              </a:defRPr>
            </a:lvl8pPr>
            <a:lvl9pPr lvl="8">
              <a:spcBef>
                <a:spcPts val="0"/>
              </a:spcBef>
              <a:spcAft>
                <a:spcPts val="0"/>
              </a:spcAft>
              <a:buClr>
                <a:schemeClr val="dk1"/>
              </a:buClr>
              <a:buSzPts val="3000"/>
              <a:buNone/>
              <a:defRPr sz="3000">
                <a:solidFill>
                  <a:schemeClr val="dk1"/>
                </a:solidFill>
              </a:defRPr>
            </a:lvl9pPr>
          </a:lstStyle>
          <a:p>
            <a:endParaRPr/>
          </a:p>
        </p:txBody>
      </p:sp>
      <p:sp>
        <p:nvSpPr>
          <p:cNvPr id="8" name="Google Shape;8;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marL="914400" lvl="1"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marL="1371600" lvl="2"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marL="1828800" lvl="3"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marL="2286000" lvl="4"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marL="2743200" lvl="5"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marL="3200400" lvl="6"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marL="3657600" lvl="7"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marL="4114800" lvl="8"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8" r:id="rId6"/>
    <p:sldLayoutId id="2147483659" r:id="rId7"/>
    <p:sldLayoutId id="2147483662" r:id="rId8"/>
    <p:sldLayoutId id="2147483663" r:id="rId9"/>
    <p:sldLayoutId id="2147483665" r:id="rId10"/>
    <p:sldLayoutId id="2147483667" r:id="rId11"/>
    <p:sldLayoutId id="2147483668" r:id="rId12"/>
    <p:sldLayoutId id="2147483671" r:id="rId13"/>
    <p:sldLayoutId id="2147483678" r:id="rId14"/>
    <p:sldLayoutId id="2147483680" r:id="rId15"/>
    <p:sldLayoutId id="2147483688" r:id="rId16"/>
    <p:sldLayoutId id="2147483689" r:id="rId17"/>
    <p:sldLayoutId id="2147483690" r:id="rId18"/>
    <p:sldLayoutId id="2147483694" r:id="rId19"/>
    <p:sldLayoutId id="2147483695" r:id="rId20"/>
    <p:sldLayoutId id="2147483696" r:id="rId21"/>
    <p:sldLayoutId id="2147483697" r:id="rId22"/>
    <p:sldLayoutId id="2147483698"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22"/>
        <p:cNvGrpSpPr/>
        <p:nvPr/>
      </p:nvGrpSpPr>
      <p:grpSpPr>
        <a:xfrm>
          <a:off x="0" y="0"/>
          <a:ext cx="0" cy="0"/>
          <a:chOff x="0" y="0"/>
          <a:chExt cx="0" cy="0"/>
        </a:xfrm>
      </p:grpSpPr>
      <p:sp>
        <p:nvSpPr>
          <p:cNvPr id="4123" name="Google Shape;4123;p58"/>
          <p:cNvSpPr txBox="1">
            <a:spLocks noGrp="1"/>
          </p:cNvSpPr>
          <p:nvPr>
            <p:ph type="subTitle" idx="1"/>
          </p:nvPr>
        </p:nvSpPr>
        <p:spPr>
          <a:xfrm>
            <a:off x="2320200" y="4583022"/>
            <a:ext cx="3852000" cy="45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GIÁO VIÊN:</a:t>
            </a:r>
            <a:endParaRPr dirty="0"/>
          </a:p>
        </p:txBody>
      </p:sp>
      <p:sp>
        <p:nvSpPr>
          <p:cNvPr id="4126" name="Google Shape;4126;p58"/>
          <p:cNvSpPr txBox="1">
            <a:spLocks noGrp="1"/>
          </p:cNvSpPr>
          <p:nvPr>
            <p:ph type="ctrTitle"/>
          </p:nvPr>
        </p:nvSpPr>
        <p:spPr>
          <a:xfrm>
            <a:off x="675176" y="1265550"/>
            <a:ext cx="5497024" cy="261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5000" dirty="0"/>
              <a:t>CHÀO CÁC EM HỌC SINH LỚP… ĐẾN VỚI TIẾT HỌC HÔM NAY!</a:t>
            </a:r>
            <a:endParaRPr sz="5000" dirty="0">
              <a:solidFill>
                <a:schemeClr val="dk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61"/>
        <p:cNvGrpSpPr/>
        <p:nvPr/>
      </p:nvGrpSpPr>
      <p:grpSpPr>
        <a:xfrm>
          <a:off x="0" y="0"/>
          <a:ext cx="0" cy="0"/>
          <a:chOff x="0" y="0"/>
          <a:chExt cx="0" cy="0"/>
        </a:xfrm>
      </p:grpSpPr>
      <p:sp>
        <p:nvSpPr>
          <p:cNvPr id="4462" name="Google Shape;4462;p67"/>
          <p:cNvSpPr txBox="1">
            <a:spLocks noGrp="1"/>
          </p:cNvSpPr>
          <p:nvPr>
            <p:ph type="title"/>
          </p:nvPr>
        </p:nvSpPr>
        <p:spPr>
          <a:xfrm>
            <a:off x="2290025" y="3400590"/>
            <a:ext cx="4563900"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0" dirty="0"/>
              <a:t>-SƯU TẦM-</a:t>
            </a:r>
            <a:endParaRPr b="0" dirty="0">
              <a:solidFill>
                <a:schemeClr val="dk2"/>
              </a:solidFill>
            </a:endParaRPr>
          </a:p>
        </p:txBody>
      </p:sp>
      <p:sp>
        <p:nvSpPr>
          <p:cNvPr id="4463" name="Google Shape;4463;p67"/>
          <p:cNvSpPr txBox="1">
            <a:spLocks noGrp="1"/>
          </p:cNvSpPr>
          <p:nvPr>
            <p:ph type="subTitle" idx="1"/>
          </p:nvPr>
        </p:nvSpPr>
        <p:spPr>
          <a:xfrm>
            <a:off x="1799850" y="1416550"/>
            <a:ext cx="5537700" cy="19842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dirty="0"/>
              <a:t>“</a:t>
            </a:r>
            <a:r>
              <a:rPr lang="vi-VN" dirty="0"/>
              <a:t>Bà cũng như mẹ, chỉ là những phụ nữ bình thường, nhưng đồng thời cũng là người vĩ đại nhất cuộc đời chúng ta.</a:t>
            </a:r>
            <a:r>
              <a:rPr lang="en" dirty="0"/>
              <a:t>”</a:t>
            </a: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82"/>
        <p:cNvGrpSpPr/>
        <p:nvPr/>
      </p:nvGrpSpPr>
      <p:grpSpPr>
        <a:xfrm>
          <a:off x="0" y="0"/>
          <a:ext cx="0" cy="0"/>
          <a:chOff x="0" y="0"/>
          <a:chExt cx="0" cy="0"/>
        </a:xfrm>
      </p:grpSpPr>
      <p:sp>
        <p:nvSpPr>
          <p:cNvPr id="4483" name="Google Shape;4483;p69"/>
          <p:cNvSpPr/>
          <p:nvPr/>
        </p:nvSpPr>
        <p:spPr>
          <a:xfrm>
            <a:off x="3817404" y="944054"/>
            <a:ext cx="1623469" cy="1401468"/>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69"/>
          <p:cNvSpPr txBox="1">
            <a:spLocks noGrp="1"/>
          </p:cNvSpPr>
          <p:nvPr>
            <p:ph type="title"/>
          </p:nvPr>
        </p:nvSpPr>
        <p:spPr>
          <a:xfrm>
            <a:off x="2020450" y="2332025"/>
            <a:ext cx="5491974"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HÌNH ẢNH NGƯỜI BÀ</a:t>
            </a:r>
            <a:endParaRPr dirty="0"/>
          </a:p>
        </p:txBody>
      </p:sp>
      <p:sp>
        <p:nvSpPr>
          <p:cNvPr id="4485" name="Google Shape;4485;p69"/>
          <p:cNvSpPr txBox="1">
            <a:spLocks noGrp="1"/>
          </p:cNvSpPr>
          <p:nvPr>
            <p:ph type="title" idx="2"/>
          </p:nvPr>
        </p:nvSpPr>
        <p:spPr>
          <a:xfrm>
            <a:off x="3903525" y="1337825"/>
            <a:ext cx="1332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Tree>
    <p:extLst>
      <p:ext uri="{BB962C8B-B14F-4D97-AF65-F5344CB8AC3E}">
        <p14:creationId xmlns:p14="http://schemas.microsoft.com/office/powerpoint/2010/main" val="61014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83"/>
                                        </p:tgtEl>
                                        <p:attrNameLst>
                                          <p:attrName>style.visibility</p:attrName>
                                        </p:attrNameLst>
                                      </p:cBhvr>
                                      <p:to>
                                        <p:strVal val="visible"/>
                                      </p:to>
                                    </p:set>
                                    <p:animEffect transition="in" filter="fade">
                                      <p:cBhvr>
                                        <p:cTn id="7" dur="600"/>
                                        <p:tgtEl>
                                          <p:spTgt spid="4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67"/>
        <p:cNvGrpSpPr/>
        <p:nvPr/>
      </p:nvGrpSpPr>
      <p:grpSpPr>
        <a:xfrm>
          <a:off x="0" y="0"/>
          <a:ext cx="0" cy="0"/>
          <a:chOff x="0" y="0"/>
          <a:chExt cx="0" cy="0"/>
        </a:xfrm>
      </p:grpSpPr>
      <p:sp>
        <p:nvSpPr>
          <p:cNvPr id="4" name="TextBox 3">
            <a:extLst>
              <a:ext uri="{FF2B5EF4-FFF2-40B4-BE49-F238E27FC236}">
                <a16:creationId xmlns="" xmlns:a16="http://schemas.microsoft.com/office/drawing/2014/main" id="{411AC8B2-3086-107C-E1BF-B478F82A95F6}"/>
              </a:ext>
            </a:extLst>
          </p:cNvPr>
          <p:cNvSpPr txBox="1"/>
          <p:nvPr/>
        </p:nvSpPr>
        <p:spPr>
          <a:xfrm>
            <a:off x="254523" y="572700"/>
            <a:ext cx="7701699" cy="273921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just">
              <a:lnSpc>
                <a:spcPct val="115000"/>
              </a:lnSpc>
            </a:pPr>
            <a:r>
              <a:rPr lang="vi-VN"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Bà hay bày cho tôi cách chơi với những chiếc lá:</a:t>
            </a:r>
            <a:endParaRPr lang="x-none" sz="2000" dirty="0">
              <a:effectLst/>
              <a:latin typeface=".VnTime"/>
              <a:ea typeface="Times New Roman" panose="02020603050405020304" pitchFamily="18" charset="0"/>
              <a:cs typeface="Times New Roman" panose="02020603050405020304" pitchFamily="18" charset="0"/>
            </a:endParaRPr>
          </a:p>
          <a:p>
            <a:pPr algn="just">
              <a:lnSpc>
                <a:spcPct val="115000"/>
              </a:lnSpc>
            </a:pPr>
            <a:r>
              <a:rPr lang="vi-VN"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lá dừa thết cào cào, chim sẻ, rết.</a:t>
            </a:r>
            <a:endParaRPr lang="x-none" sz="2000" dirty="0">
              <a:effectLst/>
              <a:latin typeface=".VnTime"/>
              <a:ea typeface="Times New Roman" panose="02020603050405020304" pitchFamily="18" charset="0"/>
              <a:cs typeface="Times New Roman" panose="02020603050405020304" pitchFamily="18" charset="0"/>
            </a:endParaRPr>
          </a:p>
          <a:p>
            <a:pPr algn="just">
              <a:lnSpc>
                <a:spcPct val="115000"/>
              </a:lnSpc>
            </a:pPr>
            <a:r>
              <a:rPr lang="vi-VN"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lá cau kiểng làm lồng đèn.</a:t>
            </a:r>
            <a:endParaRPr lang="x-none" sz="2000" dirty="0">
              <a:effectLst/>
              <a:latin typeface=".VnTime"/>
              <a:ea typeface="Times New Roman" panose="02020603050405020304" pitchFamily="18" charset="0"/>
              <a:cs typeface="Times New Roman" panose="02020603050405020304" pitchFamily="18" charset="0"/>
            </a:endParaRPr>
          </a:p>
          <a:p>
            <a:r>
              <a:rPr lang="vi-VN" sz="2000" kern="0" dirty="0">
                <a:solidFill>
                  <a:srgbClr val="002060"/>
                </a:solidFill>
                <a:effectLst/>
                <a:latin typeface="Times New Roman" panose="02020603050405020304" pitchFamily="18" charset="0"/>
                <a:ea typeface="Times New Roman" panose="02020603050405020304" pitchFamily="18" charset="0"/>
              </a:rPr>
              <a:t>+ lá chuối đan nong mốt, nong hai.</a:t>
            </a:r>
            <a:r>
              <a:rPr lang="x-none" sz="2000" dirty="0">
                <a:effectLst/>
              </a:rPr>
              <a:t> </a:t>
            </a:r>
          </a:p>
          <a:p>
            <a:pPr algn="just">
              <a:lnSpc>
                <a:spcPct val="115000"/>
              </a:lnSpc>
            </a:pPr>
            <a:r>
              <a:rPr lang="vi-VN"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làm đầu trâu bằng lá xoài.</a:t>
            </a:r>
            <a:endParaRPr lang="x-none" sz="2000" dirty="0">
              <a:effectLst/>
              <a:latin typeface=".VnTime"/>
              <a:ea typeface="Times New Roman" panose="02020603050405020304" pitchFamily="18" charset="0"/>
              <a:cs typeface="Times New Roman" panose="02020603050405020304" pitchFamily="18" charset="0"/>
            </a:endParaRPr>
          </a:p>
          <a:p>
            <a:r>
              <a:rPr lang="vi-VN" sz="2000" kern="0" dirty="0">
                <a:solidFill>
                  <a:srgbClr val="002060"/>
                </a:solidFill>
                <a:effectLst/>
                <a:latin typeface="Times New Roman" panose="02020603050405020304" pitchFamily="18" charset="0"/>
                <a:ea typeface="Times New Roman" panose="02020603050405020304" pitchFamily="18" charset="0"/>
              </a:rPr>
              <a:t>+ lá dừa nước làm cái làn xách đi hái hoa, bắt bướm.</a:t>
            </a:r>
            <a:r>
              <a:rPr lang="x-none" sz="2000" dirty="0">
                <a:effectLst/>
              </a:rPr>
              <a:t> </a:t>
            </a:r>
          </a:p>
          <a:p>
            <a:r>
              <a:rPr lang="vi-VN" sz="2000" kern="0" dirty="0">
                <a:solidFill>
                  <a:srgbClr val="002060"/>
                </a:solidFill>
                <a:effectLst/>
                <a:latin typeface="Times New Roman" panose="02020603050405020304" pitchFamily="18" charset="0"/>
                <a:ea typeface="Times New Roman" panose="02020603050405020304" pitchFamily="18" charset="0"/>
              </a:rPr>
              <a:t>- Nấu nồi lá xông mỗi khi cháu bệnh</a:t>
            </a:r>
            <a:r>
              <a:rPr lang="x-none" sz="2000" kern="0" dirty="0">
                <a:solidFill>
                  <a:srgbClr val="002060"/>
                </a:solidFill>
                <a:latin typeface="Times New Roman" panose="02020603050405020304" pitchFamily="18" charset="0"/>
                <a:ea typeface="Times New Roman" panose="02020603050405020304" pitchFamily="18" charset="0"/>
              </a:rPr>
              <a:t>.</a:t>
            </a:r>
          </a:p>
          <a:p>
            <a:r>
              <a:rPr lang="vi-VN" sz="2000" kern="0" dirty="0">
                <a:solidFill>
                  <a:srgbClr val="002060"/>
                </a:solidFill>
                <a:effectLst/>
                <a:latin typeface="Times New Roman" panose="02020603050405020304" pitchFamily="18" charset="0"/>
                <a:ea typeface="Times New Roman" panose="02020603050405020304" pitchFamily="18" charset="0"/>
              </a:rPr>
              <a:t>- Dùng lá tràm khuynh diệp chuẩn bị cho sự ra đi của ông.</a:t>
            </a:r>
            <a:r>
              <a:rPr lang="x-none" sz="2000" dirty="0">
                <a:effectLst/>
              </a:rPr>
              <a:t> </a:t>
            </a:r>
            <a:endParaRPr lang="x-none" sz="2000" dirty="0"/>
          </a:p>
        </p:txBody>
      </p:sp>
      <p:sp>
        <p:nvSpPr>
          <p:cNvPr id="5" name="Teardrop 4">
            <a:extLst>
              <a:ext uri="{FF2B5EF4-FFF2-40B4-BE49-F238E27FC236}">
                <a16:creationId xmlns="" xmlns:a16="http://schemas.microsoft.com/office/drawing/2014/main" id="{F296AE7B-FA05-7CED-5D6E-0489AAD8C302}"/>
              </a:ext>
            </a:extLst>
          </p:cNvPr>
          <p:cNvSpPr/>
          <p:nvPr/>
        </p:nvSpPr>
        <p:spPr>
          <a:xfrm>
            <a:off x="141401" y="3421930"/>
            <a:ext cx="8663233" cy="1721570"/>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15000"/>
              </a:lnSpc>
            </a:pPr>
            <a:r>
              <a:rPr lang="vi-VN" sz="2200" b="1" u="sng"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Nhận xét</a:t>
            </a:r>
            <a:r>
              <a:rPr lang="vi-VN" sz="2200" b="1"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x-none" sz="1800" dirty="0">
              <a:effectLst/>
              <a:latin typeface=".VnTime"/>
              <a:ea typeface="Times New Roman" panose="02020603050405020304" pitchFamily="18" charset="0"/>
              <a:cs typeface="Times New Roman" panose="02020603050405020304" pitchFamily="18" charset="0"/>
            </a:endParaRPr>
          </a:p>
          <a:p>
            <a:pPr algn="just">
              <a:lnSpc>
                <a:spcPct val="115000"/>
              </a:lnSpc>
            </a:pPr>
            <a:r>
              <a:rPr lang="vi-VN"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Nghệ thuật: kể, miêu tả; lối hành văn gần gũi, chân thực.</a:t>
            </a:r>
            <a:endParaRPr lang="x-none" sz="2000" dirty="0">
              <a:effectLst/>
              <a:latin typeface=".VnTime"/>
              <a:ea typeface="Times New Roman" panose="02020603050405020304" pitchFamily="18" charset="0"/>
              <a:cs typeface="Times New Roman" panose="02020603050405020304" pitchFamily="18" charset="0"/>
            </a:endParaRPr>
          </a:p>
          <a:p>
            <a:r>
              <a:rPr lang="vi-VN" sz="2000" kern="0" dirty="0">
                <a:solidFill>
                  <a:srgbClr val="002060"/>
                </a:solidFill>
                <a:effectLst/>
                <a:latin typeface="Times New Roman" panose="02020603050405020304" pitchFamily="18" charset="0"/>
                <a:ea typeface="Times New Roman" panose="02020603050405020304" pitchFamily="18" charset="0"/>
              </a:rPr>
              <a:t>- Bà là một phụ nữ khéo léo, đảm đang, hết lòng thương yêu, quan tâm người thân của mình.</a:t>
            </a:r>
            <a:r>
              <a:rPr lang="x-none" sz="2000" dirty="0">
                <a:effectLst/>
              </a:rPr>
              <a:t> </a:t>
            </a:r>
            <a:endParaRPr lang="x-none" sz="2000" dirty="0"/>
          </a:p>
        </p:txBody>
      </p:sp>
      <p:sp>
        <p:nvSpPr>
          <p:cNvPr id="4468" name="Google Shape;4468;p68"/>
          <p:cNvSpPr txBox="1">
            <a:spLocks noGrp="1"/>
          </p:cNvSpPr>
          <p:nvPr>
            <p:ph type="title"/>
          </p:nvPr>
        </p:nvSpPr>
        <p:spPr>
          <a:xfrm>
            <a:off x="-531074" y="0"/>
            <a:ext cx="443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 </a:t>
            </a:r>
            <a:r>
              <a:rPr lang="en" dirty="0" err="1"/>
              <a:t>Hình</a:t>
            </a:r>
            <a:r>
              <a:rPr lang="en" dirty="0"/>
              <a:t> </a:t>
            </a:r>
            <a:r>
              <a:rPr lang="en" dirty="0" err="1"/>
              <a:t>ảnh</a:t>
            </a:r>
            <a:r>
              <a:rPr lang="en" dirty="0"/>
              <a:t> </a:t>
            </a:r>
            <a:r>
              <a:rPr lang="en" dirty="0" err="1"/>
              <a:t>người</a:t>
            </a:r>
            <a:r>
              <a:rPr lang="en" dirty="0"/>
              <a:t> </a:t>
            </a:r>
            <a:r>
              <a:rPr lang="en" dirty="0" err="1"/>
              <a:t>bà</a:t>
            </a:r>
            <a:endParaRPr dirty="0">
              <a:solidFill>
                <a:schemeClr val="dk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82"/>
        <p:cNvGrpSpPr/>
        <p:nvPr/>
      </p:nvGrpSpPr>
      <p:grpSpPr>
        <a:xfrm>
          <a:off x="0" y="0"/>
          <a:ext cx="0" cy="0"/>
          <a:chOff x="0" y="0"/>
          <a:chExt cx="0" cy="0"/>
        </a:xfrm>
      </p:grpSpPr>
      <p:sp>
        <p:nvSpPr>
          <p:cNvPr id="4483" name="Google Shape;4483;p69"/>
          <p:cNvSpPr/>
          <p:nvPr/>
        </p:nvSpPr>
        <p:spPr>
          <a:xfrm>
            <a:off x="3817404" y="944054"/>
            <a:ext cx="1623469" cy="1401468"/>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69"/>
          <p:cNvSpPr txBox="1">
            <a:spLocks noGrp="1"/>
          </p:cNvSpPr>
          <p:nvPr>
            <p:ph type="title"/>
          </p:nvPr>
        </p:nvSpPr>
        <p:spPr>
          <a:xfrm>
            <a:off x="1748680" y="2377079"/>
            <a:ext cx="5760915"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TÌNH CẢM ĐỐI VỚI BÀ</a:t>
            </a:r>
            <a:endParaRPr dirty="0"/>
          </a:p>
        </p:txBody>
      </p:sp>
      <p:sp>
        <p:nvSpPr>
          <p:cNvPr id="4485" name="Google Shape;4485;p69"/>
          <p:cNvSpPr txBox="1">
            <a:spLocks noGrp="1"/>
          </p:cNvSpPr>
          <p:nvPr>
            <p:ph type="title" idx="2"/>
          </p:nvPr>
        </p:nvSpPr>
        <p:spPr>
          <a:xfrm>
            <a:off x="3903525" y="1337825"/>
            <a:ext cx="1332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83"/>
                                        </p:tgtEl>
                                        <p:attrNameLst>
                                          <p:attrName>style.visibility</p:attrName>
                                        </p:attrNameLst>
                                      </p:cBhvr>
                                      <p:to>
                                        <p:strVal val="visible"/>
                                      </p:to>
                                    </p:set>
                                    <p:animEffect transition="in" filter="fade">
                                      <p:cBhvr>
                                        <p:cTn id="7" dur="600"/>
                                        <p:tgtEl>
                                          <p:spTgt spid="4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90"/>
        <p:cNvGrpSpPr/>
        <p:nvPr/>
      </p:nvGrpSpPr>
      <p:grpSpPr>
        <a:xfrm>
          <a:off x="0" y="0"/>
          <a:ext cx="0" cy="0"/>
          <a:chOff x="0" y="0"/>
          <a:chExt cx="0" cy="0"/>
        </a:xfrm>
      </p:grpSpPr>
      <p:sp>
        <p:nvSpPr>
          <p:cNvPr id="4491" name="Google Shape;4491;p70"/>
          <p:cNvSpPr txBox="1">
            <a:spLocks noGrp="1"/>
          </p:cNvSpPr>
          <p:nvPr>
            <p:ph type="title"/>
          </p:nvPr>
        </p:nvSpPr>
        <p:spPr>
          <a:xfrm>
            <a:off x="370986" y="44965"/>
            <a:ext cx="5865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t>2. </a:t>
            </a:r>
            <a:r>
              <a:rPr lang="en" sz="2500" dirty="0" err="1"/>
              <a:t>Tình</a:t>
            </a:r>
            <a:r>
              <a:rPr lang="en" sz="2500" dirty="0"/>
              <a:t> </a:t>
            </a:r>
            <a:r>
              <a:rPr lang="en" sz="2500" dirty="0" err="1"/>
              <a:t>cảm</a:t>
            </a:r>
            <a:r>
              <a:rPr lang="en" sz="2500" dirty="0"/>
              <a:t> </a:t>
            </a:r>
            <a:r>
              <a:rPr lang="en" sz="2500" dirty="0" err="1"/>
              <a:t>đối</a:t>
            </a:r>
            <a:r>
              <a:rPr lang="en" sz="2500" dirty="0"/>
              <a:t> </a:t>
            </a:r>
            <a:r>
              <a:rPr lang="en" sz="2500" dirty="0" err="1"/>
              <a:t>với</a:t>
            </a:r>
            <a:r>
              <a:rPr lang="en" sz="2500" dirty="0"/>
              <a:t> </a:t>
            </a:r>
            <a:r>
              <a:rPr lang="en" sz="2500" dirty="0" err="1"/>
              <a:t>bà</a:t>
            </a:r>
            <a:endParaRPr sz="2500" dirty="0">
              <a:solidFill>
                <a:schemeClr val="dk2"/>
              </a:solidFill>
            </a:endParaRPr>
          </a:p>
        </p:txBody>
      </p:sp>
      <p:sp>
        <p:nvSpPr>
          <p:cNvPr id="18" name="TextBox 17">
            <a:extLst>
              <a:ext uri="{FF2B5EF4-FFF2-40B4-BE49-F238E27FC236}">
                <a16:creationId xmlns="" xmlns:a16="http://schemas.microsoft.com/office/drawing/2014/main" id="{E6392A34-2814-7ADC-F794-41B8E3687CEB}"/>
              </a:ext>
            </a:extLst>
          </p:cNvPr>
          <p:cNvSpPr txBox="1"/>
          <p:nvPr/>
        </p:nvSpPr>
        <p:spPr>
          <a:xfrm>
            <a:off x="161365" y="598836"/>
            <a:ext cx="8746283" cy="200054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endParaRPr lang="x-none" sz="1600" dirty="0">
              <a:effectLst/>
            </a:endParaRPr>
          </a:p>
          <a:p>
            <a:pPr marR="27305" algn="just">
              <a:lnSpc>
                <a:spcPct val="115000"/>
              </a:lnSpc>
            </a:pPr>
            <a:r>
              <a:rPr lang="vi-VN" sz="16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-Tận mắt chứng kiến quá trình bà chuẩn bị lá tràm khuynh diệp cho sự ra đi của ông:</a:t>
            </a:r>
            <a:br>
              <a:rPr lang="vi-VN" sz="16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br>
            <a:r>
              <a:rPr lang="vi-VN" sz="16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sai anh rể ra ngoài bưng hái lá tràm khuynh diệp.</a:t>
            </a:r>
            <a:endParaRPr lang="x-none" sz="1600" dirty="0">
              <a:effectLst/>
              <a:latin typeface=".VnTime"/>
              <a:ea typeface="Times New Roman" panose="02020603050405020304" pitchFamily="18" charset="0"/>
              <a:cs typeface="Times New Roman" panose="02020603050405020304" pitchFamily="18" charset="0"/>
            </a:endParaRPr>
          </a:p>
          <a:p>
            <a:pPr marR="27305" algn="just">
              <a:lnSpc>
                <a:spcPct val="115000"/>
              </a:lnSpc>
            </a:pPr>
            <a:r>
              <a:rPr lang="vi-VN" sz="16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phơi lá trước sân nhà.</a:t>
            </a:r>
            <a:endParaRPr lang="x-none" sz="1600" dirty="0">
              <a:effectLst/>
              <a:latin typeface=".VnTime"/>
              <a:ea typeface="Times New Roman" panose="02020603050405020304" pitchFamily="18" charset="0"/>
              <a:cs typeface="Times New Roman" panose="02020603050405020304" pitchFamily="18" charset="0"/>
            </a:endParaRPr>
          </a:p>
          <a:p>
            <a:pPr marR="27305" algn="just">
              <a:lnSpc>
                <a:spcPct val="115000"/>
              </a:lnSpc>
            </a:pPr>
            <a:r>
              <a:rPr lang="vi-VN" sz="16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Ba buổi chiều liên tục… đệm bàng to.</a:t>
            </a:r>
            <a:endParaRPr lang="x-none" sz="1600" dirty="0">
              <a:effectLst/>
              <a:latin typeface=".VnTime"/>
              <a:ea typeface="Times New Roman" panose="02020603050405020304" pitchFamily="18" charset="0"/>
              <a:cs typeface="Times New Roman" panose="02020603050405020304" pitchFamily="18" charset="0"/>
            </a:endParaRPr>
          </a:p>
          <a:p>
            <a:pPr marR="27305" algn="just">
              <a:lnSpc>
                <a:spcPct val="115000"/>
              </a:lnSpc>
            </a:pPr>
            <a:r>
              <a:rPr lang="vi-VN" sz="16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Bà im lặng làm… nhìn sao buồn quá.</a:t>
            </a:r>
            <a:endParaRPr lang="x-none" sz="1600" dirty="0">
              <a:effectLst/>
              <a:latin typeface=".VnTime"/>
              <a:ea typeface="Times New Roman" panose="02020603050405020304" pitchFamily="18" charset="0"/>
              <a:cs typeface="Times New Roman" panose="02020603050405020304" pitchFamily="18" charset="0"/>
            </a:endParaRPr>
          </a:p>
          <a:p>
            <a:r>
              <a:rPr lang="vi-VN" sz="1600" kern="0" dirty="0">
                <a:solidFill>
                  <a:srgbClr val="000000"/>
                </a:solidFill>
                <a:effectLst/>
                <a:latin typeface="Times New Roman" panose="02020603050405020304" pitchFamily="18" charset="0"/>
                <a:ea typeface="MS Mincho" panose="02020609040205080304" pitchFamily="49" charset="-128"/>
              </a:rPr>
              <a:t>+ sự tỉ mỉ… không dám hỏi.</a:t>
            </a:r>
            <a:r>
              <a:rPr lang="x-none" sz="1600" dirty="0">
                <a:effectLst/>
              </a:rPr>
              <a:t> </a:t>
            </a:r>
            <a:endParaRPr lang="x-none" sz="1600" dirty="0"/>
          </a:p>
        </p:txBody>
      </p:sp>
      <p:sp>
        <p:nvSpPr>
          <p:cNvPr id="22" name="TextBox 21">
            <a:extLst>
              <a:ext uri="{FF2B5EF4-FFF2-40B4-BE49-F238E27FC236}">
                <a16:creationId xmlns="" xmlns:a16="http://schemas.microsoft.com/office/drawing/2014/main" id="{36E13150-2FF3-195B-B203-A9B2E2E3F16B}"/>
              </a:ext>
            </a:extLst>
          </p:cNvPr>
          <p:cNvSpPr txBox="1"/>
          <p:nvPr/>
        </p:nvSpPr>
        <p:spPr>
          <a:xfrm>
            <a:off x="161365" y="3461164"/>
            <a:ext cx="8839200" cy="163737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R="27305" algn="just">
              <a:lnSpc>
                <a:spcPct val="115000"/>
              </a:lnSpc>
            </a:pPr>
            <a:r>
              <a:rPr lang="vi-VN" sz="2000" b="1" u="sng" dirty="0">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Nhận xét</a:t>
            </a:r>
            <a:r>
              <a:rPr lang="vi-VN" sz="1800" b="1" dirty="0">
                <a:solidFill>
                  <a:schemeClr val="accent4">
                    <a:lumMod val="50000"/>
                  </a:schemeClr>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x-none" sz="1800" b="1" dirty="0">
              <a:solidFill>
                <a:schemeClr val="accent4">
                  <a:lumMod val="50000"/>
                </a:schemeClr>
              </a:solidFill>
              <a:effectLst/>
              <a:latin typeface=".VnTime"/>
              <a:ea typeface="Times New Roman" panose="02020603050405020304" pitchFamily="18" charset="0"/>
              <a:cs typeface="Times New Roman" panose="02020603050405020304" pitchFamily="18" charset="0"/>
            </a:endParaRPr>
          </a:p>
          <a:p>
            <a:pPr marR="27305" algn="just">
              <a:lnSpc>
                <a:spcPct val="115000"/>
              </a:lnSpc>
            </a:pPr>
            <a:r>
              <a:rPr lang="vi-VN"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-Nghệ thuật:</a:t>
            </a:r>
            <a:r>
              <a:rPr lang="vi-VN" sz="1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sử dụng động từ, tính từ khéo léo, tinh tế; yếu tố kể, biểu cảm đan xen bộc lộ tâm tư, tình cảm của nhân vật “tôi” với bà.</a:t>
            </a:r>
            <a:endParaRPr lang="x-none" sz="1800" dirty="0">
              <a:effectLst/>
              <a:latin typeface=".VnTime"/>
              <a:ea typeface="Times New Roman" panose="02020603050405020304" pitchFamily="18" charset="0"/>
              <a:cs typeface="Times New Roman" panose="02020603050405020304" pitchFamily="18" charset="0"/>
            </a:endParaRPr>
          </a:p>
          <a:p>
            <a:r>
              <a:rPr lang="vi-VN" sz="1800" kern="0" dirty="0">
                <a:solidFill>
                  <a:srgbClr val="000000"/>
                </a:solidFill>
                <a:effectLst/>
                <a:latin typeface="Times New Roman" panose="02020603050405020304" pitchFamily="18" charset="0"/>
                <a:ea typeface="MS Mincho" panose="02020609040205080304" pitchFamily="49" charset="-128"/>
              </a:rPr>
              <a:t>-Tình cảm của cháu với bà là tha thiết, sâu sắc, nồng đượm, không gì có thể thay thế được; tuổi thơ đẹp đẽ của cháu gắn liền với những hình ảnh, sự việc liên quan tới bà.</a:t>
            </a:r>
            <a:r>
              <a:rPr lang="x-none" dirty="0">
                <a:effectLst/>
              </a:rPr>
              <a:t> </a:t>
            </a:r>
            <a:endParaRPr lang="x-non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0"/>
        <p:cNvGrpSpPr/>
        <p:nvPr/>
      </p:nvGrpSpPr>
      <p:grpSpPr>
        <a:xfrm>
          <a:off x="0" y="0"/>
          <a:ext cx="0" cy="0"/>
          <a:chOff x="0" y="0"/>
          <a:chExt cx="0" cy="0"/>
        </a:xfrm>
      </p:grpSpPr>
      <p:sp>
        <p:nvSpPr>
          <p:cNvPr id="4231" name="Google Shape;4231;p63"/>
          <p:cNvSpPr/>
          <p:nvPr/>
        </p:nvSpPr>
        <p:spPr>
          <a:xfrm rot="-4063411">
            <a:off x="593319" y="785988"/>
            <a:ext cx="4339274" cy="3830523"/>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2" name="Google Shape;4232;p63"/>
          <p:cNvGrpSpPr/>
          <p:nvPr/>
        </p:nvGrpSpPr>
        <p:grpSpPr>
          <a:xfrm>
            <a:off x="1520539" y="1291195"/>
            <a:ext cx="1300264" cy="2852472"/>
            <a:chOff x="2785375" y="2044600"/>
            <a:chExt cx="1033350" cy="2266925"/>
          </a:xfrm>
        </p:grpSpPr>
        <p:sp>
          <p:nvSpPr>
            <p:cNvPr id="4233" name="Google Shape;4233;p63"/>
            <p:cNvSpPr/>
            <p:nvPr/>
          </p:nvSpPr>
          <p:spPr>
            <a:xfrm>
              <a:off x="2954000" y="3453700"/>
              <a:ext cx="808900" cy="164075"/>
            </a:xfrm>
            <a:custGeom>
              <a:avLst/>
              <a:gdLst/>
              <a:ahLst/>
              <a:cxnLst/>
              <a:rect l="l" t="t" r="r" b="b"/>
              <a:pathLst>
                <a:path w="32356" h="6563" extrusionOk="0">
                  <a:moveTo>
                    <a:pt x="17231" y="0"/>
                  </a:moveTo>
                  <a:cubicBezTo>
                    <a:pt x="16458" y="0"/>
                    <a:pt x="15683" y="11"/>
                    <a:pt x="14906" y="34"/>
                  </a:cubicBezTo>
                  <a:cubicBezTo>
                    <a:pt x="12506" y="106"/>
                    <a:pt x="10081" y="250"/>
                    <a:pt x="7681" y="490"/>
                  </a:cubicBezTo>
                  <a:cubicBezTo>
                    <a:pt x="6553" y="610"/>
                    <a:pt x="5425" y="730"/>
                    <a:pt x="4297" y="922"/>
                  </a:cubicBezTo>
                  <a:cubicBezTo>
                    <a:pt x="3289" y="1090"/>
                    <a:pt x="2305" y="1330"/>
                    <a:pt x="1393" y="1762"/>
                  </a:cubicBezTo>
                  <a:cubicBezTo>
                    <a:pt x="1057" y="1930"/>
                    <a:pt x="744" y="2098"/>
                    <a:pt x="456" y="2314"/>
                  </a:cubicBezTo>
                  <a:cubicBezTo>
                    <a:pt x="444" y="2312"/>
                    <a:pt x="431" y="2310"/>
                    <a:pt x="418" y="2310"/>
                  </a:cubicBezTo>
                  <a:cubicBezTo>
                    <a:pt x="308" y="2310"/>
                    <a:pt x="190" y="2399"/>
                    <a:pt x="168" y="2506"/>
                  </a:cubicBezTo>
                  <a:cubicBezTo>
                    <a:pt x="168" y="2506"/>
                    <a:pt x="168" y="2506"/>
                    <a:pt x="168" y="2530"/>
                  </a:cubicBezTo>
                  <a:cubicBezTo>
                    <a:pt x="144" y="2530"/>
                    <a:pt x="144" y="2554"/>
                    <a:pt x="120" y="2554"/>
                  </a:cubicBezTo>
                  <a:cubicBezTo>
                    <a:pt x="0" y="2650"/>
                    <a:pt x="24" y="2866"/>
                    <a:pt x="120" y="2962"/>
                  </a:cubicBezTo>
                  <a:cubicBezTo>
                    <a:pt x="144" y="2962"/>
                    <a:pt x="144" y="2986"/>
                    <a:pt x="168" y="3010"/>
                  </a:cubicBezTo>
                  <a:cubicBezTo>
                    <a:pt x="288" y="3634"/>
                    <a:pt x="792" y="4138"/>
                    <a:pt x="1393" y="4450"/>
                  </a:cubicBezTo>
                  <a:cubicBezTo>
                    <a:pt x="1777" y="4642"/>
                    <a:pt x="2185" y="4786"/>
                    <a:pt x="2593" y="4906"/>
                  </a:cubicBezTo>
                  <a:cubicBezTo>
                    <a:pt x="3169" y="5050"/>
                    <a:pt x="3721" y="5170"/>
                    <a:pt x="4297" y="5314"/>
                  </a:cubicBezTo>
                  <a:cubicBezTo>
                    <a:pt x="6577" y="5818"/>
                    <a:pt x="8905" y="6154"/>
                    <a:pt x="11234" y="6371"/>
                  </a:cubicBezTo>
                  <a:cubicBezTo>
                    <a:pt x="12786" y="6499"/>
                    <a:pt x="14349" y="6563"/>
                    <a:pt x="15908" y="6563"/>
                  </a:cubicBezTo>
                  <a:cubicBezTo>
                    <a:pt x="16687" y="6563"/>
                    <a:pt x="17466" y="6547"/>
                    <a:pt x="18242" y="6515"/>
                  </a:cubicBezTo>
                  <a:cubicBezTo>
                    <a:pt x="20571" y="6419"/>
                    <a:pt x="22899" y="6154"/>
                    <a:pt x="25203" y="5746"/>
                  </a:cubicBezTo>
                  <a:cubicBezTo>
                    <a:pt x="27315" y="5386"/>
                    <a:pt x="29428" y="4834"/>
                    <a:pt x="31276" y="3682"/>
                  </a:cubicBezTo>
                  <a:cubicBezTo>
                    <a:pt x="31684" y="3442"/>
                    <a:pt x="32140" y="3130"/>
                    <a:pt x="32260" y="2626"/>
                  </a:cubicBezTo>
                  <a:cubicBezTo>
                    <a:pt x="32356" y="2242"/>
                    <a:pt x="32212" y="1882"/>
                    <a:pt x="31924" y="1594"/>
                  </a:cubicBezTo>
                  <a:cubicBezTo>
                    <a:pt x="31252" y="922"/>
                    <a:pt x="30220" y="874"/>
                    <a:pt x="29331" y="754"/>
                  </a:cubicBezTo>
                  <a:cubicBezTo>
                    <a:pt x="26931" y="442"/>
                    <a:pt x="24555" y="250"/>
                    <a:pt x="22155" y="130"/>
                  </a:cubicBezTo>
                  <a:cubicBezTo>
                    <a:pt x="20508" y="48"/>
                    <a:pt x="18872" y="0"/>
                    <a:pt x="17231" y="0"/>
                  </a:cubicBezTo>
                  <a:close/>
                </a:path>
              </a:pathLst>
            </a:custGeom>
            <a:solidFill>
              <a:srgbClr val="D8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63"/>
            <p:cNvSpPr/>
            <p:nvPr/>
          </p:nvSpPr>
          <p:spPr>
            <a:xfrm>
              <a:off x="3220425" y="2045000"/>
              <a:ext cx="176450" cy="755500"/>
            </a:xfrm>
            <a:custGeom>
              <a:avLst/>
              <a:gdLst/>
              <a:ahLst/>
              <a:cxnLst/>
              <a:rect l="l" t="t" r="r" b="b"/>
              <a:pathLst>
                <a:path w="7058" h="30220" extrusionOk="0">
                  <a:moveTo>
                    <a:pt x="193" y="0"/>
                  </a:moveTo>
                  <a:cubicBezTo>
                    <a:pt x="73" y="72"/>
                    <a:pt x="1" y="192"/>
                    <a:pt x="25" y="336"/>
                  </a:cubicBezTo>
                  <a:cubicBezTo>
                    <a:pt x="385" y="2184"/>
                    <a:pt x="1033" y="3937"/>
                    <a:pt x="1705" y="5689"/>
                  </a:cubicBezTo>
                  <a:cubicBezTo>
                    <a:pt x="2377" y="7417"/>
                    <a:pt x="3097" y="9145"/>
                    <a:pt x="3553" y="10945"/>
                  </a:cubicBezTo>
                  <a:cubicBezTo>
                    <a:pt x="4009" y="12722"/>
                    <a:pt x="4129" y="14546"/>
                    <a:pt x="3817" y="16346"/>
                  </a:cubicBezTo>
                  <a:cubicBezTo>
                    <a:pt x="3481" y="18170"/>
                    <a:pt x="2809" y="19922"/>
                    <a:pt x="2233" y="21698"/>
                  </a:cubicBezTo>
                  <a:cubicBezTo>
                    <a:pt x="1681" y="23427"/>
                    <a:pt x="1201" y="25251"/>
                    <a:pt x="1273" y="27075"/>
                  </a:cubicBezTo>
                  <a:cubicBezTo>
                    <a:pt x="1273" y="27075"/>
                    <a:pt x="1273" y="27099"/>
                    <a:pt x="1273" y="27099"/>
                  </a:cubicBezTo>
                  <a:cubicBezTo>
                    <a:pt x="1230" y="27069"/>
                    <a:pt x="1184" y="27056"/>
                    <a:pt x="1139" y="27056"/>
                  </a:cubicBezTo>
                  <a:cubicBezTo>
                    <a:pt x="931" y="27056"/>
                    <a:pt x="739" y="27334"/>
                    <a:pt x="937" y="27531"/>
                  </a:cubicBezTo>
                  <a:cubicBezTo>
                    <a:pt x="1897" y="28419"/>
                    <a:pt x="2857" y="29331"/>
                    <a:pt x="3817" y="30219"/>
                  </a:cubicBezTo>
                  <a:cubicBezTo>
                    <a:pt x="6049" y="26547"/>
                    <a:pt x="6145" y="22635"/>
                    <a:pt x="6601" y="18626"/>
                  </a:cubicBezTo>
                  <a:cubicBezTo>
                    <a:pt x="7057" y="15170"/>
                    <a:pt x="5473" y="12025"/>
                    <a:pt x="4249" y="8905"/>
                  </a:cubicBezTo>
                  <a:cubicBezTo>
                    <a:pt x="4033" y="8329"/>
                    <a:pt x="3577" y="7777"/>
                    <a:pt x="3361" y="7225"/>
                  </a:cubicBezTo>
                  <a:cubicBezTo>
                    <a:pt x="2233" y="4849"/>
                    <a:pt x="2041" y="2016"/>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63"/>
            <p:cNvSpPr/>
            <p:nvPr/>
          </p:nvSpPr>
          <p:spPr>
            <a:xfrm>
              <a:off x="3225225" y="2044600"/>
              <a:ext cx="211250" cy="796800"/>
            </a:xfrm>
            <a:custGeom>
              <a:avLst/>
              <a:gdLst/>
              <a:ahLst/>
              <a:cxnLst/>
              <a:rect l="l" t="t" r="r" b="b"/>
              <a:pathLst>
                <a:path w="8450" h="31872" extrusionOk="0">
                  <a:moveTo>
                    <a:pt x="92" y="1"/>
                  </a:moveTo>
                  <a:cubicBezTo>
                    <a:pt x="60" y="1"/>
                    <a:pt x="30" y="6"/>
                    <a:pt x="1" y="16"/>
                  </a:cubicBezTo>
                  <a:cubicBezTo>
                    <a:pt x="1849" y="2032"/>
                    <a:pt x="2041" y="4865"/>
                    <a:pt x="3169" y="7241"/>
                  </a:cubicBezTo>
                  <a:cubicBezTo>
                    <a:pt x="3385" y="7793"/>
                    <a:pt x="3841" y="8345"/>
                    <a:pt x="4057" y="8921"/>
                  </a:cubicBezTo>
                  <a:cubicBezTo>
                    <a:pt x="5281" y="12041"/>
                    <a:pt x="6865" y="15186"/>
                    <a:pt x="6409" y="18642"/>
                  </a:cubicBezTo>
                  <a:cubicBezTo>
                    <a:pt x="5953" y="22651"/>
                    <a:pt x="5857" y="26563"/>
                    <a:pt x="3625" y="30235"/>
                  </a:cubicBezTo>
                  <a:cubicBezTo>
                    <a:pt x="4201" y="30763"/>
                    <a:pt x="4753" y="31267"/>
                    <a:pt x="5305" y="31795"/>
                  </a:cubicBezTo>
                  <a:cubicBezTo>
                    <a:pt x="5357" y="31848"/>
                    <a:pt x="5425" y="31871"/>
                    <a:pt x="5493" y="31871"/>
                  </a:cubicBezTo>
                  <a:cubicBezTo>
                    <a:pt x="5612" y="31871"/>
                    <a:pt x="5731" y="31798"/>
                    <a:pt x="5761" y="31675"/>
                  </a:cubicBezTo>
                  <a:cubicBezTo>
                    <a:pt x="6505" y="29203"/>
                    <a:pt x="7153" y="26707"/>
                    <a:pt x="7681" y="24187"/>
                  </a:cubicBezTo>
                  <a:cubicBezTo>
                    <a:pt x="7945" y="22963"/>
                    <a:pt x="8209" y="21714"/>
                    <a:pt x="8329" y="20466"/>
                  </a:cubicBezTo>
                  <a:cubicBezTo>
                    <a:pt x="8449" y="19266"/>
                    <a:pt x="8401" y="18018"/>
                    <a:pt x="7969" y="16866"/>
                  </a:cubicBezTo>
                  <a:cubicBezTo>
                    <a:pt x="7777" y="16314"/>
                    <a:pt x="7513" y="15762"/>
                    <a:pt x="7321" y="15210"/>
                  </a:cubicBezTo>
                  <a:cubicBezTo>
                    <a:pt x="7105" y="14610"/>
                    <a:pt x="7057" y="14034"/>
                    <a:pt x="7033" y="13410"/>
                  </a:cubicBezTo>
                  <a:cubicBezTo>
                    <a:pt x="7009" y="12810"/>
                    <a:pt x="7009" y="12209"/>
                    <a:pt x="6841" y="11633"/>
                  </a:cubicBezTo>
                  <a:cubicBezTo>
                    <a:pt x="6721" y="11129"/>
                    <a:pt x="6529" y="10673"/>
                    <a:pt x="6289" y="10241"/>
                  </a:cubicBezTo>
                  <a:cubicBezTo>
                    <a:pt x="5785" y="9329"/>
                    <a:pt x="5113" y="8537"/>
                    <a:pt x="4537" y="7697"/>
                  </a:cubicBezTo>
                  <a:cubicBezTo>
                    <a:pt x="3985" y="6905"/>
                    <a:pt x="3577" y="6089"/>
                    <a:pt x="3241" y="5177"/>
                  </a:cubicBezTo>
                  <a:cubicBezTo>
                    <a:pt x="2641" y="3545"/>
                    <a:pt x="2209" y="1600"/>
                    <a:pt x="793" y="448"/>
                  </a:cubicBezTo>
                  <a:cubicBezTo>
                    <a:pt x="625" y="304"/>
                    <a:pt x="433" y="160"/>
                    <a:pt x="241" y="40"/>
                  </a:cubicBezTo>
                  <a:cubicBezTo>
                    <a:pt x="184" y="12"/>
                    <a:pt x="136"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63"/>
            <p:cNvSpPr/>
            <p:nvPr/>
          </p:nvSpPr>
          <p:spPr>
            <a:xfrm>
              <a:off x="3501250" y="2425425"/>
              <a:ext cx="189650" cy="530475"/>
            </a:xfrm>
            <a:custGeom>
              <a:avLst/>
              <a:gdLst/>
              <a:ahLst/>
              <a:cxnLst/>
              <a:rect l="l" t="t" r="r" b="b"/>
              <a:pathLst>
                <a:path w="7586" h="21219" extrusionOk="0">
                  <a:moveTo>
                    <a:pt x="7586" y="1"/>
                  </a:moveTo>
                  <a:lnTo>
                    <a:pt x="7586" y="1"/>
                  </a:lnTo>
                  <a:cubicBezTo>
                    <a:pt x="6073" y="1441"/>
                    <a:pt x="4969" y="3265"/>
                    <a:pt x="4393" y="5257"/>
                  </a:cubicBezTo>
                  <a:cubicBezTo>
                    <a:pt x="4201" y="5857"/>
                    <a:pt x="4105" y="6481"/>
                    <a:pt x="3961" y="7105"/>
                  </a:cubicBezTo>
                  <a:cubicBezTo>
                    <a:pt x="3817" y="7730"/>
                    <a:pt x="3577" y="8306"/>
                    <a:pt x="3217" y="8834"/>
                  </a:cubicBezTo>
                  <a:cubicBezTo>
                    <a:pt x="2857" y="9362"/>
                    <a:pt x="2449" y="9842"/>
                    <a:pt x="2089" y="10346"/>
                  </a:cubicBezTo>
                  <a:cubicBezTo>
                    <a:pt x="1705" y="10850"/>
                    <a:pt x="1393" y="11378"/>
                    <a:pt x="1153" y="11954"/>
                  </a:cubicBezTo>
                  <a:cubicBezTo>
                    <a:pt x="649" y="13034"/>
                    <a:pt x="361" y="14210"/>
                    <a:pt x="289" y="15410"/>
                  </a:cubicBezTo>
                  <a:cubicBezTo>
                    <a:pt x="241" y="15410"/>
                    <a:pt x="193" y="15410"/>
                    <a:pt x="145" y="15434"/>
                  </a:cubicBezTo>
                  <a:cubicBezTo>
                    <a:pt x="25" y="15506"/>
                    <a:pt x="1" y="15674"/>
                    <a:pt x="49" y="15818"/>
                  </a:cubicBezTo>
                  <a:cubicBezTo>
                    <a:pt x="505" y="16826"/>
                    <a:pt x="1009" y="17811"/>
                    <a:pt x="1537" y="18795"/>
                  </a:cubicBezTo>
                  <a:cubicBezTo>
                    <a:pt x="1801" y="19275"/>
                    <a:pt x="2065" y="19731"/>
                    <a:pt x="2329" y="20211"/>
                  </a:cubicBezTo>
                  <a:cubicBezTo>
                    <a:pt x="2545" y="20547"/>
                    <a:pt x="2737" y="20907"/>
                    <a:pt x="2977" y="21219"/>
                  </a:cubicBezTo>
                  <a:cubicBezTo>
                    <a:pt x="4777" y="18915"/>
                    <a:pt x="6169" y="16250"/>
                    <a:pt x="6553" y="13370"/>
                  </a:cubicBezTo>
                  <a:cubicBezTo>
                    <a:pt x="7009" y="9554"/>
                    <a:pt x="6337" y="5881"/>
                    <a:pt x="7105" y="1945"/>
                  </a:cubicBezTo>
                  <a:cubicBezTo>
                    <a:pt x="7249" y="1297"/>
                    <a:pt x="7393" y="649"/>
                    <a:pt x="7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63"/>
            <p:cNvSpPr/>
            <p:nvPr/>
          </p:nvSpPr>
          <p:spPr>
            <a:xfrm>
              <a:off x="3575675" y="2409575"/>
              <a:ext cx="145225" cy="569350"/>
            </a:xfrm>
            <a:custGeom>
              <a:avLst/>
              <a:gdLst/>
              <a:ahLst/>
              <a:cxnLst/>
              <a:rect l="l" t="t" r="r" b="b"/>
              <a:pathLst>
                <a:path w="5809" h="22774" extrusionOk="0">
                  <a:moveTo>
                    <a:pt x="5431" y="0"/>
                  </a:moveTo>
                  <a:cubicBezTo>
                    <a:pt x="5360" y="0"/>
                    <a:pt x="5282" y="27"/>
                    <a:pt x="5209" y="83"/>
                  </a:cubicBezTo>
                  <a:cubicBezTo>
                    <a:pt x="5017" y="251"/>
                    <a:pt x="4801" y="443"/>
                    <a:pt x="4609" y="635"/>
                  </a:cubicBezTo>
                  <a:cubicBezTo>
                    <a:pt x="4416" y="1283"/>
                    <a:pt x="4272" y="1931"/>
                    <a:pt x="4128" y="2579"/>
                  </a:cubicBezTo>
                  <a:cubicBezTo>
                    <a:pt x="3360" y="6515"/>
                    <a:pt x="4032" y="10188"/>
                    <a:pt x="3576" y="14004"/>
                  </a:cubicBezTo>
                  <a:cubicBezTo>
                    <a:pt x="3192" y="16884"/>
                    <a:pt x="1800" y="19549"/>
                    <a:pt x="0" y="21853"/>
                  </a:cubicBezTo>
                  <a:cubicBezTo>
                    <a:pt x="48" y="21949"/>
                    <a:pt x="120" y="22021"/>
                    <a:pt x="192" y="22093"/>
                  </a:cubicBezTo>
                  <a:cubicBezTo>
                    <a:pt x="480" y="22453"/>
                    <a:pt x="864" y="22717"/>
                    <a:pt x="1320" y="22765"/>
                  </a:cubicBezTo>
                  <a:cubicBezTo>
                    <a:pt x="1370" y="22771"/>
                    <a:pt x="1419" y="22773"/>
                    <a:pt x="1468" y="22773"/>
                  </a:cubicBezTo>
                  <a:cubicBezTo>
                    <a:pt x="1840" y="22773"/>
                    <a:pt x="2172" y="22617"/>
                    <a:pt x="2448" y="22405"/>
                  </a:cubicBezTo>
                  <a:cubicBezTo>
                    <a:pt x="3168" y="21805"/>
                    <a:pt x="3504" y="20869"/>
                    <a:pt x="3816" y="20029"/>
                  </a:cubicBezTo>
                  <a:cubicBezTo>
                    <a:pt x="4585" y="18061"/>
                    <a:pt x="5137" y="15996"/>
                    <a:pt x="5425" y="13884"/>
                  </a:cubicBezTo>
                  <a:cubicBezTo>
                    <a:pt x="5713" y="11772"/>
                    <a:pt x="5785" y="9612"/>
                    <a:pt x="5569" y="7475"/>
                  </a:cubicBezTo>
                  <a:cubicBezTo>
                    <a:pt x="5473" y="6371"/>
                    <a:pt x="5305" y="5267"/>
                    <a:pt x="5305" y="4163"/>
                  </a:cubicBezTo>
                  <a:cubicBezTo>
                    <a:pt x="5305" y="3611"/>
                    <a:pt x="5353" y="3083"/>
                    <a:pt x="5497" y="2531"/>
                  </a:cubicBezTo>
                  <a:cubicBezTo>
                    <a:pt x="5617" y="2027"/>
                    <a:pt x="5785" y="1499"/>
                    <a:pt x="5809" y="971"/>
                  </a:cubicBezTo>
                  <a:cubicBezTo>
                    <a:pt x="5809" y="707"/>
                    <a:pt x="5785" y="443"/>
                    <a:pt x="5689" y="203"/>
                  </a:cubicBezTo>
                  <a:cubicBezTo>
                    <a:pt x="5644" y="70"/>
                    <a:pt x="5545" y="0"/>
                    <a:pt x="5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63"/>
            <p:cNvSpPr/>
            <p:nvPr/>
          </p:nvSpPr>
          <p:spPr>
            <a:xfrm>
              <a:off x="2985800" y="2381625"/>
              <a:ext cx="192050" cy="843100"/>
            </a:xfrm>
            <a:custGeom>
              <a:avLst/>
              <a:gdLst/>
              <a:ahLst/>
              <a:cxnLst/>
              <a:rect l="l" t="t" r="r" b="b"/>
              <a:pathLst>
                <a:path w="7682" h="33724" extrusionOk="0">
                  <a:moveTo>
                    <a:pt x="2185" y="1"/>
                  </a:moveTo>
                  <a:lnTo>
                    <a:pt x="2185" y="1"/>
                  </a:lnTo>
                  <a:cubicBezTo>
                    <a:pt x="2185" y="3"/>
                    <a:pt x="2185" y="5"/>
                    <a:pt x="2185" y="7"/>
                  </a:cubicBezTo>
                  <a:lnTo>
                    <a:pt x="2185" y="7"/>
                  </a:lnTo>
                  <a:cubicBezTo>
                    <a:pt x="2185" y="5"/>
                    <a:pt x="2185" y="3"/>
                    <a:pt x="2185" y="1"/>
                  </a:cubicBezTo>
                  <a:close/>
                  <a:moveTo>
                    <a:pt x="2185" y="7"/>
                  </a:moveTo>
                  <a:cubicBezTo>
                    <a:pt x="2183" y="77"/>
                    <a:pt x="2160" y="146"/>
                    <a:pt x="2137" y="193"/>
                  </a:cubicBezTo>
                  <a:cubicBezTo>
                    <a:pt x="1969" y="1057"/>
                    <a:pt x="1849" y="1921"/>
                    <a:pt x="1777" y="2785"/>
                  </a:cubicBezTo>
                  <a:cubicBezTo>
                    <a:pt x="1633" y="4489"/>
                    <a:pt x="1777" y="6193"/>
                    <a:pt x="1801" y="7897"/>
                  </a:cubicBezTo>
                  <a:cubicBezTo>
                    <a:pt x="1801" y="8737"/>
                    <a:pt x="1729" y="9578"/>
                    <a:pt x="1537" y="10418"/>
                  </a:cubicBezTo>
                  <a:cubicBezTo>
                    <a:pt x="1345" y="11210"/>
                    <a:pt x="1081" y="11954"/>
                    <a:pt x="817" y="12722"/>
                  </a:cubicBezTo>
                  <a:cubicBezTo>
                    <a:pt x="553" y="13490"/>
                    <a:pt x="289" y="14258"/>
                    <a:pt x="169" y="15050"/>
                  </a:cubicBezTo>
                  <a:cubicBezTo>
                    <a:pt x="25" y="15842"/>
                    <a:pt x="1" y="16658"/>
                    <a:pt x="49" y="17450"/>
                  </a:cubicBezTo>
                  <a:cubicBezTo>
                    <a:pt x="145" y="19107"/>
                    <a:pt x="601" y="20715"/>
                    <a:pt x="1153" y="22275"/>
                  </a:cubicBezTo>
                  <a:cubicBezTo>
                    <a:pt x="1705" y="23811"/>
                    <a:pt x="2377" y="25347"/>
                    <a:pt x="3049" y="26835"/>
                  </a:cubicBezTo>
                  <a:cubicBezTo>
                    <a:pt x="3697" y="28275"/>
                    <a:pt x="4393" y="29692"/>
                    <a:pt x="5329" y="30964"/>
                  </a:cubicBezTo>
                  <a:cubicBezTo>
                    <a:pt x="6049" y="31948"/>
                    <a:pt x="6889" y="32812"/>
                    <a:pt x="7681" y="33724"/>
                  </a:cubicBezTo>
                  <a:cubicBezTo>
                    <a:pt x="7297" y="33028"/>
                    <a:pt x="6961" y="32308"/>
                    <a:pt x="6697" y="31564"/>
                  </a:cubicBezTo>
                  <a:cubicBezTo>
                    <a:pt x="5137" y="27651"/>
                    <a:pt x="4249" y="23955"/>
                    <a:pt x="2233" y="20043"/>
                  </a:cubicBezTo>
                  <a:cubicBezTo>
                    <a:pt x="1657" y="18914"/>
                    <a:pt x="1777" y="17474"/>
                    <a:pt x="1897" y="16130"/>
                  </a:cubicBezTo>
                  <a:cubicBezTo>
                    <a:pt x="2113" y="12986"/>
                    <a:pt x="3241" y="9962"/>
                    <a:pt x="3001" y="6721"/>
                  </a:cubicBezTo>
                  <a:cubicBezTo>
                    <a:pt x="2809" y="4419"/>
                    <a:pt x="2162" y="2285"/>
                    <a:pt x="2185" y="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63"/>
            <p:cNvSpPr/>
            <p:nvPr/>
          </p:nvSpPr>
          <p:spPr>
            <a:xfrm>
              <a:off x="3027200" y="2351625"/>
              <a:ext cx="352275" cy="1175975"/>
            </a:xfrm>
            <a:custGeom>
              <a:avLst/>
              <a:gdLst/>
              <a:ahLst/>
              <a:cxnLst/>
              <a:rect l="l" t="t" r="r" b="b"/>
              <a:pathLst>
                <a:path w="14091" h="47039" extrusionOk="0">
                  <a:moveTo>
                    <a:pt x="1225" y="0"/>
                  </a:moveTo>
                  <a:cubicBezTo>
                    <a:pt x="769" y="145"/>
                    <a:pt x="625" y="721"/>
                    <a:pt x="529" y="1201"/>
                  </a:cubicBezTo>
                  <a:cubicBezTo>
                    <a:pt x="505" y="3481"/>
                    <a:pt x="1153" y="5617"/>
                    <a:pt x="1345" y="7921"/>
                  </a:cubicBezTo>
                  <a:cubicBezTo>
                    <a:pt x="1585" y="11162"/>
                    <a:pt x="457" y="14186"/>
                    <a:pt x="241" y="17330"/>
                  </a:cubicBezTo>
                  <a:cubicBezTo>
                    <a:pt x="121" y="18674"/>
                    <a:pt x="1" y="20114"/>
                    <a:pt x="577" y="21243"/>
                  </a:cubicBezTo>
                  <a:cubicBezTo>
                    <a:pt x="2593" y="25155"/>
                    <a:pt x="3481" y="28851"/>
                    <a:pt x="5041" y="32764"/>
                  </a:cubicBezTo>
                  <a:cubicBezTo>
                    <a:pt x="5305" y="33508"/>
                    <a:pt x="5641" y="34228"/>
                    <a:pt x="6025" y="34924"/>
                  </a:cubicBezTo>
                  <a:cubicBezTo>
                    <a:pt x="6289" y="35236"/>
                    <a:pt x="6553" y="35572"/>
                    <a:pt x="6817" y="35908"/>
                  </a:cubicBezTo>
                  <a:cubicBezTo>
                    <a:pt x="7802" y="37204"/>
                    <a:pt x="8618" y="38620"/>
                    <a:pt x="9410" y="40036"/>
                  </a:cubicBezTo>
                  <a:cubicBezTo>
                    <a:pt x="10274" y="41573"/>
                    <a:pt x="11090" y="43109"/>
                    <a:pt x="11954" y="44645"/>
                  </a:cubicBezTo>
                  <a:cubicBezTo>
                    <a:pt x="12362" y="45389"/>
                    <a:pt x="12770" y="46157"/>
                    <a:pt x="13202" y="46901"/>
                  </a:cubicBezTo>
                  <a:cubicBezTo>
                    <a:pt x="13250" y="46996"/>
                    <a:pt x="13343" y="47039"/>
                    <a:pt x="13436" y="47039"/>
                  </a:cubicBezTo>
                  <a:cubicBezTo>
                    <a:pt x="13578" y="47039"/>
                    <a:pt x="13721" y="46941"/>
                    <a:pt x="13706" y="46781"/>
                  </a:cubicBezTo>
                  <a:cubicBezTo>
                    <a:pt x="13682" y="46061"/>
                    <a:pt x="13682" y="45365"/>
                    <a:pt x="13658" y="44645"/>
                  </a:cubicBezTo>
                  <a:cubicBezTo>
                    <a:pt x="13778" y="44621"/>
                    <a:pt x="13898" y="44477"/>
                    <a:pt x="13874" y="44309"/>
                  </a:cubicBezTo>
                  <a:cubicBezTo>
                    <a:pt x="13154" y="41189"/>
                    <a:pt x="13490" y="37948"/>
                    <a:pt x="13898" y="34804"/>
                  </a:cubicBezTo>
                  <a:cubicBezTo>
                    <a:pt x="13946" y="34300"/>
                    <a:pt x="14018" y="33796"/>
                    <a:pt x="14090" y="33292"/>
                  </a:cubicBezTo>
                  <a:cubicBezTo>
                    <a:pt x="13538" y="30123"/>
                    <a:pt x="12818" y="26979"/>
                    <a:pt x="11978" y="23811"/>
                  </a:cubicBezTo>
                  <a:cubicBezTo>
                    <a:pt x="11090" y="20787"/>
                    <a:pt x="9842" y="18098"/>
                    <a:pt x="8954" y="15098"/>
                  </a:cubicBezTo>
                  <a:cubicBezTo>
                    <a:pt x="8282" y="12626"/>
                    <a:pt x="6721" y="10730"/>
                    <a:pt x="5257" y="8377"/>
                  </a:cubicBezTo>
                  <a:cubicBezTo>
                    <a:pt x="3817" y="6241"/>
                    <a:pt x="3817" y="3793"/>
                    <a:pt x="2593" y="1561"/>
                  </a:cubicBezTo>
                  <a:cubicBezTo>
                    <a:pt x="2185" y="937"/>
                    <a:pt x="1633" y="529"/>
                    <a:pt x="1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63"/>
            <p:cNvSpPr/>
            <p:nvPr/>
          </p:nvSpPr>
          <p:spPr>
            <a:xfrm>
              <a:off x="3057800" y="2350200"/>
              <a:ext cx="337275" cy="833725"/>
            </a:xfrm>
            <a:custGeom>
              <a:avLst/>
              <a:gdLst/>
              <a:ahLst/>
              <a:cxnLst/>
              <a:rect l="l" t="t" r="r" b="b"/>
              <a:pathLst>
                <a:path w="13491" h="33349" extrusionOk="0">
                  <a:moveTo>
                    <a:pt x="261" y="0"/>
                  </a:moveTo>
                  <a:cubicBezTo>
                    <a:pt x="167" y="0"/>
                    <a:pt x="71" y="22"/>
                    <a:pt x="1" y="57"/>
                  </a:cubicBezTo>
                  <a:cubicBezTo>
                    <a:pt x="409" y="586"/>
                    <a:pt x="961" y="994"/>
                    <a:pt x="1369" y="1618"/>
                  </a:cubicBezTo>
                  <a:cubicBezTo>
                    <a:pt x="2593" y="3850"/>
                    <a:pt x="2593" y="6298"/>
                    <a:pt x="4033" y="8434"/>
                  </a:cubicBezTo>
                  <a:cubicBezTo>
                    <a:pt x="5497" y="10787"/>
                    <a:pt x="7058" y="12683"/>
                    <a:pt x="7730" y="15155"/>
                  </a:cubicBezTo>
                  <a:cubicBezTo>
                    <a:pt x="8642" y="18155"/>
                    <a:pt x="9866" y="20844"/>
                    <a:pt x="10754" y="23868"/>
                  </a:cubicBezTo>
                  <a:cubicBezTo>
                    <a:pt x="11594" y="27036"/>
                    <a:pt x="12338" y="30180"/>
                    <a:pt x="12866" y="33349"/>
                  </a:cubicBezTo>
                  <a:cubicBezTo>
                    <a:pt x="13202" y="30661"/>
                    <a:pt x="13490" y="27972"/>
                    <a:pt x="13178" y="25284"/>
                  </a:cubicBezTo>
                  <a:cubicBezTo>
                    <a:pt x="12986" y="23604"/>
                    <a:pt x="12554" y="21972"/>
                    <a:pt x="12074" y="20340"/>
                  </a:cubicBezTo>
                  <a:cubicBezTo>
                    <a:pt x="11642" y="18779"/>
                    <a:pt x="11186" y="17195"/>
                    <a:pt x="10514" y="15707"/>
                  </a:cubicBezTo>
                  <a:cubicBezTo>
                    <a:pt x="9866" y="14219"/>
                    <a:pt x="8882" y="12923"/>
                    <a:pt x="8066" y="11531"/>
                  </a:cubicBezTo>
                  <a:cubicBezTo>
                    <a:pt x="7226" y="10090"/>
                    <a:pt x="6674" y="8506"/>
                    <a:pt x="5929" y="7018"/>
                  </a:cubicBezTo>
                  <a:cubicBezTo>
                    <a:pt x="5257" y="5650"/>
                    <a:pt x="4441" y="4330"/>
                    <a:pt x="3505" y="3082"/>
                  </a:cubicBezTo>
                  <a:cubicBezTo>
                    <a:pt x="3049" y="2482"/>
                    <a:pt x="2545" y="1882"/>
                    <a:pt x="2041" y="1306"/>
                  </a:cubicBezTo>
                  <a:cubicBezTo>
                    <a:pt x="1609" y="826"/>
                    <a:pt x="1081" y="105"/>
                    <a:pt x="361" y="9"/>
                  </a:cubicBezTo>
                  <a:cubicBezTo>
                    <a:pt x="329" y="3"/>
                    <a:pt x="295" y="0"/>
                    <a:pt x="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63"/>
            <p:cNvSpPr/>
            <p:nvPr/>
          </p:nvSpPr>
          <p:spPr>
            <a:xfrm>
              <a:off x="3601475" y="2708925"/>
              <a:ext cx="205225" cy="371800"/>
            </a:xfrm>
            <a:custGeom>
              <a:avLst/>
              <a:gdLst/>
              <a:ahLst/>
              <a:cxnLst/>
              <a:rect l="l" t="t" r="r" b="b"/>
              <a:pathLst>
                <a:path w="8209" h="14872" extrusionOk="0">
                  <a:moveTo>
                    <a:pt x="7789" y="0"/>
                  </a:moveTo>
                  <a:cubicBezTo>
                    <a:pt x="7580" y="0"/>
                    <a:pt x="7365" y="90"/>
                    <a:pt x="7177" y="206"/>
                  </a:cubicBezTo>
                  <a:cubicBezTo>
                    <a:pt x="6553" y="566"/>
                    <a:pt x="5977" y="1022"/>
                    <a:pt x="5473" y="1526"/>
                  </a:cubicBezTo>
                  <a:cubicBezTo>
                    <a:pt x="4417" y="2582"/>
                    <a:pt x="3649" y="3878"/>
                    <a:pt x="2976" y="5174"/>
                  </a:cubicBezTo>
                  <a:cubicBezTo>
                    <a:pt x="2208" y="6687"/>
                    <a:pt x="1536" y="8247"/>
                    <a:pt x="864" y="9807"/>
                  </a:cubicBezTo>
                  <a:cubicBezTo>
                    <a:pt x="768" y="9999"/>
                    <a:pt x="672" y="10215"/>
                    <a:pt x="576" y="10431"/>
                  </a:cubicBezTo>
                  <a:cubicBezTo>
                    <a:pt x="480" y="10431"/>
                    <a:pt x="384" y="10503"/>
                    <a:pt x="360" y="10623"/>
                  </a:cubicBezTo>
                  <a:cubicBezTo>
                    <a:pt x="0" y="12039"/>
                    <a:pt x="0" y="13455"/>
                    <a:pt x="120" y="14871"/>
                  </a:cubicBezTo>
                  <a:cubicBezTo>
                    <a:pt x="2208" y="9663"/>
                    <a:pt x="4705" y="4574"/>
                    <a:pt x="8209" y="134"/>
                  </a:cubicBezTo>
                  <a:lnTo>
                    <a:pt x="8185" y="134"/>
                  </a:lnTo>
                  <a:cubicBezTo>
                    <a:pt x="8061" y="39"/>
                    <a:pt x="7927" y="0"/>
                    <a:pt x="77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63"/>
            <p:cNvSpPr/>
            <p:nvPr/>
          </p:nvSpPr>
          <p:spPr>
            <a:xfrm>
              <a:off x="3536050" y="2712250"/>
              <a:ext cx="282675" cy="826925"/>
            </a:xfrm>
            <a:custGeom>
              <a:avLst/>
              <a:gdLst/>
              <a:ahLst/>
              <a:cxnLst/>
              <a:rect l="l" t="t" r="r" b="b"/>
              <a:pathLst>
                <a:path w="11307" h="33077" extrusionOk="0">
                  <a:moveTo>
                    <a:pt x="10826" y="1"/>
                  </a:moveTo>
                  <a:cubicBezTo>
                    <a:pt x="7322" y="4441"/>
                    <a:pt x="4825" y="9530"/>
                    <a:pt x="2737" y="14738"/>
                  </a:cubicBezTo>
                  <a:cubicBezTo>
                    <a:pt x="2929" y="16803"/>
                    <a:pt x="3337" y="18867"/>
                    <a:pt x="3217" y="20931"/>
                  </a:cubicBezTo>
                  <a:cubicBezTo>
                    <a:pt x="3001" y="24123"/>
                    <a:pt x="1585" y="27076"/>
                    <a:pt x="673" y="30100"/>
                  </a:cubicBezTo>
                  <a:cubicBezTo>
                    <a:pt x="385" y="31084"/>
                    <a:pt x="145" y="32068"/>
                    <a:pt x="1" y="33076"/>
                  </a:cubicBezTo>
                  <a:cubicBezTo>
                    <a:pt x="145" y="32836"/>
                    <a:pt x="289" y="32572"/>
                    <a:pt x="457" y="32308"/>
                  </a:cubicBezTo>
                  <a:cubicBezTo>
                    <a:pt x="2593" y="28972"/>
                    <a:pt x="5497" y="26620"/>
                    <a:pt x="6842" y="22803"/>
                  </a:cubicBezTo>
                  <a:cubicBezTo>
                    <a:pt x="7058" y="22035"/>
                    <a:pt x="6938" y="21363"/>
                    <a:pt x="7178" y="20571"/>
                  </a:cubicBezTo>
                  <a:cubicBezTo>
                    <a:pt x="7730" y="19011"/>
                    <a:pt x="8522" y="17451"/>
                    <a:pt x="8738" y="15987"/>
                  </a:cubicBezTo>
                  <a:cubicBezTo>
                    <a:pt x="9194" y="12074"/>
                    <a:pt x="10418" y="8714"/>
                    <a:pt x="11210" y="4801"/>
                  </a:cubicBezTo>
                  <a:cubicBezTo>
                    <a:pt x="11210" y="4753"/>
                    <a:pt x="11210" y="4705"/>
                    <a:pt x="11234" y="4657"/>
                  </a:cubicBezTo>
                  <a:cubicBezTo>
                    <a:pt x="11234" y="4249"/>
                    <a:pt x="11234" y="3817"/>
                    <a:pt x="11258" y="3409"/>
                  </a:cubicBezTo>
                  <a:cubicBezTo>
                    <a:pt x="11258" y="2929"/>
                    <a:pt x="11258" y="2473"/>
                    <a:pt x="11282" y="1993"/>
                  </a:cubicBezTo>
                  <a:cubicBezTo>
                    <a:pt x="11282" y="1585"/>
                    <a:pt x="11306" y="1177"/>
                    <a:pt x="11234" y="793"/>
                  </a:cubicBezTo>
                  <a:cubicBezTo>
                    <a:pt x="11186" y="481"/>
                    <a:pt x="11066" y="193"/>
                    <a:pt x="10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3"/>
            <p:cNvSpPr/>
            <p:nvPr/>
          </p:nvSpPr>
          <p:spPr>
            <a:xfrm>
              <a:off x="3531850" y="2828675"/>
              <a:ext cx="285075" cy="773725"/>
            </a:xfrm>
            <a:custGeom>
              <a:avLst/>
              <a:gdLst/>
              <a:ahLst/>
              <a:cxnLst/>
              <a:rect l="l" t="t" r="r" b="b"/>
              <a:pathLst>
                <a:path w="11403" h="30949" extrusionOk="0">
                  <a:moveTo>
                    <a:pt x="11402" y="0"/>
                  </a:moveTo>
                  <a:lnTo>
                    <a:pt x="11402" y="0"/>
                  </a:lnTo>
                  <a:cubicBezTo>
                    <a:pt x="11378" y="48"/>
                    <a:pt x="11378" y="96"/>
                    <a:pt x="11378" y="144"/>
                  </a:cubicBezTo>
                  <a:cubicBezTo>
                    <a:pt x="10586" y="4057"/>
                    <a:pt x="9362" y="7417"/>
                    <a:pt x="8906" y="11330"/>
                  </a:cubicBezTo>
                  <a:cubicBezTo>
                    <a:pt x="8690" y="12794"/>
                    <a:pt x="7898" y="14354"/>
                    <a:pt x="7346" y="15914"/>
                  </a:cubicBezTo>
                  <a:cubicBezTo>
                    <a:pt x="7106" y="16706"/>
                    <a:pt x="7226" y="17378"/>
                    <a:pt x="7010" y="18146"/>
                  </a:cubicBezTo>
                  <a:cubicBezTo>
                    <a:pt x="5665" y="21963"/>
                    <a:pt x="2761" y="24315"/>
                    <a:pt x="625" y="27651"/>
                  </a:cubicBezTo>
                  <a:cubicBezTo>
                    <a:pt x="457" y="27915"/>
                    <a:pt x="313" y="28179"/>
                    <a:pt x="169" y="28419"/>
                  </a:cubicBezTo>
                  <a:cubicBezTo>
                    <a:pt x="49" y="29163"/>
                    <a:pt x="1" y="29931"/>
                    <a:pt x="25" y="30675"/>
                  </a:cubicBezTo>
                  <a:cubicBezTo>
                    <a:pt x="40" y="30840"/>
                    <a:pt x="186" y="30949"/>
                    <a:pt x="328" y="30949"/>
                  </a:cubicBezTo>
                  <a:cubicBezTo>
                    <a:pt x="414" y="30949"/>
                    <a:pt x="499" y="30910"/>
                    <a:pt x="553" y="30819"/>
                  </a:cubicBezTo>
                  <a:cubicBezTo>
                    <a:pt x="1369" y="29331"/>
                    <a:pt x="2185" y="27819"/>
                    <a:pt x="3241" y="26475"/>
                  </a:cubicBezTo>
                  <a:cubicBezTo>
                    <a:pt x="3793" y="25779"/>
                    <a:pt x="4393" y="25179"/>
                    <a:pt x="5017" y="24555"/>
                  </a:cubicBezTo>
                  <a:cubicBezTo>
                    <a:pt x="5617" y="23907"/>
                    <a:pt x="6145" y="23235"/>
                    <a:pt x="6602" y="22491"/>
                  </a:cubicBezTo>
                  <a:cubicBezTo>
                    <a:pt x="7034" y="21747"/>
                    <a:pt x="7418" y="20978"/>
                    <a:pt x="7778" y="20186"/>
                  </a:cubicBezTo>
                  <a:cubicBezTo>
                    <a:pt x="8162" y="19418"/>
                    <a:pt x="8546" y="18626"/>
                    <a:pt x="8906" y="17810"/>
                  </a:cubicBezTo>
                  <a:cubicBezTo>
                    <a:pt x="9650" y="16226"/>
                    <a:pt x="10298" y="14570"/>
                    <a:pt x="10706" y="12866"/>
                  </a:cubicBezTo>
                  <a:cubicBezTo>
                    <a:pt x="11138" y="11065"/>
                    <a:pt x="11234" y="9217"/>
                    <a:pt x="11258" y="7369"/>
                  </a:cubicBezTo>
                  <a:cubicBezTo>
                    <a:pt x="11306" y="5449"/>
                    <a:pt x="11330" y="3529"/>
                    <a:pt x="11354" y="1609"/>
                  </a:cubicBezTo>
                  <a:cubicBezTo>
                    <a:pt x="11378" y="1080"/>
                    <a:pt x="11378" y="528"/>
                    <a:pt x="11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63"/>
            <p:cNvSpPr/>
            <p:nvPr/>
          </p:nvSpPr>
          <p:spPr>
            <a:xfrm>
              <a:off x="2785375" y="2872475"/>
              <a:ext cx="272450" cy="565275"/>
            </a:xfrm>
            <a:custGeom>
              <a:avLst/>
              <a:gdLst/>
              <a:ahLst/>
              <a:cxnLst/>
              <a:rect l="l" t="t" r="r" b="b"/>
              <a:pathLst>
                <a:path w="10898" h="22611" extrusionOk="0">
                  <a:moveTo>
                    <a:pt x="1081" y="1"/>
                  </a:moveTo>
                  <a:cubicBezTo>
                    <a:pt x="1129" y="481"/>
                    <a:pt x="1129" y="937"/>
                    <a:pt x="1081" y="1417"/>
                  </a:cubicBezTo>
                  <a:cubicBezTo>
                    <a:pt x="1033" y="2353"/>
                    <a:pt x="697" y="3217"/>
                    <a:pt x="409" y="4129"/>
                  </a:cubicBezTo>
                  <a:cubicBezTo>
                    <a:pt x="121" y="5041"/>
                    <a:pt x="1" y="5953"/>
                    <a:pt x="97" y="6913"/>
                  </a:cubicBezTo>
                  <a:cubicBezTo>
                    <a:pt x="337" y="8809"/>
                    <a:pt x="1249" y="10562"/>
                    <a:pt x="2113" y="12242"/>
                  </a:cubicBezTo>
                  <a:cubicBezTo>
                    <a:pt x="2521" y="13058"/>
                    <a:pt x="2953" y="13850"/>
                    <a:pt x="3481" y="14594"/>
                  </a:cubicBezTo>
                  <a:cubicBezTo>
                    <a:pt x="4009" y="15314"/>
                    <a:pt x="4609" y="15938"/>
                    <a:pt x="5281" y="16538"/>
                  </a:cubicBezTo>
                  <a:cubicBezTo>
                    <a:pt x="5953" y="17090"/>
                    <a:pt x="6649" y="17642"/>
                    <a:pt x="7225" y="18314"/>
                  </a:cubicBezTo>
                  <a:cubicBezTo>
                    <a:pt x="7754" y="18962"/>
                    <a:pt x="8138" y="19731"/>
                    <a:pt x="8594" y="20427"/>
                  </a:cubicBezTo>
                  <a:cubicBezTo>
                    <a:pt x="9026" y="21099"/>
                    <a:pt x="9530" y="21699"/>
                    <a:pt x="10178" y="22179"/>
                  </a:cubicBezTo>
                  <a:cubicBezTo>
                    <a:pt x="10418" y="22323"/>
                    <a:pt x="10658" y="22491"/>
                    <a:pt x="10898" y="22611"/>
                  </a:cubicBezTo>
                  <a:cubicBezTo>
                    <a:pt x="9578" y="20187"/>
                    <a:pt x="8090" y="17906"/>
                    <a:pt x="6433" y="15506"/>
                  </a:cubicBezTo>
                  <a:cubicBezTo>
                    <a:pt x="4753" y="12818"/>
                    <a:pt x="2641" y="10370"/>
                    <a:pt x="1513" y="7441"/>
                  </a:cubicBezTo>
                  <a:cubicBezTo>
                    <a:pt x="577" y="5137"/>
                    <a:pt x="1417" y="2473"/>
                    <a:pt x="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63"/>
            <p:cNvSpPr/>
            <p:nvPr/>
          </p:nvSpPr>
          <p:spPr>
            <a:xfrm>
              <a:off x="2799175" y="2664000"/>
              <a:ext cx="591700" cy="959175"/>
            </a:xfrm>
            <a:custGeom>
              <a:avLst/>
              <a:gdLst/>
              <a:ahLst/>
              <a:cxnLst/>
              <a:rect l="l" t="t" r="r" b="b"/>
              <a:pathLst>
                <a:path w="23668" h="38367" extrusionOk="0">
                  <a:moveTo>
                    <a:pt x="1399" y="0"/>
                  </a:moveTo>
                  <a:cubicBezTo>
                    <a:pt x="1388" y="0"/>
                    <a:pt x="1377" y="3"/>
                    <a:pt x="1369" y="11"/>
                  </a:cubicBezTo>
                  <a:cubicBezTo>
                    <a:pt x="553" y="299"/>
                    <a:pt x="289" y="1235"/>
                    <a:pt x="145" y="1979"/>
                  </a:cubicBezTo>
                  <a:cubicBezTo>
                    <a:pt x="1" y="2819"/>
                    <a:pt x="1" y="3683"/>
                    <a:pt x="73" y="4547"/>
                  </a:cubicBezTo>
                  <a:cubicBezTo>
                    <a:pt x="193" y="5819"/>
                    <a:pt x="457" y="7067"/>
                    <a:pt x="529" y="8340"/>
                  </a:cubicBezTo>
                  <a:cubicBezTo>
                    <a:pt x="865" y="10812"/>
                    <a:pt x="25" y="13476"/>
                    <a:pt x="961" y="15780"/>
                  </a:cubicBezTo>
                  <a:cubicBezTo>
                    <a:pt x="2089" y="18709"/>
                    <a:pt x="4201" y="21157"/>
                    <a:pt x="5881" y="23845"/>
                  </a:cubicBezTo>
                  <a:cubicBezTo>
                    <a:pt x="7538" y="26245"/>
                    <a:pt x="9026" y="28526"/>
                    <a:pt x="10346" y="30950"/>
                  </a:cubicBezTo>
                  <a:cubicBezTo>
                    <a:pt x="10706" y="31166"/>
                    <a:pt x="11066" y="31334"/>
                    <a:pt x="11426" y="31526"/>
                  </a:cubicBezTo>
                  <a:cubicBezTo>
                    <a:pt x="12026" y="31814"/>
                    <a:pt x="12626" y="32102"/>
                    <a:pt x="13130" y="32510"/>
                  </a:cubicBezTo>
                  <a:cubicBezTo>
                    <a:pt x="13682" y="32942"/>
                    <a:pt x="14066" y="33470"/>
                    <a:pt x="14234" y="34142"/>
                  </a:cubicBezTo>
                  <a:cubicBezTo>
                    <a:pt x="14426" y="34886"/>
                    <a:pt x="14426" y="35654"/>
                    <a:pt x="14666" y="36350"/>
                  </a:cubicBezTo>
                  <a:cubicBezTo>
                    <a:pt x="14906" y="37118"/>
                    <a:pt x="15410" y="37694"/>
                    <a:pt x="16154" y="37959"/>
                  </a:cubicBezTo>
                  <a:cubicBezTo>
                    <a:pt x="16841" y="38229"/>
                    <a:pt x="17618" y="38247"/>
                    <a:pt x="18344" y="38247"/>
                  </a:cubicBezTo>
                  <a:cubicBezTo>
                    <a:pt x="18455" y="38247"/>
                    <a:pt x="18566" y="38247"/>
                    <a:pt x="18675" y="38247"/>
                  </a:cubicBezTo>
                  <a:cubicBezTo>
                    <a:pt x="19707" y="38271"/>
                    <a:pt x="20763" y="38295"/>
                    <a:pt x="21795" y="38319"/>
                  </a:cubicBezTo>
                  <a:cubicBezTo>
                    <a:pt x="22299" y="38343"/>
                    <a:pt x="22803" y="38343"/>
                    <a:pt x="23307" y="38367"/>
                  </a:cubicBezTo>
                  <a:cubicBezTo>
                    <a:pt x="23523" y="38367"/>
                    <a:pt x="23595" y="38175"/>
                    <a:pt x="23547" y="38007"/>
                  </a:cubicBezTo>
                  <a:cubicBezTo>
                    <a:pt x="23595" y="38007"/>
                    <a:pt x="23619" y="38007"/>
                    <a:pt x="23667" y="38031"/>
                  </a:cubicBezTo>
                  <a:cubicBezTo>
                    <a:pt x="23595" y="37262"/>
                    <a:pt x="23475" y="36494"/>
                    <a:pt x="23331" y="35702"/>
                  </a:cubicBezTo>
                  <a:cubicBezTo>
                    <a:pt x="22779" y="32894"/>
                    <a:pt x="20091" y="31886"/>
                    <a:pt x="18747" y="29558"/>
                  </a:cubicBezTo>
                  <a:cubicBezTo>
                    <a:pt x="18411" y="29102"/>
                    <a:pt x="18411" y="28310"/>
                    <a:pt x="17979" y="27974"/>
                  </a:cubicBezTo>
                  <a:cubicBezTo>
                    <a:pt x="15842" y="25957"/>
                    <a:pt x="15170" y="23629"/>
                    <a:pt x="13610" y="21277"/>
                  </a:cubicBezTo>
                  <a:cubicBezTo>
                    <a:pt x="12722" y="19933"/>
                    <a:pt x="10922" y="19597"/>
                    <a:pt x="9794" y="18469"/>
                  </a:cubicBezTo>
                  <a:cubicBezTo>
                    <a:pt x="8018" y="16788"/>
                    <a:pt x="8018" y="14220"/>
                    <a:pt x="6673" y="12324"/>
                  </a:cubicBezTo>
                  <a:cubicBezTo>
                    <a:pt x="3841" y="8412"/>
                    <a:pt x="3553" y="4043"/>
                    <a:pt x="1465" y="11"/>
                  </a:cubicBezTo>
                  <a:cubicBezTo>
                    <a:pt x="1449" y="11"/>
                    <a:pt x="1422" y="0"/>
                    <a:pt x="1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3"/>
            <p:cNvSpPr/>
            <p:nvPr/>
          </p:nvSpPr>
          <p:spPr>
            <a:xfrm>
              <a:off x="2835775" y="2360625"/>
              <a:ext cx="643900" cy="1255950"/>
            </a:xfrm>
            <a:custGeom>
              <a:avLst/>
              <a:gdLst/>
              <a:ahLst/>
              <a:cxnLst/>
              <a:rect l="l" t="t" r="r" b="b"/>
              <a:pathLst>
                <a:path w="25756" h="50238" extrusionOk="0">
                  <a:moveTo>
                    <a:pt x="25539" y="1"/>
                  </a:moveTo>
                  <a:cubicBezTo>
                    <a:pt x="24795" y="1"/>
                    <a:pt x="24407" y="893"/>
                    <a:pt x="24099" y="1465"/>
                  </a:cubicBezTo>
                  <a:cubicBezTo>
                    <a:pt x="23691" y="2257"/>
                    <a:pt x="23331" y="3097"/>
                    <a:pt x="23067" y="3937"/>
                  </a:cubicBezTo>
                  <a:cubicBezTo>
                    <a:pt x="22515" y="5785"/>
                    <a:pt x="22491" y="7681"/>
                    <a:pt x="22059" y="9553"/>
                  </a:cubicBezTo>
                  <a:cubicBezTo>
                    <a:pt x="21675" y="11234"/>
                    <a:pt x="20883" y="12794"/>
                    <a:pt x="20307" y="14426"/>
                  </a:cubicBezTo>
                  <a:cubicBezTo>
                    <a:pt x="20043" y="15242"/>
                    <a:pt x="19827" y="16058"/>
                    <a:pt x="19755" y="16898"/>
                  </a:cubicBezTo>
                  <a:cubicBezTo>
                    <a:pt x="19659" y="17834"/>
                    <a:pt x="19827" y="18722"/>
                    <a:pt x="19923" y="19658"/>
                  </a:cubicBezTo>
                  <a:cubicBezTo>
                    <a:pt x="19971" y="20139"/>
                    <a:pt x="19995" y="20643"/>
                    <a:pt x="19923" y="21123"/>
                  </a:cubicBezTo>
                  <a:cubicBezTo>
                    <a:pt x="19851" y="21579"/>
                    <a:pt x="19731" y="22011"/>
                    <a:pt x="19587" y="22443"/>
                  </a:cubicBezTo>
                  <a:cubicBezTo>
                    <a:pt x="19299" y="23355"/>
                    <a:pt x="19035" y="24243"/>
                    <a:pt x="18867" y="25179"/>
                  </a:cubicBezTo>
                  <a:cubicBezTo>
                    <a:pt x="18531" y="27027"/>
                    <a:pt x="18531" y="28899"/>
                    <a:pt x="18843" y="30748"/>
                  </a:cubicBezTo>
                  <a:cubicBezTo>
                    <a:pt x="18987" y="31684"/>
                    <a:pt x="19251" y="32596"/>
                    <a:pt x="19467" y="33532"/>
                  </a:cubicBezTo>
                  <a:cubicBezTo>
                    <a:pt x="19707" y="34468"/>
                    <a:pt x="19851" y="35380"/>
                    <a:pt x="19779" y="36364"/>
                  </a:cubicBezTo>
                  <a:cubicBezTo>
                    <a:pt x="19707" y="37660"/>
                    <a:pt x="19419" y="38932"/>
                    <a:pt x="19203" y="40205"/>
                  </a:cubicBezTo>
                  <a:cubicBezTo>
                    <a:pt x="18603" y="37564"/>
                    <a:pt x="17331" y="35068"/>
                    <a:pt x="15579" y="32980"/>
                  </a:cubicBezTo>
                  <a:cubicBezTo>
                    <a:pt x="14690" y="31924"/>
                    <a:pt x="13658" y="30988"/>
                    <a:pt x="12554" y="30196"/>
                  </a:cubicBezTo>
                  <a:cubicBezTo>
                    <a:pt x="11354" y="29355"/>
                    <a:pt x="10010" y="28659"/>
                    <a:pt x="9122" y="27435"/>
                  </a:cubicBezTo>
                  <a:cubicBezTo>
                    <a:pt x="8330" y="26307"/>
                    <a:pt x="7898" y="24939"/>
                    <a:pt x="7298" y="23691"/>
                  </a:cubicBezTo>
                  <a:cubicBezTo>
                    <a:pt x="6986" y="23043"/>
                    <a:pt x="6626" y="22443"/>
                    <a:pt x="6170" y="21867"/>
                  </a:cubicBezTo>
                  <a:cubicBezTo>
                    <a:pt x="5690" y="21291"/>
                    <a:pt x="5137" y="20763"/>
                    <a:pt x="4633" y="20187"/>
                  </a:cubicBezTo>
                  <a:cubicBezTo>
                    <a:pt x="2785" y="18098"/>
                    <a:pt x="2401" y="15218"/>
                    <a:pt x="793" y="12986"/>
                  </a:cubicBezTo>
                  <a:cubicBezTo>
                    <a:pt x="601" y="12722"/>
                    <a:pt x="385" y="12458"/>
                    <a:pt x="169" y="12218"/>
                  </a:cubicBezTo>
                  <a:cubicBezTo>
                    <a:pt x="121" y="12170"/>
                    <a:pt x="73" y="12146"/>
                    <a:pt x="1" y="12146"/>
                  </a:cubicBezTo>
                  <a:cubicBezTo>
                    <a:pt x="2089" y="16178"/>
                    <a:pt x="2377" y="20547"/>
                    <a:pt x="5209" y="24459"/>
                  </a:cubicBezTo>
                  <a:cubicBezTo>
                    <a:pt x="6554" y="26355"/>
                    <a:pt x="6554" y="28923"/>
                    <a:pt x="8330" y="30604"/>
                  </a:cubicBezTo>
                  <a:cubicBezTo>
                    <a:pt x="9458" y="31732"/>
                    <a:pt x="11258" y="32068"/>
                    <a:pt x="12146" y="33412"/>
                  </a:cubicBezTo>
                  <a:cubicBezTo>
                    <a:pt x="13706" y="35764"/>
                    <a:pt x="14378" y="38116"/>
                    <a:pt x="16515" y="40109"/>
                  </a:cubicBezTo>
                  <a:cubicBezTo>
                    <a:pt x="16947" y="40445"/>
                    <a:pt x="16947" y="41237"/>
                    <a:pt x="17283" y="41693"/>
                  </a:cubicBezTo>
                  <a:cubicBezTo>
                    <a:pt x="18627" y="44021"/>
                    <a:pt x="21315" y="45029"/>
                    <a:pt x="21867" y="47837"/>
                  </a:cubicBezTo>
                  <a:cubicBezTo>
                    <a:pt x="22011" y="48629"/>
                    <a:pt x="22131" y="49397"/>
                    <a:pt x="22203" y="50166"/>
                  </a:cubicBezTo>
                  <a:cubicBezTo>
                    <a:pt x="22395" y="50190"/>
                    <a:pt x="22587" y="50214"/>
                    <a:pt x="22803" y="50238"/>
                  </a:cubicBezTo>
                  <a:cubicBezTo>
                    <a:pt x="22755" y="49805"/>
                    <a:pt x="22731" y="49373"/>
                    <a:pt x="22659" y="48965"/>
                  </a:cubicBezTo>
                  <a:cubicBezTo>
                    <a:pt x="22323" y="46829"/>
                    <a:pt x="20859" y="45029"/>
                    <a:pt x="20763" y="43037"/>
                  </a:cubicBezTo>
                  <a:cubicBezTo>
                    <a:pt x="20523" y="39100"/>
                    <a:pt x="19851" y="35428"/>
                    <a:pt x="20307" y="31516"/>
                  </a:cubicBezTo>
                  <a:cubicBezTo>
                    <a:pt x="20763" y="28707"/>
                    <a:pt x="19971" y="26139"/>
                    <a:pt x="20427" y="23331"/>
                  </a:cubicBezTo>
                  <a:cubicBezTo>
                    <a:pt x="20643" y="22659"/>
                    <a:pt x="20979" y="21987"/>
                    <a:pt x="21099" y="21315"/>
                  </a:cubicBezTo>
                  <a:cubicBezTo>
                    <a:pt x="21651" y="17738"/>
                    <a:pt x="21531" y="14282"/>
                    <a:pt x="22995" y="10922"/>
                  </a:cubicBezTo>
                  <a:cubicBezTo>
                    <a:pt x="24579" y="7537"/>
                    <a:pt x="23547" y="3217"/>
                    <a:pt x="25756" y="25"/>
                  </a:cubicBezTo>
                  <a:cubicBezTo>
                    <a:pt x="25680" y="8"/>
                    <a:pt x="25608" y="1"/>
                    <a:pt x="25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3"/>
            <p:cNvSpPr/>
            <p:nvPr/>
          </p:nvSpPr>
          <p:spPr>
            <a:xfrm>
              <a:off x="3332050" y="2361225"/>
              <a:ext cx="271250" cy="1257025"/>
            </a:xfrm>
            <a:custGeom>
              <a:avLst/>
              <a:gdLst/>
              <a:ahLst/>
              <a:cxnLst/>
              <a:rect l="l" t="t" r="r" b="b"/>
              <a:pathLst>
                <a:path w="10850" h="50281" extrusionOk="0">
                  <a:moveTo>
                    <a:pt x="5905" y="1"/>
                  </a:moveTo>
                  <a:cubicBezTo>
                    <a:pt x="3696" y="3193"/>
                    <a:pt x="4728" y="7489"/>
                    <a:pt x="3144" y="10898"/>
                  </a:cubicBezTo>
                  <a:cubicBezTo>
                    <a:pt x="1680" y="14258"/>
                    <a:pt x="1800" y="17714"/>
                    <a:pt x="1248" y="21291"/>
                  </a:cubicBezTo>
                  <a:cubicBezTo>
                    <a:pt x="1128" y="21963"/>
                    <a:pt x="792" y="22635"/>
                    <a:pt x="576" y="23307"/>
                  </a:cubicBezTo>
                  <a:cubicBezTo>
                    <a:pt x="120" y="26115"/>
                    <a:pt x="912" y="28683"/>
                    <a:pt x="456" y="31492"/>
                  </a:cubicBezTo>
                  <a:cubicBezTo>
                    <a:pt x="0" y="35404"/>
                    <a:pt x="672" y="39076"/>
                    <a:pt x="912" y="43013"/>
                  </a:cubicBezTo>
                  <a:cubicBezTo>
                    <a:pt x="1008" y="45005"/>
                    <a:pt x="2472" y="46805"/>
                    <a:pt x="2808" y="48941"/>
                  </a:cubicBezTo>
                  <a:cubicBezTo>
                    <a:pt x="2880" y="49349"/>
                    <a:pt x="2904" y="49781"/>
                    <a:pt x="2952" y="50214"/>
                  </a:cubicBezTo>
                  <a:cubicBezTo>
                    <a:pt x="3427" y="50257"/>
                    <a:pt x="3911" y="50280"/>
                    <a:pt x="4399" y="50280"/>
                  </a:cubicBezTo>
                  <a:cubicBezTo>
                    <a:pt x="4996" y="50280"/>
                    <a:pt x="5598" y="50245"/>
                    <a:pt x="6193" y="50166"/>
                  </a:cubicBezTo>
                  <a:cubicBezTo>
                    <a:pt x="6649" y="47933"/>
                    <a:pt x="7849" y="46013"/>
                    <a:pt x="8953" y="43997"/>
                  </a:cubicBezTo>
                  <a:cubicBezTo>
                    <a:pt x="9625" y="42893"/>
                    <a:pt x="9961" y="41669"/>
                    <a:pt x="9961" y="40325"/>
                  </a:cubicBezTo>
                  <a:cubicBezTo>
                    <a:pt x="10081" y="36076"/>
                    <a:pt x="10417" y="31828"/>
                    <a:pt x="10753" y="27555"/>
                  </a:cubicBezTo>
                  <a:cubicBezTo>
                    <a:pt x="10849" y="26787"/>
                    <a:pt x="10513" y="25899"/>
                    <a:pt x="10177" y="25107"/>
                  </a:cubicBezTo>
                  <a:cubicBezTo>
                    <a:pt x="9745" y="23979"/>
                    <a:pt x="9169" y="22755"/>
                    <a:pt x="9169" y="21531"/>
                  </a:cubicBezTo>
                  <a:cubicBezTo>
                    <a:pt x="9169" y="19058"/>
                    <a:pt x="8401" y="16826"/>
                    <a:pt x="7945" y="14474"/>
                  </a:cubicBezTo>
                  <a:cubicBezTo>
                    <a:pt x="7153" y="10226"/>
                    <a:pt x="8257" y="5569"/>
                    <a:pt x="7657" y="1417"/>
                  </a:cubicBezTo>
                  <a:cubicBezTo>
                    <a:pt x="7441" y="1129"/>
                    <a:pt x="7201" y="841"/>
                    <a:pt x="6937" y="601"/>
                  </a:cubicBezTo>
                  <a:cubicBezTo>
                    <a:pt x="6649" y="361"/>
                    <a:pt x="6313" y="97"/>
                    <a:pt x="5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63"/>
            <p:cNvSpPr/>
            <p:nvPr/>
          </p:nvSpPr>
          <p:spPr>
            <a:xfrm>
              <a:off x="3486850" y="2396625"/>
              <a:ext cx="168050" cy="1218750"/>
            </a:xfrm>
            <a:custGeom>
              <a:avLst/>
              <a:gdLst/>
              <a:ahLst/>
              <a:cxnLst/>
              <a:rect l="l" t="t" r="r" b="b"/>
              <a:pathLst>
                <a:path w="6722" h="48750" extrusionOk="0">
                  <a:moveTo>
                    <a:pt x="1465" y="1"/>
                  </a:moveTo>
                  <a:cubicBezTo>
                    <a:pt x="1465" y="13"/>
                    <a:pt x="1465" y="19"/>
                    <a:pt x="1468" y="26"/>
                  </a:cubicBezTo>
                  <a:lnTo>
                    <a:pt x="1468" y="26"/>
                  </a:lnTo>
                  <a:cubicBezTo>
                    <a:pt x="1467" y="17"/>
                    <a:pt x="1466" y="9"/>
                    <a:pt x="1465" y="1"/>
                  </a:cubicBezTo>
                  <a:close/>
                  <a:moveTo>
                    <a:pt x="1468" y="26"/>
                  </a:moveTo>
                  <a:lnTo>
                    <a:pt x="1468" y="26"/>
                  </a:lnTo>
                  <a:cubicBezTo>
                    <a:pt x="2060" y="4172"/>
                    <a:pt x="962" y="8818"/>
                    <a:pt x="1753" y="13058"/>
                  </a:cubicBezTo>
                  <a:cubicBezTo>
                    <a:pt x="2209" y="15410"/>
                    <a:pt x="2977" y="17642"/>
                    <a:pt x="2977" y="20115"/>
                  </a:cubicBezTo>
                  <a:cubicBezTo>
                    <a:pt x="2977" y="21339"/>
                    <a:pt x="3553" y="22563"/>
                    <a:pt x="3985" y="23691"/>
                  </a:cubicBezTo>
                  <a:cubicBezTo>
                    <a:pt x="4321" y="24483"/>
                    <a:pt x="4657" y="25371"/>
                    <a:pt x="4561" y="26139"/>
                  </a:cubicBezTo>
                  <a:cubicBezTo>
                    <a:pt x="4225" y="30412"/>
                    <a:pt x="3889" y="34660"/>
                    <a:pt x="3769" y="38909"/>
                  </a:cubicBezTo>
                  <a:cubicBezTo>
                    <a:pt x="3769" y="40253"/>
                    <a:pt x="3433" y="41477"/>
                    <a:pt x="2761" y="42581"/>
                  </a:cubicBezTo>
                  <a:cubicBezTo>
                    <a:pt x="1657" y="44597"/>
                    <a:pt x="457" y="46517"/>
                    <a:pt x="1" y="48750"/>
                  </a:cubicBezTo>
                  <a:lnTo>
                    <a:pt x="73" y="48750"/>
                  </a:lnTo>
                  <a:cubicBezTo>
                    <a:pt x="505" y="48702"/>
                    <a:pt x="937" y="48630"/>
                    <a:pt x="1321" y="48461"/>
                  </a:cubicBezTo>
                  <a:cubicBezTo>
                    <a:pt x="1705" y="48293"/>
                    <a:pt x="1969" y="48005"/>
                    <a:pt x="2185" y="47645"/>
                  </a:cubicBezTo>
                  <a:cubicBezTo>
                    <a:pt x="2641" y="46901"/>
                    <a:pt x="3001" y="46061"/>
                    <a:pt x="3385" y="45269"/>
                  </a:cubicBezTo>
                  <a:cubicBezTo>
                    <a:pt x="4177" y="43637"/>
                    <a:pt x="4921" y="41957"/>
                    <a:pt x="5401" y="40205"/>
                  </a:cubicBezTo>
                  <a:cubicBezTo>
                    <a:pt x="5617" y="39341"/>
                    <a:pt x="5785" y="38452"/>
                    <a:pt x="5857" y="37564"/>
                  </a:cubicBezTo>
                  <a:cubicBezTo>
                    <a:pt x="5953" y="36604"/>
                    <a:pt x="5905" y="35644"/>
                    <a:pt x="5857" y="34684"/>
                  </a:cubicBezTo>
                  <a:cubicBezTo>
                    <a:pt x="5809" y="33700"/>
                    <a:pt x="5737" y="32740"/>
                    <a:pt x="5809" y="31756"/>
                  </a:cubicBezTo>
                  <a:cubicBezTo>
                    <a:pt x="5857" y="30796"/>
                    <a:pt x="6049" y="29860"/>
                    <a:pt x="6241" y="28924"/>
                  </a:cubicBezTo>
                  <a:cubicBezTo>
                    <a:pt x="6433" y="28011"/>
                    <a:pt x="6625" y="27099"/>
                    <a:pt x="6673" y="26139"/>
                  </a:cubicBezTo>
                  <a:cubicBezTo>
                    <a:pt x="6721" y="25275"/>
                    <a:pt x="6649" y="24387"/>
                    <a:pt x="6505" y="23523"/>
                  </a:cubicBezTo>
                  <a:cubicBezTo>
                    <a:pt x="5953" y="20019"/>
                    <a:pt x="4201" y="16826"/>
                    <a:pt x="3601" y="13346"/>
                  </a:cubicBezTo>
                  <a:cubicBezTo>
                    <a:pt x="3265" y="11426"/>
                    <a:pt x="3241" y="9482"/>
                    <a:pt x="3169" y="7537"/>
                  </a:cubicBezTo>
                  <a:cubicBezTo>
                    <a:pt x="3073" y="5737"/>
                    <a:pt x="2953" y="3865"/>
                    <a:pt x="2425" y="2113"/>
                  </a:cubicBezTo>
                  <a:cubicBezTo>
                    <a:pt x="2209" y="1369"/>
                    <a:pt x="1921" y="673"/>
                    <a:pt x="1489" y="49"/>
                  </a:cubicBezTo>
                  <a:cubicBezTo>
                    <a:pt x="1478" y="37"/>
                    <a:pt x="1472" y="31"/>
                    <a:pt x="1468" y="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63"/>
            <p:cNvSpPr/>
            <p:nvPr/>
          </p:nvSpPr>
          <p:spPr>
            <a:xfrm>
              <a:off x="3053000" y="2802150"/>
              <a:ext cx="36025" cy="65475"/>
            </a:xfrm>
            <a:custGeom>
              <a:avLst/>
              <a:gdLst/>
              <a:ahLst/>
              <a:cxnLst/>
              <a:rect l="l" t="t" r="r" b="b"/>
              <a:pathLst>
                <a:path w="1441" h="2619" extrusionOk="0">
                  <a:moveTo>
                    <a:pt x="527" y="1"/>
                  </a:moveTo>
                  <a:cubicBezTo>
                    <a:pt x="512" y="1"/>
                    <a:pt x="497" y="2"/>
                    <a:pt x="481" y="5"/>
                  </a:cubicBezTo>
                  <a:cubicBezTo>
                    <a:pt x="361" y="29"/>
                    <a:pt x="313" y="101"/>
                    <a:pt x="265" y="197"/>
                  </a:cubicBezTo>
                  <a:cubicBezTo>
                    <a:pt x="241" y="269"/>
                    <a:pt x="217" y="317"/>
                    <a:pt x="193" y="389"/>
                  </a:cubicBezTo>
                  <a:cubicBezTo>
                    <a:pt x="145" y="437"/>
                    <a:pt x="97" y="485"/>
                    <a:pt x="97" y="533"/>
                  </a:cubicBezTo>
                  <a:cubicBezTo>
                    <a:pt x="1" y="1133"/>
                    <a:pt x="97" y="1757"/>
                    <a:pt x="409" y="2262"/>
                  </a:cubicBezTo>
                  <a:cubicBezTo>
                    <a:pt x="433" y="2310"/>
                    <a:pt x="457" y="2382"/>
                    <a:pt x="505" y="2430"/>
                  </a:cubicBezTo>
                  <a:cubicBezTo>
                    <a:pt x="505" y="2430"/>
                    <a:pt x="529" y="2454"/>
                    <a:pt x="529" y="2454"/>
                  </a:cubicBezTo>
                  <a:cubicBezTo>
                    <a:pt x="577" y="2526"/>
                    <a:pt x="649" y="2574"/>
                    <a:pt x="721" y="2598"/>
                  </a:cubicBezTo>
                  <a:cubicBezTo>
                    <a:pt x="764" y="2612"/>
                    <a:pt x="807" y="2619"/>
                    <a:pt x="850" y="2619"/>
                  </a:cubicBezTo>
                  <a:cubicBezTo>
                    <a:pt x="1019" y="2619"/>
                    <a:pt x="1177" y="2511"/>
                    <a:pt x="1273" y="2358"/>
                  </a:cubicBezTo>
                  <a:cubicBezTo>
                    <a:pt x="1393" y="2165"/>
                    <a:pt x="1393" y="1925"/>
                    <a:pt x="1417" y="1709"/>
                  </a:cubicBezTo>
                  <a:cubicBezTo>
                    <a:pt x="1441" y="1469"/>
                    <a:pt x="1417" y="1253"/>
                    <a:pt x="1393" y="1013"/>
                  </a:cubicBezTo>
                  <a:cubicBezTo>
                    <a:pt x="1345" y="821"/>
                    <a:pt x="1297" y="581"/>
                    <a:pt x="1201" y="413"/>
                  </a:cubicBezTo>
                  <a:cubicBezTo>
                    <a:pt x="1138" y="266"/>
                    <a:pt x="1001" y="193"/>
                    <a:pt x="872" y="193"/>
                  </a:cubicBezTo>
                  <a:cubicBezTo>
                    <a:pt x="853" y="193"/>
                    <a:pt x="835" y="194"/>
                    <a:pt x="817" y="197"/>
                  </a:cubicBezTo>
                  <a:cubicBezTo>
                    <a:pt x="793" y="173"/>
                    <a:pt x="793" y="173"/>
                    <a:pt x="769" y="149"/>
                  </a:cubicBezTo>
                  <a:cubicBezTo>
                    <a:pt x="706" y="66"/>
                    <a:pt x="626"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63"/>
            <p:cNvSpPr/>
            <p:nvPr/>
          </p:nvSpPr>
          <p:spPr>
            <a:xfrm>
              <a:off x="3101025" y="2790750"/>
              <a:ext cx="34825" cy="59875"/>
            </a:xfrm>
            <a:custGeom>
              <a:avLst/>
              <a:gdLst/>
              <a:ahLst/>
              <a:cxnLst/>
              <a:rect l="l" t="t" r="r" b="b"/>
              <a:pathLst>
                <a:path w="1393" h="2395" extrusionOk="0">
                  <a:moveTo>
                    <a:pt x="400" y="1"/>
                  </a:moveTo>
                  <a:cubicBezTo>
                    <a:pt x="272" y="1"/>
                    <a:pt x="141" y="72"/>
                    <a:pt x="120" y="197"/>
                  </a:cubicBezTo>
                  <a:cubicBezTo>
                    <a:pt x="96" y="365"/>
                    <a:pt x="72" y="509"/>
                    <a:pt x="72" y="677"/>
                  </a:cubicBezTo>
                  <a:cubicBezTo>
                    <a:pt x="0" y="1277"/>
                    <a:pt x="240" y="1901"/>
                    <a:pt x="672" y="2309"/>
                  </a:cubicBezTo>
                  <a:cubicBezTo>
                    <a:pt x="727" y="2364"/>
                    <a:pt x="807" y="2394"/>
                    <a:pt x="885" y="2394"/>
                  </a:cubicBezTo>
                  <a:cubicBezTo>
                    <a:pt x="977" y="2394"/>
                    <a:pt x="1065" y="2353"/>
                    <a:pt x="1104" y="2261"/>
                  </a:cubicBezTo>
                  <a:cubicBezTo>
                    <a:pt x="1344" y="1829"/>
                    <a:pt x="1392" y="1349"/>
                    <a:pt x="1272" y="917"/>
                  </a:cubicBezTo>
                  <a:cubicBezTo>
                    <a:pt x="1272" y="821"/>
                    <a:pt x="1272" y="749"/>
                    <a:pt x="1248" y="653"/>
                  </a:cubicBezTo>
                  <a:cubicBezTo>
                    <a:pt x="1248" y="581"/>
                    <a:pt x="1200" y="533"/>
                    <a:pt x="1128" y="485"/>
                  </a:cubicBezTo>
                  <a:cubicBezTo>
                    <a:pt x="1056" y="341"/>
                    <a:pt x="960" y="221"/>
                    <a:pt x="864" y="101"/>
                  </a:cubicBezTo>
                  <a:cubicBezTo>
                    <a:pt x="810" y="47"/>
                    <a:pt x="729" y="20"/>
                    <a:pt x="651" y="20"/>
                  </a:cubicBezTo>
                  <a:cubicBezTo>
                    <a:pt x="626" y="20"/>
                    <a:pt x="600" y="23"/>
                    <a:pt x="576" y="29"/>
                  </a:cubicBezTo>
                  <a:cubicBezTo>
                    <a:pt x="552" y="5"/>
                    <a:pt x="504" y="5"/>
                    <a:pt x="456" y="5"/>
                  </a:cubicBezTo>
                  <a:cubicBezTo>
                    <a:pt x="438" y="2"/>
                    <a:pt x="419"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63"/>
            <p:cNvSpPr/>
            <p:nvPr/>
          </p:nvSpPr>
          <p:spPr>
            <a:xfrm>
              <a:off x="3152025" y="2749700"/>
              <a:ext cx="48625" cy="79750"/>
            </a:xfrm>
            <a:custGeom>
              <a:avLst/>
              <a:gdLst/>
              <a:ahLst/>
              <a:cxnLst/>
              <a:rect l="l" t="t" r="r" b="b"/>
              <a:pathLst>
                <a:path w="1945" h="3190" extrusionOk="0">
                  <a:moveTo>
                    <a:pt x="792" y="1"/>
                  </a:moveTo>
                  <a:cubicBezTo>
                    <a:pt x="687" y="1"/>
                    <a:pt x="581" y="40"/>
                    <a:pt x="480" y="135"/>
                  </a:cubicBezTo>
                  <a:cubicBezTo>
                    <a:pt x="456" y="159"/>
                    <a:pt x="456" y="159"/>
                    <a:pt x="456" y="159"/>
                  </a:cubicBezTo>
                  <a:cubicBezTo>
                    <a:pt x="432" y="183"/>
                    <a:pt x="408" y="183"/>
                    <a:pt x="408" y="207"/>
                  </a:cubicBezTo>
                  <a:cubicBezTo>
                    <a:pt x="72" y="471"/>
                    <a:pt x="0" y="951"/>
                    <a:pt x="48" y="1359"/>
                  </a:cubicBezTo>
                  <a:cubicBezTo>
                    <a:pt x="120" y="1791"/>
                    <a:pt x="264" y="2223"/>
                    <a:pt x="528" y="2583"/>
                  </a:cubicBezTo>
                  <a:cubicBezTo>
                    <a:pt x="648" y="2775"/>
                    <a:pt x="792" y="2991"/>
                    <a:pt x="984" y="3111"/>
                  </a:cubicBezTo>
                  <a:cubicBezTo>
                    <a:pt x="1069" y="3165"/>
                    <a:pt x="1157" y="3190"/>
                    <a:pt x="1241" y="3190"/>
                  </a:cubicBezTo>
                  <a:cubicBezTo>
                    <a:pt x="1419" y="3190"/>
                    <a:pt x="1583" y="3082"/>
                    <a:pt x="1680" y="2919"/>
                  </a:cubicBezTo>
                  <a:cubicBezTo>
                    <a:pt x="1872" y="2559"/>
                    <a:pt x="1944" y="2151"/>
                    <a:pt x="1920" y="1743"/>
                  </a:cubicBezTo>
                  <a:cubicBezTo>
                    <a:pt x="1920" y="1359"/>
                    <a:pt x="1800" y="951"/>
                    <a:pt x="1584" y="615"/>
                  </a:cubicBezTo>
                  <a:cubicBezTo>
                    <a:pt x="1422" y="362"/>
                    <a:pt x="1110" y="1"/>
                    <a:pt x="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63"/>
            <p:cNvSpPr/>
            <p:nvPr/>
          </p:nvSpPr>
          <p:spPr>
            <a:xfrm>
              <a:off x="3207825" y="2749600"/>
              <a:ext cx="28825" cy="41550"/>
            </a:xfrm>
            <a:custGeom>
              <a:avLst/>
              <a:gdLst/>
              <a:ahLst/>
              <a:cxnLst/>
              <a:rect l="l" t="t" r="r" b="b"/>
              <a:pathLst>
                <a:path w="1153" h="1662" extrusionOk="0">
                  <a:moveTo>
                    <a:pt x="552" y="0"/>
                  </a:moveTo>
                  <a:cubicBezTo>
                    <a:pt x="460" y="0"/>
                    <a:pt x="367" y="37"/>
                    <a:pt x="289" y="115"/>
                  </a:cubicBezTo>
                  <a:cubicBezTo>
                    <a:pt x="265" y="139"/>
                    <a:pt x="241" y="187"/>
                    <a:pt x="216" y="211"/>
                  </a:cubicBezTo>
                  <a:cubicBezTo>
                    <a:pt x="96" y="259"/>
                    <a:pt x="24" y="355"/>
                    <a:pt x="0" y="475"/>
                  </a:cubicBezTo>
                  <a:cubicBezTo>
                    <a:pt x="0" y="787"/>
                    <a:pt x="72" y="1075"/>
                    <a:pt x="192" y="1339"/>
                  </a:cubicBezTo>
                  <a:cubicBezTo>
                    <a:pt x="289" y="1483"/>
                    <a:pt x="385" y="1627"/>
                    <a:pt x="553" y="1651"/>
                  </a:cubicBezTo>
                  <a:cubicBezTo>
                    <a:pt x="585" y="1658"/>
                    <a:pt x="617" y="1662"/>
                    <a:pt x="648" y="1662"/>
                  </a:cubicBezTo>
                  <a:cubicBezTo>
                    <a:pt x="824" y="1662"/>
                    <a:pt x="971" y="1554"/>
                    <a:pt x="1033" y="1411"/>
                  </a:cubicBezTo>
                  <a:cubicBezTo>
                    <a:pt x="1153" y="1147"/>
                    <a:pt x="1153" y="811"/>
                    <a:pt x="1057" y="547"/>
                  </a:cubicBezTo>
                  <a:cubicBezTo>
                    <a:pt x="1009" y="403"/>
                    <a:pt x="961" y="235"/>
                    <a:pt x="841" y="139"/>
                  </a:cubicBezTo>
                  <a:cubicBezTo>
                    <a:pt x="763" y="49"/>
                    <a:pt x="659"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63"/>
            <p:cNvSpPr/>
            <p:nvPr/>
          </p:nvSpPr>
          <p:spPr>
            <a:xfrm>
              <a:off x="3062000" y="2665800"/>
              <a:ext cx="25225" cy="36275"/>
            </a:xfrm>
            <a:custGeom>
              <a:avLst/>
              <a:gdLst/>
              <a:ahLst/>
              <a:cxnLst/>
              <a:rect l="l" t="t" r="r" b="b"/>
              <a:pathLst>
                <a:path w="1009" h="1451" extrusionOk="0">
                  <a:moveTo>
                    <a:pt x="392" y="1"/>
                  </a:moveTo>
                  <a:cubicBezTo>
                    <a:pt x="298" y="1"/>
                    <a:pt x="210" y="49"/>
                    <a:pt x="145" y="131"/>
                  </a:cubicBezTo>
                  <a:cubicBezTo>
                    <a:pt x="25" y="347"/>
                    <a:pt x="1" y="611"/>
                    <a:pt x="49" y="851"/>
                  </a:cubicBezTo>
                  <a:cubicBezTo>
                    <a:pt x="97" y="1067"/>
                    <a:pt x="241" y="1283"/>
                    <a:pt x="433" y="1427"/>
                  </a:cubicBezTo>
                  <a:cubicBezTo>
                    <a:pt x="481" y="1451"/>
                    <a:pt x="553" y="1451"/>
                    <a:pt x="601" y="1451"/>
                  </a:cubicBezTo>
                  <a:cubicBezTo>
                    <a:pt x="673" y="1451"/>
                    <a:pt x="721" y="1427"/>
                    <a:pt x="769" y="1379"/>
                  </a:cubicBezTo>
                  <a:cubicBezTo>
                    <a:pt x="937" y="1211"/>
                    <a:pt x="1009" y="971"/>
                    <a:pt x="985" y="755"/>
                  </a:cubicBezTo>
                  <a:cubicBezTo>
                    <a:pt x="985" y="611"/>
                    <a:pt x="961" y="515"/>
                    <a:pt x="889" y="395"/>
                  </a:cubicBezTo>
                  <a:cubicBezTo>
                    <a:pt x="841" y="275"/>
                    <a:pt x="745" y="179"/>
                    <a:pt x="649" y="107"/>
                  </a:cubicBezTo>
                  <a:cubicBezTo>
                    <a:pt x="625" y="107"/>
                    <a:pt x="601" y="83"/>
                    <a:pt x="577" y="83"/>
                  </a:cubicBezTo>
                  <a:cubicBezTo>
                    <a:pt x="577" y="59"/>
                    <a:pt x="553" y="59"/>
                    <a:pt x="529" y="35"/>
                  </a:cubicBezTo>
                  <a:cubicBezTo>
                    <a:pt x="483" y="12"/>
                    <a:pt x="437" y="1"/>
                    <a:pt x="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63"/>
            <p:cNvSpPr/>
            <p:nvPr/>
          </p:nvSpPr>
          <p:spPr>
            <a:xfrm>
              <a:off x="3089600" y="2621575"/>
              <a:ext cx="35450" cy="66325"/>
            </a:xfrm>
            <a:custGeom>
              <a:avLst/>
              <a:gdLst/>
              <a:ahLst/>
              <a:cxnLst/>
              <a:rect l="l" t="t" r="r" b="b"/>
              <a:pathLst>
                <a:path w="1418" h="2653" extrusionOk="0">
                  <a:moveTo>
                    <a:pt x="466" y="1"/>
                  </a:moveTo>
                  <a:cubicBezTo>
                    <a:pt x="345" y="1"/>
                    <a:pt x="224" y="80"/>
                    <a:pt x="193" y="220"/>
                  </a:cubicBezTo>
                  <a:cubicBezTo>
                    <a:pt x="145" y="316"/>
                    <a:pt x="121" y="436"/>
                    <a:pt x="121" y="556"/>
                  </a:cubicBezTo>
                  <a:cubicBezTo>
                    <a:pt x="97" y="604"/>
                    <a:pt x="73" y="628"/>
                    <a:pt x="73" y="652"/>
                  </a:cubicBezTo>
                  <a:cubicBezTo>
                    <a:pt x="1" y="988"/>
                    <a:pt x="25" y="1348"/>
                    <a:pt x="121" y="1684"/>
                  </a:cubicBezTo>
                  <a:cubicBezTo>
                    <a:pt x="217" y="1996"/>
                    <a:pt x="385" y="2356"/>
                    <a:pt x="673" y="2548"/>
                  </a:cubicBezTo>
                  <a:cubicBezTo>
                    <a:pt x="754" y="2617"/>
                    <a:pt x="857" y="2653"/>
                    <a:pt x="958" y="2653"/>
                  </a:cubicBezTo>
                  <a:cubicBezTo>
                    <a:pt x="1067" y="2653"/>
                    <a:pt x="1174" y="2611"/>
                    <a:pt x="1249" y="2524"/>
                  </a:cubicBezTo>
                  <a:cubicBezTo>
                    <a:pt x="1393" y="2380"/>
                    <a:pt x="1393" y="2188"/>
                    <a:pt x="1417" y="2020"/>
                  </a:cubicBezTo>
                  <a:cubicBezTo>
                    <a:pt x="1417" y="1900"/>
                    <a:pt x="1417" y="1804"/>
                    <a:pt x="1393" y="1684"/>
                  </a:cubicBezTo>
                  <a:cubicBezTo>
                    <a:pt x="1417" y="1540"/>
                    <a:pt x="1393" y="1372"/>
                    <a:pt x="1369" y="1228"/>
                  </a:cubicBezTo>
                  <a:cubicBezTo>
                    <a:pt x="1321" y="1084"/>
                    <a:pt x="1249" y="940"/>
                    <a:pt x="1177" y="820"/>
                  </a:cubicBezTo>
                  <a:cubicBezTo>
                    <a:pt x="1033" y="556"/>
                    <a:pt x="865" y="292"/>
                    <a:pt x="649" y="76"/>
                  </a:cubicBezTo>
                  <a:cubicBezTo>
                    <a:pt x="598" y="25"/>
                    <a:pt x="532"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63"/>
            <p:cNvSpPr/>
            <p:nvPr/>
          </p:nvSpPr>
          <p:spPr>
            <a:xfrm>
              <a:off x="3132825" y="2622100"/>
              <a:ext cx="30025" cy="45500"/>
            </a:xfrm>
            <a:custGeom>
              <a:avLst/>
              <a:gdLst/>
              <a:ahLst/>
              <a:cxnLst/>
              <a:rect l="l" t="t" r="r" b="b"/>
              <a:pathLst>
                <a:path w="1201" h="1820" extrusionOk="0">
                  <a:moveTo>
                    <a:pt x="516" y="0"/>
                  </a:moveTo>
                  <a:cubicBezTo>
                    <a:pt x="497" y="0"/>
                    <a:pt x="477" y="2"/>
                    <a:pt x="456" y="7"/>
                  </a:cubicBezTo>
                  <a:cubicBezTo>
                    <a:pt x="360" y="55"/>
                    <a:pt x="288" y="127"/>
                    <a:pt x="264" y="223"/>
                  </a:cubicBezTo>
                  <a:cubicBezTo>
                    <a:pt x="264" y="223"/>
                    <a:pt x="264" y="223"/>
                    <a:pt x="264" y="247"/>
                  </a:cubicBezTo>
                  <a:cubicBezTo>
                    <a:pt x="168" y="271"/>
                    <a:pt x="96" y="343"/>
                    <a:pt x="72" y="439"/>
                  </a:cubicBezTo>
                  <a:cubicBezTo>
                    <a:pt x="0" y="655"/>
                    <a:pt x="0" y="919"/>
                    <a:pt x="72" y="1159"/>
                  </a:cubicBezTo>
                  <a:cubicBezTo>
                    <a:pt x="144" y="1375"/>
                    <a:pt x="288" y="1639"/>
                    <a:pt x="504" y="1759"/>
                  </a:cubicBezTo>
                  <a:cubicBezTo>
                    <a:pt x="567" y="1801"/>
                    <a:pt x="635" y="1820"/>
                    <a:pt x="703" y="1820"/>
                  </a:cubicBezTo>
                  <a:cubicBezTo>
                    <a:pt x="791" y="1820"/>
                    <a:pt x="879" y="1789"/>
                    <a:pt x="960" y="1735"/>
                  </a:cubicBezTo>
                  <a:cubicBezTo>
                    <a:pt x="960" y="1735"/>
                    <a:pt x="984" y="1711"/>
                    <a:pt x="984" y="1711"/>
                  </a:cubicBezTo>
                  <a:lnTo>
                    <a:pt x="1008" y="1711"/>
                  </a:lnTo>
                  <a:cubicBezTo>
                    <a:pt x="1080" y="1615"/>
                    <a:pt x="1128" y="1471"/>
                    <a:pt x="1152" y="1351"/>
                  </a:cubicBezTo>
                  <a:cubicBezTo>
                    <a:pt x="1200" y="1135"/>
                    <a:pt x="1200" y="895"/>
                    <a:pt x="1128" y="703"/>
                  </a:cubicBezTo>
                  <a:cubicBezTo>
                    <a:pt x="1056" y="463"/>
                    <a:pt x="912" y="247"/>
                    <a:pt x="720" y="103"/>
                  </a:cubicBezTo>
                  <a:cubicBezTo>
                    <a:pt x="661" y="43"/>
                    <a:pt x="602" y="0"/>
                    <a:pt x="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63"/>
            <p:cNvSpPr/>
            <p:nvPr/>
          </p:nvSpPr>
          <p:spPr>
            <a:xfrm>
              <a:off x="3168825" y="2624050"/>
              <a:ext cx="21625" cy="28225"/>
            </a:xfrm>
            <a:custGeom>
              <a:avLst/>
              <a:gdLst/>
              <a:ahLst/>
              <a:cxnLst/>
              <a:rect l="l" t="t" r="r" b="b"/>
              <a:pathLst>
                <a:path w="865" h="1129" extrusionOk="0">
                  <a:moveTo>
                    <a:pt x="456" y="1"/>
                  </a:moveTo>
                  <a:cubicBezTo>
                    <a:pt x="384" y="1"/>
                    <a:pt x="312" y="25"/>
                    <a:pt x="264" y="73"/>
                  </a:cubicBezTo>
                  <a:cubicBezTo>
                    <a:pt x="216" y="121"/>
                    <a:pt x="192" y="193"/>
                    <a:pt x="168" y="241"/>
                  </a:cubicBezTo>
                  <a:cubicBezTo>
                    <a:pt x="144" y="265"/>
                    <a:pt x="120" y="289"/>
                    <a:pt x="96" y="313"/>
                  </a:cubicBezTo>
                  <a:cubicBezTo>
                    <a:pt x="48" y="361"/>
                    <a:pt x="0" y="433"/>
                    <a:pt x="0" y="505"/>
                  </a:cubicBezTo>
                  <a:cubicBezTo>
                    <a:pt x="24" y="625"/>
                    <a:pt x="48" y="745"/>
                    <a:pt x="120" y="841"/>
                  </a:cubicBezTo>
                  <a:cubicBezTo>
                    <a:pt x="192" y="937"/>
                    <a:pt x="288" y="1033"/>
                    <a:pt x="408" y="1081"/>
                  </a:cubicBezTo>
                  <a:cubicBezTo>
                    <a:pt x="432" y="1105"/>
                    <a:pt x="480" y="1129"/>
                    <a:pt x="528" y="1129"/>
                  </a:cubicBezTo>
                  <a:cubicBezTo>
                    <a:pt x="576" y="1129"/>
                    <a:pt x="624" y="1129"/>
                    <a:pt x="648" y="1105"/>
                  </a:cubicBezTo>
                  <a:cubicBezTo>
                    <a:pt x="672" y="1081"/>
                    <a:pt x="720" y="1081"/>
                    <a:pt x="744" y="1057"/>
                  </a:cubicBezTo>
                  <a:cubicBezTo>
                    <a:pt x="768" y="1009"/>
                    <a:pt x="792" y="961"/>
                    <a:pt x="816" y="913"/>
                  </a:cubicBezTo>
                  <a:cubicBezTo>
                    <a:pt x="864" y="769"/>
                    <a:pt x="864" y="625"/>
                    <a:pt x="840" y="481"/>
                  </a:cubicBezTo>
                  <a:cubicBezTo>
                    <a:pt x="840" y="409"/>
                    <a:pt x="816" y="361"/>
                    <a:pt x="792" y="289"/>
                  </a:cubicBezTo>
                  <a:cubicBezTo>
                    <a:pt x="768" y="265"/>
                    <a:pt x="768" y="241"/>
                    <a:pt x="744" y="193"/>
                  </a:cubicBezTo>
                  <a:cubicBezTo>
                    <a:pt x="720" y="145"/>
                    <a:pt x="672" y="121"/>
                    <a:pt x="648" y="73"/>
                  </a:cubicBezTo>
                  <a:cubicBezTo>
                    <a:pt x="624" y="25"/>
                    <a:pt x="528" y="1"/>
                    <a:pt x="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63"/>
            <p:cNvSpPr/>
            <p:nvPr/>
          </p:nvSpPr>
          <p:spPr>
            <a:xfrm>
              <a:off x="3074000" y="2548825"/>
              <a:ext cx="27050" cy="37450"/>
            </a:xfrm>
            <a:custGeom>
              <a:avLst/>
              <a:gdLst/>
              <a:ahLst/>
              <a:cxnLst/>
              <a:rect l="l" t="t" r="r" b="b"/>
              <a:pathLst>
                <a:path w="1082" h="1498" extrusionOk="0">
                  <a:moveTo>
                    <a:pt x="445" y="0"/>
                  </a:moveTo>
                  <a:cubicBezTo>
                    <a:pt x="377" y="0"/>
                    <a:pt x="310" y="25"/>
                    <a:pt x="265" y="81"/>
                  </a:cubicBezTo>
                  <a:cubicBezTo>
                    <a:pt x="193" y="153"/>
                    <a:pt x="169" y="249"/>
                    <a:pt x="193" y="345"/>
                  </a:cubicBezTo>
                  <a:cubicBezTo>
                    <a:pt x="1" y="681"/>
                    <a:pt x="73" y="1161"/>
                    <a:pt x="385" y="1401"/>
                  </a:cubicBezTo>
                  <a:cubicBezTo>
                    <a:pt x="457" y="1473"/>
                    <a:pt x="529" y="1497"/>
                    <a:pt x="601" y="1497"/>
                  </a:cubicBezTo>
                  <a:cubicBezTo>
                    <a:pt x="697" y="1473"/>
                    <a:pt x="769" y="1425"/>
                    <a:pt x="817" y="1353"/>
                  </a:cubicBezTo>
                  <a:cubicBezTo>
                    <a:pt x="1081" y="969"/>
                    <a:pt x="1009" y="393"/>
                    <a:pt x="649" y="81"/>
                  </a:cubicBezTo>
                  <a:cubicBezTo>
                    <a:pt x="598" y="31"/>
                    <a:pt x="52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63"/>
            <p:cNvSpPr/>
            <p:nvPr/>
          </p:nvSpPr>
          <p:spPr>
            <a:xfrm>
              <a:off x="3100425" y="2537050"/>
              <a:ext cx="21025" cy="26275"/>
            </a:xfrm>
            <a:custGeom>
              <a:avLst/>
              <a:gdLst/>
              <a:ahLst/>
              <a:cxnLst/>
              <a:rect l="l" t="t" r="r" b="b"/>
              <a:pathLst>
                <a:path w="841" h="1051" extrusionOk="0">
                  <a:moveTo>
                    <a:pt x="288" y="0"/>
                  </a:moveTo>
                  <a:cubicBezTo>
                    <a:pt x="216" y="0"/>
                    <a:pt x="144" y="24"/>
                    <a:pt x="96" y="72"/>
                  </a:cubicBezTo>
                  <a:cubicBezTo>
                    <a:pt x="48" y="144"/>
                    <a:pt x="0" y="192"/>
                    <a:pt x="24" y="288"/>
                  </a:cubicBezTo>
                  <a:cubicBezTo>
                    <a:pt x="24" y="432"/>
                    <a:pt x="48" y="552"/>
                    <a:pt x="120" y="672"/>
                  </a:cubicBezTo>
                  <a:cubicBezTo>
                    <a:pt x="144" y="744"/>
                    <a:pt x="168" y="792"/>
                    <a:pt x="216" y="840"/>
                  </a:cubicBezTo>
                  <a:cubicBezTo>
                    <a:pt x="240" y="888"/>
                    <a:pt x="288" y="912"/>
                    <a:pt x="336" y="960"/>
                  </a:cubicBezTo>
                  <a:cubicBezTo>
                    <a:pt x="360" y="984"/>
                    <a:pt x="408" y="1008"/>
                    <a:pt x="456" y="1032"/>
                  </a:cubicBezTo>
                  <a:cubicBezTo>
                    <a:pt x="480" y="1044"/>
                    <a:pt x="504" y="1050"/>
                    <a:pt x="528" y="1050"/>
                  </a:cubicBezTo>
                  <a:cubicBezTo>
                    <a:pt x="552" y="1050"/>
                    <a:pt x="576" y="1044"/>
                    <a:pt x="600" y="1032"/>
                  </a:cubicBezTo>
                  <a:cubicBezTo>
                    <a:pt x="696" y="1008"/>
                    <a:pt x="768" y="936"/>
                    <a:pt x="792" y="840"/>
                  </a:cubicBezTo>
                  <a:cubicBezTo>
                    <a:pt x="816" y="768"/>
                    <a:pt x="840" y="696"/>
                    <a:pt x="840" y="624"/>
                  </a:cubicBezTo>
                  <a:cubicBezTo>
                    <a:pt x="840" y="576"/>
                    <a:pt x="840" y="504"/>
                    <a:pt x="816" y="432"/>
                  </a:cubicBezTo>
                  <a:cubicBezTo>
                    <a:pt x="792" y="360"/>
                    <a:pt x="768" y="312"/>
                    <a:pt x="744" y="240"/>
                  </a:cubicBezTo>
                  <a:cubicBezTo>
                    <a:pt x="696" y="192"/>
                    <a:pt x="672" y="120"/>
                    <a:pt x="624" y="72"/>
                  </a:cubicBezTo>
                  <a:cubicBezTo>
                    <a:pt x="552" y="24"/>
                    <a:pt x="480"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63"/>
            <p:cNvSpPr/>
            <p:nvPr/>
          </p:nvSpPr>
          <p:spPr>
            <a:xfrm>
              <a:off x="3063200" y="2458075"/>
              <a:ext cx="23425" cy="37000"/>
            </a:xfrm>
            <a:custGeom>
              <a:avLst/>
              <a:gdLst/>
              <a:ahLst/>
              <a:cxnLst/>
              <a:rect l="l" t="t" r="r" b="b"/>
              <a:pathLst>
                <a:path w="937" h="1480" extrusionOk="0">
                  <a:moveTo>
                    <a:pt x="346" y="0"/>
                  </a:moveTo>
                  <a:cubicBezTo>
                    <a:pt x="234" y="0"/>
                    <a:pt x="135" y="73"/>
                    <a:pt x="97" y="207"/>
                  </a:cubicBezTo>
                  <a:cubicBezTo>
                    <a:pt x="1" y="591"/>
                    <a:pt x="73" y="1023"/>
                    <a:pt x="289" y="1335"/>
                  </a:cubicBezTo>
                  <a:cubicBezTo>
                    <a:pt x="361" y="1431"/>
                    <a:pt x="433" y="1479"/>
                    <a:pt x="529" y="1479"/>
                  </a:cubicBezTo>
                  <a:cubicBezTo>
                    <a:pt x="625" y="1479"/>
                    <a:pt x="745" y="1431"/>
                    <a:pt x="769" y="1335"/>
                  </a:cubicBezTo>
                  <a:cubicBezTo>
                    <a:pt x="937" y="1023"/>
                    <a:pt x="937" y="615"/>
                    <a:pt x="721" y="327"/>
                  </a:cubicBezTo>
                  <a:cubicBezTo>
                    <a:pt x="697" y="303"/>
                    <a:pt x="673" y="279"/>
                    <a:pt x="649" y="255"/>
                  </a:cubicBezTo>
                  <a:cubicBezTo>
                    <a:pt x="625" y="135"/>
                    <a:pt x="553" y="39"/>
                    <a:pt x="433" y="15"/>
                  </a:cubicBezTo>
                  <a:cubicBezTo>
                    <a:pt x="404" y="5"/>
                    <a:pt x="374" y="0"/>
                    <a:pt x="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63"/>
            <p:cNvSpPr/>
            <p:nvPr/>
          </p:nvSpPr>
          <p:spPr>
            <a:xfrm>
              <a:off x="3090800" y="2913925"/>
              <a:ext cx="55850" cy="104875"/>
            </a:xfrm>
            <a:custGeom>
              <a:avLst/>
              <a:gdLst/>
              <a:ahLst/>
              <a:cxnLst/>
              <a:rect l="l" t="t" r="r" b="b"/>
              <a:pathLst>
                <a:path w="2234" h="4195" extrusionOk="0">
                  <a:moveTo>
                    <a:pt x="769" y="671"/>
                  </a:moveTo>
                  <a:cubicBezTo>
                    <a:pt x="793" y="719"/>
                    <a:pt x="817" y="767"/>
                    <a:pt x="865" y="815"/>
                  </a:cubicBezTo>
                  <a:lnTo>
                    <a:pt x="745" y="815"/>
                  </a:lnTo>
                  <a:cubicBezTo>
                    <a:pt x="745" y="791"/>
                    <a:pt x="745" y="743"/>
                    <a:pt x="769" y="671"/>
                  </a:cubicBezTo>
                  <a:close/>
                  <a:moveTo>
                    <a:pt x="660" y="1"/>
                  </a:moveTo>
                  <a:cubicBezTo>
                    <a:pt x="618" y="1"/>
                    <a:pt x="574" y="8"/>
                    <a:pt x="529" y="23"/>
                  </a:cubicBezTo>
                  <a:cubicBezTo>
                    <a:pt x="457" y="47"/>
                    <a:pt x="409" y="71"/>
                    <a:pt x="361" y="119"/>
                  </a:cubicBezTo>
                  <a:cubicBezTo>
                    <a:pt x="313" y="95"/>
                    <a:pt x="265" y="95"/>
                    <a:pt x="217" y="95"/>
                  </a:cubicBezTo>
                  <a:cubicBezTo>
                    <a:pt x="49" y="143"/>
                    <a:pt x="1" y="287"/>
                    <a:pt x="1" y="455"/>
                  </a:cubicBezTo>
                  <a:cubicBezTo>
                    <a:pt x="49" y="791"/>
                    <a:pt x="121" y="1151"/>
                    <a:pt x="217" y="1487"/>
                  </a:cubicBezTo>
                  <a:cubicBezTo>
                    <a:pt x="241" y="1799"/>
                    <a:pt x="313" y="2087"/>
                    <a:pt x="409" y="2375"/>
                  </a:cubicBezTo>
                  <a:cubicBezTo>
                    <a:pt x="505" y="2639"/>
                    <a:pt x="625" y="2903"/>
                    <a:pt x="745" y="3143"/>
                  </a:cubicBezTo>
                  <a:cubicBezTo>
                    <a:pt x="841" y="3311"/>
                    <a:pt x="937" y="3527"/>
                    <a:pt x="1081" y="3695"/>
                  </a:cubicBezTo>
                  <a:cubicBezTo>
                    <a:pt x="1081" y="3719"/>
                    <a:pt x="1105" y="3743"/>
                    <a:pt x="1129" y="3791"/>
                  </a:cubicBezTo>
                  <a:cubicBezTo>
                    <a:pt x="1201" y="3911"/>
                    <a:pt x="1273" y="4031"/>
                    <a:pt x="1393" y="4127"/>
                  </a:cubicBezTo>
                  <a:cubicBezTo>
                    <a:pt x="1463" y="4169"/>
                    <a:pt x="1549" y="4195"/>
                    <a:pt x="1637" y="4195"/>
                  </a:cubicBezTo>
                  <a:cubicBezTo>
                    <a:pt x="1700" y="4195"/>
                    <a:pt x="1765" y="4181"/>
                    <a:pt x="1825" y="4151"/>
                  </a:cubicBezTo>
                  <a:cubicBezTo>
                    <a:pt x="2065" y="4031"/>
                    <a:pt x="2161" y="3743"/>
                    <a:pt x="2185" y="3503"/>
                  </a:cubicBezTo>
                  <a:cubicBezTo>
                    <a:pt x="2233" y="2951"/>
                    <a:pt x="2137" y="2375"/>
                    <a:pt x="1969" y="1847"/>
                  </a:cubicBezTo>
                  <a:cubicBezTo>
                    <a:pt x="1825" y="1319"/>
                    <a:pt x="1561" y="815"/>
                    <a:pt x="1225" y="383"/>
                  </a:cubicBezTo>
                  <a:cubicBezTo>
                    <a:pt x="1083" y="200"/>
                    <a:pt x="890" y="1"/>
                    <a:pt x="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63"/>
            <p:cNvSpPr/>
            <p:nvPr/>
          </p:nvSpPr>
          <p:spPr>
            <a:xfrm>
              <a:off x="3146025" y="2902125"/>
              <a:ext cx="39625" cy="80950"/>
            </a:xfrm>
            <a:custGeom>
              <a:avLst/>
              <a:gdLst/>
              <a:ahLst/>
              <a:cxnLst/>
              <a:rect l="l" t="t" r="r" b="b"/>
              <a:pathLst>
                <a:path w="1585" h="3238" extrusionOk="0">
                  <a:moveTo>
                    <a:pt x="485" y="0"/>
                  </a:moveTo>
                  <a:cubicBezTo>
                    <a:pt x="363" y="0"/>
                    <a:pt x="238" y="84"/>
                    <a:pt x="192" y="207"/>
                  </a:cubicBezTo>
                  <a:cubicBezTo>
                    <a:pt x="168" y="279"/>
                    <a:pt x="144" y="375"/>
                    <a:pt x="144" y="471"/>
                  </a:cubicBezTo>
                  <a:cubicBezTo>
                    <a:pt x="48" y="495"/>
                    <a:pt x="0" y="591"/>
                    <a:pt x="0" y="711"/>
                  </a:cubicBezTo>
                  <a:cubicBezTo>
                    <a:pt x="24" y="1143"/>
                    <a:pt x="96" y="1575"/>
                    <a:pt x="216" y="2007"/>
                  </a:cubicBezTo>
                  <a:cubicBezTo>
                    <a:pt x="288" y="2199"/>
                    <a:pt x="384" y="2415"/>
                    <a:pt x="480" y="2607"/>
                  </a:cubicBezTo>
                  <a:cubicBezTo>
                    <a:pt x="576" y="2799"/>
                    <a:pt x="672" y="3015"/>
                    <a:pt x="864" y="3135"/>
                  </a:cubicBezTo>
                  <a:cubicBezTo>
                    <a:pt x="942" y="3202"/>
                    <a:pt x="1041" y="3238"/>
                    <a:pt x="1139" y="3238"/>
                  </a:cubicBezTo>
                  <a:cubicBezTo>
                    <a:pt x="1252" y="3238"/>
                    <a:pt x="1363" y="3190"/>
                    <a:pt x="1440" y="3087"/>
                  </a:cubicBezTo>
                  <a:cubicBezTo>
                    <a:pt x="1584" y="2943"/>
                    <a:pt x="1560" y="2679"/>
                    <a:pt x="1560" y="2487"/>
                  </a:cubicBezTo>
                  <a:cubicBezTo>
                    <a:pt x="1560" y="2079"/>
                    <a:pt x="1488" y="1671"/>
                    <a:pt x="1344" y="1287"/>
                  </a:cubicBezTo>
                  <a:cubicBezTo>
                    <a:pt x="1200" y="831"/>
                    <a:pt x="960" y="447"/>
                    <a:pt x="672" y="87"/>
                  </a:cubicBezTo>
                  <a:cubicBezTo>
                    <a:pt x="621" y="26"/>
                    <a:pt x="553" y="0"/>
                    <a:pt x="4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63"/>
            <p:cNvSpPr/>
            <p:nvPr/>
          </p:nvSpPr>
          <p:spPr>
            <a:xfrm>
              <a:off x="3188025" y="2877975"/>
              <a:ext cx="51025" cy="93425"/>
            </a:xfrm>
            <a:custGeom>
              <a:avLst/>
              <a:gdLst/>
              <a:ahLst/>
              <a:cxnLst/>
              <a:rect l="l" t="t" r="r" b="b"/>
              <a:pathLst>
                <a:path w="2041" h="3737" extrusionOk="0">
                  <a:moveTo>
                    <a:pt x="482" y="0"/>
                  </a:moveTo>
                  <a:cubicBezTo>
                    <a:pt x="435" y="0"/>
                    <a:pt x="386" y="14"/>
                    <a:pt x="336" y="45"/>
                  </a:cubicBezTo>
                  <a:cubicBezTo>
                    <a:pt x="288" y="69"/>
                    <a:pt x="240" y="117"/>
                    <a:pt x="216" y="165"/>
                  </a:cubicBezTo>
                  <a:cubicBezTo>
                    <a:pt x="24" y="261"/>
                    <a:pt x="0" y="501"/>
                    <a:pt x="0" y="693"/>
                  </a:cubicBezTo>
                  <a:cubicBezTo>
                    <a:pt x="0" y="909"/>
                    <a:pt x="0" y="1125"/>
                    <a:pt x="24" y="1317"/>
                  </a:cubicBezTo>
                  <a:cubicBezTo>
                    <a:pt x="96" y="1821"/>
                    <a:pt x="240" y="2325"/>
                    <a:pt x="456" y="2781"/>
                  </a:cubicBezTo>
                  <a:cubicBezTo>
                    <a:pt x="609" y="3130"/>
                    <a:pt x="900" y="3736"/>
                    <a:pt x="1348" y="3736"/>
                  </a:cubicBezTo>
                  <a:cubicBezTo>
                    <a:pt x="1394" y="3736"/>
                    <a:pt x="1440" y="3730"/>
                    <a:pt x="1489" y="3717"/>
                  </a:cubicBezTo>
                  <a:cubicBezTo>
                    <a:pt x="1585" y="3693"/>
                    <a:pt x="1657" y="3621"/>
                    <a:pt x="1681" y="3525"/>
                  </a:cubicBezTo>
                  <a:cubicBezTo>
                    <a:pt x="1729" y="3501"/>
                    <a:pt x="1777" y="3453"/>
                    <a:pt x="1801" y="3405"/>
                  </a:cubicBezTo>
                  <a:cubicBezTo>
                    <a:pt x="1921" y="3237"/>
                    <a:pt x="1945" y="3021"/>
                    <a:pt x="1945" y="2829"/>
                  </a:cubicBezTo>
                  <a:cubicBezTo>
                    <a:pt x="2041" y="2085"/>
                    <a:pt x="1777" y="1293"/>
                    <a:pt x="1273" y="717"/>
                  </a:cubicBezTo>
                  <a:cubicBezTo>
                    <a:pt x="1153" y="573"/>
                    <a:pt x="1008" y="453"/>
                    <a:pt x="864" y="333"/>
                  </a:cubicBezTo>
                  <a:cubicBezTo>
                    <a:pt x="840" y="309"/>
                    <a:pt x="792" y="261"/>
                    <a:pt x="744" y="237"/>
                  </a:cubicBezTo>
                  <a:cubicBezTo>
                    <a:pt x="727" y="112"/>
                    <a:pt x="616" y="0"/>
                    <a:pt x="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63"/>
            <p:cNvSpPr/>
            <p:nvPr/>
          </p:nvSpPr>
          <p:spPr>
            <a:xfrm>
              <a:off x="3245625" y="2861400"/>
              <a:ext cx="36625" cy="66850"/>
            </a:xfrm>
            <a:custGeom>
              <a:avLst/>
              <a:gdLst/>
              <a:ahLst/>
              <a:cxnLst/>
              <a:rect l="l" t="t" r="r" b="b"/>
              <a:pathLst>
                <a:path w="1465" h="2674" extrusionOk="0">
                  <a:moveTo>
                    <a:pt x="313" y="0"/>
                  </a:moveTo>
                  <a:cubicBezTo>
                    <a:pt x="170" y="0"/>
                    <a:pt x="25" y="91"/>
                    <a:pt x="25" y="276"/>
                  </a:cubicBezTo>
                  <a:cubicBezTo>
                    <a:pt x="25" y="420"/>
                    <a:pt x="25" y="564"/>
                    <a:pt x="49" y="732"/>
                  </a:cubicBezTo>
                  <a:cubicBezTo>
                    <a:pt x="1" y="1020"/>
                    <a:pt x="25" y="1356"/>
                    <a:pt x="121" y="1596"/>
                  </a:cubicBezTo>
                  <a:cubicBezTo>
                    <a:pt x="169" y="1740"/>
                    <a:pt x="265" y="1884"/>
                    <a:pt x="361" y="2004"/>
                  </a:cubicBezTo>
                  <a:cubicBezTo>
                    <a:pt x="409" y="2076"/>
                    <a:pt x="433" y="2148"/>
                    <a:pt x="481" y="2244"/>
                  </a:cubicBezTo>
                  <a:cubicBezTo>
                    <a:pt x="553" y="2364"/>
                    <a:pt x="625" y="2532"/>
                    <a:pt x="745" y="2604"/>
                  </a:cubicBezTo>
                  <a:cubicBezTo>
                    <a:pt x="813" y="2649"/>
                    <a:pt x="891" y="2673"/>
                    <a:pt x="971" y="2673"/>
                  </a:cubicBezTo>
                  <a:cubicBezTo>
                    <a:pt x="1059" y="2673"/>
                    <a:pt x="1149" y="2643"/>
                    <a:pt x="1225" y="2580"/>
                  </a:cubicBezTo>
                  <a:cubicBezTo>
                    <a:pt x="1321" y="2484"/>
                    <a:pt x="1345" y="2340"/>
                    <a:pt x="1369" y="2196"/>
                  </a:cubicBezTo>
                  <a:cubicBezTo>
                    <a:pt x="1465" y="1692"/>
                    <a:pt x="1393" y="1140"/>
                    <a:pt x="1129" y="708"/>
                  </a:cubicBezTo>
                  <a:cubicBezTo>
                    <a:pt x="1009" y="492"/>
                    <a:pt x="841" y="204"/>
                    <a:pt x="577" y="180"/>
                  </a:cubicBezTo>
                  <a:cubicBezTo>
                    <a:pt x="544" y="61"/>
                    <a:pt x="429"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63"/>
            <p:cNvSpPr/>
            <p:nvPr/>
          </p:nvSpPr>
          <p:spPr>
            <a:xfrm>
              <a:off x="3158625" y="3070875"/>
              <a:ext cx="33025" cy="42250"/>
            </a:xfrm>
            <a:custGeom>
              <a:avLst/>
              <a:gdLst/>
              <a:ahLst/>
              <a:cxnLst/>
              <a:rect l="l" t="t" r="r" b="b"/>
              <a:pathLst>
                <a:path w="1321" h="1690" extrusionOk="0">
                  <a:moveTo>
                    <a:pt x="579" y="0"/>
                  </a:moveTo>
                  <a:cubicBezTo>
                    <a:pt x="506" y="0"/>
                    <a:pt x="435" y="31"/>
                    <a:pt x="384" y="81"/>
                  </a:cubicBezTo>
                  <a:cubicBezTo>
                    <a:pt x="0" y="417"/>
                    <a:pt x="192" y="993"/>
                    <a:pt x="408" y="1353"/>
                  </a:cubicBezTo>
                  <a:cubicBezTo>
                    <a:pt x="480" y="1473"/>
                    <a:pt x="576" y="1594"/>
                    <a:pt x="696" y="1642"/>
                  </a:cubicBezTo>
                  <a:cubicBezTo>
                    <a:pt x="760" y="1674"/>
                    <a:pt x="827" y="1690"/>
                    <a:pt x="893" y="1690"/>
                  </a:cubicBezTo>
                  <a:cubicBezTo>
                    <a:pt x="1024" y="1690"/>
                    <a:pt x="1152" y="1626"/>
                    <a:pt x="1248" y="1498"/>
                  </a:cubicBezTo>
                  <a:cubicBezTo>
                    <a:pt x="1320" y="1377"/>
                    <a:pt x="1320" y="1257"/>
                    <a:pt x="1320" y="1113"/>
                  </a:cubicBezTo>
                  <a:cubicBezTo>
                    <a:pt x="1320" y="993"/>
                    <a:pt x="1320" y="873"/>
                    <a:pt x="1272" y="777"/>
                  </a:cubicBezTo>
                  <a:cubicBezTo>
                    <a:pt x="1200" y="513"/>
                    <a:pt x="1032" y="297"/>
                    <a:pt x="816" y="153"/>
                  </a:cubicBezTo>
                  <a:cubicBezTo>
                    <a:pt x="792" y="129"/>
                    <a:pt x="792" y="105"/>
                    <a:pt x="768" y="81"/>
                  </a:cubicBezTo>
                  <a:cubicBezTo>
                    <a:pt x="712" y="25"/>
                    <a:pt x="644" y="0"/>
                    <a:pt x="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3"/>
            <p:cNvSpPr/>
            <p:nvPr/>
          </p:nvSpPr>
          <p:spPr>
            <a:xfrm>
              <a:off x="3201225" y="3054925"/>
              <a:ext cx="27025" cy="42900"/>
            </a:xfrm>
            <a:custGeom>
              <a:avLst/>
              <a:gdLst/>
              <a:ahLst/>
              <a:cxnLst/>
              <a:rect l="l" t="t" r="r" b="b"/>
              <a:pathLst>
                <a:path w="1081" h="1716" extrusionOk="0">
                  <a:moveTo>
                    <a:pt x="423" y="0"/>
                  </a:moveTo>
                  <a:cubicBezTo>
                    <a:pt x="323" y="0"/>
                    <a:pt x="218" y="37"/>
                    <a:pt x="168" y="119"/>
                  </a:cubicBezTo>
                  <a:cubicBezTo>
                    <a:pt x="48" y="359"/>
                    <a:pt x="0" y="623"/>
                    <a:pt x="24" y="887"/>
                  </a:cubicBezTo>
                  <a:cubicBezTo>
                    <a:pt x="48" y="1031"/>
                    <a:pt x="96" y="1175"/>
                    <a:pt x="144" y="1295"/>
                  </a:cubicBezTo>
                  <a:cubicBezTo>
                    <a:pt x="192" y="1415"/>
                    <a:pt x="264" y="1535"/>
                    <a:pt x="360" y="1607"/>
                  </a:cubicBezTo>
                  <a:cubicBezTo>
                    <a:pt x="444" y="1679"/>
                    <a:pt x="541" y="1715"/>
                    <a:pt x="637" y="1715"/>
                  </a:cubicBezTo>
                  <a:cubicBezTo>
                    <a:pt x="733" y="1715"/>
                    <a:pt x="829" y="1679"/>
                    <a:pt x="913" y="1607"/>
                  </a:cubicBezTo>
                  <a:cubicBezTo>
                    <a:pt x="1009" y="1487"/>
                    <a:pt x="1057" y="1343"/>
                    <a:pt x="1057" y="1175"/>
                  </a:cubicBezTo>
                  <a:cubicBezTo>
                    <a:pt x="1081" y="935"/>
                    <a:pt x="1009" y="647"/>
                    <a:pt x="865" y="431"/>
                  </a:cubicBezTo>
                  <a:cubicBezTo>
                    <a:pt x="817" y="359"/>
                    <a:pt x="745" y="263"/>
                    <a:pt x="673" y="215"/>
                  </a:cubicBezTo>
                  <a:cubicBezTo>
                    <a:pt x="673" y="143"/>
                    <a:pt x="625" y="71"/>
                    <a:pt x="553" y="23"/>
                  </a:cubicBezTo>
                  <a:cubicBezTo>
                    <a:pt x="515" y="8"/>
                    <a:pt x="469"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3"/>
            <p:cNvSpPr/>
            <p:nvPr/>
          </p:nvSpPr>
          <p:spPr>
            <a:xfrm>
              <a:off x="3235425" y="3014100"/>
              <a:ext cx="37825" cy="68475"/>
            </a:xfrm>
            <a:custGeom>
              <a:avLst/>
              <a:gdLst/>
              <a:ahLst/>
              <a:cxnLst/>
              <a:rect l="l" t="t" r="r" b="b"/>
              <a:pathLst>
                <a:path w="1513" h="2739" extrusionOk="0">
                  <a:moveTo>
                    <a:pt x="505" y="0"/>
                  </a:moveTo>
                  <a:cubicBezTo>
                    <a:pt x="337" y="0"/>
                    <a:pt x="241" y="120"/>
                    <a:pt x="241" y="264"/>
                  </a:cubicBezTo>
                  <a:cubicBezTo>
                    <a:pt x="217" y="264"/>
                    <a:pt x="217" y="288"/>
                    <a:pt x="217" y="336"/>
                  </a:cubicBezTo>
                  <a:cubicBezTo>
                    <a:pt x="193" y="384"/>
                    <a:pt x="169" y="432"/>
                    <a:pt x="169" y="480"/>
                  </a:cubicBezTo>
                  <a:cubicBezTo>
                    <a:pt x="73" y="696"/>
                    <a:pt x="25" y="960"/>
                    <a:pt x="25" y="1128"/>
                  </a:cubicBezTo>
                  <a:cubicBezTo>
                    <a:pt x="1" y="1344"/>
                    <a:pt x="49" y="1536"/>
                    <a:pt x="73" y="1728"/>
                  </a:cubicBezTo>
                  <a:cubicBezTo>
                    <a:pt x="121" y="1920"/>
                    <a:pt x="145" y="2112"/>
                    <a:pt x="217" y="2256"/>
                  </a:cubicBezTo>
                  <a:cubicBezTo>
                    <a:pt x="289" y="2424"/>
                    <a:pt x="409" y="2568"/>
                    <a:pt x="553" y="2640"/>
                  </a:cubicBezTo>
                  <a:cubicBezTo>
                    <a:pt x="625" y="2664"/>
                    <a:pt x="673" y="2688"/>
                    <a:pt x="745" y="2688"/>
                  </a:cubicBezTo>
                  <a:cubicBezTo>
                    <a:pt x="819" y="2718"/>
                    <a:pt x="893" y="2739"/>
                    <a:pt x="973" y="2739"/>
                  </a:cubicBezTo>
                  <a:cubicBezTo>
                    <a:pt x="1022" y="2739"/>
                    <a:pt x="1074" y="2731"/>
                    <a:pt x="1129" y="2712"/>
                  </a:cubicBezTo>
                  <a:cubicBezTo>
                    <a:pt x="1345" y="2616"/>
                    <a:pt x="1393" y="2400"/>
                    <a:pt x="1441" y="2184"/>
                  </a:cubicBezTo>
                  <a:cubicBezTo>
                    <a:pt x="1513" y="1776"/>
                    <a:pt x="1489" y="1368"/>
                    <a:pt x="1393" y="984"/>
                  </a:cubicBezTo>
                  <a:cubicBezTo>
                    <a:pt x="1297" y="648"/>
                    <a:pt x="1105" y="240"/>
                    <a:pt x="745" y="168"/>
                  </a:cubicBezTo>
                  <a:cubicBezTo>
                    <a:pt x="721" y="72"/>
                    <a:pt x="649"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63"/>
            <p:cNvSpPr/>
            <p:nvPr/>
          </p:nvSpPr>
          <p:spPr>
            <a:xfrm>
              <a:off x="3261825" y="3162575"/>
              <a:ext cx="33025" cy="53225"/>
            </a:xfrm>
            <a:custGeom>
              <a:avLst/>
              <a:gdLst/>
              <a:ahLst/>
              <a:cxnLst/>
              <a:rect l="l" t="t" r="r" b="b"/>
              <a:pathLst>
                <a:path w="1321" h="2129" extrusionOk="0">
                  <a:moveTo>
                    <a:pt x="362" y="1"/>
                  </a:moveTo>
                  <a:cubicBezTo>
                    <a:pt x="277" y="1"/>
                    <a:pt x="197" y="43"/>
                    <a:pt x="145" y="134"/>
                  </a:cubicBezTo>
                  <a:cubicBezTo>
                    <a:pt x="1" y="350"/>
                    <a:pt x="1" y="638"/>
                    <a:pt x="49" y="878"/>
                  </a:cubicBezTo>
                  <a:cubicBezTo>
                    <a:pt x="73" y="1022"/>
                    <a:pt x="121" y="1166"/>
                    <a:pt x="169" y="1286"/>
                  </a:cubicBezTo>
                  <a:cubicBezTo>
                    <a:pt x="265" y="1574"/>
                    <a:pt x="433" y="1838"/>
                    <a:pt x="649" y="2054"/>
                  </a:cubicBezTo>
                  <a:cubicBezTo>
                    <a:pt x="700" y="2105"/>
                    <a:pt x="766" y="2129"/>
                    <a:pt x="832" y="2129"/>
                  </a:cubicBezTo>
                  <a:cubicBezTo>
                    <a:pt x="953" y="2129"/>
                    <a:pt x="1074" y="2049"/>
                    <a:pt x="1105" y="1910"/>
                  </a:cubicBezTo>
                  <a:cubicBezTo>
                    <a:pt x="1153" y="1814"/>
                    <a:pt x="1177" y="1718"/>
                    <a:pt x="1177" y="1598"/>
                  </a:cubicBezTo>
                  <a:cubicBezTo>
                    <a:pt x="1321" y="1430"/>
                    <a:pt x="1297" y="1166"/>
                    <a:pt x="1129" y="1022"/>
                  </a:cubicBezTo>
                  <a:cubicBezTo>
                    <a:pt x="1057" y="662"/>
                    <a:pt x="865" y="326"/>
                    <a:pt x="577" y="86"/>
                  </a:cubicBezTo>
                  <a:cubicBezTo>
                    <a:pt x="511" y="31"/>
                    <a:pt x="435"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63"/>
            <p:cNvSpPr/>
            <p:nvPr/>
          </p:nvSpPr>
          <p:spPr>
            <a:xfrm>
              <a:off x="3660875" y="2926450"/>
              <a:ext cx="46825" cy="67550"/>
            </a:xfrm>
            <a:custGeom>
              <a:avLst/>
              <a:gdLst/>
              <a:ahLst/>
              <a:cxnLst/>
              <a:rect l="l" t="t" r="r" b="b"/>
              <a:pathLst>
                <a:path w="1873" h="2702" extrusionOk="0">
                  <a:moveTo>
                    <a:pt x="1191" y="0"/>
                  </a:moveTo>
                  <a:cubicBezTo>
                    <a:pt x="1108" y="0"/>
                    <a:pt x="1022" y="29"/>
                    <a:pt x="936" y="98"/>
                  </a:cubicBezTo>
                  <a:cubicBezTo>
                    <a:pt x="792" y="194"/>
                    <a:pt x="696" y="362"/>
                    <a:pt x="624" y="506"/>
                  </a:cubicBezTo>
                  <a:cubicBezTo>
                    <a:pt x="528" y="650"/>
                    <a:pt x="456" y="794"/>
                    <a:pt x="384" y="938"/>
                  </a:cubicBezTo>
                  <a:cubicBezTo>
                    <a:pt x="312" y="1106"/>
                    <a:pt x="264" y="1274"/>
                    <a:pt x="192" y="1442"/>
                  </a:cubicBezTo>
                  <a:cubicBezTo>
                    <a:pt x="144" y="1610"/>
                    <a:pt x="96" y="1778"/>
                    <a:pt x="96" y="1970"/>
                  </a:cubicBezTo>
                  <a:cubicBezTo>
                    <a:pt x="96" y="1994"/>
                    <a:pt x="96" y="2018"/>
                    <a:pt x="120" y="2066"/>
                  </a:cubicBezTo>
                  <a:cubicBezTo>
                    <a:pt x="96" y="2138"/>
                    <a:pt x="48" y="2234"/>
                    <a:pt x="48" y="2306"/>
                  </a:cubicBezTo>
                  <a:cubicBezTo>
                    <a:pt x="0" y="2426"/>
                    <a:pt x="48" y="2570"/>
                    <a:pt x="168" y="2618"/>
                  </a:cubicBezTo>
                  <a:cubicBezTo>
                    <a:pt x="282" y="2675"/>
                    <a:pt x="402" y="2702"/>
                    <a:pt x="519" y="2702"/>
                  </a:cubicBezTo>
                  <a:cubicBezTo>
                    <a:pt x="748" y="2702"/>
                    <a:pt x="970" y="2601"/>
                    <a:pt x="1129" y="2426"/>
                  </a:cubicBezTo>
                  <a:cubicBezTo>
                    <a:pt x="1369" y="2186"/>
                    <a:pt x="1513" y="1850"/>
                    <a:pt x="1657" y="1562"/>
                  </a:cubicBezTo>
                  <a:cubicBezTo>
                    <a:pt x="1801" y="1250"/>
                    <a:pt x="1873" y="890"/>
                    <a:pt x="1777" y="554"/>
                  </a:cubicBezTo>
                  <a:cubicBezTo>
                    <a:pt x="1685" y="298"/>
                    <a:pt x="1454" y="0"/>
                    <a:pt x="1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63"/>
            <p:cNvSpPr/>
            <p:nvPr/>
          </p:nvSpPr>
          <p:spPr>
            <a:xfrm>
              <a:off x="3705275" y="2950850"/>
              <a:ext cx="38425" cy="63275"/>
            </a:xfrm>
            <a:custGeom>
              <a:avLst/>
              <a:gdLst/>
              <a:ahLst/>
              <a:cxnLst/>
              <a:rect l="l" t="t" r="r" b="b"/>
              <a:pathLst>
                <a:path w="1537" h="2531" extrusionOk="0">
                  <a:moveTo>
                    <a:pt x="1125" y="1"/>
                  </a:moveTo>
                  <a:cubicBezTo>
                    <a:pt x="1048" y="1"/>
                    <a:pt x="967" y="28"/>
                    <a:pt x="913" y="82"/>
                  </a:cubicBezTo>
                  <a:cubicBezTo>
                    <a:pt x="697" y="322"/>
                    <a:pt x="505" y="586"/>
                    <a:pt x="385" y="898"/>
                  </a:cubicBezTo>
                  <a:cubicBezTo>
                    <a:pt x="337" y="994"/>
                    <a:pt x="289" y="1066"/>
                    <a:pt x="265" y="1138"/>
                  </a:cubicBezTo>
                  <a:cubicBezTo>
                    <a:pt x="193" y="1306"/>
                    <a:pt x="145" y="1474"/>
                    <a:pt x="97" y="1642"/>
                  </a:cubicBezTo>
                  <a:cubicBezTo>
                    <a:pt x="49" y="1810"/>
                    <a:pt x="1" y="1978"/>
                    <a:pt x="25" y="2146"/>
                  </a:cubicBezTo>
                  <a:cubicBezTo>
                    <a:pt x="49" y="2362"/>
                    <a:pt x="217" y="2530"/>
                    <a:pt x="457" y="2530"/>
                  </a:cubicBezTo>
                  <a:cubicBezTo>
                    <a:pt x="625" y="2530"/>
                    <a:pt x="793" y="2386"/>
                    <a:pt x="889" y="2242"/>
                  </a:cubicBezTo>
                  <a:cubicBezTo>
                    <a:pt x="985" y="2122"/>
                    <a:pt x="1081" y="1978"/>
                    <a:pt x="1153" y="1834"/>
                  </a:cubicBezTo>
                  <a:cubicBezTo>
                    <a:pt x="1249" y="1666"/>
                    <a:pt x="1321" y="1498"/>
                    <a:pt x="1369" y="1330"/>
                  </a:cubicBezTo>
                  <a:cubicBezTo>
                    <a:pt x="1489" y="970"/>
                    <a:pt x="1537" y="562"/>
                    <a:pt x="1393" y="202"/>
                  </a:cubicBezTo>
                  <a:cubicBezTo>
                    <a:pt x="1345" y="106"/>
                    <a:pt x="1297" y="34"/>
                    <a:pt x="1201" y="10"/>
                  </a:cubicBezTo>
                  <a:cubicBezTo>
                    <a:pt x="1177" y="4"/>
                    <a:pt x="1151" y="1"/>
                    <a:pt x="1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63"/>
            <p:cNvSpPr/>
            <p:nvPr/>
          </p:nvSpPr>
          <p:spPr>
            <a:xfrm>
              <a:off x="3743225" y="2966125"/>
              <a:ext cx="26875" cy="55000"/>
            </a:xfrm>
            <a:custGeom>
              <a:avLst/>
              <a:gdLst/>
              <a:ahLst/>
              <a:cxnLst/>
              <a:rect l="l" t="t" r="r" b="b"/>
              <a:pathLst>
                <a:path w="1075" h="2200" extrusionOk="0">
                  <a:moveTo>
                    <a:pt x="735" y="0"/>
                  </a:moveTo>
                  <a:cubicBezTo>
                    <a:pt x="634" y="0"/>
                    <a:pt x="525" y="43"/>
                    <a:pt x="475" y="143"/>
                  </a:cubicBezTo>
                  <a:cubicBezTo>
                    <a:pt x="451" y="191"/>
                    <a:pt x="451" y="239"/>
                    <a:pt x="427" y="287"/>
                  </a:cubicBezTo>
                  <a:cubicBezTo>
                    <a:pt x="403" y="311"/>
                    <a:pt x="379" y="359"/>
                    <a:pt x="379" y="383"/>
                  </a:cubicBezTo>
                  <a:cubicBezTo>
                    <a:pt x="187" y="887"/>
                    <a:pt x="67" y="1391"/>
                    <a:pt x="19" y="1919"/>
                  </a:cubicBezTo>
                  <a:cubicBezTo>
                    <a:pt x="0" y="2066"/>
                    <a:pt x="165" y="2199"/>
                    <a:pt x="319" y="2199"/>
                  </a:cubicBezTo>
                  <a:cubicBezTo>
                    <a:pt x="366" y="2199"/>
                    <a:pt x="412" y="2187"/>
                    <a:pt x="451" y="2159"/>
                  </a:cubicBezTo>
                  <a:cubicBezTo>
                    <a:pt x="715" y="1943"/>
                    <a:pt x="931" y="1655"/>
                    <a:pt x="1003" y="1319"/>
                  </a:cubicBezTo>
                  <a:cubicBezTo>
                    <a:pt x="1075" y="1031"/>
                    <a:pt x="1051" y="719"/>
                    <a:pt x="955" y="455"/>
                  </a:cubicBezTo>
                  <a:cubicBezTo>
                    <a:pt x="955" y="431"/>
                    <a:pt x="955" y="431"/>
                    <a:pt x="955" y="407"/>
                  </a:cubicBezTo>
                  <a:cubicBezTo>
                    <a:pt x="1027" y="287"/>
                    <a:pt x="1003" y="119"/>
                    <a:pt x="859" y="23"/>
                  </a:cubicBezTo>
                  <a:cubicBezTo>
                    <a:pt x="822" y="8"/>
                    <a:pt x="780" y="0"/>
                    <a:pt x="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3"/>
            <p:cNvSpPr/>
            <p:nvPr/>
          </p:nvSpPr>
          <p:spPr>
            <a:xfrm>
              <a:off x="3707675" y="2857775"/>
              <a:ext cx="43825" cy="51925"/>
            </a:xfrm>
            <a:custGeom>
              <a:avLst/>
              <a:gdLst/>
              <a:ahLst/>
              <a:cxnLst/>
              <a:rect l="l" t="t" r="r" b="b"/>
              <a:pathLst>
                <a:path w="1753" h="2077" extrusionOk="0">
                  <a:moveTo>
                    <a:pt x="1237" y="1"/>
                  </a:moveTo>
                  <a:cubicBezTo>
                    <a:pt x="1159" y="1"/>
                    <a:pt x="1081" y="25"/>
                    <a:pt x="1009" y="61"/>
                  </a:cubicBezTo>
                  <a:cubicBezTo>
                    <a:pt x="913" y="61"/>
                    <a:pt x="841" y="85"/>
                    <a:pt x="769" y="157"/>
                  </a:cubicBezTo>
                  <a:cubicBezTo>
                    <a:pt x="577" y="325"/>
                    <a:pt x="433" y="541"/>
                    <a:pt x="313" y="757"/>
                  </a:cubicBezTo>
                  <a:cubicBezTo>
                    <a:pt x="241" y="877"/>
                    <a:pt x="193" y="997"/>
                    <a:pt x="121" y="1117"/>
                  </a:cubicBezTo>
                  <a:cubicBezTo>
                    <a:pt x="97" y="1237"/>
                    <a:pt x="49" y="1357"/>
                    <a:pt x="25" y="1477"/>
                  </a:cubicBezTo>
                  <a:cubicBezTo>
                    <a:pt x="1" y="1645"/>
                    <a:pt x="25" y="1813"/>
                    <a:pt x="169" y="1933"/>
                  </a:cubicBezTo>
                  <a:cubicBezTo>
                    <a:pt x="265" y="2029"/>
                    <a:pt x="409" y="2077"/>
                    <a:pt x="553" y="2077"/>
                  </a:cubicBezTo>
                  <a:cubicBezTo>
                    <a:pt x="841" y="2077"/>
                    <a:pt x="1057" y="1861"/>
                    <a:pt x="1201" y="1621"/>
                  </a:cubicBezTo>
                  <a:cubicBezTo>
                    <a:pt x="1321" y="1381"/>
                    <a:pt x="1441" y="1141"/>
                    <a:pt x="1537" y="901"/>
                  </a:cubicBezTo>
                  <a:cubicBezTo>
                    <a:pt x="1657" y="613"/>
                    <a:pt x="1753" y="277"/>
                    <a:pt x="1465" y="85"/>
                  </a:cubicBezTo>
                  <a:cubicBezTo>
                    <a:pt x="1393" y="25"/>
                    <a:pt x="1315" y="1"/>
                    <a:pt x="1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63"/>
            <p:cNvSpPr/>
            <p:nvPr/>
          </p:nvSpPr>
          <p:spPr>
            <a:xfrm>
              <a:off x="3737075" y="2877875"/>
              <a:ext cx="36625" cy="46575"/>
            </a:xfrm>
            <a:custGeom>
              <a:avLst/>
              <a:gdLst/>
              <a:ahLst/>
              <a:cxnLst/>
              <a:rect l="l" t="t" r="r" b="b"/>
              <a:pathLst>
                <a:path w="1465" h="1863" extrusionOk="0">
                  <a:moveTo>
                    <a:pt x="1179" y="1"/>
                  </a:moveTo>
                  <a:cubicBezTo>
                    <a:pt x="1102" y="1"/>
                    <a:pt x="1033" y="33"/>
                    <a:pt x="985" y="97"/>
                  </a:cubicBezTo>
                  <a:cubicBezTo>
                    <a:pt x="961" y="121"/>
                    <a:pt x="937" y="145"/>
                    <a:pt x="913" y="169"/>
                  </a:cubicBezTo>
                  <a:cubicBezTo>
                    <a:pt x="895" y="163"/>
                    <a:pt x="875" y="160"/>
                    <a:pt x="855" y="160"/>
                  </a:cubicBezTo>
                  <a:cubicBezTo>
                    <a:pt x="796" y="160"/>
                    <a:pt x="733" y="187"/>
                    <a:pt x="697" y="241"/>
                  </a:cubicBezTo>
                  <a:cubicBezTo>
                    <a:pt x="529" y="433"/>
                    <a:pt x="409" y="625"/>
                    <a:pt x="289" y="841"/>
                  </a:cubicBezTo>
                  <a:cubicBezTo>
                    <a:pt x="241" y="937"/>
                    <a:pt x="169" y="1057"/>
                    <a:pt x="145" y="1153"/>
                  </a:cubicBezTo>
                  <a:cubicBezTo>
                    <a:pt x="73" y="1321"/>
                    <a:pt x="1" y="1489"/>
                    <a:pt x="97" y="1681"/>
                  </a:cubicBezTo>
                  <a:cubicBezTo>
                    <a:pt x="173" y="1811"/>
                    <a:pt x="292" y="1863"/>
                    <a:pt x="421" y="1863"/>
                  </a:cubicBezTo>
                  <a:cubicBezTo>
                    <a:pt x="577" y="1863"/>
                    <a:pt x="746" y="1786"/>
                    <a:pt x="865" y="1681"/>
                  </a:cubicBezTo>
                  <a:cubicBezTo>
                    <a:pt x="937" y="1585"/>
                    <a:pt x="1009" y="1489"/>
                    <a:pt x="1081" y="1369"/>
                  </a:cubicBezTo>
                  <a:cubicBezTo>
                    <a:pt x="1153" y="1297"/>
                    <a:pt x="1201" y="1201"/>
                    <a:pt x="1249" y="1105"/>
                  </a:cubicBezTo>
                  <a:cubicBezTo>
                    <a:pt x="1369" y="841"/>
                    <a:pt x="1441" y="577"/>
                    <a:pt x="1465" y="289"/>
                  </a:cubicBezTo>
                  <a:cubicBezTo>
                    <a:pt x="1465" y="169"/>
                    <a:pt x="1369" y="73"/>
                    <a:pt x="1297" y="25"/>
                  </a:cubicBezTo>
                  <a:cubicBezTo>
                    <a:pt x="1257" y="9"/>
                    <a:pt x="1217"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63"/>
            <p:cNvSpPr/>
            <p:nvPr/>
          </p:nvSpPr>
          <p:spPr>
            <a:xfrm>
              <a:off x="3736475" y="2793925"/>
              <a:ext cx="39025" cy="50250"/>
            </a:xfrm>
            <a:custGeom>
              <a:avLst/>
              <a:gdLst/>
              <a:ahLst/>
              <a:cxnLst/>
              <a:rect l="l" t="t" r="r" b="b"/>
              <a:pathLst>
                <a:path w="1561" h="2010" extrusionOk="0">
                  <a:moveTo>
                    <a:pt x="1277" y="1"/>
                  </a:moveTo>
                  <a:cubicBezTo>
                    <a:pt x="1225" y="1"/>
                    <a:pt x="1172" y="14"/>
                    <a:pt x="1129" y="46"/>
                  </a:cubicBezTo>
                  <a:cubicBezTo>
                    <a:pt x="1081" y="70"/>
                    <a:pt x="1033" y="118"/>
                    <a:pt x="985" y="166"/>
                  </a:cubicBezTo>
                  <a:cubicBezTo>
                    <a:pt x="937" y="166"/>
                    <a:pt x="889" y="166"/>
                    <a:pt x="841" y="190"/>
                  </a:cubicBezTo>
                  <a:cubicBezTo>
                    <a:pt x="601" y="334"/>
                    <a:pt x="409" y="526"/>
                    <a:pt x="265" y="766"/>
                  </a:cubicBezTo>
                  <a:cubicBezTo>
                    <a:pt x="121" y="982"/>
                    <a:pt x="1" y="1246"/>
                    <a:pt x="1" y="1510"/>
                  </a:cubicBezTo>
                  <a:cubicBezTo>
                    <a:pt x="1" y="1654"/>
                    <a:pt x="49" y="1798"/>
                    <a:pt x="169" y="1894"/>
                  </a:cubicBezTo>
                  <a:cubicBezTo>
                    <a:pt x="248" y="1974"/>
                    <a:pt x="349" y="2009"/>
                    <a:pt x="452" y="2009"/>
                  </a:cubicBezTo>
                  <a:cubicBezTo>
                    <a:pt x="536" y="2009"/>
                    <a:pt x="621" y="1986"/>
                    <a:pt x="697" y="1942"/>
                  </a:cubicBezTo>
                  <a:cubicBezTo>
                    <a:pt x="793" y="1870"/>
                    <a:pt x="889" y="1774"/>
                    <a:pt x="961" y="1678"/>
                  </a:cubicBezTo>
                  <a:cubicBezTo>
                    <a:pt x="1033" y="1630"/>
                    <a:pt x="1105" y="1558"/>
                    <a:pt x="1153" y="1462"/>
                  </a:cubicBezTo>
                  <a:cubicBezTo>
                    <a:pt x="1177" y="1414"/>
                    <a:pt x="1177" y="1390"/>
                    <a:pt x="1177" y="1342"/>
                  </a:cubicBezTo>
                  <a:cubicBezTo>
                    <a:pt x="1201" y="1294"/>
                    <a:pt x="1225" y="1270"/>
                    <a:pt x="1249" y="1246"/>
                  </a:cubicBezTo>
                  <a:cubicBezTo>
                    <a:pt x="1393" y="958"/>
                    <a:pt x="1489" y="670"/>
                    <a:pt x="1537" y="358"/>
                  </a:cubicBezTo>
                  <a:cubicBezTo>
                    <a:pt x="1561" y="238"/>
                    <a:pt x="1537" y="142"/>
                    <a:pt x="1441" y="46"/>
                  </a:cubicBezTo>
                  <a:cubicBezTo>
                    <a:pt x="1401" y="2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63"/>
            <p:cNvSpPr/>
            <p:nvPr/>
          </p:nvSpPr>
          <p:spPr>
            <a:xfrm>
              <a:off x="3775475" y="2818250"/>
              <a:ext cx="28225" cy="41500"/>
            </a:xfrm>
            <a:custGeom>
              <a:avLst/>
              <a:gdLst/>
              <a:ahLst/>
              <a:cxnLst/>
              <a:rect l="l" t="t" r="r" b="b"/>
              <a:pathLst>
                <a:path w="1129" h="1660" extrusionOk="0">
                  <a:moveTo>
                    <a:pt x="773" y="0"/>
                  </a:moveTo>
                  <a:cubicBezTo>
                    <a:pt x="708" y="0"/>
                    <a:pt x="646" y="25"/>
                    <a:pt x="601" y="81"/>
                  </a:cubicBezTo>
                  <a:cubicBezTo>
                    <a:pt x="433" y="225"/>
                    <a:pt x="313" y="417"/>
                    <a:pt x="217" y="609"/>
                  </a:cubicBezTo>
                  <a:cubicBezTo>
                    <a:pt x="169" y="705"/>
                    <a:pt x="121" y="825"/>
                    <a:pt x="73" y="921"/>
                  </a:cubicBezTo>
                  <a:cubicBezTo>
                    <a:pt x="49" y="1041"/>
                    <a:pt x="25" y="1137"/>
                    <a:pt x="49" y="1233"/>
                  </a:cubicBezTo>
                  <a:cubicBezTo>
                    <a:pt x="49" y="1233"/>
                    <a:pt x="49" y="1257"/>
                    <a:pt x="49" y="1257"/>
                  </a:cubicBezTo>
                  <a:cubicBezTo>
                    <a:pt x="49" y="1281"/>
                    <a:pt x="25" y="1281"/>
                    <a:pt x="25" y="1305"/>
                  </a:cubicBezTo>
                  <a:cubicBezTo>
                    <a:pt x="1" y="1449"/>
                    <a:pt x="73" y="1618"/>
                    <a:pt x="217" y="1642"/>
                  </a:cubicBezTo>
                  <a:cubicBezTo>
                    <a:pt x="241" y="1654"/>
                    <a:pt x="259" y="1660"/>
                    <a:pt x="277" y="1660"/>
                  </a:cubicBezTo>
                  <a:cubicBezTo>
                    <a:pt x="295" y="1660"/>
                    <a:pt x="313" y="1654"/>
                    <a:pt x="337" y="1642"/>
                  </a:cubicBezTo>
                  <a:cubicBezTo>
                    <a:pt x="374" y="1654"/>
                    <a:pt x="411" y="1660"/>
                    <a:pt x="448" y="1660"/>
                  </a:cubicBezTo>
                  <a:cubicBezTo>
                    <a:pt x="552" y="1660"/>
                    <a:pt x="650" y="1611"/>
                    <a:pt x="721" y="1521"/>
                  </a:cubicBezTo>
                  <a:cubicBezTo>
                    <a:pt x="817" y="1449"/>
                    <a:pt x="889" y="1353"/>
                    <a:pt x="937" y="1257"/>
                  </a:cubicBezTo>
                  <a:cubicBezTo>
                    <a:pt x="1009" y="1161"/>
                    <a:pt x="1057" y="1041"/>
                    <a:pt x="1081" y="945"/>
                  </a:cubicBezTo>
                  <a:cubicBezTo>
                    <a:pt x="1129" y="777"/>
                    <a:pt x="1105" y="585"/>
                    <a:pt x="1009" y="441"/>
                  </a:cubicBezTo>
                  <a:cubicBezTo>
                    <a:pt x="1081" y="321"/>
                    <a:pt x="1081" y="177"/>
                    <a:pt x="985" y="81"/>
                  </a:cubicBezTo>
                  <a:cubicBezTo>
                    <a:pt x="922" y="31"/>
                    <a:pt x="845" y="0"/>
                    <a:pt x="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63"/>
            <p:cNvSpPr/>
            <p:nvPr/>
          </p:nvSpPr>
          <p:spPr>
            <a:xfrm>
              <a:off x="3651875" y="3041825"/>
              <a:ext cx="49225" cy="58350"/>
            </a:xfrm>
            <a:custGeom>
              <a:avLst/>
              <a:gdLst/>
              <a:ahLst/>
              <a:cxnLst/>
              <a:rect l="l" t="t" r="r" b="b"/>
              <a:pathLst>
                <a:path w="1969" h="2334" extrusionOk="0">
                  <a:moveTo>
                    <a:pt x="1392" y="1"/>
                  </a:moveTo>
                  <a:cubicBezTo>
                    <a:pt x="1259" y="1"/>
                    <a:pt x="1139" y="50"/>
                    <a:pt x="1032" y="139"/>
                  </a:cubicBezTo>
                  <a:cubicBezTo>
                    <a:pt x="1008" y="91"/>
                    <a:pt x="960" y="67"/>
                    <a:pt x="888" y="43"/>
                  </a:cubicBezTo>
                  <a:cubicBezTo>
                    <a:pt x="870" y="40"/>
                    <a:pt x="852" y="39"/>
                    <a:pt x="834" y="39"/>
                  </a:cubicBezTo>
                  <a:cubicBezTo>
                    <a:pt x="709" y="39"/>
                    <a:pt x="594" y="110"/>
                    <a:pt x="552" y="235"/>
                  </a:cubicBezTo>
                  <a:cubicBezTo>
                    <a:pt x="456" y="595"/>
                    <a:pt x="336" y="955"/>
                    <a:pt x="240" y="1315"/>
                  </a:cubicBezTo>
                  <a:cubicBezTo>
                    <a:pt x="144" y="1603"/>
                    <a:pt x="0" y="2011"/>
                    <a:pt x="312" y="2251"/>
                  </a:cubicBezTo>
                  <a:cubicBezTo>
                    <a:pt x="387" y="2310"/>
                    <a:pt x="462" y="2333"/>
                    <a:pt x="535" y="2333"/>
                  </a:cubicBezTo>
                  <a:cubicBezTo>
                    <a:pt x="672" y="2333"/>
                    <a:pt x="803" y="2250"/>
                    <a:pt x="912" y="2155"/>
                  </a:cubicBezTo>
                  <a:cubicBezTo>
                    <a:pt x="1104" y="2083"/>
                    <a:pt x="1224" y="1915"/>
                    <a:pt x="1320" y="1771"/>
                  </a:cubicBezTo>
                  <a:cubicBezTo>
                    <a:pt x="1392" y="1651"/>
                    <a:pt x="1464" y="1507"/>
                    <a:pt x="1513" y="1387"/>
                  </a:cubicBezTo>
                  <a:cubicBezTo>
                    <a:pt x="1585" y="1243"/>
                    <a:pt x="1657" y="1123"/>
                    <a:pt x="1705" y="979"/>
                  </a:cubicBezTo>
                  <a:cubicBezTo>
                    <a:pt x="1825" y="691"/>
                    <a:pt x="1969" y="163"/>
                    <a:pt x="1537" y="19"/>
                  </a:cubicBezTo>
                  <a:cubicBezTo>
                    <a:pt x="1487" y="7"/>
                    <a:pt x="1439"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63"/>
            <p:cNvSpPr/>
            <p:nvPr/>
          </p:nvSpPr>
          <p:spPr>
            <a:xfrm>
              <a:off x="3695675" y="3060200"/>
              <a:ext cx="34225" cy="58800"/>
            </a:xfrm>
            <a:custGeom>
              <a:avLst/>
              <a:gdLst/>
              <a:ahLst/>
              <a:cxnLst/>
              <a:rect l="l" t="t" r="r" b="b"/>
              <a:pathLst>
                <a:path w="1369" h="2352" extrusionOk="0">
                  <a:moveTo>
                    <a:pt x="916" y="0"/>
                  </a:moveTo>
                  <a:cubicBezTo>
                    <a:pt x="844" y="0"/>
                    <a:pt x="773" y="24"/>
                    <a:pt x="721" y="76"/>
                  </a:cubicBezTo>
                  <a:cubicBezTo>
                    <a:pt x="505" y="316"/>
                    <a:pt x="337" y="604"/>
                    <a:pt x="289" y="940"/>
                  </a:cubicBezTo>
                  <a:cubicBezTo>
                    <a:pt x="145" y="1300"/>
                    <a:pt x="49" y="1684"/>
                    <a:pt x="25" y="2069"/>
                  </a:cubicBezTo>
                  <a:cubicBezTo>
                    <a:pt x="1" y="2189"/>
                    <a:pt x="97" y="2285"/>
                    <a:pt x="193" y="2333"/>
                  </a:cubicBezTo>
                  <a:cubicBezTo>
                    <a:pt x="219" y="2346"/>
                    <a:pt x="248" y="2352"/>
                    <a:pt x="278" y="2352"/>
                  </a:cubicBezTo>
                  <a:cubicBezTo>
                    <a:pt x="354" y="2352"/>
                    <a:pt x="435" y="2312"/>
                    <a:pt x="505" y="2261"/>
                  </a:cubicBezTo>
                  <a:cubicBezTo>
                    <a:pt x="1105" y="1780"/>
                    <a:pt x="1369" y="940"/>
                    <a:pt x="1201" y="196"/>
                  </a:cubicBezTo>
                  <a:cubicBezTo>
                    <a:pt x="1170" y="74"/>
                    <a:pt x="1042" y="0"/>
                    <a:pt x="9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63"/>
            <p:cNvSpPr/>
            <p:nvPr/>
          </p:nvSpPr>
          <p:spPr>
            <a:xfrm>
              <a:off x="3666275" y="3216300"/>
              <a:ext cx="39625" cy="63900"/>
            </a:xfrm>
            <a:custGeom>
              <a:avLst/>
              <a:gdLst/>
              <a:ahLst/>
              <a:cxnLst/>
              <a:rect l="l" t="t" r="r" b="b"/>
              <a:pathLst>
                <a:path w="1585" h="2556" extrusionOk="0">
                  <a:moveTo>
                    <a:pt x="961" y="1"/>
                  </a:moveTo>
                  <a:cubicBezTo>
                    <a:pt x="768" y="1"/>
                    <a:pt x="624" y="121"/>
                    <a:pt x="528" y="265"/>
                  </a:cubicBezTo>
                  <a:cubicBezTo>
                    <a:pt x="432" y="409"/>
                    <a:pt x="384" y="553"/>
                    <a:pt x="336" y="697"/>
                  </a:cubicBezTo>
                  <a:cubicBezTo>
                    <a:pt x="264" y="841"/>
                    <a:pt x="216" y="1009"/>
                    <a:pt x="168" y="1153"/>
                  </a:cubicBezTo>
                  <a:cubicBezTo>
                    <a:pt x="120" y="1297"/>
                    <a:pt x="96" y="1465"/>
                    <a:pt x="72" y="1609"/>
                  </a:cubicBezTo>
                  <a:cubicBezTo>
                    <a:pt x="24" y="1777"/>
                    <a:pt x="0" y="1945"/>
                    <a:pt x="0" y="2113"/>
                  </a:cubicBezTo>
                  <a:cubicBezTo>
                    <a:pt x="0" y="2305"/>
                    <a:pt x="120" y="2497"/>
                    <a:pt x="312" y="2545"/>
                  </a:cubicBezTo>
                  <a:cubicBezTo>
                    <a:pt x="334" y="2552"/>
                    <a:pt x="355" y="2555"/>
                    <a:pt x="376" y="2555"/>
                  </a:cubicBezTo>
                  <a:cubicBezTo>
                    <a:pt x="427" y="2555"/>
                    <a:pt x="478" y="2538"/>
                    <a:pt x="528" y="2521"/>
                  </a:cubicBezTo>
                  <a:cubicBezTo>
                    <a:pt x="572" y="2543"/>
                    <a:pt x="620" y="2555"/>
                    <a:pt x="670" y="2555"/>
                  </a:cubicBezTo>
                  <a:cubicBezTo>
                    <a:pt x="732" y="2555"/>
                    <a:pt x="798" y="2537"/>
                    <a:pt x="864" y="2497"/>
                  </a:cubicBezTo>
                  <a:cubicBezTo>
                    <a:pt x="1009" y="2425"/>
                    <a:pt x="1081" y="2257"/>
                    <a:pt x="1153" y="2113"/>
                  </a:cubicBezTo>
                  <a:cubicBezTo>
                    <a:pt x="1321" y="1825"/>
                    <a:pt x="1465" y="1537"/>
                    <a:pt x="1537" y="1225"/>
                  </a:cubicBezTo>
                  <a:cubicBezTo>
                    <a:pt x="1585" y="913"/>
                    <a:pt x="1585" y="553"/>
                    <a:pt x="1417" y="265"/>
                  </a:cubicBezTo>
                  <a:cubicBezTo>
                    <a:pt x="1321" y="121"/>
                    <a:pt x="1153" y="1"/>
                    <a:pt x="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63"/>
            <p:cNvSpPr/>
            <p:nvPr/>
          </p:nvSpPr>
          <p:spPr>
            <a:xfrm>
              <a:off x="3639875" y="3197400"/>
              <a:ext cx="25225" cy="39600"/>
            </a:xfrm>
            <a:custGeom>
              <a:avLst/>
              <a:gdLst/>
              <a:ahLst/>
              <a:cxnLst/>
              <a:rect l="l" t="t" r="r" b="b"/>
              <a:pathLst>
                <a:path w="1009" h="1584" extrusionOk="0">
                  <a:moveTo>
                    <a:pt x="646" y="0"/>
                  </a:moveTo>
                  <a:cubicBezTo>
                    <a:pt x="621" y="0"/>
                    <a:pt x="598" y="4"/>
                    <a:pt x="576" y="13"/>
                  </a:cubicBezTo>
                  <a:cubicBezTo>
                    <a:pt x="384" y="61"/>
                    <a:pt x="240" y="205"/>
                    <a:pt x="168" y="397"/>
                  </a:cubicBezTo>
                  <a:cubicBezTo>
                    <a:pt x="168" y="397"/>
                    <a:pt x="168" y="421"/>
                    <a:pt x="168" y="421"/>
                  </a:cubicBezTo>
                  <a:cubicBezTo>
                    <a:pt x="24" y="733"/>
                    <a:pt x="0" y="1069"/>
                    <a:pt x="72" y="1381"/>
                  </a:cubicBezTo>
                  <a:cubicBezTo>
                    <a:pt x="102" y="1514"/>
                    <a:pt x="222" y="1583"/>
                    <a:pt x="344" y="1583"/>
                  </a:cubicBezTo>
                  <a:cubicBezTo>
                    <a:pt x="420" y="1583"/>
                    <a:pt x="497" y="1556"/>
                    <a:pt x="552" y="1501"/>
                  </a:cubicBezTo>
                  <a:cubicBezTo>
                    <a:pt x="888" y="1165"/>
                    <a:pt x="1008" y="661"/>
                    <a:pt x="912" y="205"/>
                  </a:cubicBezTo>
                  <a:cubicBezTo>
                    <a:pt x="893" y="86"/>
                    <a:pt x="759" y="0"/>
                    <a:pt x="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63"/>
            <p:cNvSpPr/>
            <p:nvPr/>
          </p:nvSpPr>
          <p:spPr>
            <a:xfrm>
              <a:off x="2834575" y="3041450"/>
              <a:ext cx="37250" cy="52325"/>
            </a:xfrm>
            <a:custGeom>
              <a:avLst/>
              <a:gdLst/>
              <a:ahLst/>
              <a:cxnLst/>
              <a:rect l="l" t="t" r="r" b="b"/>
              <a:pathLst>
                <a:path w="1490" h="2093" extrusionOk="0">
                  <a:moveTo>
                    <a:pt x="319" y="1"/>
                  </a:moveTo>
                  <a:cubicBezTo>
                    <a:pt x="174" y="1"/>
                    <a:pt x="49" y="110"/>
                    <a:pt x="49" y="274"/>
                  </a:cubicBezTo>
                  <a:cubicBezTo>
                    <a:pt x="49" y="322"/>
                    <a:pt x="49" y="346"/>
                    <a:pt x="49" y="394"/>
                  </a:cubicBezTo>
                  <a:cubicBezTo>
                    <a:pt x="25" y="418"/>
                    <a:pt x="1" y="466"/>
                    <a:pt x="1" y="514"/>
                  </a:cubicBezTo>
                  <a:cubicBezTo>
                    <a:pt x="73" y="1162"/>
                    <a:pt x="409" y="1738"/>
                    <a:pt x="961" y="2050"/>
                  </a:cubicBezTo>
                  <a:cubicBezTo>
                    <a:pt x="1004" y="2079"/>
                    <a:pt x="1056" y="2093"/>
                    <a:pt x="1107" y="2093"/>
                  </a:cubicBezTo>
                  <a:cubicBezTo>
                    <a:pt x="1229" y="2093"/>
                    <a:pt x="1352" y="2017"/>
                    <a:pt x="1369" y="1882"/>
                  </a:cubicBezTo>
                  <a:cubicBezTo>
                    <a:pt x="1489" y="1162"/>
                    <a:pt x="1129" y="370"/>
                    <a:pt x="457" y="34"/>
                  </a:cubicBezTo>
                  <a:cubicBezTo>
                    <a:pt x="411" y="11"/>
                    <a:pt x="364"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63"/>
            <p:cNvSpPr/>
            <p:nvPr/>
          </p:nvSpPr>
          <p:spPr>
            <a:xfrm>
              <a:off x="2871800" y="3011400"/>
              <a:ext cx="33625" cy="47875"/>
            </a:xfrm>
            <a:custGeom>
              <a:avLst/>
              <a:gdLst/>
              <a:ahLst/>
              <a:cxnLst/>
              <a:rect l="l" t="t" r="r" b="b"/>
              <a:pathLst>
                <a:path w="1345" h="1915" extrusionOk="0">
                  <a:moveTo>
                    <a:pt x="429" y="0"/>
                  </a:moveTo>
                  <a:cubicBezTo>
                    <a:pt x="384" y="0"/>
                    <a:pt x="336" y="12"/>
                    <a:pt x="288" y="36"/>
                  </a:cubicBezTo>
                  <a:cubicBezTo>
                    <a:pt x="144" y="36"/>
                    <a:pt x="0" y="156"/>
                    <a:pt x="0" y="324"/>
                  </a:cubicBezTo>
                  <a:cubicBezTo>
                    <a:pt x="24" y="900"/>
                    <a:pt x="288" y="1452"/>
                    <a:pt x="744" y="1836"/>
                  </a:cubicBezTo>
                  <a:cubicBezTo>
                    <a:pt x="803" y="1875"/>
                    <a:pt x="878" y="1915"/>
                    <a:pt x="955" y="1915"/>
                  </a:cubicBezTo>
                  <a:cubicBezTo>
                    <a:pt x="973" y="1915"/>
                    <a:pt x="991" y="1913"/>
                    <a:pt x="1008" y="1908"/>
                  </a:cubicBezTo>
                  <a:cubicBezTo>
                    <a:pt x="1104" y="1860"/>
                    <a:pt x="1176" y="1788"/>
                    <a:pt x="1200" y="1692"/>
                  </a:cubicBezTo>
                  <a:cubicBezTo>
                    <a:pt x="1224" y="1644"/>
                    <a:pt x="1248" y="1596"/>
                    <a:pt x="1248" y="1524"/>
                  </a:cubicBezTo>
                  <a:cubicBezTo>
                    <a:pt x="1296" y="1476"/>
                    <a:pt x="1296" y="1428"/>
                    <a:pt x="1296" y="1380"/>
                  </a:cubicBezTo>
                  <a:cubicBezTo>
                    <a:pt x="1344" y="852"/>
                    <a:pt x="1032" y="276"/>
                    <a:pt x="552" y="36"/>
                  </a:cubicBezTo>
                  <a:cubicBezTo>
                    <a:pt x="516" y="12"/>
                    <a:pt x="474"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63"/>
            <p:cNvSpPr/>
            <p:nvPr/>
          </p:nvSpPr>
          <p:spPr>
            <a:xfrm>
              <a:off x="2907800" y="2977475"/>
              <a:ext cx="40225" cy="56450"/>
            </a:xfrm>
            <a:custGeom>
              <a:avLst/>
              <a:gdLst/>
              <a:ahLst/>
              <a:cxnLst/>
              <a:rect l="l" t="t" r="r" b="b"/>
              <a:pathLst>
                <a:path w="1609" h="2258" extrusionOk="0">
                  <a:moveTo>
                    <a:pt x="720" y="1"/>
                  </a:moveTo>
                  <a:cubicBezTo>
                    <a:pt x="624" y="1"/>
                    <a:pt x="528" y="25"/>
                    <a:pt x="432" y="73"/>
                  </a:cubicBezTo>
                  <a:cubicBezTo>
                    <a:pt x="384" y="49"/>
                    <a:pt x="336" y="49"/>
                    <a:pt x="312" y="49"/>
                  </a:cubicBezTo>
                  <a:cubicBezTo>
                    <a:pt x="144" y="49"/>
                    <a:pt x="24" y="169"/>
                    <a:pt x="24" y="313"/>
                  </a:cubicBezTo>
                  <a:cubicBezTo>
                    <a:pt x="0" y="793"/>
                    <a:pt x="120" y="1273"/>
                    <a:pt x="360" y="1657"/>
                  </a:cubicBezTo>
                  <a:cubicBezTo>
                    <a:pt x="480" y="1873"/>
                    <a:pt x="648" y="2113"/>
                    <a:pt x="864" y="2209"/>
                  </a:cubicBezTo>
                  <a:cubicBezTo>
                    <a:pt x="937" y="2243"/>
                    <a:pt x="1007" y="2258"/>
                    <a:pt x="1075" y="2258"/>
                  </a:cubicBezTo>
                  <a:cubicBezTo>
                    <a:pt x="1298" y="2258"/>
                    <a:pt x="1481" y="2089"/>
                    <a:pt x="1536" y="1849"/>
                  </a:cubicBezTo>
                  <a:cubicBezTo>
                    <a:pt x="1608" y="1633"/>
                    <a:pt x="1584" y="1369"/>
                    <a:pt x="1560" y="1129"/>
                  </a:cubicBezTo>
                  <a:cubicBezTo>
                    <a:pt x="1512" y="889"/>
                    <a:pt x="1416" y="649"/>
                    <a:pt x="1296" y="457"/>
                  </a:cubicBezTo>
                  <a:cubicBezTo>
                    <a:pt x="1176" y="241"/>
                    <a:pt x="984" y="25"/>
                    <a:pt x="7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63"/>
            <p:cNvSpPr/>
            <p:nvPr/>
          </p:nvSpPr>
          <p:spPr>
            <a:xfrm>
              <a:off x="2815375" y="2950975"/>
              <a:ext cx="19225" cy="34500"/>
            </a:xfrm>
            <a:custGeom>
              <a:avLst/>
              <a:gdLst/>
              <a:ahLst/>
              <a:cxnLst/>
              <a:rect l="l" t="t" r="r" b="b"/>
              <a:pathLst>
                <a:path w="769" h="1380" extrusionOk="0">
                  <a:moveTo>
                    <a:pt x="354" y="0"/>
                  </a:moveTo>
                  <a:cubicBezTo>
                    <a:pt x="230" y="0"/>
                    <a:pt x="115" y="71"/>
                    <a:pt x="73" y="197"/>
                  </a:cubicBezTo>
                  <a:cubicBezTo>
                    <a:pt x="1" y="557"/>
                    <a:pt x="25" y="917"/>
                    <a:pt x="193" y="1229"/>
                  </a:cubicBezTo>
                  <a:cubicBezTo>
                    <a:pt x="233" y="1329"/>
                    <a:pt x="323" y="1379"/>
                    <a:pt x="421" y="1379"/>
                  </a:cubicBezTo>
                  <a:cubicBezTo>
                    <a:pt x="441" y="1379"/>
                    <a:pt x="461" y="1377"/>
                    <a:pt x="481" y="1373"/>
                  </a:cubicBezTo>
                  <a:cubicBezTo>
                    <a:pt x="577" y="1349"/>
                    <a:pt x="673" y="1277"/>
                    <a:pt x="697" y="1181"/>
                  </a:cubicBezTo>
                  <a:cubicBezTo>
                    <a:pt x="745" y="1037"/>
                    <a:pt x="769" y="893"/>
                    <a:pt x="769" y="749"/>
                  </a:cubicBezTo>
                  <a:cubicBezTo>
                    <a:pt x="745" y="581"/>
                    <a:pt x="721" y="437"/>
                    <a:pt x="649" y="293"/>
                  </a:cubicBezTo>
                  <a:cubicBezTo>
                    <a:pt x="649" y="269"/>
                    <a:pt x="625" y="245"/>
                    <a:pt x="625" y="245"/>
                  </a:cubicBezTo>
                  <a:cubicBezTo>
                    <a:pt x="601" y="125"/>
                    <a:pt x="529" y="29"/>
                    <a:pt x="409" y="5"/>
                  </a:cubicBezTo>
                  <a:cubicBezTo>
                    <a:pt x="391" y="2"/>
                    <a:pt x="372"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63"/>
            <p:cNvSpPr/>
            <p:nvPr/>
          </p:nvSpPr>
          <p:spPr>
            <a:xfrm>
              <a:off x="2832175" y="2873500"/>
              <a:ext cx="40250" cy="72950"/>
            </a:xfrm>
            <a:custGeom>
              <a:avLst/>
              <a:gdLst/>
              <a:ahLst/>
              <a:cxnLst/>
              <a:rect l="l" t="t" r="r" b="b"/>
              <a:pathLst>
                <a:path w="1610" h="2918" extrusionOk="0">
                  <a:moveTo>
                    <a:pt x="664" y="0"/>
                  </a:moveTo>
                  <a:cubicBezTo>
                    <a:pt x="617" y="0"/>
                    <a:pt x="569" y="12"/>
                    <a:pt x="529" y="32"/>
                  </a:cubicBezTo>
                  <a:cubicBezTo>
                    <a:pt x="409" y="32"/>
                    <a:pt x="289" y="104"/>
                    <a:pt x="241" y="224"/>
                  </a:cubicBezTo>
                  <a:cubicBezTo>
                    <a:pt x="1" y="992"/>
                    <a:pt x="121" y="1856"/>
                    <a:pt x="577" y="2504"/>
                  </a:cubicBezTo>
                  <a:cubicBezTo>
                    <a:pt x="709" y="2680"/>
                    <a:pt x="882" y="2918"/>
                    <a:pt x="1114" y="2918"/>
                  </a:cubicBezTo>
                  <a:cubicBezTo>
                    <a:pt x="1135" y="2918"/>
                    <a:pt x="1156" y="2916"/>
                    <a:pt x="1177" y="2912"/>
                  </a:cubicBezTo>
                  <a:cubicBezTo>
                    <a:pt x="1417" y="2840"/>
                    <a:pt x="1489" y="2600"/>
                    <a:pt x="1537" y="2408"/>
                  </a:cubicBezTo>
                  <a:cubicBezTo>
                    <a:pt x="1609" y="2000"/>
                    <a:pt x="1609" y="1616"/>
                    <a:pt x="1513" y="1232"/>
                  </a:cubicBezTo>
                  <a:cubicBezTo>
                    <a:pt x="1393" y="800"/>
                    <a:pt x="1153" y="392"/>
                    <a:pt x="841" y="80"/>
                  </a:cubicBezTo>
                  <a:cubicBezTo>
                    <a:pt x="799" y="23"/>
                    <a:pt x="73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63"/>
            <p:cNvSpPr/>
            <p:nvPr/>
          </p:nvSpPr>
          <p:spPr>
            <a:xfrm>
              <a:off x="2871800" y="2870875"/>
              <a:ext cx="24625" cy="40325"/>
            </a:xfrm>
            <a:custGeom>
              <a:avLst/>
              <a:gdLst/>
              <a:ahLst/>
              <a:cxnLst/>
              <a:rect l="l" t="t" r="r" b="b"/>
              <a:pathLst>
                <a:path w="985" h="1613" extrusionOk="0">
                  <a:moveTo>
                    <a:pt x="287" y="1"/>
                  </a:moveTo>
                  <a:cubicBezTo>
                    <a:pt x="241" y="1"/>
                    <a:pt x="196" y="12"/>
                    <a:pt x="168" y="41"/>
                  </a:cubicBezTo>
                  <a:cubicBezTo>
                    <a:pt x="96" y="65"/>
                    <a:pt x="48" y="137"/>
                    <a:pt x="24" y="209"/>
                  </a:cubicBezTo>
                  <a:cubicBezTo>
                    <a:pt x="0" y="449"/>
                    <a:pt x="0" y="689"/>
                    <a:pt x="96" y="929"/>
                  </a:cubicBezTo>
                  <a:cubicBezTo>
                    <a:pt x="168" y="1145"/>
                    <a:pt x="288" y="1361"/>
                    <a:pt x="480" y="1529"/>
                  </a:cubicBezTo>
                  <a:cubicBezTo>
                    <a:pt x="543" y="1576"/>
                    <a:pt x="626" y="1612"/>
                    <a:pt x="702" y="1612"/>
                  </a:cubicBezTo>
                  <a:cubicBezTo>
                    <a:pt x="743" y="1612"/>
                    <a:pt x="783" y="1602"/>
                    <a:pt x="816" y="1577"/>
                  </a:cubicBezTo>
                  <a:cubicBezTo>
                    <a:pt x="912" y="1505"/>
                    <a:pt x="984" y="1385"/>
                    <a:pt x="936" y="1265"/>
                  </a:cubicBezTo>
                  <a:cubicBezTo>
                    <a:pt x="864" y="977"/>
                    <a:pt x="768" y="713"/>
                    <a:pt x="696" y="449"/>
                  </a:cubicBezTo>
                  <a:cubicBezTo>
                    <a:pt x="672" y="377"/>
                    <a:pt x="624" y="329"/>
                    <a:pt x="576" y="281"/>
                  </a:cubicBezTo>
                  <a:cubicBezTo>
                    <a:pt x="576" y="233"/>
                    <a:pt x="576" y="185"/>
                    <a:pt x="552" y="137"/>
                  </a:cubicBezTo>
                  <a:cubicBezTo>
                    <a:pt x="504" y="89"/>
                    <a:pt x="432" y="17"/>
                    <a:pt x="384" y="17"/>
                  </a:cubicBezTo>
                  <a:cubicBezTo>
                    <a:pt x="354" y="7"/>
                    <a:pt x="320"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63"/>
            <p:cNvSpPr/>
            <p:nvPr/>
          </p:nvSpPr>
          <p:spPr>
            <a:xfrm>
              <a:off x="2812375" y="2738675"/>
              <a:ext cx="33025" cy="56200"/>
            </a:xfrm>
            <a:custGeom>
              <a:avLst/>
              <a:gdLst/>
              <a:ahLst/>
              <a:cxnLst/>
              <a:rect l="l" t="t" r="r" b="b"/>
              <a:pathLst>
                <a:path w="1321" h="2248" extrusionOk="0">
                  <a:moveTo>
                    <a:pt x="337" y="0"/>
                  </a:moveTo>
                  <a:cubicBezTo>
                    <a:pt x="169" y="0"/>
                    <a:pt x="73" y="120"/>
                    <a:pt x="73" y="288"/>
                  </a:cubicBezTo>
                  <a:cubicBezTo>
                    <a:pt x="1" y="912"/>
                    <a:pt x="169" y="1560"/>
                    <a:pt x="481" y="2112"/>
                  </a:cubicBezTo>
                  <a:cubicBezTo>
                    <a:pt x="543" y="2199"/>
                    <a:pt x="643" y="2247"/>
                    <a:pt x="739" y="2247"/>
                  </a:cubicBezTo>
                  <a:cubicBezTo>
                    <a:pt x="829" y="2247"/>
                    <a:pt x="915" y="2205"/>
                    <a:pt x="961" y="2112"/>
                  </a:cubicBezTo>
                  <a:cubicBezTo>
                    <a:pt x="1321" y="1488"/>
                    <a:pt x="1225" y="648"/>
                    <a:pt x="721" y="120"/>
                  </a:cubicBezTo>
                  <a:cubicBezTo>
                    <a:pt x="673" y="72"/>
                    <a:pt x="577" y="48"/>
                    <a:pt x="505" y="48"/>
                  </a:cubicBezTo>
                  <a:cubicBezTo>
                    <a:pt x="457" y="24"/>
                    <a:pt x="385"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63"/>
            <p:cNvSpPr/>
            <p:nvPr/>
          </p:nvSpPr>
          <p:spPr>
            <a:xfrm>
              <a:off x="2912000" y="3152975"/>
              <a:ext cx="59425" cy="77650"/>
            </a:xfrm>
            <a:custGeom>
              <a:avLst/>
              <a:gdLst/>
              <a:ahLst/>
              <a:cxnLst/>
              <a:rect l="l" t="t" r="r" b="b"/>
              <a:pathLst>
                <a:path w="2377" h="3106" extrusionOk="0">
                  <a:moveTo>
                    <a:pt x="432" y="1"/>
                  </a:moveTo>
                  <a:cubicBezTo>
                    <a:pt x="270" y="1"/>
                    <a:pt x="87" y="160"/>
                    <a:pt x="144" y="350"/>
                  </a:cubicBezTo>
                  <a:cubicBezTo>
                    <a:pt x="72" y="422"/>
                    <a:pt x="0" y="542"/>
                    <a:pt x="48" y="638"/>
                  </a:cubicBezTo>
                  <a:cubicBezTo>
                    <a:pt x="432" y="1622"/>
                    <a:pt x="1080" y="2438"/>
                    <a:pt x="1944" y="3062"/>
                  </a:cubicBezTo>
                  <a:cubicBezTo>
                    <a:pt x="1985" y="3092"/>
                    <a:pt x="2033" y="3105"/>
                    <a:pt x="2082" y="3105"/>
                  </a:cubicBezTo>
                  <a:cubicBezTo>
                    <a:pt x="2148" y="3105"/>
                    <a:pt x="2215" y="3080"/>
                    <a:pt x="2256" y="3038"/>
                  </a:cubicBezTo>
                  <a:cubicBezTo>
                    <a:pt x="2352" y="2966"/>
                    <a:pt x="2376" y="2870"/>
                    <a:pt x="2352" y="2750"/>
                  </a:cubicBezTo>
                  <a:cubicBezTo>
                    <a:pt x="2328" y="2582"/>
                    <a:pt x="2304" y="2438"/>
                    <a:pt x="2256" y="2294"/>
                  </a:cubicBezTo>
                  <a:cubicBezTo>
                    <a:pt x="2304" y="2030"/>
                    <a:pt x="2160" y="1814"/>
                    <a:pt x="2016" y="1622"/>
                  </a:cubicBezTo>
                  <a:cubicBezTo>
                    <a:pt x="2016" y="1598"/>
                    <a:pt x="1992" y="1574"/>
                    <a:pt x="1968" y="1550"/>
                  </a:cubicBezTo>
                  <a:cubicBezTo>
                    <a:pt x="1656" y="926"/>
                    <a:pt x="1176" y="398"/>
                    <a:pt x="552" y="38"/>
                  </a:cubicBezTo>
                  <a:cubicBezTo>
                    <a:pt x="517" y="12"/>
                    <a:pt x="475" y="1"/>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63"/>
            <p:cNvSpPr/>
            <p:nvPr/>
          </p:nvSpPr>
          <p:spPr>
            <a:xfrm>
              <a:off x="2946200" y="3120050"/>
              <a:ext cx="61225" cy="71350"/>
            </a:xfrm>
            <a:custGeom>
              <a:avLst/>
              <a:gdLst/>
              <a:ahLst/>
              <a:cxnLst/>
              <a:rect l="l" t="t" r="r" b="b"/>
              <a:pathLst>
                <a:path w="2449" h="2854" extrusionOk="0">
                  <a:moveTo>
                    <a:pt x="568" y="1"/>
                  </a:moveTo>
                  <a:cubicBezTo>
                    <a:pt x="547" y="1"/>
                    <a:pt x="526" y="4"/>
                    <a:pt x="504" y="11"/>
                  </a:cubicBezTo>
                  <a:cubicBezTo>
                    <a:pt x="384" y="59"/>
                    <a:pt x="312" y="179"/>
                    <a:pt x="312" y="299"/>
                  </a:cubicBezTo>
                  <a:cubicBezTo>
                    <a:pt x="0" y="683"/>
                    <a:pt x="312" y="1331"/>
                    <a:pt x="504" y="1691"/>
                  </a:cubicBezTo>
                  <a:cubicBezTo>
                    <a:pt x="648" y="1931"/>
                    <a:pt x="816" y="2147"/>
                    <a:pt x="1008" y="2339"/>
                  </a:cubicBezTo>
                  <a:cubicBezTo>
                    <a:pt x="1185" y="2515"/>
                    <a:pt x="1443" y="2753"/>
                    <a:pt x="1707" y="2753"/>
                  </a:cubicBezTo>
                  <a:cubicBezTo>
                    <a:pt x="1730" y="2753"/>
                    <a:pt x="1753" y="2751"/>
                    <a:pt x="1777" y="2747"/>
                  </a:cubicBezTo>
                  <a:cubicBezTo>
                    <a:pt x="1777" y="2747"/>
                    <a:pt x="1801" y="2771"/>
                    <a:pt x="1801" y="2771"/>
                  </a:cubicBezTo>
                  <a:cubicBezTo>
                    <a:pt x="1856" y="2826"/>
                    <a:pt x="1932" y="2853"/>
                    <a:pt x="2009" y="2853"/>
                  </a:cubicBezTo>
                  <a:cubicBezTo>
                    <a:pt x="2130" y="2853"/>
                    <a:pt x="2251" y="2784"/>
                    <a:pt x="2281" y="2651"/>
                  </a:cubicBezTo>
                  <a:cubicBezTo>
                    <a:pt x="2449" y="1571"/>
                    <a:pt x="1849" y="491"/>
                    <a:pt x="816" y="59"/>
                  </a:cubicBezTo>
                  <a:cubicBezTo>
                    <a:pt x="792" y="35"/>
                    <a:pt x="744" y="35"/>
                    <a:pt x="720" y="35"/>
                  </a:cubicBezTo>
                  <a:cubicBezTo>
                    <a:pt x="670" y="18"/>
                    <a:pt x="619" y="1"/>
                    <a:pt x="5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63"/>
            <p:cNvSpPr/>
            <p:nvPr/>
          </p:nvSpPr>
          <p:spPr>
            <a:xfrm>
              <a:off x="2989400" y="3103500"/>
              <a:ext cx="31225" cy="41000"/>
            </a:xfrm>
            <a:custGeom>
              <a:avLst/>
              <a:gdLst/>
              <a:ahLst/>
              <a:cxnLst/>
              <a:rect l="l" t="t" r="r" b="b"/>
              <a:pathLst>
                <a:path w="1249" h="1640" extrusionOk="0">
                  <a:moveTo>
                    <a:pt x="289" y="0"/>
                  </a:moveTo>
                  <a:cubicBezTo>
                    <a:pt x="145" y="0"/>
                    <a:pt x="1" y="120"/>
                    <a:pt x="1" y="265"/>
                  </a:cubicBezTo>
                  <a:cubicBezTo>
                    <a:pt x="49" y="817"/>
                    <a:pt x="337" y="1321"/>
                    <a:pt x="817" y="1609"/>
                  </a:cubicBezTo>
                  <a:cubicBezTo>
                    <a:pt x="859" y="1630"/>
                    <a:pt x="902" y="1639"/>
                    <a:pt x="944" y="1639"/>
                  </a:cubicBezTo>
                  <a:cubicBezTo>
                    <a:pt x="1093" y="1639"/>
                    <a:pt x="1225" y="1519"/>
                    <a:pt x="1225" y="1369"/>
                  </a:cubicBezTo>
                  <a:cubicBezTo>
                    <a:pt x="1249" y="1105"/>
                    <a:pt x="1177" y="841"/>
                    <a:pt x="1057" y="625"/>
                  </a:cubicBezTo>
                  <a:cubicBezTo>
                    <a:pt x="961" y="385"/>
                    <a:pt x="769" y="193"/>
                    <a:pt x="577" y="48"/>
                  </a:cubicBezTo>
                  <a:cubicBezTo>
                    <a:pt x="529" y="0"/>
                    <a:pt x="43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63"/>
            <p:cNvSpPr/>
            <p:nvPr/>
          </p:nvSpPr>
          <p:spPr>
            <a:xfrm>
              <a:off x="3017000" y="3308675"/>
              <a:ext cx="67825" cy="80550"/>
            </a:xfrm>
            <a:custGeom>
              <a:avLst/>
              <a:gdLst/>
              <a:ahLst/>
              <a:cxnLst/>
              <a:rect l="l" t="t" r="r" b="b"/>
              <a:pathLst>
                <a:path w="2713" h="3222" extrusionOk="0">
                  <a:moveTo>
                    <a:pt x="697" y="578"/>
                  </a:moveTo>
                  <a:cubicBezTo>
                    <a:pt x="721" y="602"/>
                    <a:pt x="745" y="650"/>
                    <a:pt x="769" y="674"/>
                  </a:cubicBezTo>
                  <a:cubicBezTo>
                    <a:pt x="793" y="698"/>
                    <a:pt x="817" y="722"/>
                    <a:pt x="841" y="746"/>
                  </a:cubicBezTo>
                  <a:cubicBezTo>
                    <a:pt x="793" y="770"/>
                    <a:pt x="769" y="770"/>
                    <a:pt x="745" y="794"/>
                  </a:cubicBezTo>
                  <a:cubicBezTo>
                    <a:pt x="745" y="770"/>
                    <a:pt x="721" y="770"/>
                    <a:pt x="721" y="746"/>
                  </a:cubicBezTo>
                  <a:cubicBezTo>
                    <a:pt x="721" y="722"/>
                    <a:pt x="697" y="650"/>
                    <a:pt x="697" y="626"/>
                  </a:cubicBezTo>
                  <a:cubicBezTo>
                    <a:pt x="697" y="626"/>
                    <a:pt x="697" y="602"/>
                    <a:pt x="697" y="578"/>
                  </a:cubicBezTo>
                  <a:close/>
                  <a:moveTo>
                    <a:pt x="693" y="0"/>
                  </a:moveTo>
                  <a:cubicBezTo>
                    <a:pt x="679" y="0"/>
                    <a:pt x="664" y="1"/>
                    <a:pt x="649" y="2"/>
                  </a:cubicBezTo>
                  <a:cubicBezTo>
                    <a:pt x="481" y="2"/>
                    <a:pt x="361" y="98"/>
                    <a:pt x="265" y="218"/>
                  </a:cubicBezTo>
                  <a:cubicBezTo>
                    <a:pt x="121" y="266"/>
                    <a:pt x="1" y="386"/>
                    <a:pt x="49" y="554"/>
                  </a:cubicBezTo>
                  <a:cubicBezTo>
                    <a:pt x="241" y="1418"/>
                    <a:pt x="697" y="2235"/>
                    <a:pt x="1369" y="2835"/>
                  </a:cubicBezTo>
                  <a:cubicBezTo>
                    <a:pt x="1561" y="3003"/>
                    <a:pt x="1777" y="3195"/>
                    <a:pt x="2041" y="3219"/>
                  </a:cubicBezTo>
                  <a:cubicBezTo>
                    <a:pt x="2058" y="3220"/>
                    <a:pt x="2076" y="3221"/>
                    <a:pt x="2093" y="3221"/>
                  </a:cubicBezTo>
                  <a:cubicBezTo>
                    <a:pt x="2312" y="3221"/>
                    <a:pt x="2502" y="3081"/>
                    <a:pt x="2569" y="2859"/>
                  </a:cubicBezTo>
                  <a:cubicBezTo>
                    <a:pt x="2713" y="2403"/>
                    <a:pt x="2353" y="1946"/>
                    <a:pt x="2137" y="1610"/>
                  </a:cubicBezTo>
                  <a:cubicBezTo>
                    <a:pt x="1873" y="1178"/>
                    <a:pt x="1561" y="770"/>
                    <a:pt x="1249" y="362"/>
                  </a:cubicBezTo>
                  <a:cubicBezTo>
                    <a:pt x="1090" y="181"/>
                    <a:pt x="932" y="0"/>
                    <a:pt x="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63"/>
            <p:cNvSpPr/>
            <p:nvPr/>
          </p:nvSpPr>
          <p:spPr>
            <a:xfrm>
              <a:off x="3050000" y="3263350"/>
              <a:ext cx="69050" cy="84275"/>
            </a:xfrm>
            <a:custGeom>
              <a:avLst/>
              <a:gdLst/>
              <a:ahLst/>
              <a:cxnLst/>
              <a:rect l="l" t="t" r="r" b="b"/>
              <a:pathLst>
                <a:path w="2762" h="3371" extrusionOk="0">
                  <a:moveTo>
                    <a:pt x="588" y="1"/>
                  </a:moveTo>
                  <a:cubicBezTo>
                    <a:pt x="462" y="1"/>
                    <a:pt x="330" y="85"/>
                    <a:pt x="313" y="207"/>
                  </a:cubicBezTo>
                  <a:cubicBezTo>
                    <a:pt x="289" y="375"/>
                    <a:pt x="265" y="519"/>
                    <a:pt x="289" y="687"/>
                  </a:cubicBezTo>
                  <a:cubicBezTo>
                    <a:pt x="1" y="1239"/>
                    <a:pt x="409" y="1791"/>
                    <a:pt x="769" y="2199"/>
                  </a:cubicBezTo>
                  <a:cubicBezTo>
                    <a:pt x="1129" y="2655"/>
                    <a:pt x="1561" y="3015"/>
                    <a:pt x="2041" y="3327"/>
                  </a:cubicBezTo>
                  <a:cubicBezTo>
                    <a:pt x="2089" y="3357"/>
                    <a:pt x="2140" y="3371"/>
                    <a:pt x="2190" y="3371"/>
                  </a:cubicBezTo>
                  <a:cubicBezTo>
                    <a:pt x="2338" y="3371"/>
                    <a:pt x="2473" y="3249"/>
                    <a:pt x="2473" y="3087"/>
                  </a:cubicBezTo>
                  <a:cubicBezTo>
                    <a:pt x="2473" y="2991"/>
                    <a:pt x="2473" y="2895"/>
                    <a:pt x="2449" y="2799"/>
                  </a:cubicBezTo>
                  <a:cubicBezTo>
                    <a:pt x="2473" y="2775"/>
                    <a:pt x="2497" y="2751"/>
                    <a:pt x="2497" y="2727"/>
                  </a:cubicBezTo>
                  <a:cubicBezTo>
                    <a:pt x="2761" y="2367"/>
                    <a:pt x="2521" y="1791"/>
                    <a:pt x="2281" y="1455"/>
                  </a:cubicBezTo>
                  <a:cubicBezTo>
                    <a:pt x="2113" y="1215"/>
                    <a:pt x="1921" y="1023"/>
                    <a:pt x="1681" y="879"/>
                  </a:cubicBezTo>
                  <a:cubicBezTo>
                    <a:pt x="1417" y="543"/>
                    <a:pt x="1081" y="255"/>
                    <a:pt x="721" y="39"/>
                  </a:cubicBezTo>
                  <a:cubicBezTo>
                    <a:pt x="682" y="13"/>
                    <a:pt x="635"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63"/>
            <p:cNvSpPr/>
            <p:nvPr/>
          </p:nvSpPr>
          <p:spPr>
            <a:xfrm>
              <a:off x="3096825" y="3225825"/>
              <a:ext cx="49825" cy="70425"/>
            </a:xfrm>
            <a:custGeom>
              <a:avLst/>
              <a:gdLst/>
              <a:ahLst/>
              <a:cxnLst/>
              <a:rect l="l" t="t" r="r" b="b"/>
              <a:pathLst>
                <a:path w="1993" h="2817" extrusionOk="0">
                  <a:moveTo>
                    <a:pt x="386" y="0"/>
                  </a:moveTo>
                  <a:cubicBezTo>
                    <a:pt x="330" y="0"/>
                    <a:pt x="273" y="9"/>
                    <a:pt x="216" y="28"/>
                  </a:cubicBezTo>
                  <a:cubicBezTo>
                    <a:pt x="96" y="76"/>
                    <a:pt x="0" y="172"/>
                    <a:pt x="0" y="292"/>
                  </a:cubicBezTo>
                  <a:cubicBezTo>
                    <a:pt x="48" y="676"/>
                    <a:pt x="144" y="1060"/>
                    <a:pt x="312" y="1396"/>
                  </a:cubicBezTo>
                  <a:cubicBezTo>
                    <a:pt x="384" y="1564"/>
                    <a:pt x="480" y="1732"/>
                    <a:pt x="600" y="1876"/>
                  </a:cubicBezTo>
                  <a:lnTo>
                    <a:pt x="624" y="1900"/>
                  </a:lnTo>
                  <a:cubicBezTo>
                    <a:pt x="840" y="2260"/>
                    <a:pt x="1128" y="2572"/>
                    <a:pt x="1488" y="2788"/>
                  </a:cubicBezTo>
                  <a:cubicBezTo>
                    <a:pt x="1526" y="2807"/>
                    <a:pt x="1570" y="2816"/>
                    <a:pt x="1615" y="2816"/>
                  </a:cubicBezTo>
                  <a:cubicBezTo>
                    <a:pt x="1743" y="2816"/>
                    <a:pt x="1878" y="2744"/>
                    <a:pt x="1896" y="2620"/>
                  </a:cubicBezTo>
                  <a:cubicBezTo>
                    <a:pt x="1992" y="2020"/>
                    <a:pt x="1776" y="1468"/>
                    <a:pt x="1488" y="988"/>
                  </a:cubicBezTo>
                  <a:cubicBezTo>
                    <a:pt x="1320" y="748"/>
                    <a:pt x="1176" y="508"/>
                    <a:pt x="984" y="316"/>
                  </a:cubicBezTo>
                  <a:cubicBezTo>
                    <a:pt x="830" y="143"/>
                    <a:pt x="614" y="0"/>
                    <a:pt x="3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63"/>
            <p:cNvSpPr/>
            <p:nvPr/>
          </p:nvSpPr>
          <p:spPr>
            <a:xfrm>
              <a:off x="3128625" y="3436375"/>
              <a:ext cx="72025" cy="73450"/>
            </a:xfrm>
            <a:custGeom>
              <a:avLst/>
              <a:gdLst/>
              <a:ahLst/>
              <a:cxnLst/>
              <a:rect l="l" t="t" r="r" b="b"/>
              <a:pathLst>
                <a:path w="2881" h="2938" extrusionOk="0">
                  <a:moveTo>
                    <a:pt x="649" y="1"/>
                  </a:moveTo>
                  <a:cubicBezTo>
                    <a:pt x="484" y="1"/>
                    <a:pt x="313" y="54"/>
                    <a:pt x="192" y="175"/>
                  </a:cubicBezTo>
                  <a:cubicBezTo>
                    <a:pt x="0" y="367"/>
                    <a:pt x="0" y="655"/>
                    <a:pt x="72" y="895"/>
                  </a:cubicBezTo>
                  <a:cubicBezTo>
                    <a:pt x="240" y="1303"/>
                    <a:pt x="504" y="1687"/>
                    <a:pt x="816" y="1999"/>
                  </a:cubicBezTo>
                  <a:cubicBezTo>
                    <a:pt x="984" y="2167"/>
                    <a:pt x="1152" y="2311"/>
                    <a:pt x="1344" y="2431"/>
                  </a:cubicBezTo>
                  <a:cubicBezTo>
                    <a:pt x="1440" y="2503"/>
                    <a:pt x="1560" y="2575"/>
                    <a:pt x="1656" y="2623"/>
                  </a:cubicBezTo>
                  <a:lnTo>
                    <a:pt x="1680" y="2623"/>
                  </a:lnTo>
                  <a:cubicBezTo>
                    <a:pt x="1793" y="2780"/>
                    <a:pt x="1989" y="2937"/>
                    <a:pt x="2210" y="2937"/>
                  </a:cubicBezTo>
                  <a:cubicBezTo>
                    <a:pt x="2225" y="2937"/>
                    <a:pt x="2241" y="2937"/>
                    <a:pt x="2256" y="2935"/>
                  </a:cubicBezTo>
                  <a:cubicBezTo>
                    <a:pt x="2880" y="2887"/>
                    <a:pt x="2688" y="2095"/>
                    <a:pt x="2544" y="1735"/>
                  </a:cubicBezTo>
                  <a:cubicBezTo>
                    <a:pt x="2400" y="1303"/>
                    <a:pt x="2160" y="943"/>
                    <a:pt x="1848" y="631"/>
                  </a:cubicBezTo>
                  <a:cubicBezTo>
                    <a:pt x="1560" y="319"/>
                    <a:pt x="1176" y="55"/>
                    <a:pt x="744" y="7"/>
                  </a:cubicBezTo>
                  <a:cubicBezTo>
                    <a:pt x="713" y="3"/>
                    <a:pt x="681" y="1"/>
                    <a:pt x="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63"/>
            <p:cNvSpPr/>
            <p:nvPr/>
          </p:nvSpPr>
          <p:spPr>
            <a:xfrm>
              <a:off x="3170025" y="3387775"/>
              <a:ext cx="61225" cy="72500"/>
            </a:xfrm>
            <a:custGeom>
              <a:avLst/>
              <a:gdLst/>
              <a:ahLst/>
              <a:cxnLst/>
              <a:rect l="l" t="t" r="r" b="b"/>
              <a:pathLst>
                <a:path w="2449" h="2900" extrusionOk="0">
                  <a:moveTo>
                    <a:pt x="474" y="0"/>
                  </a:moveTo>
                  <a:cubicBezTo>
                    <a:pt x="405" y="0"/>
                    <a:pt x="335" y="16"/>
                    <a:pt x="264" y="55"/>
                  </a:cubicBezTo>
                  <a:cubicBezTo>
                    <a:pt x="24" y="175"/>
                    <a:pt x="0" y="463"/>
                    <a:pt x="48" y="703"/>
                  </a:cubicBezTo>
                  <a:cubicBezTo>
                    <a:pt x="144" y="1135"/>
                    <a:pt x="336" y="1495"/>
                    <a:pt x="600" y="1831"/>
                  </a:cubicBezTo>
                  <a:cubicBezTo>
                    <a:pt x="744" y="1999"/>
                    <a:pt x="936" y="2167"/>
                    <a:pt x="1128" y="2287"/>
                  </a:cubicBezTo>
                  <a:cubicBezTo>
                    <a:pt x="1320" y="2551"/>
                    <a:pt x="1536" y="2791"/>
                    <a:pt x="1873" y="2887"/>
                  </a:cubicBezTo>
                  <a:cubicBezTo>
                    <a:pt x="1898" y="2895"/>
                    <a:pt x="1924" y="2899"/>
                    <a:pt x="1950" y="2899"/>
                  </a:cubicBezTo>
                  <a:cubicBezTo>
                    <a:pt x="2072" y="2899"/>
                    <a:pt x="2189" y="2813"/>
                    <a:pt x="2209" y="2695"/>
                  </a:cubicBezTo>
                  <a:cubicBezTo>
                    <a:pt x="2449" y="1663"/>
                    <a:pt x="1704" y="847"/>
                    <a:pt x="984" y="247"/>
                  </a:cubicBezTo>
                  <a:cubicBezTo>
                    <a:pt x="844" y="123"/>
                    <a:pt x="664"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63"/>
            <p:cNvSpPr/>
            <p:nvPr/>
          </p:nvSpPr>
          <p:spPr>
            <a:xfrm>
              <a:off x="3206625" y="3368425"/>
              <a:ext cx="39625" cy="45275"/>
            </a:xfrm>
            <a:custGeom>
              <a:avLst/>
              <a:gdLst/>
              <a:ahLst/>
              <a:cxnLst/>
              <a:rect l="l" t="t" r="r" b="b"/>
              <a:pathLst>
                <a:path w="1585" h="1811" extrusionOk="0">
                  <a:moveTo>
                    <a:pt x="283" y="0"/>
                  </a:moveTo>
                  <a:cubicBezTo>
                    <a:pt x="161" y="0"/>
                    <a:pt x="44" y="86"/>
                    <a:pt x="24" y="205"/>
                  </a:cubicBezTo>
                  <a:cubicBezTo>
                    <a:pt x="0" y="253"/>
                    <a:pt x="0" y="301"/>
                    <a:pt x="24" y="325"/>
                  </a:cubicBezTo>
                  <a:cubicBezTo>
                    <a:pt x="24" y="349"/>
                    <a:pt x="24" y="373"/>
                    <a:pt x="24" y="397"/>
                  </a:cubicBezTo>
                  <a:cubicBezTo>
                    <a:pt x="264" y="949"/>
                    <a:pt x="649" y="1429"/>
                    <a:pt x="1153" y="1765"/>
                  </a:cubicBezTo>
                  <a:cubicBezTo>
                    <a:pt x="1185" y="1797"/>
                    <a:pt x="1227" y="1810"/>
                    <a:pt x="1273" y="1810"/>
                  </a:cubicBezTo>
                  <a:cubicBezTo>
                    <a:pt x="1328" y="1810"/>
                    <a:pt x="1388" y="1791"/>
                    <a:pt x="1441" y="1765"/>
                  </a:cubicBezTo>
                  <a:cubicBezTo>
                    <a:pt x="1513" y="1717"/>
                    <a:pt x="1585" y="1621"/>
                    <a:pt x="1561" y="1525"/>
                  </a:cubicBezTo>
                  <a:cubicBezTo>
                    <a:pt x="1537" y="1333"/>
                    <a:pt x="1489" y="1165"/>
                    <a:pt x="1417" y="997"/>
                  </a:cubicBezTo>
                  <a:cubicBezTo>
                    <a:pt x="1369" y="853"/>
                    <a:pt x="1273" y="709"/>
                    <a:pt x="1153" y="565"/>
                  </a:cubicBezTo>
                  <a:cubicBezTo>
                    <a:pt x="961" y="325"/>
                    <a:pt x="673" y="133"/>
                    <a:pt x="361" y="13"/>
                  </a:cubicBezTo>
                  <a:cubicBezTo>
                    <a:pt x="335" y="4"/>
                    <a:pt x="309" y="0"/>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63"/>
            <p:cNvSpPr/>
            <p:nvPr/>
          </p:nvSpPr>
          <p:spPr>
            <a:xfrm>
              <a:off x="3230025" y="3542275"/>
              <a:ext cx="40225" cy="49250"/>
            </a:xfrm>
            <a:custGeom>
              <a:avLst/>
              <a:gdLst/>
              <a:ahLst/>
              <a:cxnLst/>
              <a:rect l="l" t="t" r="r" b="b"/>
              <a:pathLst>
                <a:path w="1609" h="1970" extrusionOk="0">
                  <a:moveTo>
                    <a:pt x="472" y="1"/>
                  </a:moveTo>
                  <a:cubicBezTo>
                    <a:pt x="268" y="1"/>
                    <a:pt x="68" y="133"/>
                    <a:pt x="49" y="331"/>
                  </a:cubicBezTo>
                  <a:cubicBezTo>
                    <a:pt x="25" y="355"/>
                    <a:pt x="25" y="403"/>
                    <a:pt x="25" y="427"/>
                  </a:cubicBezTo>
                  <a:cubicBezTo>
                    <a:pt x="1" y="475"/>
                    <a:pt x="1" y="523"/>
                    <a:pt x="25" y="595"/>
                  </a:cubicBezTo>
                  <a:cubicBezTo>
                    <a:pt x="145" y="859"/>
                    <a:pt x="289" y="1123"/>
                    <a:pt x="457" y="1363"/>
                  </a:cubicBezTo>
                  <a:cubicBezTo>
                    <a:pt x="457" y="1387"/>
                    <a:pt x="481" y="1411"/>
                    <a:pt x="481" y="1411"/>
                  </a:cubicBezTo>
                  <a:cubicBezTo>
                    <a:pt x="577" y="1579"/>
                    <a:pt x="673" y="1747"/>
                    <a:pt x="841" y="1867"/>
                  </a:cubicBezTo>
                  <a:cubicBezTo>
                    <a:pt x="865" y="1891"/>
                    <a:pt x="913" y="1915"/>
                    <a:pt x="961" y="1915"/>
                  </a:cubicBezTo>
                  <a:cubicBezTo>
                    <a:pt x="1009" y="1951"/>
                    <a:pt x="1069" y="1969"/>
                    <a:pt x="1129" y="1969"/>
                  </a:cubicBezTo>
                  <a:cubicBezTo>
                    <a:pt x="1189" y="1969"/>
                    <a:pt x="1249" y="1951"/>
                    <a:pt x="1297" y="1915"/>
                  </a:cubicBezTo>
                  <a:cubicBezTo>
                    <a:pt x="1369" y="1891"/>
                    <a:pt x="1417" y="1843"/>
                    <a:pt x="1465" y="1795"/>
                  </a:cubicBezTo>
                  <a:cubicBezTo>
                    <a:pt x="1537" y="1699"/>
                    <a:pt x="1609" y="1603"/>
                    <a:pt x="1609" y="1483"/>
                  </a:cubicBezTo>
                  <a:cubicBezTo>
                    <a:pt x="1609" y="1339"/>
                    <a:pt x="1537" y="1219"/>
                    <a:pt x="1417" y="1147"/>
                  </a:cubicBezTo>
                  <a:cubicBezTo>
                    <a:pt x="1417" y="1027"/>
                    <a:pt x="1369" y="907"/>
                    <a:pt x="1321" y="787"/>
                  </a:cubicBezTo>
                  <a:cubicBezTo>
                    <a:pt x="1249" y="619"/>
                    <a:pt x="1177" y="475"/>
                    <a:pt x="1033" y="331"/>
                  </a:cubicBezTo>
                  <a:cubicBezTo>
                    <a:pt x="937" y="187"/>
                    <a:pt x="769" y="67"/>
                    <a:pt x="601" y="19"/>
                  </a:cubicBezTo>
                  <a:cubicBezTo>
                    <a:pt x="559" y="7"/>
                    <a:pt x="515" y="1"/>
                    <a:pt x="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63"/>
            <p:cNvSpPr/>
            <p:nvPr/>
          </p:nvSpPr>
          <p:spPr>
            <a:xfrm>
              <a:off x="3261825" y="3510250"/>
              <a:ext cx="56425" cy="79175"/>
            </a:xfrm>
            <a:custGeom>
              <a:avLst/>
              <a:gdLst/>
              <a:ahLst/>
              <a:cxnLst/>
              <a:rect l="l" t="t" r="r" b="b"/>
              <a:pathLst>
                <a:path w="2257" h="3167" extrusionOk="0">
                  <a:moveTo>
                    <a:pt x="478" y="0"/>
                  </a:moveTo>
                  <a:cubicBezTo>
                    <a:pt x="337" y="0"/>
                    <a:pt x="236" y="91"/>
                    <a:pt x="193" y="220"/>
                  </a:cubicBezTo>
                  <a:cubicBezTo>
                    <a:pt x="1" y="700"/>
                    <a:pt x="241" y="1228"/>
                    <a:pt x="505" y="1636"/>
                  </a:cubicBezTo>
                  <a:cubicBezTo>
                    <a:pt x="649" y="1876"/>
                    <a:pt x="793" y="2116"/>
                    <a:pt x="937" y="2380"/>
                  </a:cubicBezTo>
                  <a:cubicBezTo>
                    <a:pt x="1081" y="2596"/>
                    <a:pt x="1201" y="2860"/>
                    <a:pt x="1393" y="3028"/>
                  </a:cubicBezTo>
                  <a:cubicBezTo>
                    <a:pt x="1495" y="3119"/>
                    <a:pt x="1618" y="3167"/>
                    <a:pt x="1740" y="3167"/>
                  </a:cubicBezTo>
                  <a:cubicBezTo>
                    <a:pt x="1877" y="3167"/>
                    <a:pt x="2012" y="3107"/>
                    <a:pt x="2113" y="2980"/>
                  </a:cubicBezTo>
                  <a:cubicBezTo>
                    <a:pt x="2257" y="2788"/>
                    <a:pt x="2233" y="2500"/>
                    <a:pt x="2209" y="2236"/>
                  </a:cubicBezTo>
                  <a:cubicBezTo>
                    <a:pt x="2137" y="1756"/>
                    <a:pt x="1873" y="1300"/>
                    <a:pt x="1609" y="892"/>
                  </a:cubicBezTo>
                  <a:cubicBezTo>
                    <a:pt x="1369" y="556"/>
                    <a:pt x="1057" y="124"/>
                    <a:pt x="649" y="100"/>
                  </a:cubicBezTo>
                  <a:cubicBezTo>
                    <a:pt x="625" y="52"/>
                    <a:pt x="577" y="28"/>
                    <a:pt x="529" y="4"/>
                  </a:cubicBezTo>
                  <a:cubicBezTo>
                    <a:pt x="511" y="2"/>
                    <a:pt x="495"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63"/>
            <p:cNvSpPr/>
            <p:nvPr/>
          </p:nvSpPr>
          <p:spPr>
            <a:xfrm>
              <a:off x="3308625" y="3495625"/>
              <a:ext cx="41450" cy="60600"/>
            </a:xfrm>
            <a:custGeom>
              <a:avLst/>
              <a:gdLst/>
              <a:ahLst/>
              <a:cxnLst/>
              <a:rect l="l" t="t" r="r" b="b"/>
              <a:pathLst>
                <a:path w="1658" h="2424" extrusionOk="0">
                  <a:moveTo>
                    <a:pt x="317" y="1"/>
                  </a:moveTo>
                  <a:cubicBezTo>
                    <a:pt x="292" y="1"/>
                    <a:pt x="266" y="5"/>
                    <a:pt x="241" y="13"/>
                  </a:cubicBezTo>
                  <a:cubicBezTo>
                    <a:pt x="97" y="61"/>
                    <a:pt x="1" y="205"/>
                    <a:pt x="25" y="373"/>
                  </a:cubicBezTo>
                  <a:cubicBezTo>
                    <a:pt x="145" y="709"/>
                    <a:pt x="265" y="1045"/>
                    <a:pt x="409" y="1357"/>
                  </a:cubicBezTo>
                  <a:cubicBezTo>
                    <a:pt x="481" y="1525"/>
                    <a:pt x="553" y="1669"/>
                    <a:pt x="649" y="1837"/>
                  </a:cubicBezTo>
                  <a:cubicBezTo>
                    <a:pt x="721" y="1981"/>
                    <a:pt x="793" y="2149"/>
                    <a:pt x="913" y="2293"/>
                  </a:cubicBezTo>
                  <a:cubicBezTo>
                    <a:pt x="993" y="2373"/>
                    <a:pt x="1110" y="2424"/>
                    <a:pt x="1228" y="2424"/>
                  </a:cubicBezTo>
                  <a:cubicBezTo>
                    <a:pt x="1321" y="2424"/>
                    <a:pt x="1415" y="2392"/>
                    <a:pt x="1489" y="2317"/>
                  </a:cubicBezTo>
                  <a:cubicBezTo>
                    <a:pt x="1609" y="2221"/>
                    <a:pt x="1657" y="2053"/>
                    <a:pt x="1633" y="1885"/>
                  </a:cubicBezTo>
                  <a:cubicBezTo>
                    <a:pt x="1609" y="1573"/>
                    <a:pt x="1489" y="1261"/>
                    <a:pt x="1345" y="997"/>
                  </a:cubicBezTo>
                  <a:cubicBezTo>
                    <a:pt x="1153" y="709"/>
                    <a:pt x="889" y="445"/>
                    <a:pt x="601" y="277"/>
                  </a:cubicBezTo>
                  <a:cubicBezTo>
                    <a:pt x="601" y="277"/>
                    <a:pt x="601" y="277"/>
                    <a:pt x="601" y="253"/>
                  </a:cubicBezTo>
                  <a:cubicBezTo>
                    <a:pt x="577" y="253"/>
                    <a:pt x="577" y="229"/>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63"/>
            <p:cNvSpPr/>
            <p:nvPr/>
          </p:nvSpPr>
          <p:spPr>
            <a:xfrm>
              <a:off x="3369250" y="3039600"/>
              <a:ext cx="42625" cy="79975"/>
            </a:xfrm>
            <a:custGeom>
              <a:avLst/>
              <a:gdLst/>
              <a:ahLst/>
              <a:cxnLst/>
              <a:rect l="l" t="t" r="r" b="b"/>
              <a:pathLst>
                <a:path w="1705" h="3199" extrusionOk="0">
                  <a:moveTo>
                    <a:pt x="960" y="546"/>
                  </a:moveTo>
                  <a:cubicBezTo>
                    <a:pt x="966" y="546"/>
                    <a:pt x="972" y="552"/>
                    <a:pt x="984" y="564"/>
                  </a:cubicBezTo>
                  <a:cubicBezTo>
                    <a:pt x="984" y="564"/>
                    <a:pt x="1008" y="588"/>
                    <a:pt x="1032" y="636"/>
                  </a:cubicBezTo>
                  <a:cubicBezTo>
                    <a:pt x="984" y="636"/>
                    <a:pt x="960" y="636"/>
                    <a:pt x="936" y="660"/>
                  </a:cubicBezTo>
                  <a:cubicBezTo>
                    <a:pt x="936" y="612"/>
                    <a:pt x="912" y="588"/>
                    <a:pt x="912" y="564"/>
                  </a:cubicBezTo>
                  <a:lnTo>
                    <a:pt x="936" y="564"/>
                  </a:lnTo>
                  <a:cubicBezTo>
                    <a:pt x="948" y="552"/>
                    <a:pt x="954" y="546"/>
                    <a:pt x="960" y="546"/>
                  </a:cubicBezTo>
                  <a:close/>
                  <a:moveTo>
                    <a:pt x="954" y="0"/>
                  </a:moveTo>
                  <a:cubicBezTo>
                    <a:pt x="656" y="0"/>
                    <a:pt x="391" y="250"/>
                    <a:pt x="264" y="540"/>
                  </a:cubicBezTo>
                  <a:cubicBezTo>
                    <a:pt x="72" y="924"/>
                    <a:pt x="0" y="1356"/>
                    <a:pt x="48" y="1788"/>
                  </a:cubicBezTo>
                  <a:cubicBezTo>
                    <a:pt x="96" y="2004"/>
                    <a:pt x="144" y="2220"/>
                    <a:pt x="240" y="2436"/>
                  </a:cubicBezTo>
                  <a:cubicBezTo>
                    <a:pt x="240" y="2460"/>
                    <a:pt x="240" y="2484"/>
                    <a:pt x="264" y="2508"/>
                  </a:cubicBezTo>
                  <a:cubicBezTo>
                    <a:pt x="312" y="2749"/>
                    <a:pt x="408" y="2989"/>
                    <a:pt x="624" y="3109"/>
                  </a:cubicBezTo>
                  <a:cubicBezTo>
                    <a:pt x="708" y="3169"/>
                    <a:pt x="810" y="3199"/>
                    <a:pt x="912" y="3199"/>
                  </a:cubicBezTo>
                  <a:cubicBezTo>
                    <a:pt x="1014" y="3199"/>
                    <a:pt x="1116" y="3169"/>
                    <a:pt x="1200" y="3109"/>
                  </a:cubicBezTo>
                  <a:cubicBezTo>
                    <a:pt x="1368" y="2965"/>
                    <a:pt x="1440" y="2773"/>
                    <a:pt x="1512" y="2580"/>
                  </a:cubicBezTo>
                  <a:cubicBezTo>
                    <a:pt x="1656" y="2124"/>
                    <a:pt x="1704" y="1644"/>
                    <a:pt x="1680" y="1164"/>
                  </a:cubicBezTo>
                  <a:cubicBezTo>
                    <a:pt x="1656" y="804"/>
                    <a:pt x="1608" y="276"/>
                    <a:pt x="1248" y="84"/>
                  </a:cubicBezTo>
                  <a:cubicBezTo>
                    <a:pt x="1149" y="26"/>
                    <a:pt x="1050" y="0"/>
                    <a:pt x="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63"/>
            <p:cNvSpPr/>
            <p:nvPr/>
          </p:nvSpPr>
          <p:spPr>
            <a:xfrm>
              <a:off x="3431650" y="3025250"/>
              <a:ext cx="45025" cy="90350"/>
            </a:xfrm>
            <a:custGeom>
              <a:avLst/>
              <a:gdLst/>
              <a:ahLst/>
              <a:cxnLst/>
              <a:rect l="l" t="t" r="r" b="b"/>
              <a:pathLst>
                <a:path w="1801" h="3614" extrusionOk="0">
                  <a:moveTo>
                    <a:pt x="817" y="2746"/>
                  </a:moveTo>
                  <a:cubicBezTo>
                    <a:pt x="867" y="2763"/>
                    <a:pt x="918" y="2780"/>
                    <a:pt x="969" y="2780"/>
                  </a:cubicBezTo>
                  <a:cubicBezTo>
                    <a:pt x="990" y="2780"/>
                    <a:pt x="1011" y="2777"/>
                    <a:pt x="1033" y="2770"/>
                  </a:cubicBezTo>
                  <a:lnTo>
                    <a:pt x="1033" y="2770"/>
                  </a:lnTo>
                  <a:cubicBezTo>
                    <a:pt x="1009" y="2818"/>
                    <a:pt x="985" y="2842"/>
                    <a:pt x="961" y="2890"/>
                  </a:cubicBezTo>
                  <a:cubicBezTo>
                    <a:pt x="961" y="2890"/>
                    <a:pt x="961" y="2914"/>
                    <a:pt x="961" y="2914"/>
                  </a:cubicBezTo>
                  <a:cubicBezTo>
                    <a:pt x="889" y="2866"/>
                    <a:pt x="865" y="2818"/>
                    <a:pt x="817" y="2746"/>
                  </a:cubicBezTo>
                  <a:close/>
                  <a:moveTo>
                    <a:pt x="1032" y="1"/>
                  </a:moveTo>
                  <a:cubicBezTo>
                    <a:pt x="958" y="1"/>
                    <a:pt x="886" y="25"/>
                    <a:pt x="841" y="82"/>
                  </a:cubicBezTo>
                  <a:cubicBezTo>
                    <a:pt x="768" y="178"/>
                    <a:pt x="696" y="274"/>
                    <a:pt x="648" y="370"/>
                  </a:cubicBezTo>
                  <a:cubicBezTo>
                    <a:pt x="624" y="370"/>
                    <a:pt x="600" y="370"/>
                    <a:pt x="600" y="394"/>
                  </a:cubicBezTo>
                  <a:cubicBezTo>
                    <a:pt x="360" y="610"/>
                    <a:pt x="240" y="970"/>
                    <a:pt x="168" y="1258"/>
                  </a:cubicBezTo>
                  <a:cubicBezTo>
                    <a:pt x="24" y="1714"/>
                    <a:pt x="0" y="2218"/>
                    <a:pt x="168" y="2650"/>
                  </a:cubicBezTo>
                  <a:cubicBezTo>
                    <a:pt x="168" y="2674"/>
                    <a:pt x="168" y="2674"/>
                    <a:pt x="168" y="2674"/>
                  </a:cubicBezTo>
                  <a:cubicBezTo>
                    <a:pt x="216" y="2986"/>
                    <a:pt x="288" y="3347"/>
                    <a:pt x="552" y="3515"/>
                  </a:cubicBezTo>
                  <a:cubicBezTo>
                    <a:pt x="652" y="3584"/>
                    <a:pt x="757" y="3613"/>
                    <a:pt x="859" y="3613"/>
                  </a:cubicBezTo>
                  <a:cubicBezTo>
                    <a:pt x="1077" y="3613"/>
                    <a:pt x="1286" y="3478"/>
                    <a:pt x="1417" y="3298"/>
                  </a:cubicBezTo>
                  <a:cubicBezTo>
                    <a:pt x="1585" y="3034"/>
                    <a:pt x="1705" y="2722"/>
                    <a:pt x="1753" y="2410"/>
                  </a:cubicBezTo>
                  <a:cubicBezTo>
                    <a:pt x="1801" y="2098"/>
                    <a:pt x="1801" y="1762"/>
                    <a:pt x="1753" y="1426"/>
                  </a:cubicBezTo>
                  <a:cubicBezTo>
                    <a:pt x="1729" y="1090"/>
                    <a:pt x="1705" y="706"/>
                    <a:pt x="1465" y="466"/>
                  </a:cubicBezTo>
                  <a:cubicBezTo>
                    <a:pt x="1417" y="394"/>
                    <a:pt x="1369" y="370"/>
                    <a:pt x="1321" y="322"/>
                  </a:cubicBezTo>
                  <a:cubicBezTo>
                    <a:pt x="1321" y="250"/>
                    <a:pt x="1321" y="154"/>
                    <a:pt x="1249" y="82"/>
                  </a:cubicBezTo>
                  <a:cubicBezTo>
                    <a:pt x="1198" y="32"/>
                    <a:pt x="111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63"/>
            <p:cNvSpPr/>
            <p:nvPr/>
          </p:nvSpPr>
          <p:spPr>
            <a:xfrm>
              <a:off x="3489850" y="3026975"/>
              <a:ext cx="40225" cy="81000"/>
            </a:xfrm>
            <a:custGeom>
              <a:avLst/>
              <a:gdLst/>
              <a:ahLst/>
              <a:cxnLst/>
              <a:rect l="l" t="t" r="r" b="b"/>
              <a:pathLst>
                <a:path w="1609" h="3240" extrusionOk="0">
                  <a:moveTo>
                    <a:pt x="658" y="1"/>
                  </a:moveTo>
                  <a:cubicBezTo>
                    <a:pt x="529" y="1"/>
                    <a:pt x="424" y="87"/>
                    <a:pt x="385" y="205"/>
                  </a:cubicBezTo>
                  <a:cubicBezTo>
                    <a:pt x="97" y="973"/>
                    <a:pt x="1" y="1837"/>
                    <a:pt x="145" y="2653"/>
                  </a:cubicBezTo>
                  <a:cubicBezTo>
                    <a:pt x="205" y="2955"/>
                    <a:pt x="434" y="3240"/>
                    <a:pt x="746" y="3240"/>
                  </a:cubicBezTo>
                  <a:cubicBezTo>
                    <a:pt x="807" y="3240"/>
                    <a:pt x="870" y="3229"/>
                    <a:pt x="937" y="3205"/>
                  </a:cubicBezTo>
                  <a:cubicBezTo>
                    <a:pt x="1321" y="3061"/>
                    <a:pt x="1465" y="2653"/>
                    <a:pt x="1537" y="2293"/>
                  </a:cubicBezTo>
                  <a:cubicBezTo>
                    <a:pt x="1609" y="1885"/>
                    <a:pt x="1609" y="1453"/>
                    <a:pt x="1537" y="1069"/>
                  </a:cubicBezTo>
                  <a:cubicBezTo>
                    <a:pt x="1441" y="709"/>
                    <a:pt x="1321" y="229"/>
                    <a:pt x="913" y="109"/>
                  </a:cubicBezTo>
                  <a:lnTo>
                    <a:pt x="865" y="109"/>
                  </a:lnTo>
                  <a:cubicBezTo>
                    <a:pt x="841" y="61"/>
                    <a:pt x="793" y="37"/>
                    <a:pt x="745" y="13"/>
                  </a:cubicBezTo>
                  <a:cubicBezTo>
                    <a:pt x="715" y="5"/>
                    <a:pt x="686"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63"/>
            <p:cNvSpPr/>
            <p:nvPr/>
          </p:nvSpPr>
          <p:spPr>
            <a:xfrm>
              <a:off x="3541450" y="3043975"/>
              <a:ext cx="35450" cy="49850"/>
            </a:xfrm>
            <a:custGeom>
              <a:avLst/>
              <a:gdLst/>
              <a:ahLst/>
              <a:cxnLst/>
              <a:rect l="l" t="t" r="r" b="b"/>
              <a:pathLst>
                <a:path w="1418" h="1994" extrusionOk="0">
                  <a:moveTo>
                    <a:pt x="467" y="1"/>
                  </a:moveTo>
                  <a:cubicBezTo>
                    <a:pt x="332" y="1"/>
                    <a:pt x="235" y="72"/>
                    <a:pt x="193" y="197"/>
                  </a:cubicBezTo>
                  <a:cubicBezTo>
                    <a:pt x="1" y="749"/>
                    <a:pt x="49" y="1349"/>
                    <a:pt x="313" y="1853"/>
                  </a:cubicBezTo>
                  <a:cubicBezTo>
                    <a:pt x="362" y="1935"/>
                    <a:pt x="465" y="1994"/>
                    <a:pt x="565" y="1994"/>
                  </a:cubicBezTo>
                  <a:cubicBezTo>
                    <a:pt x="612" y="1994"/>
                    <a:pt x="658" y="1980"/>
                    <a:pt x="697" y="1949"/>
                  </a:cubicBezTo>
                  <a:cubicBezTo>
                    <a:pt x="1321" y="1565"/>
                    <a:pt x="1417" y="629"/>
                    <a:pt x="889" y="125"/>
                  </a:cubicBezTo>
                  <a:cubicBezTo>
                    <a:pt x="835" y="71"/>
                    <a:pt x="767" y="44"/>
                    <a:pt x="697" y="44"/>
                  </a:cubicBezTo>
                  <a:cubicBezTo>
                    <a:pt x="673" y="44"/>
                    <a:pt x="649" y="47"/>
                    <a:pt x="625" y="53"/>
                  </a:cubicBezTo>
                  <a:cubicBezTo>
                    <a:pt x="601" y="29"/>
                    <a:pt x="553" y="5"/>
                    <a:pt x="529" y="5"/>
                  </a:cubicBezTo>
                  <a:cubicBezTo>
                    <a:pt x="508" y="2"/>
                    <a:pt x="487" y="1"/>
                    <a:pt x="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63"/>
            <p:cNvSpPr/>
            <p:nvPr/>
          </p:nvSpPr>
          <p:spPr>
            <a:xfrm>
              <a:off x="3371650" y="2858600"/>
              <a:ext cx="38425" cy="65575"/>
            </a:xfrm>
            <a:custGeom>
              <a:avLst/>
              <a:gdLst/>
              <a:ahLst/>
              <a:cxnLst/>
              <a:rect l="l" t="t" r="r" b="b"/>
              <a:pathLst>
                <a:path w="1537" h="2623" extrusionOk="0">
                  <a:moveTo>
                    <a:pt x="927" y="0"/>
                  </a:moveTo>
                  <a:cubicBezTo>
                    <a:pt x="869" y="0"/>
                    <a:pt x="812" y="16"/>
                    <a:pt x="768" y="52"/>
                  </a:cubicBezTo>
                  <a:cubicBezTo>
                    <a:pt x="672" y="52"/>
                    <a:pt x="576" y="100"/>
                    <a:pt x="528" y="172"/>
                  </a:cubicBezTo>
                  <a:cubicBezTo>
                    <a:pt x="48" y="844"/>
                    <a:pt x="0" y="1756"/>
                    <a:pt x="384" y="2476"/>
                  </a:cubicBezTo>
                  <a:cubicBezTo>
                    <a:pt x="426" y="2574"/>
                    <a:pt x="525" y="2623"/>
                    <a:pt x="625" y="2623"/>
                  </a:cubicBezTo>
                  <a:cubicBezTo>
                    <a:pt x="695" y="2623"/>
                    <a:pt x="766" y="2598"/>
                    <a:pt x="816" y="2548"/>
                  </a:cubicBezTo>
                  <a:cubicBezTo>
                    <a:pt x="912" y="2452"/>
                    <a:pt x="984" y="2356"/>
                    <a:pt x="1056" y="2236"/>
                  </a:cubicBezTo>
                  <a:cubicBezTo>
                    <a:pt x="1224" y="2140"/>
                    <a:pt x="1320" y="1948"/>
                    <a:pt x="1392" y="1780"/>
                  </a:cubicBezTo>
                  <a:cubicBezTo>
                    <a:pt x="1512" y="1444"/>
                    <a:pt x="1536" y="1036"/>
                    <a:pt x="1416" y="700"/>
                  </a:cubicBezTo>
                  <a:cubicBezTo>
                    <a:pt x="1416" y="652"/>
                    <a:pt x="1392" y="604"/>
                    <a:pt x="1344" y="580"/>
                  </a:cubicBezTo>
                  <a:cubicBezTo>
                    <a:pt x="1320" y="436"/>
                    <a:pt x="1248" y="268"/>
                    <a:pt x="1176" y="124"/>
                  </a:cubicBezTo>
                  <a:cubicBezTo>
                    <a:pt x="1131" y="48"/>
                    <a:pt x="1027" y="0"/>
                    <a:pt x="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63"/>
            <p:cNvSpPr/>
            <p:nvPr/>
          </p:nvSpPr>
          <p:spPr>
            <a:xfrm>
              <a:off x="3412450" y="2840225"/>
              <a:ext cx="39625" cy="66775"/>
            </a:xfrm>
            <a:custGeom>
              <a:avLst/>
              <a:gdLst/>
              <a:ahLst/>
              <a:cxnLst/>
              <a:rect l="l" t="t" r="r" b="b"/>
              <a:pathLst>
                <a:path w="1585" h="2671" extrusionOk="0">
                  <a:moveTo>
                    <a:pt x="928" y="0"/>
                  </a:moveTo>
                  <a:cubicBezTo>
                    <a:pt x="824" y="0"/>
                    <a:pt x="717" y="65"/>
                    <a:pt x="672" y="138"/>
                  </a:cubicBezTo>
                  <a:cubicBezTo>
                    <a:pt x="480" y="378"/>
                    <a:pt x="360" y="691"/>
                    <a:pt x="312" y="979"/>
                  </a:cubicBezTo>
                  <a:cubicBezTo>
                    <a:pt x="288" y="1027"/>
                    <a:pt x="288" y="1075"/>
                    <a:pt x="288" y="1123"/>
                  </a:cubicBezTo>
                  <a:cubicBezTo>
                    <a:pt x="264" y="1219"/>
                    <a:pt x="216" y="1315"/>
                    <a:pt x="216" y="1411"/>
                  </a:cubicBezTo>
                  <a:cubicBezTo>
                    <a:pt x="120" y="1771"/>
                    <a:pt x="0" y="2299"/>
                    <a:pt x="360" y="2563"/>
                  </a:cubicBezTo>
                  <a:cubicBezTo>
                    <a:pt x="466" y="2638"/>
                    <a:pt x="583" y="2671"/>
                    <a:pt x="700" y="2671"/>
                  </a:cubicBezTo>
                  <a:cubicBezTo>
                    <a:pt x="956" y="2671"/>
                    <a:pt x="1213" y="2513"/>
                    <a:pt x="1344" y="2299"/>
                  </a:cubicBezTo>
                  <a:cubicBezTo>
                    <a:pt x="1512" y="2059"/>
                    <a:pt x="1561" y="1771"/>
                    <a:pt x="1561" y="1483"/>
                  </a:cubicBezTo>
                  <a:cubicBezTo>
                    <a:pt x="1585" y="1411"/>
                    <a:pt x="1585" y="1315"/>
                    <a:pt x="1561" y="1219"/>
                  </a:cubicBezTo>
                  <a:cubicBezTo>
                    <a:pt x="1512" y="811"/>
                    <a:pt x="1368" y="426"/>
                    <a:pt x="1104" y="90"/>
                  </a:cubicBezTo>
                  <a:cubicBezTo>
                    <a:pt x="1058" y="26"/>
                    <a:pt x="994" y="0"/>
                    <a:pt x="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63"/>
            <p:cNvSpPr/>
            <p:nvPr/>
          </p:nvSpPr>
          <p:spPr>
            <a:xfrm>
              <a:off x="3465250" y="2823000"/>
              <a:ext cx="37825" cy="80700"/>
            </a:xfrm>
            <a:custGeom>
              <a:avLst/>
              <a:gdLst/>
              <a:ahLst/>
              <a:cxnLst/>
              <a:rect l="l" t="t" r="r" b="b"/>
              <a:pathLst>
                <a:path w="1513" h="3228" extrusionOk="0">
                  <a:moveTo>
                    <a:pt x="783" y="1"/>
                  </a:moveTo>
                  <a:cubicBezTo>
                    <a:pt x="592" y="1"/>
                    <a:pt x="438" y="109"/>
                    <a:pt x="337" y="251"/>
                  </a:cubicBezTo>
                  <a:cubicBezTo>
                    <a:pt x="145" y="515"/>
                    <a:pt x="97" y="875"/>
                    <a:pt x="73" y="1211"/>
                  </a:cubicBezTo>
                  <a:cubicBezTo>
                    <a:pt x="1" y="1716"/>
                    <a:pt x="25" y="2220"/>
                    <a:pt x="193" y="2700"/>
                  </a:cubicBezTo>
                  <a:cubicBezTo>
                    <a:pt x="265" y="2892"/>
                    <a:pt x="337" y="3084"/>
                    <a:pt x="529" y="3180"/>
                  </a:cubicBezTo>
                  <a:cubicBezTo>
                    <a:pt x="595" y="3213"/>
                    <a:pt x="662" y="3228"/>
                    <a:pt x="726" y="3228"/>
                  </a:cubicBezTo>
                  <a:cubicBezTo>
                    <a:pt x="894" y="3228"/>
                    <a:pt x="1049" y="3127"/>
                    <a:pt x="1153" y="2988"/>
                  </a:cubicBezTo>
                  <a:cubicBezTo>
                    <a:pt x="1273" y="2820"/>
                    <a:pt x="1321" y="2604"/>
                    <a:pt x="1369" y="2412"/>
                  </a:cubicBezTo>
                  <a:cubicBezTo>
                    <a:pt x="1441" y="2196"/>
                    <a:pt x="1465" y="1956"/>
                    <a:pt x="1489" y="1740"/>
                  </a:cubicBezTo>
                  <a:cubicBezTo>
                    <a:pt x="1513" y="1307"/>
                    <a:pt x="1465" y="851"/>
                    <a:pt x="1297" y="443"/>
                  </a:cubicBezTo>
                  <a:cubicBezTo>
                    <a:pt x="1225" y="251"/>
                    <a:pt x="1105" y="83"/>
                    <a:pt x="889" y="11"/>
                  </a:cubicBezTo>
                  <a:cubicBezTo>
                    <a:pt x="852" y="4"/>
                    <a:pt x="817" y="1"/>
                    <a:pt x="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63"/>
            <p:cNvSpPr/>
            <p:nvPr/>
          </p:nvSpPr>
          <p:spPr>
            <a:xfrm>
              <a:off x="3513250" y="2837275"/>
              <a:ext cx="26425" cy="36075"/>
            </a:xfrm>
            <a:custGeom>
              <a:avLst/>
              <a:gdLst/>
              <a:ahLst/>
              <a:cxnLst/>
              <a:rect l="l" t="t" r="r" b="b"/>
              <a:pathLst>
                <a:path w="1057" h="1443" extrusionOk="0">
                  <a:moveTo>
                    <a:pt x="295" y="1"/>
                  </a:moveTo>
                  <a:cubicBezTo>
                    <a:pt x="253" y="1"/>
                    <a:pt x="211" y="12"/>
                    <a:pt x="169" y="40"/>
                  </a:cubicBezTo>
                  <a:cubicBezTo>
                    <a:pt x="121" y="88"/>
                    <a:pt x="49" y="136"/>
                    <a:pt x="49" y="208"/>
                  </a:cubicBezTo>
                  <a:cubicBezTo>
                    <a:pt x="25" y="424"/>
                    <a:pt x="25" y="592"/>
                    <a:pt x="49" y="809"/>
                  </a:cubicBezTo>
                  <a:cubicBezTo>
                    <a:pt x="49" y="809"/>
                    <a:pt x="49" y="833"/>
                    <a:pt x="49" y="833"/>
                  </a:cubicBezTo>
                  <a:lnTo>
                    <a:pt x="49" y="881"/>
                  </a:lnTo>
                  <a:cubicBezTo>
                    <a:pt x="1" y="1001"/>
                    <a:pt x="73" y="1145"/>
                    <a:pt x="193" y="1217"/>
                  </a:cubicBezTo>
                  <a:cubicBezTo>
                    <a:pt x="193" y="1241"/>
                    <a:pt x="217" y="1265"/>
                    <a:pt x="241" y="1313"/>
                  </a:cubicBezTo>
                  <a:cubicBezTo>
                    <a:pt x="290" y="1394"/>
                    <a:pt x="383" y="1442"/>
                    <a:pt x="483" y="1442"/>
                  </a:cubicBezTo>
                  <a:cubicBezTo>
                    <a:pt x="530" y="1442"/>
                    <a:pt x="579" y="1432"/>
                    <a:pt x="625" y="1409"/>
                  </a:cubicBezTo>
                  <a:cubicBezTo>
                    <a:pt x="1057" y="1145"/>
                    <a:pt x="1057" y="424"/>
                    <a:pt x="625" y="160"/>
                  </a:cubicBezTo>
                  <a:cubicBezTo>
                    <a:pt x="601" y="160"/>
                    <a:pt x="577" y="160"/>
                    <a:pt x="553" y="136"/>
                  </a:cubicBezTo>
                  <a:cubicBezTo>
                    <a:pt x="529" y="88"/>
                    <a:pt x="457" y="40"/>
                    <a:pt x="385" y="16"/>
                  </a:cubicBezTo>
                  <a:cubicBezTo>
                    <a:pt x="355" y="6"/>
                    <a:pt x="325"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63"/>
            <p:cNvSpPr/>
            <p:nvPr/>
          </p:nvSpPr>
          <p:spPr>
            <a:xfrm>
              <a:off x="3395650" y="2726425"/>
              <a:ext cx="22225" cy="29300"/>
            </a:xfrm>
            <a:custGeom>
              <a:avLst/>
              <a:gdLst/>
              <a:ahLst/>
              <a:cxnLst/>
              <a:rect l="l" t="t" r="r" b="b"/>
              <a:pathLst>
                <a:path w="889" h="1172" extrusionOk="0">
                  <a:moveTo>
                    <a:pt x="557" y="0"/>
                  </a:moveTo>
                  <a:cubicBezTo>
                    <a:pt x="500" y="0"/>
                    <a:pt x="442" y="17"/>
                    <a:pt x="408" y="34"/>
                  </a:cubicBezTo>
                  <a:cubicBezTo>
                    <a:pt x="408" y="34"/>
                    <a:pt x="384" y="58"/>
                    <a:pt x="384" y="58"/>
                  </a:cubicBezTo>
                  <a:cubicBezTo>
                    <a:pt x="288" y="58"/>
                    <a:pt x="216" y="106"/>
                    <a:pt x="144" y="178"/>
                  </a:cubicBezTo>
                  <a:cubicBezTo>
                    <a:pt x="0" y="442"/>
                    <a:pt x="0" y="778"/>
                    <a:pt x="144" y="1018"/>
                  </a:cubicBezTo>
                  <a:cubicBezTo>
                    <a:pt x="194" y="1118"/>
                    <a:pt x="301" y="1171"/>
                    <a:pt x="402" y="1171"/>
                  </a:cubicBezTo>
                  <a:cubicBezTo>
                    <a:pt x="447" y="1171"/>
                    <a:pt x="491" y="1160"/>
                    <a:pt x="528" y="1138"/>
                  </a:cubicBezTo>
                  <a:cubicBezTo>
                    <a:pt x="696" y="1018"/>
                    <a:pt x="816" y="874"/>
                    <a:pt x="840" y="682"/>
                  </a:cubicBezTo>
                  <a:cubicBezTo>
                    <a:pt x="888" y="514"/>
                    <a:pt x="864" y="298"/>
                    <a:pt x="792" y="154"/>
                  </a:cubicBezTo>
                  <a:cubicBezTo>
                    <a:pt x="744" y="82"/>
                    <a:pt x="672" y="34"/>
                    <a:pt x="624" y="10"/>
                  </a:cubicBezTo>
                  <a:cubicBezTo>
                    <a:pt x="603" y="3"/>
                    <a:pt x="580" y="0"/>
                    <a:pt x="5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63"/>
            <p:cNvSpPr/>
            <p:nvPr/>
          </p:nvSpPr>
          <p:spPr>
            <a:xfrm>
              <a:off x="3425650" y="2688700"/>
              <a:ext cx="33025" cy="65950"/>
            </a:xfrm>
            <a:custGeom>
              <a:avLst/>
              <a:gdLst/>
              <a:ahLst/>
              <a:cxnLst/>
              <a:rect l="l" t="t" r="r" b="b"/>
              <a:pathLst>
                <a:path w="1321" h="2638" extrusionOk="0">
                  <a:moveTo>
                    <a:pt x="624" y="919"/>
                  </a:moveTo>
                  <a:cubicBezTo>
                    <a:pt x="648" y="991"/>
                    <a:pt x="672" y="1063"/>
                    <a:pt x="672" y="1135"/>
                  </a:cubicBezTo>
                  <a:cubicBezTo>
                    <a:pt x="672" y="1207"/>
                    <a:pt x="648" y="1303"/>
                    <a:pt x="624" y="1399"/>
                  </a:cubicBezTo>
                  <a:cubicBezTo>
                    <a:pt x="600" y="1327"/>
                    <a:pt x="600" y="1255"/>
                    <a:pt x="600" y="1183"/>
                  </a:cubicBezTo>
                  <a:cubicBezTo>
                    <a:pt x="600" y="1087"/>
                    <a:pt x="600" y="1015"/>
                    <a:pt x="624" y="919"/>
                  </a:cubicBezTo>
                  <a:close/>
                  <a:moveTo>
                    <a:pt x="574" y="1"/>
                  </a:moveTo>
                  <a:cubicBezTo>
                    <a:pt x="456" y="1"/>
                    <a:pt x="340" y="47"/>
                    <a:pt x="240" y="127"/>
                  </a:cubicBezTo>
                  <a:cubicBezTo>
                    <a:pt x="144" y="223"/>
                    <a:pt x="120" y="367"/>
                    <a:pt x="96" y="511"/>
                  </a:cubicBezTo>
                  <a:cubicBezTo>
                    <a:pt x="48" y="727"/>
                    <a:pt x="24" y="943"/>
                    <a:pt x="24" y="1159"/>
                  </a:cubicBezTo>
                  <a:cubicBezTo>
                    <a:pt x="0" y="1471"/>
                    <a:pt x="24" y="1783"/>
                    <a:pt x="96" y="2095"/>
                  </a:cubicBezTo>
                  <a:cubicBezTo>
                    <a:pt x="120" y="2215"/>
                    <a:pt x="168" y="2335"/>
                    <a:pt x="216" y="2431"/>
                  </a:cubicBezTo>
                  <a:cubicBezTo>
                    <a:pt x="312" y="2565"/>
                    <a:pt x="438" y="2638"/>
                    <a:pt x="570" y="2638"/>
                  </a:cubicBezTo>
                  <a:cubicBezTo>
                    <a:pt x="604" y="2638"/>
                    <a:pt x="638" y="2633"/>
                    <a:pt x="672" y="2623"/>
                  </a:cubicBezTo>
                  <a:cubicBezTo>
                    <a:pt x="960" y="2575"/>
                    <a:pt x="1129" y="2311"/>
                    <a:pt x="1201" y="2047"/>
                  </a:cubicBezTo>
                  <a:cubicBezTo>
                    <a:pt x="1321" y="1759"/>
                    <a:pt x="1297" y="1423"/>
                    <a:pt x="1249" y="1111"/>
                  </a:cubicBezTo>
                  <a:cubicBezTo>
                    <a:pt x="1249" y="1087"/>
                    <a:pt x="1249" y="1087"/>
                    <a:pt x="1249" y="1087"/>
                  </a:cubicBezTo>
                  <a:cubicBezTo>
                    <a:pt x="1249" y="1039"/>
                    <a:pt x="1249" y="991"/>
                    <a:pt x="1225" y="967"/>
                  </a:cubicBezTo>
                  <a:cubicBezTo>
                    <a:pt x="1201" y="847"/>
                    <a:pt x="1153" y="727"/>
                    <a:pt x="1129" y="607"/>
                  </a:cubicBezTo>
                  <a:cubicBezTo>
                    <a:pt x="1057" y="367"/>
                    <a:pt x="936" y="79"/>
                    <a:pt x="648" y="7"/>
                  </a:cubicBezTo>
                  <a:cubicBezTo>
                    <a:pt x="624" y="3"/>
                    <a:pt x="599" y="1"/>
                    <a:pt x="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63"/>
            <p:cNvSpPr/>
            <p:nvPr/>
          </p:nvSpPr>
          <p:spPr>
            <a:xfrm>
              <a:off x="3468850" y="2705200"/>
              <a:ext cx="26425" cy="32650"/>
            </a:xfrm>
            <a:custGeom>
              <a:avLst/>
              <a:gdLst/>
              <a:ahLst/>
              <a:cxnLst/>
              <a:rect l="l" t="t" r="r" b="b"/>
              <a:pathLst>
                <a:path w="1057" h="1306" extrusionOk="0">
                  <a:moveTo>
                    <a:pt x="643" y="0"/>
                  </a:moveTo>
                  <a:cubicBezTo>
                    <a:pt x="606" y="0"/>
                    <a:pt x="567" y="6"/>
                    <a:pt x="529" y="19"/>
                  </a:cubicBezTo>
                  <a:cubicBezTo>
                    <a:pt x="529" y="19"/>
                    <a:pt x="505" y="43"/>
                    <a:pt x="481" y="43"/>
                  </a:cubicBezTo>
                  <a:cubicBezTo>
                    <a:pt x="457" y="19"/>
                    <a:pt x="433" y="19"/>
                    <a:pt x="433" y="19"/>
                  </a:cubicBezTo>
                  <a:cubicBezTo>
                    <a:pt x="398" y="9"/>
                    <a:pt x="365" y="4"/>
                    <a:pt x="333" y="4"/>
                  </a:cubicBezTo>
                  <a:cubicBezTo>
                    <a:pt x="210" y="4"/>
                    <a:pt x="111" y="77"/>
                    <a:pt x="73" y="211"/>
                  </a:cubicBezTo>
                  <a:cubicBezTo>
                    <a:pt x="25" y="403"/>
                    <a:pt x="1" y="595"/>
                    <a:pt x="25" y="787"/>
                  </a:cubicBezTo>
                  <a:cubicBezTo>
                    <a:pt x="25" y="907"/>
                    <a:pt x="25" y="1027"/>
                    <a:pt x="97" y="1123"/>
                  </a:cubicBezTo>
                  <a:cubicBezTo>
                    <a:pt x="154" y="1237"/>
                    <a:pt x="286" y="1306"/>
                    <a:pt x="422" y="1306"/>
                  </a:cubicBezTo>
                  <a:cubicBezTo>
                    <a:pt x="457" y="1306"/>
                    <a:pt x="494" y="1301"/>
                    <a:pt x="529" y="1291"/>
                  </a:cubicBezTo>
                  <a:cubicBezTo>
                    <a:pt x="649" y="1243"/>
                    <a:pt x="745" y="1147"/>
                    <a:pt x="817" y="1051"/>
                  </a:cubicBezTo>
                  <a:cubicBezTo>
                    <a:pt x="841" y="979"/>
                    <a:pt x="889" y="907"/>
                    <a:pt x="913" y="835"/>
                  </a:cubicBezTo>
                  <a:cubicBezTo>
                    <a:pt x="961" y="739"/>
                    <a:pt x="1009" y="643"/>
                    <a:pt x="1033" y="547"/>
                  </a:cubicBezTo>
                  <a:cubicBezTo>
                    <a:pt x="1057" y="379"/>
                    <a:pt x="1033" y="235"/>
                    <a:pt x="913" y="115"/>
                  </a:cubicBezTo>
                  <a:cubicBezTo>
                    <a:pt x="842" y="45"/>
                    <a:pt x="746" y="0"/>
                    <a:pt x="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63"/>
            <p:cNvSpPr/>
            <p:nvPr/>
          </p:nvSpPr>
          <p:spPr>
            <a:xfrm>
              <a:off x="3482050" y="2569675"/>
              <a:ext cx="27625" cy="41675"/>
            </a:xfrm>
            <a:custGeom>
              <a:avLst/>
              <a:gdLst/>
              <a:ahLst/>
              <a:cxnLst/>
              <a:rect l="l" t="t" r="r" b="b"/>
              <a:pathLst>
                <a:path w="1105" h="1667" extrusionOk="0">
                  <a:moveTo>
                    <a:pt x="487" y="1"/>
                  </a:moveTo>
                  <a:cubicBezTo>
                    <a:pt x="370" y="1"/>
                    <a:pt x="260" y="74"/>
                    <a:pt x="241" y="207"/>
                  </a:cubicBezTo>
                  <a:cubicBezTo>
                    <a:pt x="217" y="303"/>
                    <a:pt x="193" y="423"/>
                    <a:pt x="193" y="519"/>
                  </a:cubicBezTo>
                  <a:cubicBezTo>
                    <a:pt x="145" y="567"/>
                    <a:pt x="121" y="615"/>
                    <a:pt x="73" y="663"/>
                  </a:cubicBezTo>
                  <a:cubicBezTo>
                    <a:pt x="1" y="783"/>
                    <a:pt x="49" y="975"/>
                    <a:pt x="169" y="1047"/>
                  </a:cubicBezTo>
                  <a:cubicBezTo>
                    <a:pt x="169" y="1167"/>
                    <a:pt x="169" y="1263"/>
                    <a:pt x="193" y="1383"/>
                  </a:cubicBezTo>
                  <a:cubicBezTo>
                    <a:pt x="193" y="1504"/>
                    <a:pt x="241" y="1600"/>
                    <a:pt x="361" y="1648"/>
                  </a:cubicBezTo>
                  <a:cubicBezTo>
                    <a:pt x="387" y="1661"/>
                    <a:pt x="416" y="1667"/>
                    <a:pt x="446" y="1667"/>
                  </a:cubicBezTo>
                  <a:cubicBezTo>
                    <a:pt x="522" y="1667"/>
                    <a:pt x="604" y="1627"/>
                    <a:pt x="673" y="1576"/>
                  </a:cubicBezTo>
                  <a:cubicBezTo>
                    <a:pt x="1033" y="1287"/>
                    <a:pt x="1105" y="759"/>
                    <a:pt x="889" y="351"/>
                  </a:cubicBezTo>
                  <a:cubicBezTo>
                    <a:pt x="865" y="303"/>
                    <a:pt x="817" y="255"/>
                    <a:pt x="769" y="231"/>
                  </a:cubicBezTo>
                  <a:cubicBezTo>
                    <a:pt x="769" y="135"/>
                    <a:pt x="697" y="39"/>
                    <a:pt x="577" y="15"/>
                  </a:cubicBezTo>
                  <a:cubicBezTo>
                    <a:pt x="547" y="6"/>
                    <a:pt x="517"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63"/>
            <p:cNvSpPr/>
            <p:nvPr/>
          </p:nvSpPr>
          <p:spPr>
            <a:xfrm>
              <a:off x="3455050" y="2567400"/>
              <a:ext cx="22225" cy="30650"/>
            </a:xfrm>
            <a:custGeom>
              <a:avLst/>
              <a:gdLst/>
              <a:ahLst/>
              <a:cxnLst/>
              <a:rect l="l" t="t" r="r" b="b"/>
              <a:pathLst>
                <a:path w="889" h="1226" extrusionOk="0">
                  <a:moveTo>
                    <a:pt x="380" y="0"/>
                  </a:moveTo>
                  <a:cubicBezTo>
                    <a:pt x="357" y="0"/>
                    <a:pt x="334" y="3"/>
                    <a:pt x="313" y="10"/>
                  </a:cubicBezTo>
                  <a:cubicBezTo>
                    <a:pt x="265" y="34"/>
                    <a:pt x="193" y="82"/>
                    <a:pt x="145" y="154"/>
                  </a:cubicBezTo>
                  <a:cubicBezTo>
                    <a:pt x="1" y="442"/>
                    <a:pt x="1" y="802"/>
                    <a:pt x="169" y="1090"/>
                  </a:cubicBezTo>
                  <a:cubicBezTo>
                    <a:pt x="225" y="1165"/>
                    <a:pt x="310" y="1226"/>
                    <a:pt x="402" y="1226"/>
                  </a:cubicBezTo>
                  <a:cubicBezTo>
                    <a:pt x="428" y="1226"/>
                    <a:pt x="454" y="1221"/>
                    <a:pt x="481" y="1210"/>
                  </a:cubicBezTo>
                  <a:cubicBezTo>
                    <a:pt x="673" y="1162"/>
                    <a:pt x="841" y="994"/>
                    <a:pt x="865" y="778"/>
                  </a:cubicBezTo>
                  <a:cubicBezTo>
                    <a:pt x="889" y="682"/>
                    <a:pt x="889" y="562"/>
                    <a:pt x="865" y="466"/>
                  </a:cubicBezTo>
                  <a:cubicBezTo>
                    <a:pt x="841" y="418"/>
                    <a:pt x="817" y="370"/>
                    <a:pt x="793" y="322"/>
                  </a:cubicBezTo>
                  <a:cubicBezTo>
                    <a:pt x="745" y="274"/>
                    <a:pt x="721" y="226"/>
                    <a:pt x="673" y="202"/>
                  </a:cubicBezTo>
                  <a:cubicBezTo>
                    <a:pt x="649" y="130"/>
                    <a:pt x="601" y="82"/>
                    <a:pt x="529" y="34"/>
                  </a:cubicBezTo>
                  <a:cubicBezTo>
                    <a:pt x="495" y="17"/>
                    <a:pt x="437" y="0"/>
                    <a:pt x="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63"/>
            <p:cNvSpPr/>
            <p:nvPr/>
          </p:nvSpPr>
          <p:spPr>
            <a:xfrm>
              <a:off x="3450850" y="2445750"/>
              <a:ext cx="25825" cy="42875"/>
            </a:xfrm>
            <a:custGeom>
              <a:avLst/>
              <a:gdLst/>
              <a:ahLst/>
              <a:cxnLst/>
              <a:rect l="l" t="t" r="r" b="b"/>
              <a:pathLst>
                <a:path w="1033" h="1715" extrusionOk="0">
                  <a:moveTo>
                    <a:pt x="680" y="1"/>
                  </a:moveTo>
                  <a:cubicBezTo>
                    <a:pt x="670" y="1"/>
                    <a:pt x="659" y="2"/>
                    <a:pt x="649" y="4"/>
                  </a:cubicBezTo>
                  <a:cubicBezTo>
                    <a:pt x="553" y="4"/>
                    <a:pt x="481" y="52"/>
                    <a:pt x="433" y="124"/>
                  </a:cubicBezTo>
                  <a:cubicBezTo>
                    <a:pt x="361" y="148"/>
                    <a:pt x="289" y="172"/>
                    <a:pt x="241" y="244"/>
                  </a:cubicBezTo>
                  <a:cubicBezTo>
                    <a:pt x="49" y="580"/>
                    <a:pt x="0" y="1012"/>
                    <a:pt x="145" y="1396"/>
                  </a:cubicBezTo>
                  <a:cubicBezTo>
                    <a:pt x="169" y="1468"/>
                    <a:pt x="217" y="1540"/>
                    <a:pt x="289" y="1564"/>
                  </a:cubicBezTo>
                  <a:cubicBezTo>
                    <a:pt x="313" y="1612"/>
                    <a:pt x="361" y="1636"/>
                    <a:pt x="409" y="1660"/>
                  </a:cubicBezTo>
                  <a:cubicBezTo>
                    <a:pt x="457" y="1696"/>
                    <a:pt x="517" y="1714"/>
                    <a:pt x="580" y="1714"/>
                  </a:cubicBezTo>
                  <a:cubicBezTo>
                    <a:pt x="643" y="1714"/>
                    <a:pt x="709" y="1696"/>
                    <a:pt x="769" y="1660"/>
                  </a:cubicBezTo>
                  <a:cubicBezTo>
                    <a:pt x="913" y="1564"/>
                    <a:pt x="961" y="1396"/>
                    <a:pt x="865" y="1228"/>
                  </a:cubicBezTo>
                  <a:cubicBezTo>
                    <a:pt x="865" y="1204"/>
                    <a:pt x="865" y="1204"/>
                    <a:pt x="841" y="1180"/>
                  </a:cubicBezTo>
                  <a:cubicBezTo>
                    <a:pt x="1009" y="892"/>
                    <a:pt x="1033" y="532"/>
                    <a:pt x="913" y="196"/>
                  </a:cubicBezTo>
                  <a:cubicBezTo>
                    <a:pt x="891" y="108"/>
                    <a:pt x="789" y="1"/>
                    <a:pt x="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63"/>
            <p:cNvSpPr/>
            <p:nvPr/>
          </p:nvSpPr>
          <p:spPr>
            <a:xfrm>
              <a:off x="3489850" y="2444975"/>
              <a:ext cx="16225" cy="22925"/>
            </a:xfrm>
            <a:custGeom>
              <a:avLst/>
              <a:gdLst/>
              <a:ahLst/>
              <a:cxnLst/>
              <a:rect l="l" t="t" r="r" b="b"/>
              <a:pathLst>
                <a:path w="649" h="917" extrusionOk="0">
                  <a:moveTo>
                    <a:pt x="352" y="1"/>
                  </a:moveTo>
                  <a:cubicBezTo>
                    <a:pt x="331" y="1"/>
                    <a:pt x="310" y="4"/>
                    <a:pt x="289" y="11"/>
                  </a:cubicBezTo>
                  <a:cubicBezTo>
                    <a:pt x="217" y="35"/>
                    <a:pt x="145" y="83"/>
                    <a:pt x="121" y="131"/>
                  </a:cubicBezTo>
                  <a:cubicBezTo>
                    <a:pt x="73" y="203"/>
                    <a:pt x="49" y="299"/>
                    <a:pt x="25" y="371"/>
                  </a:cubicBezTo>
                  <a:cubicBezTo>
                    <a:pt x="1" y="467"/>
                    <a:pt x="1" y="539"/>
                    <a:pt x="1" y="635"/>
                  </a:cubicBezTo>
                  <a:cubicBezTo>
                    <a:pt x="1" y="659"/>
                    <a:pt x="1" y="707"/>
                    <a:pt x="25" y="731"/>
                  </a:cubicBezTo>
                  <a:cubicBezTo>
                    <a:pt x="25" y="779"/>
                    <a:pt x="49" y="803"/>
                    <a:pt x="73" y="827"/>
                  </a:cubicBezTo>
                  <a:cubicBezTo>
                    <a:pt x="97" y="851"/>
                    <a:pt x="121" y="851"/>
                    <a:pt x="145" y="875"/>
                  </a:cubicBezTo>
                  <a:cubicBezTo>
                    <a:pt x="169" y="899"/>
                    <a:pt x="217" y="899"/>
                    <a:pt x="241" y="899"/>
                  </a:cubicBezTo>
                  <a:cubicBezTo>
                    <a:pt x="253" y="911"/>
                    <a:pt x="265" y="917"/>
                    <a:pt x="277" y="917"/>
                  </a:cubicBezTo>
                  <a:cubicBezTo>
                    <a:pt x="289" y="917"/>
                    <a:pt x="301" y="911"/>
                    <a:pt x="313" y="899"/>
                  </a:cubicBezTo>
                  <a:cubicBezTo>
                    <a:pt x="361" y="899"/>
                    <a:pt x="385" y="899"/>
                    <a:pt x="433" y="875"/>
                  </a:cubicBezTo>
                  <a:cubicBezTo>
                    <a:pt x="481" y="827"/>
                    <a:pt x="529" y="779"/>
                    <a:pt x="553" y="707"/>
                  </a:cubicBezTo>
                  <a:cubicBezTo>
                    <a:pt x="577" y="611"/>
                    <a:pt x="601" y="515"/>
                    <a:pt x="649" y="443"/>
                  </a:cubicBezTo>
                  <a:cubicBezTo>
                    <a:pt x="649" y="395"/>
                    <a:pt x="649" y="347"/>
                    <a:pt x="649" y="323"/>
                  </a:cubicBezTo>
                  <a:cubicBezTo>
                    <a:pt x="649" y="299"/>
                    <a:pt x="649" y="299"/>
                    <a:pt x="625" y="275"/>
                  </a:cubicBezTo>
                  <a:cubicBezTo>
                    <a:pt x="625" y="251"/>
                    <a:pt x="625" y="227"/>
                    <a:pt x="625" y="203"/>
                  </a:cubicBezTo>
                  <a:cubicBezTo>
                    <a:pt x="625" y="179"/>
                    <a:pt x="601" y="131"/>
                    <a:pt x="577" y="107"/>
                  </a:cubicBezTo>
                  <a:cubicBezTo>
                    <a:pt x="553" y="83"/>
                    <a:pt x="529" y="59"/>
                    <a:pt x="505" y="35"/>
                  </a:cubicBezTo>
                  <a:cubicBezTo>
                    <a:pt x="454" y="18"/>
                    <a:pt x="403"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63"/>
            <p:cNvSpPr/>
            <p:nvPr/>
          </p:nvSpPr>
          <p:spPr>
            <a:xfrm>
              <a:off x="3366250" y="3202975"/>
              <a:ext cx="34825" cy="103450"/>
            </a:xfrm>
            <a:custGeom>
              <a:avLst/>
              <a:gdLst/>
              <a:ahLst/>
              <a:cxnLst/>
              <a:rect l="l" t="t" r="r" b="b"/>
              <a:pathLst>
                <a:path w="1393" h="4138" extrusionOk="0">
                  <a:moveTo>
                    <a:pt x="768" y="1470"/>
                  </a:moveTo>
                  <a:cubicBezTo>
                    <a:pt x="768" y="1542"/>
                    <a:pt x="768" y="1614"/>
                    <a:pt x="768" y="1686"/>
                  </a:cubicBezTo>
                  <a:lnTo>
                    <a:pt x="744" y="1686"/>
                  </a:lnTo>
                  <a:cubicBezTo>
                    <a:pt x="744" y="1614"/>
                    <a:pt x="744" y="1542"/>
                    <a:pt x="768" y="1470"/>
                  </a:cubicBezTo>
                  <a:close/>
                  <a:moveTo>
                    <a:pt x="782" y="1"/>
                  </a:moveTo>
                  <a:cubicBezTo>
                    <a:pt x="709" y="1"/>
                    <a:pt x="635" y="33"/>
                    <a:pt x="576" y="102"/>
                  </a:cubicBezTo>
                  <a:cubicBezTo>
                    <a:pt x="240" y="126"/>
                    <a:pt x="72" y="438"/>
                    <a:pt x="48" y="774"/>
                  </a:cubicBezTo>
                  <a:cubicBezTo>
                    <a:pt x="0" y="1134"/>
                    <a:pt x="24" y="1542"/>
                    <a:pt x="24" y="1926"/>
                  </a:cubicBezTo>
                  <a:cubicBezTo>
                    <a:pt x="24" y="2622"/>
                    <a:pt x="0" y="3414"/>
                    <a:pt x="456" y="3990"/>
                  </a:cubicBezTo>
                  <a:cubicBezTo>
                    <a:pt x="512" y="4088"/>
                    <a:pt x="601" y="4137"/>
                    <a:pt x="694" y="4137"/>
                  </a:cubicBezTo>
                  <a:cubicBezTo>
                    <a:pt x="760" y="4137"/>
                    <a:pt x="828" y="4112"/>
                    <a:pt x="888" y="4062"/>
                  </a:cubicBezTo>
                  <a:cubicBezTo>
                    <a:pt x="1392" y="3630"/>
                    <a:pt x="1344" y="2886"/>
                    <a:pt x="1344" y="2310"/>
                  </a:cubicBezTo>
                  <a:cubicBezTo>
                    <a:pt x="1344" y="1590"/>
                    <a:pt x="1320" y="870"/>
                    <a:pt x="1032" y="198"/>
                  </a:cubicBezTo>
                  <a:cubicBezTo>
                    <a:pt x="990" y="70"/>
                    <a:pt x="888"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63"/>
            <p:cNvSpPr/>
            <p:nvPr/>
          </p:nvSpPr>
          <p:spPr>
            <a:xfrm>
              <a:off x="3423250" y="3184150"/>
              <a:ext cx="51625" cy="113750"/>
            </a:xfrm>
            <a:custGeom>
              <a:avLst/>
              <a:gdLst/>
              <a:ahLst/>
              <a:cxnLst/>
              <a:rect l="l" t="t" r="r" b="b"/>
              <a:pathLst>
                <a:path w="2065" h="4550" extrusionOk="0">
                  <a:moveTo>
                    <a:pt x="991" y="1"/>
                  </a:moveTo>
                  <a:cubicBezTo>
                    <a:pt x="906" y="1"/>
                    <a:pt x="821" y="40"/>
                    <a:pt x="768" y="135"/>
                  </a:cubicBezTo>
                  <a:cubicBezTo>
                    <a:pt x="144" y="1215"/>
                    <a:pt x="0" y="2535"/>
                    <a:pt x="360" y="3735"/>
                  </a:cubicBezTo>
                  <a:cubicBezTo>
                    <a:pt x="432" y="4023"/>
                    <a:pt x="528" y="4383"/>
                    <a:pt x="816" y="4503"/>
                  </a:cubicBezTo>
                  <a:cubicBezTo>
                    <a:pt x="891" y="4535"/>
                    <a:pt x="964" y="4550"/>
                    <a:pt x="1034" y="4550"/>
                  </a:cubicBezTo>
                  <a:cubicBezTo>
                    <a:pt x="1275" y="4550"/>
                    <a:pt x="1478" y="4378"/>
                    <a:pt x="1609" y="4191"/>
                  </a:cubicBezTo>
                  <a:cubicBezTo>
                    <a:pt x="1777" y="3927"/>
                    <a:pt x="1873" y="3591"/>
                    <a:pt x="1945" y="3303"/>
                  </a:cubicBezTo>
                  <a:cubicBezTo>
                    <a:pt x="2017" y="2991"/>
                    <a:pt x="2041" y="2679"/>
                    <a:pt x="2065" y="2367"/>
                  </a:cubicBezTo>
                  <a:cubicBezTo>
                    <a:pt x="2065" y="1647"/>
                    <a:pt x="1921" y="927"/>
                    <a:pt x="1585" y="279"/>
                  </a:cubicBezTo>
                  <a:cubicBezTo>
                    <a:pt x="1551" y="178"/>
                    <a:pt x="1471" y="136"/>
                    <a:pt x="1377" y="136"/>
                  </a:cubicBezTo>
                  <a:cubicBezTo>
                    <a:pt x="1336" y="136"/>
                    <a:pt x="1292" y="144"/>
                    <a:pt x="1249" y="159"/>
                  </a:cubicBezTo>
                  <a:cubicBezTo>
                    <a:pt x="1208" y="65"/>
                    <a:pt x="1100" y="1"/>
                    <a:pt x="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63"/>
            <p:cNvSpPr/>
            <p:nvPr/>
          </p:nvSpPr>
          <p:spPr>
            <a:xfrm>
              <a:off x="3489850" y="3200025"/>
              <a:ext cx="34825" cy="78775"/>
            </a:xfrm>
            <a:custGeom>
              <a:avLst/>
              <a:gdLst/>
              <a:ahLst/>
              <a:cxnLst/>
              <a:rect l="l" t="t" r="r" b="b"/>
              <a:pathLst>
                <a:path w="1393" h="3151" extrusionOk="0">
                  <a:moveTo>
                    <a:pt x="899" y="1"/>
                  </a:moveTo>
                  <a:cubicBezTo>
                    <a:pt x="828" y="1"/>
                    <a:pt x="754" y="30"/>
                    <a:pt x="697" y="76"/>
                  </a:cubicBezTo>
                  <a:cubicBezTo>
                    <a:pt x="679" y="73"/>
                    <a:pt x="662" y="72"/>
                    <a:pt x="646" y="72"/>
                  </a:cubicBezTo>
                  <a:cubicBezTo>
                    <a:pt x="504" y="72"/>
                    <a:pt x="404" y="160"/>
                    <a:pt x="361" y="268"/>
                  </a:cubicBezTo>
                  <a:cubicBezTo>
                    <a:pt x="193" y="700"/>
                    <a:pt x="97" y="1132"/>
                    <a:pt x="49" y="1564"/>
                  </a:cubicBezTo>
                  <a:cubicBezTo>
                    <a:pt x="1" y="1780"/>
                    <a:pt x="1" y="2020"/>
                    <a:pt x="1" y="2236"/>
                  </a:cubicBezTo>
                  <a:cubicBezTo>
                    <a:pt x="25" y="2452"/>
                    <a:pt x="25" y="2668"/>
                    <a:pt x="121" y="2860"/>
                  </a:cubicBezTo>
                  <a:cubicBezTo>
                    <a:pt x="210" y="3016"/>
                    <a:pt x="360" y="3151"/>
                    <a:pt x="554" y="3151"/>
                  </a:cubicBezTo>
                  <a:cubicBezTo>
                    <a:pt x="569" y="3151"/>
                    <a:pt x="585" y="3150"/>
                    <a:pt x="601" y="3148"/>
                  </a:cubicBezTo>
                  <a:cubicBezTo>
                    <a:pt x="841" y="3124"/>
                    <a:pt x="937" y="2908"/>
                    <a:pt x="1033" y="2716"/>
                  </a:cubicBezTo>
                  <a:cubicBezTo>
                    <a:pt x="1177" y="2308"/>
                    <a:pt x="1297" y="1900"/>
                    <a:pt x="1345" y="1492"/>
                  </a:cubicBezTo>
                  <a:cubicBezTo>
                    <a:pt x="1393" y="1012"/>
                    <a:pt x="1345" y="556"/>
                    <a:pt x="1105" y="124"/>
                  </a:cubicBezTo>
                  <a:cubicBezTo>
                    <a:pt x="1055" y="36"/>
                    <a:pt x="978" y="1"/>
                    <a:pt x="8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63"/>
            <p:cNvSpPr/>
            <p:nvPr/>
          </p:nvSpPr>
          <p:spPr>
            <a:xfrm>
              <a:off x="3537850" y="3209475"/>
              <a:ext cx="25825" cy="49625"/>
            </a:xfrm>
            <a:custGeom>
              <a:avLst/>
              <a:gdLst/>
              <a:ahLst/>
              <a:cxnLst/>
              <a:rect l="l" t="t" r="r" b="b"/>
              <a:pathLst>
                <a:path w="1033" h="1985" extrusionOk="0">
                  <a:moveTo>
                    <a:pt x="536" y="0"/>
                  </a:moveTo>
                  <a:cubicBezTo>
                    <a:pt x="442" y="0"/>
                    <a:pt x="354" y="48"/>
                    <a:pt x="289" y="130"/>
                  </a:cubicBezTo>
                  <a:cubicBezTo>
                    <a:pt x="145" y="346"/>
                    <a:pt x="49" y="586"/>
                    <a:pt x="25" y="850"/>
                  </a:cubicBezTo>
                  <a:cubicBezTo>
                    <a:pt x="25" y="898"/>
                    <a:pt x="1" y="946"/>
                    <a:pt x="25" y="994"/>
                  </a:cubicBezTo>
                  <a:cubicBezTo>
                    <a:pt x="1" y="1282"/>
                    <a:pt x="73" y="1594"/>
                    <a:pt x="241" y="1858"/>
                  </a:cubicBezTo>
                  <a:cubicBezTo>
                    <a:pt x="289" y="1942"/>
                    <a:pt x="379" y="1984"/>
                    <a:pt x="472" y="1984"/>
                  </a:cubicBezTo>
                  <a:cubicBezTo>
                    <a:pt x="565" y="1984"/>
                    <a:pt x="661" y="1942"/>
                    <a:pt x="721" y="1858"/>
                  </a:cubicBezTo>
                  <a:cubicBezTo>
                    <a:pt x="985" y="1402"/>
                    <a:pt x="1033" y="826"/>
                    <a:pt x="865" y="346"/>
                  </a:cubicBezTo>
                  <a:cubicBezTo>
                    <a:pt x="841" y="298"/>
                    <a:pt x="817" y="274"/>
                    <a:pt x="793" y="226"/>
                  </a:cubicBezTo>
                  <a:cubicBezTo>
                    <a:pt x="793" y="154"/>
                    <a:pt x="745" y="82"/>
                    <a:pt x="673" y="34"/>
                  </a:cubicBezTo>
                  <a:cubicBezTo>
                    <a:pt x="627" y="11"/>
                    <a:pt x="581"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63"/>
            <p:cNvSpPr/>
            <p:nvPr/>
          </p:nvSpPr>
          <p:spPr>
            <a:xfrm>
              <a:off x="3373450" y="3417325"/>
              <a:ext cx="27025" cy="39725"/>
            </a:xfrm>
            <a:custGeom>
              <a:avLst/>
              <a:gdLst/>
              <a:ahLst/>
              <a:cxnLst/>
              <a:rect l="l" t="t" r="r" b="b"/>
              <a:pathLst>
                <a:path w="1081" h="1589" extrusionOk="0">
                  <a:moveTo>
                    <a:pt x="744" y="1"/>
                  </a:moveTo>
                  <a:cubicBezTo>
                    <a:pt x="672" y="25"/>
                    <a:pt x="624" y="49"/>
                    <a:pt x="576" y="97"/>
                  </a:cubicBezTo>
                  <a:cubicBezTo>
                    <a:pt x="528" y="49"/>
                    <a:pt x="504" y="25"/>
                    <a:pt x="456" y="25"/>
                  </a:cubicBezTo>
                  <a:cubicBezTo>
                    <a:pt x="422" y="15"/>
                    <a:pt x="389" y="10"/>
                    <a:pt x="357" y="10"/>
                  </a:cubicBezTo>
                  <a:cubicBezTo>
                    <a:pt x="233" y="10"/>
                    <a:pt x="134" y="83"/>
                    <a:pt x="96" y="217"/>
                  </a:cubicBezTo>
                  <a:cubicBezTo>
                    <a:pt x="0" y="577"/>
                    <a:pt x="48" y="961"/>
                    <a:pt x="216" y="1297"/>
                  </a:cubicBezTo>
                  <a:cubicBezTo>
                    <a:pt x="288" y="1393"/>
                    <a:pt x="360" y="1465"/>
                    <a:pt x="456" y="1537"/>
                  </a:cubicBezTo>
                  <a:cubicBezTo>
                    <a:pt x="512" y="1570"/>
                    <a:pt x="583" y="1588"/>
                    <a:pt x="655" y="1588"/>
                  </a:cubicBezTo>
                  <a:cubicBezTo>
                    <a:pt x="739" y="1588"/>
                    <a:pt x="824" y="1564"/>
                    <a:pt x="888" y="1513"/>
                  </a:cubicBezTo>
                  <a:cubicBezTo>
                    <a:pt x="1080" y="1369"/>
                    <a:pt x="1056" y="1153"/>
                    <a:pt x="1056" y="937"/>
                  </a:cubicBezTo>
                  <a:cubicBezTo>
                    <a:pt x="1032" y="721"/>
                    <a:pt x="1032" y="505"/>
                    <a:pt x="1032" y="289"/>
                  </a:cubicBezTo>
                  <a:cubicBezTo>
                    <a:pt x="1032" y="145"/>
                    <a:pt x="912" y="1"/>
                    <a:pt x="7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63"/>
            <p:cNvSpPr/>
            <p:nvPr/>
          </p:nvSpPr>
          <p:spPr>
            <a:xfrm>
              <a:off x="3422050" y="3385525"/>
              <a:ext cx="41425" cy="90225"/>
            </a:xfrm>
            <a:custGeom>
              <a:avLst/>
              <a:gdLst/>
              <a:ahLst/>
              <a:cxnLst/>
              <a:rect l="l" t="t" r="r" b="b"/>
              <a:pathLst>
                <a:path w="1657" h="3609" extrusionOk="0">
                  <a:moveTo>
                    <a:pt x="912" y="1"/>
                  </a:moveTo>
                  <a:cubicBezTo>
                    <a:pt x="696" y="1"/>
                    <a:pt x="504" y="169"/>
                    <a:pt x="384" y="337"/>
                  </a:cubicBezTo>
                  <a:cubicBezTo>
                    <a:pt x="120" y="721"/>
                    <a:pt x="48" y="1249"/>
                    <a:pt x="24" y="1705"/>
                  </a:cubicBezTo>
                  <a:cubicBezTo>
                    <a:pt x="0" y="1945"/>
                    <a:pt x="24" y="2185"/>
                    <a:pt x="72" y="2425"/>
                  </a:cubicBezTo>
                  <a:cubicBezTo>
                    <a:pt x="96" y="2593"/>
                    <a:pt x="120" y="2761"/>
                    <a:pt x="192" y="2929"/>
                  </a:cubicBezTo>
                  <a:cubicBezTo>
                    <a:pt x="192" y="3025"/>
                    <a:pt x="240" y="3145"/>
                    <a:pt x="264" y="3241"/>
                  </a:cubicBezTo>
                  <a:cubicBezTo>
                    <a:pt x="350" y="3434"/>
                    <a:pt x="513" y="3608"/>
                    <a:pt x="736" y="3608"/>
                  </a:cubicBezTo>
                  <a:cubicBezTo>
                    <a:pt x="762" y="3608"/>
                    <a:pt x="789" y="3606"/>
                    <a:pt x="816" y="3601"/>
                  </a:cubicBezTo>
                  <a:cubicBezTo>
                    <a:pt x="1056" y="3529"/>
                    <a:pt x="1177" y="3313"/>
                    <a:pt x="1249" y="3097"/>
                  </a:cubicBezTo>
                  <a:cubicBezTo>
                    <a:pt x="1465" y="2665"/>
                    <a:pt x="1585" y="2185"/>
                    <a:pt x="1633" y="1705"/>
                  </a:cubicBezTo>
                  <a:cubicBezTo>
                    <a:pt x="1657" y="1465"/>
                    <a:pt x="1633" y="1225"/>
                    <a:pt x="1609" y="985"/>
                  </a:cubicBezTo>
                  <a:cubicBezTo>
                    <a:pt x="1585" y="769"/>
                    <a:pt x="1561" y="529"/>
                    <a:pt x="1465" y="337"/>
                  </a:cubicBezTo>
                  <a:cubicBezTo>
                    <a:pt x="1345" y="145"/>
                    <a:pt x="1152" y="1"/>
                    <a:pt x="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63"/>
            <p:cNvSpPr/>
            <p:nvPr/>
          </p:nvSpPr>
          <p:spPr>
            <a:xfrm>
              <a:off x="3468250" y="3393575"/>
              <a:ext cx="33625" cy="56800"/>
            </a:xfrm>
            <a:custGeom>
              <a:avLst/>
              <a:gdLst/>
              <a:ahLst/>
              <a:cxnLst/>
              <a:rect l="l" t="t" r="r" b="b"/>
              <a:pathLst>
                <a:path w="1345" h="2272" extrusionOk="0">
                  <a:moveTo>
                    <a:pt x="753" y="1"/>
                  </a:moveTo>
                  <a:cubicBezTo>
                    <a:pt x="719" y="1"/>
                    <a:pt x="684" y="5"/>
                    <a:pt x="649" y="15"/>
                  </a:cubicBezTo>
                  <a:lnTo>
                    <a:pt x="625" y="15"/>
                  </a:lnTo>
                  <a:cubicBezTo>
                    <a:pt x="604" y="11"/>
                    <a:pt x="583" y="9"/>
                    <a:pt x="563" y="9"/>
                  </a:cubicBezTo>
                  <a:cubicBezTo>
                    <a:pt x="465" y="9"/>
                    <a:pt x="372" y="55"/>
                    <a:pt x="313" y="135"/>
                  </a:cubicBezTo>
                  <a:cubicBezTo>
                    <a:pt x="97" y="495"/>
                    <a:pt x="1" y="951"/>
                    <a:pt x="73" y="1359"/>
                  </a:cubicBezTo>
                  <a:cubicBezTo>
                    <a:pt x="97" y="1575"/>
                    <a:pt x="145" y="1791"/>
                    <a:pt x="265" y="1983"/>
                  </a:cubicBezTo>
                  <a:cubicBezTo>
                    <a:pt x="349" y="2151"/>
                    <a:pt x="503" y="2272"/>
                    <a:pt x="670" y="2272"/>
                  </a:cubicBezTo>
                  <a:cubicBezTo>
                    <a:pt x="742" y="2272"/>
                    <a:pt x="817" y="2249"/>
                    <a:pt x="889" y="2199"/>
                  </a:cubicBezTo>
                  <a:cubicBezTo>
                    <a:pt x="1081" y="2079"/>
                    <a:pt x="1201" y="1815"/>
                    <a:pt x="1249" y="1623"/>
                  </a:cubicBezTo>
                  <a:cubicBezTo>
                    <a:pt x="1321" y="1407"/>
                    <a:pt x="1345" y="1191"/>
                    <a:pt x="1345" y="999"/>
                  </a:cubicBezTo>
                  <a:cubicBezTo>
                    <a:pt x="1345" y="783"/>
                    <a:pt x="1321" y="567"/>
                    <a:pt x="1249" y="375"/>
                  </a:cubicBezTo>
                  <a:cubicBezTo>
                    <a:pt x="1166" y="188"/>
                    <a:pt x="974" y="1"/>
                    <a:pt x="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63"/>
            <p:cNvSpPr/>
            <p:nvPr/>
          </p:nvSpPr>
          <p:spPr>
            <a:xfrm>
              <a:off x="3515050" y="3399250"/>
              <a:ext cx="29425" cy="40975"/>
            </a:xfrm>
            <a:custGeom>
              <a:avLst/>
              <a:gdLst/>
              <a:ahLst/>
              <a:cxnLst/>
              <a:rect l="l" t="t" r="r" b="b"/>
              <a:pathLst>
                <a:path w="1177" h="1639" extrusionOk="0">
                  <a:moveTo>
                    <a:pt x="617" y="0"/>
                  </a:moveTo>
                  <a:cubicBezTo>
                    <a:pt x="550" y="0"/>
                    <a:pt x="484" y="24"/>
                    <a:pt x="433" y="76"/>
                  </a:cubicBezTo>
                  <a:cubicBezTo>
                    <a:pt x="73" y="460"/>
                    <a:pt x="1" y="1060"/>
                    <a:pt x="265" y="1492"/>
                  </a:cubicBezTo>
                  <a:cubicBezTo>
                    <a:pt x="321" y="1590"/>
                    <a:pt x="418" y="1639"/>
                    <a:pt x="512" y="1639"/>
                  </a:cubicBezTo>
                  <a:cubicBezTo>
                    <a:pt x="580" y="1639"/>
                    <a:pt x="647" y="1614"/>
                    <a:pt x="697" y="1564"/>
                  </a:cubicBezTo>
                  <a:cubicBezTo>
                    <a:pt x="1033" y="1228"/>
                    <a:pt x="1177" y="724"/>
                    <a:pt x="1057" y="268"/>
                  </a:cubicBezTo>
                  <a:cubicBezTo>
                    <a:pt x="1033" y="148"/>
                    <a:pt x="913" y="76"/>
                    <a:pt x="793" y="52"/>
                  </a:cubicBezTo>
                  <a:cubicBezTo>
                    <a:pt x="737" y="18"/>
                    <a:pt x="676"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63"/>
            <p:cNvSpPr/>
            <p:nvPr/>
          </p:nvSpPr>
          <p:spPr>
            <a:xfrm>
              <a:off x="3275625" y="2581425"/>
              <a:ext cx="39600" cy="61925"/>
            </a:xfrm>
            <a:custGeom>
              <a:avLst/>
              <a:gdLst/>
              <a:ahLst/>
              <a:cxnLst/>
              <a:rect l="l" t="t" r="r" b="b"/>
              <a:pathLst>
                <a:path w="1584" h="2477" extrusionOk="0">
                  <a:moveTo>
                    <a:pt x="1111" y="0"/>
                  </a:moveTo>
                  <a:cubicBezTo>
                    <a:pt x="1101" y="0"/>
                    <a:pt x="1091" y="1"/>
                    <a:pt x="1081" y="1"/>
                  </a:cubicBezTo>
                  <a:cubicBezTo>
                    <a:pt x="841" y="1"/>
                    <a:pt x="721" y="193"/>
                    <a:pt x="625" y="361"/>
                  </a:cubicBezTo>
                  <a:cubicBezTo>
                    <a:pt x="529" y="529"/>
                    <a:pt x="433" y="673"/>
                    <a:pt x="361" y="841"/>
                  </a:cubicBezTo>
                  <a:cubicBezTo>
                    <a:pt x="361" y="865"/>
                    <a:pt x="337" y="889"/>
                    <a:pt x="337" y="913"/>
                  </a:cubicBezTo>
                  <a:cubicBezTo>
                    <a:pt x="121" y="1298"/>
                    <a:pt x="1" y="1730"/>
                    <a:pt x="25" y="2186"/>
                  </a:cubicBezTo>
                  <a:cubicBezTo>
                    <a:pt x="25" y="2306"/>
                    <a:pt x="97" y="2402"/>
                    <a:pt x="217" y="2450"/>
                  </a:cubicBezTo>
                  <a:cubicBezTo>
                    <a:pt x="273" y="2468"/>
                    <a:pt x="327" y="2477"/>
                    <a:pt x="378" y="2477"/>
                  </a:cubicBezTo>
                  <a:cubicBezTo>
                    <a:pt x="722" y="2477"/>
                    <a:pt x="962" y="2094"/>
                    <a:pt x="1129" y="1802"/>
                  </a:cubicBezTo>
                  <a:cubicBezTo>
                    <a:pt x="1297" y="1490"/>
                    <a:pt x="1441" y="1106"/>
                    <a:pt x="1513" y="745"/>
                  </a:cubicBezTo>
                  <a:cubicBezTo>
                    <a:pt x="1583" y="441"/>
                    <a:pt x="1494"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63"/>
            <p:cNvSpPr/>
            <p:nvPr/>
          </p:nvSpPr>
          <p:spPr>
            <a:xfrm>
              <a:off x="3316425" y="2580300"/>
              <a:ext cx="42050" cy="77375"/>
            </a:xfrm>
            <a:custGeom>
              <a:avLst/>
              <a:gdLst/>
              <a:ahLst/>
              <a:cxnLst/>
              <a:rect l="l" t="t" r="r" b="b"/>
              <a:pathLst>
                <a:path w="1682" h="3095" extrusionOk="0">
                  <a:moveTo>
                    <a:pt x="933" y="1"/>
                  </a:moveTo>
                  <a:cubicBezTo>
                    <a:pt x="885" y="1"/>
                    <a:pt x="836" y="14"/>
                    <a:pt x="793" y="46"/>
                  </a:cubicBezTo>
                  <a:cubicBezTo>
                    <a:pt x="649" y="118"/>
                    <a:pt x="625" y="262"/>
                    <a:pt x="697" y="406"/>
                  </a:cubicBezTo>
                  <a:cubicBezTo>
                    <a:pt x="649" y="430"/>
                    <a:pt x="601" y="478"/>
                    <a:pt x="577" y="526"/>
                  </a:cubicBezTo>
                  <a:cubicBezTo>
                    <a:pt x="145" y="1247"/>
                    <a:pt x="1" y="2063"/>
                    <a:pt x="121" y="2903"/>
                  </a:cubicBezTo>
                  <a:cubicBezTo>
                    <a:pt x="136" y="3034"/>
                    <a:pt x="257" y="3095"/>
                    <a:pt x="382" y="3095"/>
                  </a:cubicBezTo>
                  <a:cubicBezTo>
                    <a:pt x="463" y="3095"/>
                    <a:pt x="545" y="3070"/>
                    <a:pt x="601" y="3023"/>
                  </a:cubicBezTo>
                  <a:cubicBezTo>
                    <a:pt x="1369" y="2351"/>
                    <a:pt x="1681" y="1223"/>
                    <a:pt x="1417" y="238"/>
                  </a:cubicBezTo>
                  <a:cubicBezTo>
                    <a:pt x="1396" y="113"/>
                    <a:pt x="1284" y="42"/>
                    <a:pt x="1160" y="42"/>
                  </a:cubicBezTo>
                  <a:cubicBezTo>
                    <a:pt x="1142" y="42"/>
                    <a:pt x="1123" y="43"/>
                    <a:pt x="1105" y="46"/>
                  </a:cubicBezTo>
                  <a:cubicBezTo>
                    <a:pt x="1052" y="20"/>
                    <a:pt x="992" y="1"/>
                    <a:pt x="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63"/>
            <p:cNvSpPr/>
            <p:nvPr/>
          </p:nvSpPr>
          <p:spPr>
            <a:xfrm>
              <a:off x="3317025" y="2463675"/>
              <a:ext cx="23450" cy="36900"/>
            </a:xfrm>
            <a:custGeom>
              <a:avLst/>
              <a:gdLst/>
              <a:ahLst/>
              <a:cxnLst/>
              <a:rect l="l" t="t" r="r" b="b"/>
              <a:pathLst>
                <a:path w="938" h="1476" extrusionOk="0">
                  <a:moveTo>
                    <a:pt x="478" y="1"/>
                  </a:moveTo>
                  <a:cubicBezTo>
                    <a:pt x="394" y="1"/>
                    <a:pt x="305" y="47"/>
                    <a:pt x="265" y="127"/>
                  </a:cubicBezTo>
                  <a:cubicBezTo>
                    <a:pt x="49" y="463"/>
                    <a:pt x="1" y="895"/>
                    <a:pt x="145" y="1279"/>
                  </a:cubicBezTo>
                  <a:cubicBezTo>
                    <a:pt x="169" y="1375"/>
                    <a:pt x="241" y="1447"/>
                    <a:pt x="361" y="1471"/>
                  </a:cubicBezTo>
                  <a:cubicBezTo>
                    <a:pt x="377" y="1474"/>
                    <a:pt x="392" y="1476"/>
                    <a:pt x="407" y="1476"/>
                  </a:cubicBezTo>
                  <a:cubicBezTo>
                    <a:pt x="506" y="1476"/>
                    <a:pt x="586" y="1410"/>
                    <a:pt x="649" y="1327"/>
                  </a:cubicBezTo>
                  <a:cubicBezTo>
                    <a:pt x="865" y="1015"/>
                    <a:pt x="937" y="583"/>
                    <a:pt x="865" y="199"/>
                  </a:cubicBezTo>
                  <a:cubicBezTo>
                    <a:pt x="822" y="91"/>
                    <a:pt x="702" y="3"/>
                    <a:pt x="574" y="3"/>
                  </a:cubicBezTo>
                  <a:cubicBezTo>
                    <a:pt x="559" y="3"/>
                    <a:pt x="544" y="4"/>
                    <a:pt x="529" y="7"/>
                  </a:cubicBezTo>
                  <a:cubicBezTo>
                    <a:pt x="513" y="3"/>
                    <a:pt x="495" y="1"/>
                    <a:pt x="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63"/>
            <p:cNvSpPr/>
            <p:nvPr/>
          </p:nvSpPr>
          <p:spPr>
            <a:xfrm>
              <a:off x="3342850" y="2443050"/>
              <a:ext cx="19225" cy="28600"/>
            </a:xfrm>
            <a:custGeom>
              <a:avLst/>
              <a:gdLst/>
              <a:ahLst/>
              <a:cxnLst/>
              <a:rect l="l" t="t" r="r" b="b"/>
              <a:pathLst>
                <a:path w="769" h="1144" extrusionOk="0">
                  <a:moveTo>
                    <a:pt x="463" y="0"/>
                  </a:moveTo>
                  <a:cubicBezTo>
                    <a:pt x="420" y="0"/>
                    <a:pt x="378" y="12"/>
                    <a:pt x="336" y="40"/>
                  </a:cubicBezTo>
                  <a:cubicBezTo>
                    <a:pt x="288" y="64"/>
                    <a:pt x="240" y="136"/>
                    <a:pt x="216" y="184"/>
                  </a:cubicBezTo>
                  <a:cubicBezTo>
                    <a:pt x="168" y="232"/>
                    <a:pt x="144" y="280"/>
                    <a:pt x="120" y="328"/>
                  </a:cubicBezTo>
                  <a:cubicBezTo>
                    <a:pt x="72" y="352"/>
                    <a:pt x="72" y="400"/>
                    <a:pt x="48" y="448"/>
                  </a:cubicBezTo>
                  <a:cubicBezTo>
                    <a:pt x="48" y="472"/>
                    <a:pt x="24" y="496"/>
                    <a:pt x="24" y="520"/>
                  </a:cubicBezTo>
                  <a:cubicBezTo>
                    <a:pt x="0" y="688"/>
                    <a:pt x="0" y="856"/>
                    <a:pt x="96" y="1000"/>
                  </a:cubicBezTo>
                  <a:cubicBezTo>
                    <a:pt x="168" y="1096"/>
                    <a:pt x="264" y="1144"/>
                    <a:pt x="384" y="1144"/>
                  </a:cubicBezTo>
                  <a:cubicBezTo>
                    <a:pt x="480" y="1120"/>
                    <a:pt x="576" y="1048"/>
                    <a:pt x="600" y="928"/>
                  </a:cubicBezTo>
                  <a:cubicBezTo>
                    <a:pt x="648" y="736"/>
                    <a:pt x="696" y="544"/>
                    <a:pt x="744" y="352"/>
                  </a:cubicBezTo>
                  <a:cubicBezTo>
                    <a:pt x="768" y="280"/>
                    <a:pt x="768" y="208"/>
                    <a:pt x="720" y="136"/>
                  </a:cubicBezTo>
                  <a:cubicBezTo>
                    <a:pt x="696" y="88"/>
                    <a:pt x="624" y="16"/>
                    <a:pt x="552" y="16"/>
                  </a:cubicBezTo>
                  <a:cubicBezTo>
                    <a:pt x="522" y="6"/>
                    <a:pt x="492" y="0"/>
                    <a:pt x="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63"/>
            <p:cNvSpPr/>
            <p:nvPr/>
          </p:nvSpPr>
          <p:spPr>
            <a:xfrm>
              <a:off x="3615875" y="2711050"/>
              <a:ext cx="33025" cy="69300"/>
            </a:xfrm>
            <a:custGeom>
              <a:avLst/>
              <a:gdLst/>
              <a:ahLst/>
              <a:cxnLst/>
              <a:rect l="l" t="t" r="r" b="b"/>
              <a:pathLst>
                <a:path w="1321" h="2772" extrusionOk="0">
                  <a:moveTo>
                    <a:pt x="904" y="1"/>
                  </a:moveTo>
                  <a:cubicBezTo>
                    <a:pt x="777" y="1"/>
                    <a:pt x="647" y="79"/>
                    <a:pt x="624" y="241"/>
                  </a:cubicBezTo>
                  <a:cubicBezTo>
                    <a:pt x="552" y="337"/>
                    <a:pt x="504" y="457"/>
                    <a:pt x="456" y="553"/>
                  </a:cubicBezTo>
                  <a:cubicBezTo>
                    <a:pt x="408" y="577"/>
                    <a:pt x="384" y="601"/>
                    <a:pt x="360" y="649"/>
                  </a:cubicBezTo>
                  <a:cubicBezTo>
                    <a:pt x="168" y="937"/>
                    <a:pt x="72" y="1249"/>
                    <a:pt x="24" y="1585"/>
                  </a:cubicBezTo>
                  <a:cubicBezTo>
                    <a:pt x="0" y="1729"/>
                    <a:pt x="24" y="1873"/>
                    <a:pt x="24" y="2041"/>
                  </a:cubicBezTo>
                  <a:cubicBezTo>
                    <a:pt x="48" y="2209"/>
                    <a:pt x="72" y="2377"/>
                    <a:pt x="168" y="2545"/>
                  </a:cubicBezTo>
                  <a:cubicBezTo>
                    <a:pt x="270" y="2667"/>
                    <a:pt x="406" y="2772"/>
                    <a:pt x="577" y="2772"/>
                  </a:cubicBezTo>
                  <a:cubicBezTo>
                    <a:pt x="607" y="2772"/>
                    <a:pt x="639" y="2769"/>
                    <a:pt x="672" y="2761"/>
                  </a:cubicBezTo>
                  <a:cubicBezTo>
                    <a:pt x="888" y="2713"/>
                    <a:pt x="936" y="2473"/>
                    <a:pt x="1008" y="2305"/>
                  </a:cubicBezTo>
                  <a:cubicBezTo>
                    <a:pt x="1128" y="1993"/>
                    <a:pt x="1224" y="1657"/>
                    <a:pt x="1272" y="1345"/>
                  </a:cubicBezTo>
                  <a:cubicBezTo>
                    <a:pt x="1320" y="1033"/>
                    <a:pt x="1296" y="721"/>
                    <a:pt x="1176" y="433"/>
                  </a:cubicBezTo>
                  <a:cubicBezTo>
                    <a:pt x="1176" y="385"/>
                    <a:pt x="1176" y="337"/>
                    <a:pt x="1176" y="265"/>
                  </a:cubicBezTo>
                  <a:cubicBezTo>
                    <a:pt x="1176" y="91"/>
                    <a:pt x="1041" y="1"/>
                    <a:pt x="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63"/>
            <p:cNvSpPr/>
            <p:nvPr/>
          </p:nvSpPr>
          <p:spPr>
            <a:xfrm>
              <a:off x="3592475" y="2684050"/>
              <a:ext cx="28825" cy="41425"/>
            </a:xfrm>
            <a:custGeom>
              <a:avLst/>
              <a:gdLst/>
              <a:ahLst/>
              <a:cxnLst/>
              <a:rect l="l" t="t" r="r" b="b"/>
              <a:pathLst>
                <a:path w="1153" h="1657" extrusionOk="0">
                  <a:moveTo>
                    <a:pt x="624" y="1"/>
                  </a:moveTo>
                  <a:cubicBezTo>
                    <a:pt x="576" y="1"/>
                    <a:pt x="528" y="25"/>
                    <a:pt x="504" y="49"/>
                  </a:cubicBezTo>
                  <a:cubicBezTo>
                    <a:pt x="474" y="40"/>
                    <a:pt x="446" y="36"/>
                    <a:pt x="419" y="36"/>
                  </a:cubicBezTo>
                  <a:cubicBezTo>
                    <a:pt x="295" y="36"/>
                    <a:pt x="203" y="122"/>
                    <a:pt x="144" y="241"/>
                  </a:cubicBezTo>
                  <a:cubicBezTo>
                    <a:pt x="0" y="649"/>
                    <a:pt x="24" y="1129"/>
                    <a:pt x="216" y="1513"/>
                  </a:cubicBezTo>
                  <a:cubicBezTo>
                    <a:pt x="264" y="1585"/>
                    <a:pt x="336" y="1633"/>
                    <a:pt x="432" y="1657"/>
                  </a:cubicBezTo>
                  <a:cubicBezTo>
                    <a:pt x="528" y="1657"/>
                    <a:pt x="600" y="1633"/>
                    <a:pt x="672" y="1561"/>
                  </a:cubicBezTo>
                  <a:cubicBezTo>
                    <a:pt x="1056" y="1225"/>
                    <a:pt x="1152" y="577"/>
                    <a:pt x="864" y="145"/>
                  </a:cubicBezTo>
                  <a:cubicBezTo>
                    <a:pt x="816" y="73"/>
                    <a:pt x="72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63"/>
            <p:cNvSpPr/>
            <p:nvPr/>
          </p:nvSpPr>
          <p:spPr>
            <a:xfrm>
              <a:off x="3644075" y="2610875"/>
              <a:ext cx="24025" cy="48375"/>
            </a:xfrm>
            <a:custGeom>
              <a:avLst/>
              <a:gdLst/>
              <a:ahLst/>
              <a:cxnLst/>
              <a:rect l="l" t="t" r="r" b="b"/>
              <a:pathLst>
                <a:path w="961" h="1935" extrusionOk="0">
                  <a:moveTo>
                    <a:pt x="532" y="0"/>
                  </a:moveTo>
                  <a:cubicBezTo>
                    <a:pt x="432" y="0"/>
                    <a:pt x="338" y="38"/>
                    <a:pt x="288" y="120"/>
                  </a:cubicBezTo>
                  <a:cubicBezTo>
                    <a:pt x="144" y="384"/>
                    <a:pt x="72" y="672"/>
                    <a:pt x="48" y="960"/>
                  </a:cubicBezTo>
                  <a:cubicBezTo>
                    <a:pt x="0" y="1104"/>
                    <a:pt x="0" y="1296"/>
                    <a:pt x="0" y="1464"/>
                  </a:cubicBezTo>
                  <a:cubicBezTo>
                    <a:pt x="0" y="1488"/>
                    <a:pt x="24" y="1536"/>
                    <a:pt x="48" y="1584"/>
                  </a:cubicBezTo>
                  <a:cubicBezTo>
                    <a:pt x="48" y="1632"/>
                    <a:pt x="48" y="1680"/>
                    <a:pt x="72" y="1728"/>
                  </a:cubicBezTo>
                  <a:cubicBezTo>
                    <a:pt x="88" y="1851"/>
                    <a:pt x="221" y="1934"/>
                    <a:pt x="347" y="1934"/>
                  </a:cubicBezTo>
                  <a:cubicBezTo>
                    <a:pt x="417" y="1934"/>
                    <a:pt x="485" y="1908"/>
                    <a:pt x="528" y="1848"/>
                  </a:cubicBezTo>
                  <a:cubicBezTo>
                    <a:pt x="840" y="1440"/>
                    <a:pt x="960" y="888"/>
                    <a:pt x="768" y="408"/>
                  </a:cubicBezTo>
                  <a:cubicBezTo>
                    <a:pt x="768" y="408"/>
                    <a:pt x="768" y="408"/>
                    <a:pt x="768" y="384"/>
                  </a:cubicBezTo>
                  <a:cubicBezTo>
                    <a:pt x="816" y="264"/>
                    <a:pt x="792" y="96"/>
                    <a:pt x="672" y="24"/>
                  </a:cubicBezTo>
                  <a:cubicBezTo>
                    <a:pt x="627" y="8"/>
                    <a:pt x="579" y="0"/>
                    <a:pt x="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63"/>
            <p:cNvSpPr/>
            <p:nvPr/>
          </p:nvSpPr>
          <p:spPr>
            <a:xfrm>
              <a:off x="2942600" y="3509325"/>
              <a:ext cx="820300" cy="802200"/>
            </a:xfrm>
            <a:custGeom>
              <a:avLst/>
              <a:gdLst/>
              <a:ahLst/>
              <a:cxnLst/>
              <a:rect l="l" t="t" r="r" b="b"/>
              <a:pathLst>
                <a:path w="32812" h="32088" extrusionOk="0">
                  <a:moveTo>
                    <a:pt x="1025" y="0"/>
                  </a:moveTo>
                  <a:cubicBezTo>
                    <a:pt x="962" y="0"/>
                    <a:pt x="897" y="27"/>
                    <a:pt x="840" y="89"/>
                  </a:cubicBezTo>
                  <a:cubicBezTo>
                    <a:pt x="0" y="977"/>
                    <a:pt x="48" y="2249"/>
                    <a:pt x="240" y="3377"/>
                  </a:cubicBezTo>
                  <a:cubicBezTo>
                    <a:pt x="456" y="4578"/>
                    <a:pt x="720" y="5826"/>
                    <a:pt x="1224" y="6930"/>
                  </a:cubicBezTo>
                  <a:cubicBezTo>
                    <a:pt x="1537" y="7626"/>
                    <a:pt x="1969" y="8226"/>
                    <a:pt x="2521" y="8706"/>
                  </a:cubicBezTo>
                  <a:lnTo>
                    <a:pt x="5977" y="28340"/>
                  </a:lnTo>
                  <a:cubicBezTo>
                    <a:pt x="5977" y="28340"/>
                    <a:pt x="10050" y="32087"/>
                    <a:pt x="17531" y="32087"/>
                  </a:cubicBezTo>
                  <a:cubicBezTo>
                    <a:pt x="17647" y="32087"/>
                    <a:pt x="17764" y="32086"/>
                    <a:pt x="17882" y="32084"/>
                  </a:cubicBezTo>
                  <a:cubicBezTo>
                    <a:pt x="25563" y="31940"/>
                    <a:pt x="28131" y="28676"/>
                    <a:pt x="28131" y="28676"/>
                  </a:cubicBezTo>
                  <a:lnTo>
                    <a:pt x="30388" y="9714"/>
                  </a:lnTo>
                  <a:cubicBezTo>
                    <a:pt x="30988" y="9378"/>
                    <a:pt x="31492" y="8898"/>
                    <a:pt x="31756" y="8226"/>
                  </a:cubicBezTo>
                  <a:cubicBezTo>
                    <a:pt x="32236" y="7794"/>
                    <a:pt x="32452" y="7098"/>
                    <a:pt x="32308" y="6450"/>
                  </a:cubicBezTo>
                  <a:cubicBezTo>
                    <a:pt x="32596" y="4530"/>
                    <a:pt x="32764" y="2585"/>
                    <a:pt x="32812" y="641"/>
                  </a:cubicBezTo>
                  <a:cubicBezTo>
                    <a:pt x="32812" y="473"/>
                    <a:pt x="32666" y="378"/>
                    <a:pt x="32523" y="378"/>
                  </a:cubicBezTo>
                  <a:cubicBezTo>
                    <a:pt x="32482" y="378"/>
                    <a:pt x="32441" y="385"/>
                    <a:pt x="32404" y="401"/>
                  </a:cubicBezTo>
                  <a:cubicBezTo>
                    <a:pt x="30484" y="1265"/>
                    <a:pt x="28467" y="1913"/>
                    <a:pt x="26427" y="2369"/>
                  </a:cubicBezTo>
                  <a:cubicBezTo>
                    <a:pt x="24387" y="2825"/>
                    <a:pt x="22299" y="3089"/>
                    <a:pt x="20210" y="3185"/>
                  </a:cubicBezTo>
                  <a:cubicBezTo>
                    <a:pt x="19413" y="3231"/>
                    <a:pt x="18612" y="3252"/>
                    <a:pt x="17811" y="3252"/>
                  </a:cubicBezTo>
                  <a:cubicBezTo>
                    <a:pt x="16489" y="3252"/>
                    <a:pt x="15165" y="3194"/>
                    <a:pt x="13850" y="3089"/>
                  </a:cubicBezTo>
                  <a:cubicBezTo>
                    <a:pt x="11738" y="2921"/>
                    <a:pt x="9601" y="2633"/>
                    <a:pt x="7513" y="2273"/>
                  </a:cubicBezTo>
                  <a:cubicBezTo>
                    <a:pt x="6457" y="2105"/>
                    <a:pt x="5401" y="1889"/>
                    <a:pt x="4369" y="1673"/>
                  </a:cubicBezTo>
                  <a:cubicBezTo>
                    <a:pt x="3889" y="1577"/>
                    <a:pt x="3385" y="1481"/>
                    <a:pt x="2905" y="1337"/>
                  </a:cubicBezTo>
                  <a:cubicBezTo>
                    <a:pt x="2449" y="1241"/>
                    <a:pt x="2017" y="1073"/>
                    <a:pt x="1633" y="833"/>
                  </a:cubicBezTo>
                  <a:cubicBezTo>
                    <a:pt x="1489" y="737"/>
                    <a:pt x="1345" y="617"/>
                    <a:pt x="1224" y="473"/>
                  </a:cubicBezTo>
                  <a:cubicBezTo>
                    <a:pt x="1408" y="272"/>
                    <a:pt x="1227"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63"/>
            <p:cNvSpPr/>
            <p:nvPr/>
          </p:nvSpPr>
          <p:spPr>
            <a:xfrm>
              <a:off x="3032600" y="3745875"/>
              <a:ext cx="125450" cy="168775"/>
            </a:xfrm>
            <a:custGeom>
              <a:avLst/>
              <a:gdLst/>
              <a:ahLst/>
              <a:cxnLst/>
              <a:rect l="l" t="t" r="r" b="b"/>
              <a:pathLst>
                <a:path w="5018" h="6751" extrusionOk="0">
                  <a:moveTo>
                    <a:pt x="1767" y="0"/>
                  </a:moveTo>
                  <a:cubicBezTo>
                    <a:pt x="1222" y="0"/>
                    <a:pt x="730" y="259"/>
                    <a:pt x="409" y="708"/>
                  </a:cubicBezTo>
                  <a:cubicBezTo>
                    <a:pt x="73" y="1212"/>
                    <a:pt x="1" y="1836"/>
                    <a:pt x="1" y="2412"/>
                  </a:cubicBezTo>
                  <a:cubicBezTo>
                    <a:pt x="1" y="2556"/>
                    <a:pt x="1" y="2700"/>
                    <a:pt x="1" y="2844"/>
                  </a:cubicBezTo>
                  <a:cubicBezTo>
                    <a:pt x="25" y="2988"/>
                    <a:pt x="97" y="3060"/>
                    <a:pt x="193" y="3084"/>
                  </a:cubicBezTo>
                  <a:cubicBezTo>
                    <a:pt x="265" y="3636"/>
                    <a:pt x="433" y="4164"/>
                    <a:pt x="649" y="4669"/>
                  </a:cubicBezTo>
                  <a:cubicBezTo>
                    <a:pt x="913" y="5293"/>
                    <a:pt x="1297" y="5917"/>
                    <a:pt x="1825" y="6325"/>
                  </a:cubicBezTo>
                  <a:cubicBezTo>
                    <a:pt x="2168" y="6593"/>
                    <a:pt x="2557" y="6750"/>
                    <a:pt x="2953" y="6750"/>
                  </a:cubicBezTo>
                  <a:cubicBezTo>
                    <a:pt x="3194" y="6750"/>
                    <a:pt x="3437" y="6692"/>
                    <a:pt x="3673" y="6565"/>
                  </a:cubicBezTo>
                  <a:cubicBezTo>
                    <a:pt x="5017" y="5821"/>
                    <a:pt x="4873" y="3996"/>
                    <a:pt x="4537" y="2748"/>
                  </a:cubicBezTo>
                  <a:cubicBezTo>
                    <a:pt x="4201" y="1476"/>
                    <a:pt x="3385"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63"/>
            <p:cNvSpPr/>
            <p:nvPr/>
          </p:nvSpPr>
          <p:spPr>
            <a:xfrm>
              <a:off x="3572675" y="3822075"/>
              <a:ext cx="113425" cy="168800"/>
            </a:xfrm>
            <a:custGeom>
              <a:avLst/>
              <a:gdLst/>
              <a:ahLst/>
              <a:cxnLst/>
              <a:rect l="l" t="t" r="r" b="b"/>
              <a:pathLst>
                <a:path w="4537" h="6752" extrusionOk="0">
                  <a:moveTo>
                    <a:pt x="1767" y="1"/>
                  </a:moveTo>
                  <a:cubicBezTo>
                    <a:pt x="1222" y="1"/>
                    <a:pt x="729" y="262"/>
                    <a:pt x="408" y="732"/>
                  </a:cubicBezTo>
                  <a:cubicBezTo>
                    <a:pt x="72" y="1212"/>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7" y="6752"/>
                    <a:pt x="3433" y="6694"/>
                    <a:pt x="3672" y="6565"/>
                  </a:cubicBezTo>
                  <a:cubicBezTo>
                    <a:pt x="3840" y="6469"/>
                    <a:pt x="4008" y="6373"/>
                    <a:pt x="4128" y="6229"/>
                  </a:cubicBezTo>
                  <a:lnTo>
                    <a:pt x="4536" y="2725"/>
                  </a:lnTo>
                  <a:cubicBezTo>
                    <a:pt x="4200" y="1476"/>
                    <a:pt x="3360" y="180"/>
                    <a:pt x="1968" y="12"/>
                  </a:cubicBezTo>
                  <a:cubicBezTo>
                    <a:pt x="1901" y="5"/>
                    <a:pt x="1833"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63"/>
            <p:cNvSpPr/>
            <p:nvPr/>
          </p:nvSpPr>
          <p:spPr>
            <a:xfrm>
              <a:off x="3186225" y="4174325"/>
              <a:ext cx="121825" cy="133525"/>
            </a:xfrm>
            <a:custGeom>
              <a:avLst/>
              <a:gdLst/>
              <a:ahLst/>
              <a:cxnLst/>
              <a:rect l="l" t="t" r="r" b="b"/>
              <a:pathLst>
                <a:path w="4873" h="5341" extrusionOk="0">
                  <a:moveTo>
                    <a:pt x="1785" y="1"/>
                  </a:moveTo>
                  <a:cubicBezTo>
                    <a:pt x="1249" y="1"/>
                    <a:pt x="732" y="279"/>
                    <a:pt x="408" y="732"/>
                  </a:cubicBezTo>
                  <a:cubicBezTo>
                    <a:pt x="72" y="1236"/>
                    <a:pt x="0" y="1860"/>
                    <a:pt x="0" y="2436"/>
                  </a:cubicBezTo>
                  <a:cubicBezTo>
                    <a:pt x="0" y="2580"/>
                    <a:pt x="0" y="2724"/>
                    <a:pt x="24" y="2868"/>
                  </a:cubicBezTo>
                  <a:cubicBezTo>
                    <a:pt x="24" y="3012"/>
                    <a:pt x="120" y="3084"/>
                    <a:pt x="216" y="3108"/>
                  </a:cubicBezTo>
                  <a:cubicBezTo>
                    <a:pt x="264" y="3492"/>
                    <a:pt x="360" y="3876"/>
                    <a:pt x="480" y="4260"/>
                  </a:cubicBezTo>
                  <a:cubicBezTo>
                    <a:pt x="1633" y="4692"/>
                    <a:pt x="3025" y="5100"/>
                    <a:pt x="4633" y="5340"/>
                  </a:cubicBezTo>
                  <a:cubicBezTo>
                    <a:pt x="4873" y="4524"/>
                    <a:pt x="4753" y="3540"/>
                    <a:pt x="4537" y="2772"/>
                  </a:cubicBezTo>
                  <a:cubicBezTo>
                    <a:pt x="4225" y="1500"/>
                    <a:pt x="3385" y="204"/>
                    <a:pt x="1969" y="12"/>
                  </a:cubicBezTo>
                  <a:cubicBezTo>
                    <a:pt x="1907" y="4"/>
                    <a:pt x="1846" y="1"/>
                    <a:pt x="1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63"/>
            <p:cNvSpPr/>
            <p:nvPr/>
          </p:nvSpPr>
          <p:spPr>
            <a:xfrm>
              <a:off x="3054800" y="4002675"/>
              <a:ext cx="103250" cy="168900"/>
            </a:xfrm>
            <a:custGeom>
              <a:avLst/>
              <a:gdLst/>
              <a:ahLst/>
              <a:cxnLst/>
              <a:rect l="l" t="t" r="r" b="b"/>
              <a:pathLst>
                <a:path w="4130" h="6756" extrusionOk="0">
                  <a:moveTo>
                    <a:pt x="884" y="1"/>
                  </a:moveTo>
                  <a:cubicBezTo>
                    <a:pt x="567" y="1"/>
                    <a:pt x="259" y="94"/>
                    <a:pt x="1" y="253"/>
                  </a:cubicBezTo>
                  <a:lnTo>
                    <a:pt x="1081" y="6446"/>
                  </a:lnTo>
                  <a:cubicBezTo>
                    <a:pt x="1388" y="6641"/>
                    <a:pt x="1728" y="6755"/>
                    <a:pt x="2067" y="6755"/>
                  </a:cubicBezTo>
                  <a:cubicBezTo>
                    <a:pt x="2311" y="6755"/>
                    <a:pt x="2554" y="6696"/>
                    <a:pt x="2785" y="6566"/>
                  </a:cubicBezTo>
                  <a:cubicBezTo>
                    <a:pt x="4129" y="5846"/>
                    <a:pt x="3985" y="3997"/>
                    <a:pt x="3649" y="2749"/>
                  </a:cubicBezTo>
                  <a:cubicBezTo>
                    <a:pt x="3313" y="1501"/>
                    <a:pt x="2497" y="181"/>
                    <a:pt x="1081" y="13"/>
                  </a:cubicBezTo>
                  <a:cubicBezTo>
                    <a:pt x="1015" y="5"/>
                    <a:pt x="949" y="1"/>
                    <a:pt x="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63"/>
            <p:cNvSpPr/>
            <p:nvPr/>
          </p:nvSpPr>
          <p:spPr>
            <a:xfrm>
              <a:off x="3235425" y="3768975"/>
              <a:ext cx="125450" cy="137725"/>
            </a:xfrm>
            <a:custGeom>
              <a:avLst/>
              <a:gdLst/>
              <a:ahLst/>
              <a:cxnLst/>
              <a:rect l="l" t="t" r="r" b="b"/>
              <a:pathLst>
                <a:path w="5018" h="5509" extrusionOk="0">
                  <a:moveTo>
                    <a:pt x="169" y="0"/>
                  </a:moveTo>
                  <a:cubicBezTo>
                    <a:pt x="49" y="384"/>
                    <a:pt x="1" y="792"/>
                    <a:pt x="1" y="1176"/>
                  </a:cubicBezTo>
                  <a:cubicBezTo>
                    <a:pt x="1" y="1320"/>
                    <a:pt x="1" y="1464"/>
                    <a:pt x="25" y="1608"/>
                  </a:cubicBezTo>
                  <a:cubicBezTo>
                    <a:pt x="25" y="1728"/>
                    <a:pt x="121" y="1824"/>
                    <a:pt x="217" y="1848"/>
                  </a:cubicBezTo>
                  <a:cubicBezTo>
                    <a:pt x="289" y="2376"/>
                    <a:pt x="433" y="2928"/>
                    <a:pt x="649" y="3432"/>
                  </a:cubicBezTo>
                  <a:cubicBezTo>
                    <a:pt x="913" y="4033"/>
                    <a:pt x="1297" y="4681"/>
                    <a:pt x="1849" y="5089"/>
                  </a:cubicBezTo>
                  <a:cubicBezTo>
                    <a:pt x="2171" y="5352"/>
                    <a:pt x="2556" y="5509"/>
                    <a:pt x="2943" y="5509"/>
                  </a:cubicBezTo>
                  <a:cubicBezTo>
                    <a:pt x="3191" y="5509"/>
                    <a:pt x="3439" y="5445"/>
                    <a:pt x="3673" y="5305"/>
                  </a:cubicBezTo>
                  <a:cubicBezTo>
                    <a:pt x="5017" y="4585"/>
                    <a:pt x="4873" y="2760"/>
                    <a:pt x="4537" y="1512"/>
                  </a:cubicBezTo>
                  <a:cubicBezTo>
                    <a:pt x="4441" y="1080"/>
                    <a:pt x="4273" y="648"/>
                    <a:pt x="4057" y="264"/>
                  </a:cubicBezTo>
                  <a:cubicBezTo>
                    <a:pt x="4009" y="264"/>
                    <a:pt x="3961" y="264"/>
                    <a:pt x="3937" y="240"/>
                  </a:cubicBezTo>
                  <a:cubicBezTo>
                    <a:pt x="3254" y="35"/>
                    <a:pt x="2556" y="1"/>
                    <a:pt x="1855" y="1"/>
                  </a:cubicBezTo>
                  <a:cubicBezTo>
                    <a:pt x="1508" y="1"/>
                    <a:pt x="1162" y="10"/>
                    <a:pt x="816" y="10"/>
                  </a:cubicBezTo>
                  <a:cubicBezTo>
                    <a:pt x="632" y="10"/>
                    <a:pt x="448" y="7"/>
                    <a:pt x="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63"/>
            <p:cNvSpPr/>
            <p:nvPr/>
          </p:nvSpPr>
          <p:spPr>
            <a:xfrm>
              <a:off x="3556450" y="4048900"/>
              <a:ext cx="105650" cy="168775"/>
            </a:xfrm>
            <a:custGeom>
              <a:avLst/>
              <a:gdLst/>
              <a:ahLst/>
              <a:cxnLst/>
              <a:rect l="l" t="t" r="r" b="b"/>
              <a:pathLst>
                <a:path w="4226" h="6751" extrusionOk="0">
                  <a:moveTo>
                    <a:pt x="1791" y="1"/>
                  </a:moveTo>
                  <a:cubicBezTo>
                    <a:pt x="1241" y="1"/>
                    <a:pt x="730" y="259"/>
                    <a:pt x="409" y="708"/>
                  </a:cubicBezTo>
                  <a:cubicBezTo>
                    <a:pt x="73" y="1212"/>
                    <a:pt x="1" y="1836"/>
                    <a:pt x="1" y="2412"/>
                  </a:cubicBezTo>
                  <a:cubicBezTo>
                    <a:pt x="1" y="2557"/>
                    <a:pt x="25" y="2701"/>
                    <a:pt x="25" y="2845"/>
                  </a:cubicBezTo>
                  <a:cubicBezTo>
                    <a:pt x="25" y="2989"/>
                    <a:pt x="121" y="3061"/>
                    <a:pt x="217" y="3085"/>
                  </a:cubicBezTo>
                  <a:cubicBezTo>
                    <a:pt x="289" y="3637"/>
                    <a:pt x="433" y="4165"/>
                    <a:pt x="649" y="4669"/>
                  </a:cubicBezTo>
                  <a:cubicBezTo>
                    <a:pt x="913" y="5293"/>
                    <a:pt x="1297" y="5917"/>
                    <a:pt x="1849" y="6325"/>
                  </a:cubicBezTo>
                  <a:cubicBezTo>
                    <a:pt x="2177" y="6593"/>
                    <a:pt x="2561" y="6751"/>
                    <a:pt x="2948" y="6751"/>
                  </a:cubicBezTo>
                  <a:cubicBezTo>
                    <a:pt x="3185" y="6751"/>
                    <a:pt x="3422" y="6692"/>
                    <a:pt x="3649" y="6565"/>
                  </a:cubicBezTo>
                  <a:lnTo>
                    <a:pt x="4225" y="1836"/>
                  </a:lnTo>
                  <a:cubicBezTo>
                    <a:pt x="3793" y="924"/>
                    <a:pt x="3049" y="132"/>
                    <a:pt x="1993" y="12"/>
                  </a:cubicBezTo>
                  <a:cubicBezTo>
                    <a:pt x="1925" y="4"/>
                    <a:pt x="1858" y="1"/>
                    <a:pt x="1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63"/>
            <p:cNvSpPr/>
            <p:nvPr/>
          </p:nvSpPr>
          <p:spPr>
            <a:xfrm>
              <a:off x="3221625" y="3952300"/>
              <a:ext cx="124850" cy="169225"/>
            </a:xfrm>
            <a:custGeom>
              <a:avLst/>
              <a:gdLst/>
              <a:ahLst/>
              <a:cxnLst/>
              <a:rect l="l" t="t" r="r" b="b"/>
              <a:pathLst>
                <a:path w="4994" h="6769" extrusionOk="0">
                  <a:moveTo>
                    <a:pt x="1767" y="0"/>
                  </a:moveTo>
                  <a:cubicBezTo>
                    <a:pt x="1218" y="0"/>
                    <a:pt x="708" y="261"/>
                    <a:pt x="409" y="732"/>
                  </a:cubicBezTo>
                  <a:cubicBezTo>
                    <a:pt x="73" y="1212"/>
                    <a:pt x="1" y="1860"/>
                    <a:pt x="1" y="2436"/>
                  </a:cubicBezTo>
                  <a:cubicBezTo>
                    <a:pt x="1" y="2580"/>
                    <a:pt x="1" y="2724"/>
                    <a:pt x="1" y="2868"/>
                  </a:cubicBezTo>
                  <a:cubicBezTo>
                    <a:pt x="25" y="2988"/>
                    <a:pt x="97" y="3084"/>
                    <a:pt x="193" y="3108"/>
                  </a:cubicBezTo>
                  <a:cubicBezTo>
                    <a:pt x="265" y="3636"/>
                    <a:pt x="409" y="4188"/>
                    <a:pt x="649" y="4668"/>
                  </a:cubicBezTo>
                  <a:cubicBezTo>
                    <a:pt x="913" y="5292"/>
                    <a:pt x="1297" y="5916"/>
                    <a:pt x="1825" y="6348"/>
                  </a:cubicBezTo>
                  <a:cubicBezTo>
                    <a:pt x="2147" y="6612"/>
                    <a:pt x="2532" y="6769"/>
                    <a:pt x="2925" y="6769"/>
                  </a:cubicBezTo>
                  <a:cubicBezTo>
                    <a:pt x="3176" y="6769"/>
                    <a:pt x="3430" y="6705"/>
                    <a:pt x="3673" y="6565"/>
                  </a:cubicBezTo>
                  <a:cubicBezTo>
                    <a:pt x="4993" y="5844"/>
                    <a:pt x="4849" y="4020"/>
                    <a:pt x="4537" y="2748"/>
                  </a:cubicBezTo>
                  <a:cubicBezTo>
                    <a:pt x="4201" y="1500"/>
                    <a:pt x="3361"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63"/>
            <p:cNvSpPr/>
            <p:nvPr/>
          </p:nvSpPr>
          <p:spPr>
            <a:xfrm>
              <a:off x="3391450" y="4130500"/>
              <a:ext cx="125425" cy="168825"/>
            </a:xfrm>
            <a:custGeom>
              <a:avLst/>
              <a:gdLst/>
              <a:ahLst/>
              <a:cxnLst/>
              <a:rect l="l" t="t" r="r" b="b"/>
              <a:pathLst>
                <a:path w="5017" h="6753" extrusionOk="0">
                  <a:moveTo>
                    <a:pt x="1767" y="1"/>
                  </a:moveTo>
                  <a:cubicBezTo>
                    <a:pt x="1222" y="1"/>
                    <a:pt x="729" y="262"/>
                    <a:pt x="408" y="733"/>
                  </a:cubicBezTo>
                  <a:cubicBezTo>
                    <a:pt x="72" y="1213"/>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8" y="6752"/>
                    <a:pt x="3434" y="6694"/>
                    <a:pt x="3673" y="6565"/>
                  </a:cubicBezTo>
                  <a:cubicBezTo>
                    <a:pt x="5017" y="5845"/>
                    <a:pt x="4873" y="3997"/>
                    <a:pt x="4537" y="2749"/>
                  </a:cubicBezTo>
                  <a:cubicBezTo>
                    <a:pt x="4225" y="1501"/>
                    <a:pt x="3385" y="181"/>
                    <a:pt x="1968" y="13"/>
                  </a:cubicBezTo>
                  <a:cubicBezTo>
                    <a:pt x="1901" y="5"/>
                    <a:pt x="1834"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63"/>
            <p:cNvSpPr/>
            <p:nvPr/>
          </p:nvSpPr>
          <p:spPr>
            <a:xfrm>
              <a:off x="3404050" y="3892275"/>
              <a:ext cx="125425" cy="168825"/>
            </a:xfrm>
            <a:custGeom>
              <a:avLst/>
              <a:gdLst/>
              <a:ahLst/>
              <a:cxnLst/>
              <a:rect l="l" t="t" r="r" b="b"/>
              <a:pathLst>
                <a:path w="5017" h="6753" extrusionOk="0">
                  <a:moveTo>
                    <a:pt x="1791" y="1"/>
                  </a:moveTo>
                  <a:cubicBezTo>
                    <a:pt x="1241" y="1"/>
                    <a:pt x="732" y="262"/>
                    <a:pt x="432" y="733"/>
                  </a:cubicBezTo>
                  <a:cubicBezTo>
                    <a:pt x="96" y="1213"/>
                    <a:pt x="0" y="1861"/>
                    <a:pt x="24" y="2437"/>
                  </a:cubicBezTo>
                  <a:cubicBezTo>
                    <a:pt x="24" y="2581"/>
                    <a:pt x="24" y="2725"/>
                    <a:pt x="24" y="2869"/>
                  </a:cubicBezTo>
                  <a:cubicBezTo>
                    <a:pt x="24" y="2989"/>
                    <a:pt x="120" y="3061"/>
                    <a:pt x="216" y="3085"/>
                  </a:cubicBezTo>
                  <a:cubicBezTo>
                    <a:pt x="288" y="3637"/>
                    <a:pt x="432" y="4165"/>
                    <a:pt x="648" y="4669"/>
                  </a:cubicBezTo>
                  <a:cubicBezTo>
                    <a:pt x="936" y="5293"/>
                    <a:pt x="1320" y="5917"/>
                    <a:pt x="1848" y="6349"/>
                  </a:cubicBezTo>
                  <a:cubicBezTo>
                    <a:pt x="2174" y="6601"/>
                    <a:pt x="2564" y="6752"/>
                    <a:pt x="2961" y="6752"/>
                  </a:cubicBezTo>
                  <a:cubicBezTo>
                    <a:pt x="3208" y="6752"/>
                    <a:pt x="3458" y="6694"/>
                    <a:pt x="3697" y="6565"/>
                  </a:cubicBezTo>
                  <a:cubicBezTo>
                    <a:pt x="5017" y="5845"/>
                    <a:pt x="4873" y="4021"/>
                    <a:pt x="4561" y="2749"/>
                  </a:cubicBezTo>
                  <a:cubicBezTo>
                    <a:pt x="4225" y="1501"/>
                    <a:pt x="3385" y="181"/>
                    <a:pt x="1993" y="13"/>
                  </a:cubicBezTo>
                  <a:cubicBezTo>
                    <a:pt x="1925" y="5"/>
                    <a:pt x="1857" y="1"/>
                    <a:pt x="1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63"/>
            <p:cNvSpPr/>
            <p:nvPr/>
          </p:nvSpPr>
          <p:spPr>
            <a:xfrm>
              <a:off x="3447250" y="3740175"/>
              <a:ext cx="1825" cy="10825"/>
            </a:xfrm>
            <a:custGeom>
              <a:avLst/>
              <a:gdLst/>
              <a:ahLst/>
              <a:cxnLst/>
              <a:rect l="l" t="t" r="r" b="b"/>
              <a:pathLst>
                <a:path w="73" h="433" extrusionOk="0">
                  <a:moveTo>
                    <a:pt x="48" y="0"/>
                  </a:moveTo>
                  <a:cubicBezTo>
                    <a:pt x="24" y="144"/>
                    <a:pt x="0" y="288"/>
                    <a:pt x="0" y="432"/>
                  </a:cubicBezTo>
                  <a:lnTo>
                    <a:pt x="24" y="432"/>
                  </a:lnTo>
                  <a:cubicBezTo>
                    <a:pt x="24" y="360"/>
                    <a:pt x="24" y="312"/>
                    <a:pt x="24" y="264"/>
                  </a:cubicBezTo>
                  <a:cubicBezTo>
                    <a:pt x="48" y="168"/>
                    <a:pt x="48" y="96"/>
                    <a:pt x="72" y="24"/>
                  </a:cubicBezTo>
                  <a:cubicBezTo>
                    <a:pt x="72" y="24"/>
                    <a:pt x="72" y="0"/>
                    <a:pt x="48" y="0"/>
                  </a:cubicBezTo>
                  <a:close/>
                </a:path>
              </a:pathLst>
            </a:custGeom>
            <a:solidFill>
              <a:srgbClr val="9A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63"/>
            <p:cNvSpPr/>
            <p:nvPr/>
          </p:nvSpPr>
          <p:spPr>
            <a:xfrm>
              <a:off x="3452650" y="3777975"/>
              <a:ext cx="116425" cy="92875"/>
            </a:xfrm>
            <a:custGeom>
              <a:avLst/>
              <a:gdLst/>
              <a:ahLst/>
              <a:cxnLst/>
              <a:rect l="l" t="t" r="r" b="b"/>
              <a:pathLst>
                <a:path w="4657" h="3715" extrusionOk="0">
                  <a:moveTo>
                    <a:pt x="4369" y="0"/>
                  </a:moveTo>
                  <a:cubicBezTo>
                    <a:pt x="3529" y="192"/>
                    <a:pt x="2713" y="360"/>
                    <a:pt x="1873" y="432"/>
                  </a:cubicBezTo>
                  <a:cubicBezTo>
                    <a:pt x="1626" y="454"/>
                    <a:pt x="1341" y="475"/>
                    <a:pt x="1049" y="475"/>
                  </a:cubicBezTo>
                  <a:cubicBezTo>
                    <a:pt x="689" y="475"/>
                    <a:pt x="319" y="442"/>
                    <a:pt x="1" y="336"/>
                  </a:cubicBezTo>
                  <a:lnTo>
                    <a:pt x="1" y="336"/>
                  </a:lnTo>
                  <a:cubicBezTo>
                    <a:pt x="73" y="768"/>
                    <a:pt x="217" y="1224"/>
                    <a:pt x="409" y="1632"/>
                  </a:cubicBezTo>
                  <a:cubicBezTo>
                    <a:pt x="673" y="2256"/>
                    <a:pt x="1057" y="2880"/>
                    <a:pt x="1585" y="3288"/>
                  </a:cubicBezTo>
                  <a:cubicBezTo>
                    <a:pt x="1928" y="3557"/>
                    <a:pt x="2317" y="3714"/>
                    <a:pt x="2712" y="3714"/>
                  </a:cubicBezTo>
                  <a:cubicBezTo>
                    <a:pt x="2953" y="3714"/>
                    <a:pt x="3197" y="3656"/>
                    <a:pt x="3433" y="3529"/>
                  </a:cubicBezTo>
                  <a:cubicBezTo>
                    <a:pt x="4657" y="2856"/>
                    <a:pt x="4633" y="1224"/>
                    <a:pt x="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63"/>
            <p:cNvSpPr/>
            <p:nvPr/>
          </p:nvSpPr>
          <p:spPr>
            <a:xfrm>
              <a:off x="2998975" y="3718925"/>
              <a:ext cx="727400" cy="68675"/>
            </a:xfrm>
            <a:custGeom>
              <a:avLst/>
              <a:gdLst/>
              <a:ahLst/>
              <a:cxnLst/>
              <a:rect l="l" t="t" r="r" b="b"/>
              <a:pathLst>
                <a:path w="29096" h="2747" extrusionOk="0">
                  <a:moveTo>
                    <a:pt x="426" y="0"/>
                  </a:moveTo>
                  <a:cubicBezTo>
                    <a:pt x="173" y="0"/>
                    <a:pt x="1" y="390"/>
                    <a:pt x="290" y="514"/>
                  </a:cubicBezTo>
                  <a:cubicBezTo>
                    <a:pt x="1946" y="1354"/>
                    <a:pt x="3818" y="1618"/>
                    <a:pt x="5642" y="1858"/>
                  </a:cubicBezTo>
                  <a:cubicBezTo>
                    <a:pt x="7610" y="2146"/>
                    <a:pt x="9603" y="2338"/>
                    <a:pt x="11595" y="2506"/>
                  </a:cubicBezTo>
                  <a:cubicBezTo>
                    <a:pt x="13587" y="2650"/>
                    <a:pt x="15579" y="2722"/>
                    <a:pt x="17571" y="2746"/>
                  </a:cubicBezTo>
                  <a:cubicBezTo>
                    <a:pt x="19420" y="2746"/>
                    <a:pt x="21292" y="2746"/>
                    <a:pt x="23140" y="2554"/>
                  </a:cubicBezTo>
                  <a:cubicBezTo>
                    <a:pt x="24892" y="2362"/>
                    <a:pt x="26620" y="2002"/>
                    <a:pt x="28229" y="1234"/>
                  </a:cubicBezTo>
                  <a:cubicBezTo>
                    <a:pt x="28421" y="1138"/>
                    <a:pt x="28637" y="1042"/>
                    <a:pt x="28829" y="922"/>
                  </a:cubicBezTo>
                  <a:cubicBezTo>
                    <a:pt x="29095" y="778"/>
                    <a:pt x="28924" y="407"/>
                    <a:pt x="28673" y="407"/>
                  </a:cubicBezTo>
                  <a:cubicBezTo>
                    <a:pt x="28631" y="407"/>
                    <a:pt x="28586" y="418"/>
                    <a:pt x="28541" y="442"/>
                  </a:cubicBezTo>
                  <a:cubicBezTo>
                    <a:pt x="27028" y="1282"/>
                    <a:pt x="25348" y="1714"/>
                    <a:pt x="23644" y="1930"/>
                  </a:cubicBezTo>
                  <a:cubicBezTo>
                    <a:pt x="21868" y="2170"/>
                    <a:pt x="20068" y="2194"/>
                    <a:pt x="18268" y="2194"/>
                  </a:cubicBezTo>
                  <a:cubicBezTo>
                    <a:pt x="16299" y="2170"/>
                    <a:pt x="14331" y="2122"/>
                    <a:pt x="12363" y="1978"/>
                  </a:cubicBezTo>
                  <a:cubicBezTo>
                    <a:pt x="10419" y="1858"/>
                    <a:pt x="8474" y="1666"/>
                    <a:pt x="6530" y="1426"/>
                  </a:cubicBezTo>
                  <a:cubicBezTo>
                    <a:pt x="5594" y="1306"/>
                    <a:pt x="4658" y="1186"/>
                    <a:pt x="3722" y="1018"/>
                  </a:cubicBezTo>
                  <a:cubicBezTo>
                    <a:pt x="2858" y="850"/>
                    <a:pt x="1970" y="634"/>
                    <a:pt x="1130" y="298"/>
                  </a:cubicBezTo>
                  <a:cubicBezTo>
                    <a:pt x="938" y="226"/>
                    <a:pt x="746" y="130"/>
                    <a:pt x="554" y="34"/>
                  </a:cubicBezTo>
                  <a:cubicBezTo>
                    <a:pt x="510" y="10"/>
                    <a:pt x="467" y="0"/>
                    <a:pt x="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1" name="Google Shape;4341;p63"/>
          <p:cNvSpPr/>
          <p:nvPr/>
        </p:nvSpPr>
        <p:spPr>
          <a:xfrm rot="-4530513" flipH="1">
            <a:off x="414882" y="743889"/>
            <a:ext cx="4482596" cy="3915549"/>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63"/>
          <p:cNvSpPr txBox="1">
            <a:spLocks noGrp="1"/>
          </p:cNvSpPr>
          <p:nvPr>
            <p:ph type="title"/>
          </p:nvPr>
        </p:nvSpPr>
        <p:spPr>
          <a:xfrm>
            <a:off x="2966597" y="1903328"/>
            <a:ext cx="6102556" cy="67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III. TỔNG KẾT</a:t>
            </a:r>
            <a:endParaRPr dirty="0"/>
          </a:p>
        </p:txBody>
      </p:sp>
    </p:spTree>
    <p:extLst>
      <p:ext uri="{BB962C8B-B14F-4D97-AF65-F5344CB8AC3E}">
        <p14:creationId xmlns:p14="http://schemas.microsoft.com/office/powerpoint/2010/main" val="132395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32"/>
                                        </p:tgtEl>
                                        <p:attrNameLst>
                                          <p:attrName>style.visibility</p:attrName>
                                        </p:attrNameLst>
                                      </p:cBhvr>
                                      <p:to>
                                        <p:strVal val="visible"/>
                                      </p:to>
                                    </p:set>
                                    <p:anim calcmode="lin" valueType="num">
                                      <p:cBhvr additive="base">
                                        <p:cTn id="7" dur="500"/>
                                        <p:tgtEl>
                                          <p:spTgt spid="42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78"/>
        <p:cNvGrpSpPr/>
        <p:nvPr/>
      </p:nvGrpSpPr>
      <p:grpSpPr>
        <a:xfrm>
          <a:off x="0" y="0"/>
          <a:ext cx="0" cy="0"/>
          <a:chOff x="0" y="0"/>
          <a:chExt cx="0" cy="0"/>
        </a:xfrm>
      </p:grpSpPr>
      <p:sp>
        <p:nvSpPr>
          <p:cNvPr id="4579" name="Google Shape;4579;p72"/>
          <p:cNvSpPr txBox="1">
            <a:spLocks noGrp="1"/>
          </p:cNvSpPr>
          <p:nvPr>
            <p:ph type="title"/>
          </p:nvPr>
        </p:nvSpPr>
        <p:spPr>
          <a:xfrm>
            <a:off x="1393075" y="519400"/>
            <a:ext cx="6357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1. </a:t>
            </a:r>
            <a:r>
              <a:rPr lang="en" dirty="0" err="1"/>
              <a:t>Nghệ</a:t>
            </a:r>
            <a:r>
              <a:rPr lang="en" dirty="0"/>
              <a:t> </a:t>
            </a:r>
            <a:r>
              <a:rPr lang="en" dirty="0" err="1"/>
              <a:t>thuật</a:t>
            </a:r>
            <a:endParaRPr dirty="0">
              <a:solidFill>
                <a:schemeClr val="dk2"/>
              </a:solidFill>
            </a:endParaRPr>
          </a:p>
        </p:txBody>
      </p:sp>
      <p:sp>
        <p:nvSpPr>
          <p:cNvPr id="4580" name="Google Shape;4580;p72"/>
          <p:cNvSpPr/>
          <p:nvPr/>
        </p:nvSpPr>
        <p:spPr>
          <a:xfrm>
            <a:off x="711093" y="1261674"/>
            <a:ext cx="2484600" cy="1190100"/>
          </a:xfrm>
          <a:prstGeom prst="roundRect">
            <a:avLst>
              <a:gd name="adj" fmla="val 16963"/>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lt2"/>
              </a:solidFill>
              <a:latin typeface="Poppins"/>
              <a:ea typeface="Poppins"/>
              <a:cs typeface="Poppins"/>
              <a:sym typeface="Poppins"/>
            </a:endParaRPr>
          </a:p>
        </p:txBody>
      </p:sp>
      <p:sp>
        <p:nvSpPr>
          <p:cNvPr id="4582" name="Google Shape;4582;p72"/>
          <p:cNvSpPr/>
          <p:nvPr/>
        </p:nvSpPr>
        <p:spPr>
          <a:xfrm>
            <a:off x="3275416" y="1256766"/>
            <a:ext cx="2484600" cy="1190100"/>
          </a:xfrm>
          <a:prstGeom prst="roundRect">
            <a:avLst>
              <a:gd name="adj" fmla="val 16963"/>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lt2"/>
              </a:solidFill>
              <a:latin typeface="Poppins"/>
              <a:ea typeface="Poppins"/>
              <a:cs typeface="Poppins"/>
              <a:sym typeface="Poppins"/>
            </a:endParaRPr>
          </a:p>
        </p:txBody>
      </p:sp>
      <p:sp>
        <p:nvSpPr>
          <p:cNvPr id="4584" name="Google Shape;4584;p72"/>
          <p:cNvSpPr/>
          <p:nvPr/>
        </p:nvSpPr>
        <p:spPr>
          <a:xfrm>
            <a:off x="6010372" y="1155763"/>
            <a:ext cx="2819193" cy="2469039"/>
          </a:xfrm>
          <a:prstGeom prst="roundRect">
            <a:avLst>
              <a:gd name="adj" fmla="val 16963"/>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lt2"/>
              </a:solidFill>
              <a:latin typeface="Poppins"/>
              <a:ea typeface="Poppins"/>
              <a:cs typeface="Poppins"/>
              <a:sym typeface="Poppins"/>
            </a:endParaRPr>
          </a:p>
        </p:txBody>
      </p:sp>
      <p:sp>
        <p:nvSpPr>
          <p:cNvPr id="4586" name="Google Shape;4586;p72"/>
          <p:cNvSpPr/>
          <p:nvPr/>
        </p:nvSpPr>
        <p:spPr>
          <a:xfrm>
            <a:off x="2798707" y="2661370"/>
            <a:ext cx="2959804" cy="1555646"/>
          </a:xfrm>
          <a:prstGeom prst="roundRect">
            <a:avLst>
              <a:gd name="adj" fmla="val 16963"/>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lt2"/>
              </a:solidFill>
              <a:latin typeface="Poppins"/>
              <a:ea typeface="Poppins"/>
              <a:cs typeface="Poppins"/>
              <a:sym typeface="Poppins"/>
            </a:endParaRPr>
          </a:p>
        </p:txBody>
      </p:sp>
      <p:grpSp>
        <p:nvGrpSpPr>
          <p:cNvPr id="4590" name="Google Shape;4590;p72"/>
          <p:cNvGrpSpPr/>
          <p:nvPr/>
        </p:nvGrpSpPr>
        <p:grpSpPr>
          <a:xfrm>
            <a:off x="435750" y="2765048"/>
            <a:ext cx="1292421" cy="1838887"/>
            <a:chOff x="-56150" y="3241775"/>
            <a:chExt cx="957065" cy="1361735"/>
          </a:xfrm>
        </p:grpSpPr>
        <p:sp>
          <p:nvSpPr>
            <p:cNvPr id="4591" name="Google Shape;4591;p72"/>
            <p:cNvSpPr/>
            <p:nvPr/>
          </p:nvSpPr>
          <p:spPr>
            <a:xfrm>
              <a:off x="112024" y="3241775"/>
              <a:ext cx="220910" cy="905068"/>
            </a:xfrm>
            <a:custGeom>
              <a:avLst/>
              <a:gdLst/>
              <a:ahLst/>
              <a:cxnLst/>
              <a:rect l="l" t="t" r="r" b="b"/>
              <a:pathLst>
                <a:path w="4206" h="17232" extrusionOk="0">
                  <a:moveTo>
                    <a:pt x="2669" y="0"/>
                  </a:moveTo>
                  <a:cubicBezTo>
                    <a:pt x="2563" y="0"/>
                    <a:pt x="2458" y="75"/>
                    <a:pt x="2458" y="208"/>
                  </a:cubicBezTo>
                  <a:cubicBezTo>
                    <a:pt x="2462" y="1626"/>
                    <a:pt x="2293" y="3965"/>
                    <a:pt x="1440" y="6937"/>
                  </a:cubicBezTo>
                  <a:cubicBezTo>
                    <a:pt x="0" y="11958"/>
                    <a:pt x="1197" y="17048"/>
                    <a:pt x="1197" y="17048"/>
                  </a:cubicBezTo>
                  <a:lnTo>
                    <a:pt x="4081" y="17232"/>
                  </a:lnTo>
                  <a:cubicBezTo>
                    <a:pt x="4081" y="17232"/>
                    <a:pt x="3853" y="9147"/>
                    <a:pt x="4063" y="6482"/>
                  </a:cubicBezTo>
                  <a:cubicBezTo>
                    <a:pt x="4206" y="4712"/>
                    <a:pt x="3412" y="1864"/>
                    <a:pt x="2866" y="145"/>
                  </a:cubicBezTo>
                  <a:cubicBezTo>
                    <a:pt x="2834" y="46"/>
                    <a:pt x="2751" y="0"/>
                    <a:pt x="2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72"/>
            <p:cNvSpPr/>
            <p:nvPr/>
          </p:nvSpPr>
          <p:spPr>
            <a:xfrm>
              <a:off x="171059" y="3616673"/>
              <a:ext cx="151790" cy="83616"/>
            </a:xfrm>
            <a:custGeom>
              <a:avLst/>
              <a:gdLst/>
              <a:ahLst/>
              <a:cxnLst/>
              <a:rect l="l" t="t" r="r" b="b"/>
              <a:pathLst>
                <a:path w="2890" h="1592" extrusionOk="0">
                  <a:moveTo>
                    <a:pt x="261" y="0"/>
                  </a:moveTo>
                  <a:cubicBezTo>
                    <a:pt x="160" y="371"/>
                    <a:pt x="73" y="739"/>
                    <a:pt x="0" y="1105"/>
                  </a:cubicBezTo>
                  <a:cubicBezTo>
                    <a:pt x="591" y="1229"/>
                    <a:pt x="1183" y="1376"/>
                    <a:pt x="1779" y="1472"/>
                  </a:cubicBezTo>
                  <a:cubicBezTo>
                    <a:pt x="2119" y="1527"/>
                    <a:pt x="2490" y="1582"/>
                    <a:pt x="2856" y="1592"/>
                  </a:cubicBezTo>
                  <a:cubicBezTo>
                    <a:pt x="2866" y="1128"/>
                    <a:pt x="2875" y="697"/>
                    <a:pt x="2889" y="312"/>
                  </a:cubicBezTo>
                  <a:cubicBezTo>
                    <a:pt x="2013" y="229"/>
                    <a:pt x="1137" y="110"/>
                    <a:pt x="2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72"/>
            <p:cNvSpPr/>
            <p:nvPr/>
          </p:nvSpPr>
          <p:spPr>
            <a:xfrm>
              <a:off x="224001" y="3241775"/>
              <a:ext cx="92755" cy="220069"/>
            </a:xfrm>
            <a:custGeom>
              <a:avLst/>
              <a:gdLst/>
              <a:ahLst/>
              <a:cxnLst/>
              <a:rect l="l" t="t" r="r" b="b"/>
              <a:pathLst>
                <a:path w="1766" h="4190" extrusionOk="0">
                  <a:moveTo>
                    <a:pt x="537" y="0"/>
                  </a:moveTo>
                  <a:cubicBezTo>
                    <a:pt x="431" y="0"/>
                    <a:pt x="326" y="75"/>
                    <a:pt x="326" y="208"/>
                  </a:cubicBezTo>
                  <a:cubicBezTo>
                    <a:pt x="326" y="1098"/>
                    <a:pt x="262" y="2350"/>
                    <a:pt x="0" y="3891"/>
                  </a:cubicBezTo>
                  <a:cubicBezTo>
                    <a:pt x="60" y="3904"/>
                    <a:pt x="115" y="3914"/>
                    <a:pt x="175" y="3923"/>
                  </a:cubicBezTo>
                  <a:cubicBezTo>
                    <a:pt x="702" y="4020"/>
                    <a:pt x="1234" y="4111"/>
                    <a:pt x="1766" y="4189"/>
                  </a:cubicBezTo>
                  <a:cubicBezTo>
                    <a:pt x="1518" y="2763"/>
                    <a:pt x="1078" y="1227"/>
                    <a:pt x="734" y="145"/>
                  </a:cubicBezTo>
                  <a:cubicBezTo>
                    <a:pt x="702" y="46"/>
                    <a:pt x="619"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72"/>
            <p:cNvSpPr/>
            <p:nvPr/>
          </p:nvSpPr>
          <p:spPr>
            <a:xfrm>
              <a:off x="194378" y="3481273"/>
              <a:ext cx="133039" cy="115917"/>
            </a:xfrm>
            <a:custGeom>
              <a:avLst/>
              <a:gdLst/>
              <a:ahLst/>
              <a:cxnLst/>
              <a:rect l="l" t="t" r="r" b="b"/>
              <a:pathLst>
                <a:path w="2533" h="2207" extrusionOk="0">
                  <a:moveTo>
                    <a:pt x="445" y="0"/>
                  </a:moveTo>
                  <a:cubicBezTo>
                    <a:pt x="327" y="601"/>
                    <a:pt x="179" y="1243"/>
                    <a:pt x="1" y="1918"/>
                  </a:cubicBezTo>
                  <a:cubicBezTo>
                    <a:pt x="822" y="2023"/>
                    <a:pt x="1647" y="2129"/>
                    <a:pt x="2477" y="2206"/>
                  </a:cubicBezTo>
                  <a:cubicBezTo>
                    <a:pt x="2482" y="2106"/>
                    <a:pt x="2490" y="2009"/>
                    <a:pt x="2495" y="1922"/>
                  </a:cubicBezTo>
                  <a:cubicBezTo>
                    <a:pt x="2532" y="1454"/>
                    <a:pt x="2505" y="913"/>
                    <a:pt x="2431" y="335"/>
                  </a:cubicBezTo>
                  <a:cubicBezTo>
                    <a:pt x="2206" y="299"/>
                    <a:pt x="1977" y="262"/>
                    <a:pt x="1752" y="230"/>
                  </a:cubicBezTo>
                  <a:cubicBezTo>
                    <a:pt x="1317" y="157"/>
                    <a:pt x="881" y="79"/>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72"/>
            <p:cNvSpPr/>
            <p:nvPr/>
          </p:nvSpPr>
          <p:spPr>
            <a:xfrm>
              <a:off x="156825" y="3709847"/>
              <a:ext cx="164028" cy="75948"/>
            </a:xfrm>
            <a:custGeom>
              <a:avLst/>
              <a:gdLst/>
              <a:ahLst/>
              <a:cxnLst/>
              <a:rect l="l" t="t" r="r" b="b"/>
              <a:pathLst>
                <a:path w="3123" h="1446" extrusionOk="0">
                  <a:moveTo>
                    <a:pt x="147" y="0"/>
                  </a:moveTo>
                  <a:cubicBezTo>
                    <a:pt x="87" y="377"/>
                    <a:pt x="37" y="749"/>
                    <a:pt x="0" y="1115"/>
                  </a:cubicBezTo>
                  <a:cubicBezTo>
                    <a:pt x="1036" y="1244"/>
                    <a:pt x="2077" y="1372"/>
                    <a:pt x="3118" y="1445"/>
                  </a:cubicBezTo>
                  <a:cubicBezTo>
                    <a:pt x="3118" y="1120"/>
                    <a:pt x="3123" y="804"/>
                    <a:pt x="3123" y="491"/>
                  </a:cubicBezTo>
                  <a:cubicBezTo>
                    <a:pt x="2761" y="482"/>
                    <a:pt x="2399" y="436"/>
                    <a:pt x="2054" y="385"/>
                  </a:cubicBezTo>
                  <a:cubicBezTo>
                    <a:pt x="1412" y="294"/>
                    <a:pt x="784" y="138"/>
                    <a:pt x="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72"/>
            <p:cNvSpPr/>
            <p:nvPr/>
          </p:nvSpPr>
          <p:spPr>
            <a:xfrm>
              <a:off x="150523" y="3804070"/>
              <a:ext cx="170856" cy="86977"/>
            </a:xfrm>
            <a:custGeom>
              <a:avLst/>
              <a:gdLst/>
              <a:ahLst/>
              <a:cxnLst/>
              <a:rect l="l" t="t" r="r" b="b"/>
              <a:pathLst>
                <a:path w="3253" h="1656" extrusionOk="0">
                  <a:moveTo>
                    <a:pt x="61" y="0"/>
                  </a:moveTo>
                  <a:cubicBezTo>
                    <a:pt x="19" y="551"/>
                    <a:pt x="0" y="1087"/>
                    <a:pt x="0" y="1591"/>
                  </a:cubicBezTo>
                  <a:cubicBezTo>
                    <a:pt x="1083" y="1637"/>
                    <a:pt x="2170" y="1656"/>
                    <a:pt x="3253" y="1656"/>
                  </a:cubicBezTo>
                  <a:cubicBezTo>
                    <a:pt x="3247" y="1220"/>
                    <a:pt x="3243" y="780"/>
                    <a:pt x="3243" y="339"/>
                  </a:cubicBezTo>
                  <a:cubicBezTo>
                    <a:pt x="2180" y="261"/>
                    <a:pt x="1120" y="128"/>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72"/>
            <p:cNvSpPr/>
            <p:nvPr/>
          </p:nvSpPr>
          <p:spPr>
            <a:xfrm>
              <a:off x="151048" y="3923714"/>
              <a:ext cx="172011" cy="93070"/>
            </a:xfrm>
            <a:custGeom>
              <a:avLst/>
              <a:gdLst/>
              <a:ahLst/>
              <a:cxnLst/>
              <a:rect l="l" t="t" r="r" b="b"/>
              <a:pathLst>
                <a:path w="3275" h="1772" extrusionOk="0">
                  <a:moveTo>
                    <a:pt x="0" y="1"/>
                  </a:moveTo>
                  <a:lnTo>
                    <a:pt x="0" y="1"/>
                  </a:lnTo>
                  <a:cubicBezTo>
                    <a:pt x="13" y="648"/>
                    <a:pt x="55" y="1244"/>
                    <a:pt x="110" y="1771"/>
                  </a:cubicBezTo>
                  <a:cubicBezTo>
                    <a:pt x="128" y="1767"/>
                    <a:pt x="147" y="1762"/>
                    <a:pt x="165" y="1762"/>
                  </a:cubicBezTo>
                  <a:cubicBezTo>
                    <a:pt x="1207" y="1702"/>
                    <a:pt x="2242" y="1592"/>
                    <a:pt x="3275" y="1431"/>
                  </a:cubicBezTo>
                  <a:cubicBezTo>
                    <a:pt x="3265" y="1001"/>
                    <a:pt x="3260" y="542"/>
                    <a:pt x="3252" y="66"/>
                  </a:cubicBezTo>
                  <a:cubicBezTo>
                    <a:pt x="2170" y="61"/>
                    <a:pt x="1082" y="4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72"/>
            <p:cNvSpPr/>
            <p:nvPr/>
          </p:nvSpPr>
          <p:spPr>
            <a:xfrm>
              <a:off x="160607" y="4035007"/>
              <a:ext cx="165814" cy="111820"/>
            </a:xfrm>
            <a:custGeom>
              <a:avLst/>
              <a:gdLst/>
              <a:ahLst/>
              <a:cxnLst/>
              <a:rect l="l" t="t" r="r" b="b"/>
              <a:pathLst>
                <a:path w="3157" h="2129" extrusionOk="0">
                  <a:moveTo>
                    <a:pt x="3106" y="0"/>
                  </a:moveTo>
                  <a:cubicBezTo>
                    <a:pt x="2079" y="157"/>
                    <a:pt x="1042" y="267"/>
                    <a:pt x="1" y="326"/>
                  </a:cubicBezTo>
                  <a:cubicBezTo>
                    <a:pt x="130" y="1335"/>
                    <a:pt x="272" y="1945"/>
                    <a:pt x="272" y="1945"/>
                  </a:cubicBezTo>
                  <a:lnTo>
                    <a:pt x="3156" y="2129"/>
                  </a:lnTo>
                  <a:cubicBezTo>
                    <a:pt x="3156" y="2129"/>
                    <a:pt x="3129" y="1262"/>
                    <a:pt x="3106" y="0"/>
                  </a:cubicBezTo>
                  <a:close/>
                </a:path>
              </a:pathLst>
            </a:custGeom>
            <a:solidFill>
              <a:srgbClr val="264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72"/>
            <p:cNvSpPr/>
            <p:nvPr/>
          </p:nvSpPr>
          <p:spPr>
            <a:xfrm>
              <a:off x="484140" y="3310893"/>
              <a:ext cx="205468" cy="842671"/>
            </a:xfrm>
            <a:custGeom>
              <a:avLst/>
              <a:gdLst/>
              <a:ahLst/>
              <a:cxnLst/>
              <a:rect l="l" t="t" r="r" b="b"/>
              <a:pathLst>
                <a:path w="3912" h="16044" extrusionOk="0">
                  <a:moveTo>
                    <a:pt x="2481" y="1"/>
                  </a:moveTo>
                  <a:cubicBezTo>
                    <a:pt x="2383" y="1"/>
                    <a:pt x="2284" y="71"/>
                    <a:pt x="2284" y="195"/>
                  </a:cubicBezTo>
                  <a:cubicBezTo>
                    <a:pt x="2288" y="1511"/>
                    <a:pt x="2133" y="3689"/>
                    <a:pt x="1340" y="6459"/>
                  </a:cubicBezTo>
                  <a:cubicBezTo>
                    <a:pt x="0" y="11137"/>
                    <a:pt x="1115" y="15874"/>
                    <a:pt x="1115" y="15874"/>
                  </a:cubicBezTo>
                  <a:lnTo>
                    <a:pt x="3797" y="16044"/>
                  </a:lnTo>
                  <a:cubicBezTo>
                    <a:pt x="3797" y="16044"/>
                    <a:pt x="3582" y="8519"/>
                    <a:pt x="3780" y="6038"/>
                  </a:cubicBezTo>
                  <a:cubicBezTo>
                    <a:pt x="3912" y="4387"/>
                    <a:pt x="3174" y="1735"/>
                    <a:pt x="2665" y="135"/>
                  </a:cubicBezTo>
                  <a:cubicBezTo>
                    <a:pt x="2635" y="43"/>
                    <a:pt x="2558" y="1"/>
                    <a:pt x="2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72"/>
            <p:cNvSpPr/>
            <p:nvPr/>
          </p:nvSpPr>
          <p:spPr>
            <a:xfrm>
              <a:off x="600739" y="3310893"/>
              <a:ext cx="43856" cy="90916"/>
            </a:xfrm>
            <a:custGeom>
              <a:avLst/>
              <a:gdLst/>
              <a:ahLst/>
              <a:cxnLst/>
              <a:rect l="l" t="t" r="r" b="b"/>
              <a:pathLst>
                <a:path w="835" h="1731" extrusionOk="0">
                  <a:moveTo>
                    <a:pt x="261" y="1"/>
                  </a:moveTo>
                  <a:cubicBezTo>
                    <a:pt x="163" y="1"/>
                    <a:pt x="64" y="71"/>
                    <a:pt x="64" y="195"/>
                  </a:cubicBezTo>
                  <a:cubicBezTo>
                    <a:pt x="68" y="622"/>
                    <a:pt x="51" y="1136"/>
                    <a:pt x="0" y="1731"/>
                  </a:cubicBezTo>
                  <a:cubicBezTo>
                    <a:pt x="280" y="1635"/>
                    <a:pt x="559" y="1538"/>
                    <a:pt x="834" y="1438"/>
                  </a:cubicBezTo>
                  <a:cubicBezTo>
                    <a:pt x="701" y="961"/>
                    <a:pt x="569" y="516"/>
                    <a:pt x="445" y="135"/>
                  </a:cubicBezTo>
                  <a:cubicBezTo>
                    <a:pt x="415" y="43"/>
                    <a:pt x="338" y="1"/>
                    <a:pt x="2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72"/>
            <p:cNvSpPr/>
            <p:nvPr/>
          </p:nvSpPr>
          <p:spPr>
            <a:xfrm>
              <a:off x="588186" y="3417932"/>
              <a:ext cx="79046" cy="83826"/>
            </a:xfrm>
            <a:custGeom>
              <a:avLst/>
              <a:gdLst/>
              <a:ahLst/>
              <a:cxnLst/>
              <a:rect l="l" t="t" r="r" b="b"/>
              <a:pathLst>
                <a:path w="1505" h="1596" extrusionOk="0">
                  <a:moveTo>
                    <a:pt x="1234" y="0"/>
                  </a:moveTo>
                  <a:cubicBezTo>
                    <a:pt x="881" y="129"/>
                    <a:pt x="527" y="258"/>
                    <a:pt x="175" y="385"/>
                  </a:cubicBezTo>
                  <a:cubicBezTo>
                    <a:pt x="129" y="762"/>
                    <a:pt x="74" y="1170"/>
                    <a:pt x="0" y="1596"/>
                  </a:cubicBezTo>
                  <a:cubicBezTo>
                    <a:pt x="500" y="1441"/>
                    <a:pt x="1005" y="1289"/>
                    <a:pt x="1505" y="1143"/>
                  </a:cubicBezTo>
                  <a:cubicBezTo>
                    <a:pt x="1422" y="757"/>
                    <a:pt x="1335" y="372"/>
                    <a:pt x="1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72"/>
            <p:cNvSpPr/>
            <p:nvPr/>
          </p:nvSpPr>
          <p:spPr>
            <a:xfrm>
              <a:off x="563133" y="3510685"/>
              <a:ext cx="120014" cy="107461"/>
            </a:xfrm>
            <a:custGeom>
              <a:avLst/>
              <a:gdLst/>
              <a:ahLst/>
              <a:cxnLst/>
              <a:rect l="l" t="t" r="r" b="b"/>
              <a:pathLst>
                <a:path w="2285" h="2046" extrusionOk="0">
                  <a:moveTo>
                    <a:pt x="2105" y="1"/>
                  </a:moveTo>
                  <a:cubicBezTo>
                    <a:pt x="1518" y="174"/>
                    <a:pt x="932" y="353"/>
                    <a:pt x="350" y="537"/>
                  </a:cubicBezTo>
                  <a:cubicBezTo>
                    <a:pt x="253" y="1013"/>
                    <a:pt x="138" y="1518"/>
                    <a:pt x="1" y="2046"/>
                  </a:cubicBezTo>
                  <a:cubicBezTo>
                    <a:pt x="189" y="1995"/>
                    <a:pt x="377" y="1949"/>
                    <a:pt x="564" y="1904"/>
                  </a:cubicBezTo>
                  <a:cubicBezTo>
                    <a:pt x="1133" y="1752"/>
                    <a:pt x="1707" y="1601"/>
                    <a:pt x="2284" y="1453"/>
                  </a:cubicBezTo>
                  <a:cubicBezTo>
                    <a:pt x="2257" y="1000"/>
                    <a:pt x="2193" y="509"/>
                    <a:pt x="2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72"/>
            <p:cNvSpPr/>
            <p:nvPr/>
          </p:nvSpPr>
          <p:spPr>
            <a:xfrm>
              <a:off x="533984" y="3621453"/>
              <a:ext cx="149164" cy="119541"/>
            </a:xfrm>
            <a:custGeom>
              <a:avLst/>
              <a:gdLst/>
              <a:ahLst/>
              <a:cxnLst/>
              <a:rect l="l" t="t" r="r" b="b"/>
              <a:pathLst>
                <a:path w="2840" h="2276" extrusionOk="0">
                  <a:moveTo>
                    <a:pt x="2839" y="0"/>
                  </a:moveTo>
                  <a:cubicBezTo>
                    <a:pt x="2014" y="216"/>
                    <a:pt x="1189" y="436"/>
                    <a:pt x="363" y="643"/>
                  </a:cubicBezTo>
                  <a:cubicBezTo>
                    <a:pt x="211" y="1188"/>
                    <a:pt x="92" y="1734"/>
                    <a:pt x="1" y="2275"/>
                  </a:cubicBezTo>
                  <a:cubicBezTo>
                    <a:pt x="194" y="2261"/>
                    <a:pt x="391" y="2248"/>
                    <a:pt x="583" y="2234"/>
                  </a:cubicBezTo>
                  <a:cubicBezTo>
                    <a:pt x="1307" y="2184"/>
                    <a:pt x="2033" y="2138"/>
                    <a:pt x="2757" y="2110"/>
                  </a:cubicBezTo>
                  <a:cubicBezTo>
                    <a:pt x="2770" y="1312"/>
                    <a:pt x="2793" y="616"/>
                    <a:pt x="2831" y="125"/>
                  </a:cubicBezTo>
                  <a:cubicBezTo>
                    <a:pt x="2835" y="83"/>
                    <a:pt x="2835" y="42"/>
                    <a:pt x="2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72"/>
            <p:cNvSpPr/>
            <p:nvPr/>
          </p:nvSpPr>
          <p:spPr>
            <a:xfrm>
              <a:off x="521483" y="3765519"/>
              <a:ext cx="157095" cy="111768"/>
            </a:xfrm>
            <a:custGeom>
              <a:avLst/>
              <a:gdLst/>
              <a:ahLst/>
              <a:cxnLst/>
              <a:rect l="l" t="t" r="r" b="b"/>
              <a:pathLst>
                <a:path w="2991" h="2128" extrusionOk="0">
                  <a:moveTo>
                    <a:pt x="2991" y="0"/>
                  </a:moveTo>
                  <a:cubicBezTo>
                    <a:pt x="2041" y="41"/>
                    <a:pt x="1088" y="106"/>
                    <a:pt x="142" y="174"/>
                  </a:cubicBezTo>
                  <a:cubicBezTo>
                    <a:pt x="74" y="688"/>
                    <a:pt x="28" y="1188"/>
                    <a:pt x="0" y="1670"/>
                  </a:cubicBezTo>
                  <a:cubicBezTo>
                    <a:pt x="362" y="1734"/>
                    <a:pt x="724" y="1793"/>
                    <a:pt x="1088" y="1848"/>
                  </a:cubicBezTo>
                  <a:cubicBezTo>
                    <a:pt x="1720" y="1945"/>
                    <a:pt x="2358" y="2032"/>
                    <a:pt x="2991" y="2128"/>
                  </a:cubicBezTo>
                  <a:cubicBezTo>
                    <a:pt x="2986" y="1403"/>
                    <a:pt x="2986" y="679"/>
                    <a:pt x="2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72"/>
            <p:cNvSpPr/>
            <p:nvPr/>
          </p:nvSpPr>
          <p:spPr>
            <a:xfrm>
              <a:off x="519803" y="3886897"/>
              <a:ext cx="159721" cy="72796"/>
            </a:xfrm>
            <a:custGeom>
              <a:avLst/>
              <a:gdLst/>
              <a:ahLst/>
              <a:cxnLst/>
              <a:rect l="l" t="t" r="r" b="b"/>
              <a:pathLst>
                <a:path w="3041" h="1386" extrusionOk="0">
                  <a:moveTo>
                    <a:pt x="9" y="0"/>
                  </a:moveTo>
                  <a:cubicBezTo>
                    <a:pt x="0" y="386"/>
                    <a:pt x="0" y="757"/>
                    <a:pt x="9" y="1110"/>
                  </a:cubicBezTo>
                  <a:cubicBezTo>
                    <a:pt x="39" y="1099"/>
                    <a:pt x="69" y="1091"/>
                    <a:pt x="100" y="1091"/>
                  </a:cubicBezTo>
                  <a:cubicBezTo>
                    <a:pt x="108" y="1091"/>
                    <a:pt x="116" y="1091"/>
                    <a:pt x="123" y="1092"/>
                  </a:cubicBezTo>
                  <a:cubicBezTo>
                    <a:pt x="1096" y="1207"/>
                    <a:pt x="2068" y="1298"/>
                    <a:pt x="3040" y="1385"/>
                  </a:cubicBezTo>
                  <a:cubicBezTo>
                    <a:pt x="3036" y="1082"/>
                    <a:pt x="3031" y="775"/>
                    <a:pt x="3031" y="459"/>
                  </a:cubicBezTo>
                  <a:cubicBezTo>
                    <a:pt x="2022" y="303"/>
                    <a:pt x="1014" y="170"/>
                    <a:pt x="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72"/>
            <p:cNvSpPr/>
            <p:nvPr/>
          </p:nvSpPr>
          <p:spPr>
            <a:xfrm>
              <a:off x="538553" y="3988263"/>
              <a:ext cx="187926" cy="205310"/>
            </a:xfrm>
            <a:custGeom>
              <a:avLst/>
              <a:gdLst/>
              <a:ahLst/>
              <a:cxnLst/>
              <a:rect l="l" t="t" r="r" b="b"/>
              <a:pathLst>
                <a:path w="3578" h="3909" extrusionOk="0">
                  <a:moveTo>
                    <a:pt x="1" y="1"/>
                  </a:moveTo>
                  <a:cubicBezTo>
                    <a:pt x="115" y="2211"/>
                    <a:pt x="469" y="3711"/>
                    <a:pt x="469" y="3711"/>
                  </a:cubicBezTo>
                  <a:lnTo>
                    <a:pt x="3578" y="3908"/>
                  </a:lnTo>
                  <a:cubicBezTo>
                    <a:pt x="3578" y="3908"/>
                    <a:pt x="3536" y="2367"/>
                    <a:pt x="3504" y="367"/>
                  </a:cubicBezTo>
                  <a:cubicBezTo>
                    <a:pt x="2372" y="263"/>
                    <a:pt x="1239" y="162"/>
                    <a:pt x="107" y="28"/>
                  </a:cubicBezTo>
                  <a:cubicBezTo>
                    <a:pt x="69" y="24"/>
                    <a:pt x="37" y="1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72"/>
            <p:cNvSpPr/>
            <p:nvPr/>
          </p:nvSpPr>
          <p:spPr>
            <a:xfrm>
              <a:off x="4565" y="3512681"/>
              <a:ext cx="208672" cy="694137"/>
            </a:xfrm>
            <a:custGeom>
              <a:avLst/>
              <a:gdLst/>
              <a:ahLst/>
              <a:cxnLst/>
              <a:rect l="l" t="t" r="r" b="b"/>
              <a:pathLst>
                <a:path w="3973" h="13216" extrusionOk="0">
                  <a:moveTo>
                    <a:pt x="2284" y="1"/>
                  </a:moveTo>
                  <a:cubicBezTo>
                    <a:pt x="2199" y="1"/>
                    <a:pt x="2115" y="62"/>
                    <a:pt x="2115" y="168"/>
                  </a:cubicBezTo>
                  <a:cubicBezTo>
                    <a:pt x="2124" y="1242"/>
                    <a:pt x="1996" y="3218"/>
                    <a:pt x="1216" y="5892"/>
                  </a:cubicBezTo>
                  <a:cubicBezTo>
                    <a:pt x="0" y="10070"/>
                    <a:pt x="1592" y="13215"/>
                    <a:pt x="1592" y="13215"/>
                  </a:cubicBezTo>
                  <a:lnTo>
                    <a:pt x="3569" y="12972"/>
                  </a:lnTo>
                  <a:cubicBezTo>
                    <a:pt x="3569" y="12972"/>
                    <a:pt x="2569" y="8817"/>
                    <a:pt x="3380" y="6231"/>
                  </a:cubicBezTo>
                  <a:cubicBezTo>
                    <a:pt x="3972" y="4351"/>
                    <a:pt x="3009" y="1517"/>
                    <a:pt x="2436" y="105"/>
                  </a:cubicBezTo>
                  <a:cubicBezTo>
                    <a:pt x="2407" y="33"/>
                    <a:pt x="2345" y="1"/>
                    <a:pt x="2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72"/>
            <p:cNvSpPr/>
            <p:nvPr/>
          </p:nvSpPr>
          <p:spPr>
            <a:xfrm>
              <a:off x="84556" y="3650865"/>
              <a:ext cx="104782" cy="111348"/>
            </a:xfrm>
            <a:custGeom>
              <a:avLst/>
              <a:gdLst/>
              <a:ahLst/>
              <a:cxnLst/>
              <a:rect l="l" t="t" r="r" b="b"/>
              <a:pathLst>
                <a:path w="1995" h="2120" extrusionOk="0">
                  <a:moveTo>
                    <a:pt x="1738" y="1"/>
                  </a:moveTo>
                  <a:cubicBezTo>
                    <a:pt x="1734" y="1"/>
                    <a:pt x="1724" y="5"/>
                    <a:pt x="1720" y="5"/>
                  </a:cubicBezTo>
                  <a:cubicBezTo>
                    <a:pt x="1248" y="206"/>
                    <a:pt x="780" y="408"/>
                    <a:pt x="312" y="615"/>
                  </a:cubicBezTo>
                  <a:cubicBezTo>
                    <a:pt x="234" y="1083"/>
                    <a:pt x="128" y="1582"/>
                    <a:pt x="1" y="2119"/>
                  </a:cubicBezTo>
                  <a:cubicBezTo>
                    <a:pt x="665" y="1880"/>
                    <a:pt x="1330" y="1642"/>
                    <a:pt x="1995" y="1408"/>
                  </a:cubicBezTo>
                  <a:cubicBezTo>
                    <a:pt x="1940" y="936"/>
                    <a:pt x="1853" y="458"/>
                    <a:pt x="17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72"/>
            <p:cNvSpPr/>
            <p:nvPr/>
          </p:nvSpPr>
          <p:spPr>
            <a:xfrm>
              <a:off x="106247" y="3512681"/>
              <a:ext cx="62397" cy="137031"/>
            </a:xfrm>
            <a:custGeom>
              <a:avLst/>
              <a:gdLst/>
              <a:ahLst/>
              <a:cxnLst/>
              <a:rect l="l" t="t" r="r" b="b"/>
              <a:pathLst>
                <a:path w="1188" h="2609" extrusionOk="0">
                  <a:moveTo>
                    <a:pt x="348" y="1"/>
                  </a:moveTo>
                  <a:cubicBezTo>
                    <a:pt x="263" y="1"/>
                    <a:pt x="179" y="62"/>
                    <a:pt x="179" y="168"/>
                  </a:cubicBezTo>
                  <a:cubicBezTo>
                    <a:pt x="183" y="737"/>
                    <a:pt x="151" y="1563"/>
                    <a:pt x="0" y="2608"/>
                  </a:cubicBezTo>
                  <a:cubicBezTo>
                    <a:pt x="326" y="2471"/>
                    <a:pt x="646" y="2329"/>
                    <a:pt x="972" y="2191"/>
                  </a:cubicBezTo>
                  <a:cubicBezTo>
                    <a:pt x="1046" y="2158"/>
                    <a:pt x="1114" y="2131"/>
                    <a:pt x="1188" y="2099"/>
                  </a:cubicBezTo>
                  <a:cubicBezTo>
                    <a:pt x="968" y="1324"/>
                    <a:pt x="711" y="617"/>
                    <a:pt x="500" y="105"/>
                  </a:cubicBezTo>
                  <a:cubicBezTo>
                    <a:pt x="471" y="33"/>
                    <a:pt x="409"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72"/>
            <p:cNvSpPr/>
            <p:nvPr/>
          </p:nvSpPr>
          <p:spPr>
            <a:xfrm>
              <a:off x="56351" y="3754385"/>
              <a:ext cx="136401" cy="116652"/>
            </a:xfrm>
            <a:custGeom>
              <a:avLst/>
              <a:gdLst/>
              <a:ahLst/>
              <a:cxnLst/>
              <a:rect l="l" t="t" r="r" b="b"/>
              <a:pathLst>
                <a:path w="2597" h="2221" extrusionOk="0">
                  <a:moveTo>
                    <a:pt x="2574" y="1"/>
                  </a:moveTo>
                  <a:lnTo>
                    <a:pt x="2574" y="1"/>
                  </a:lnTo>
                  <a:cubicBezTo>
                    <a:pt x="1840" y="258"/>
                    <a:pt x="1105" y="524"/>
                    <a:pt x="372" y="790"/>
                  </a:cubicBezTo>
                  <a:cubicBezTo>
                    <a:pt x="326" y="955"/>
                    <a:pt x="280" y="1120"/>
                    <a:pt x="230" y="1290"/>
                  </a:cubicBezTo>
                  <a:cubicBezTo>
                    <a:pt x="138" y="1607"/>
                    <a:pt x="65" y="1918"/>
                    <a:pt x="0" y="2221"/>
                  </a:cubicBezTo>
                  <a:cubicBezTo>
                    <a:pt x="785" y="2079"/>
                    <a:pt x="1573" y="1950"/>
                    <a:pt x="2354" y="1789"/>
                  </a:cubicBezTo>
                  <a:cubicBezTo>
                    <a:pt x="2367" y="1734"/>
                    <a:pt x="2381" y="1679"/>
                    <a:pt x="2394" y="1629"/>
                  </a:cubicBezTo>
                  <a:cubicBezTo>
                    <a:pt x="2551" y="1139"/>
                    <a:pt x="2597" y="579"/>
                    <a:pt x="2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72"/>
            <p:cNvSpPr/>
            <p:nvPr/>
          </p:nvSpPr>
          <p:spPr>
            <a:xfrm>
              <a:off x="45007" y="3878441"/>
              <a:ext cx="127997" cy="85086"/>
            </a:xfrm>
            <a:custGeom>
              <a:avLst/>
              <a:gdLst/>
              <a:ahLst/>
              <a:cxnLst/>
              <a:rect l="l" t="t" r="r" b="b"/>
              <a:pathLst>
                <a:path w="2437" h="1620" extrusionOk="0">
                  <a:moveTo>
                    <a:pt x="2436" y="1"/>
                  </a:moveTo>
                  <a:cubicBezTo>
                    <a:pt x="1666" y="157"/>
                    <a:pt x="887" y="285"/>
                    <a:pt x="116" y="432"/>
                  </a:cubicBezTo>
                  <a:cubicBezTo>
                    <a:pt x="56" y="845"/>
                    <a:pt x="19" y="1239"/>
                    <a:pt x="1" y="1620"/>
                  </a:cubicBezTo>
                  <a:cubicBezTo>
                    <a:pt x="777" y="1391"/>
                    <a:pt x="1552" y="1156"/>
                    <a:pt x="2326" y="928"/>
                  </a:cubicBezTo>
                  <a:cubicBezTo>
                    <a:pt x="2345" y="611"/>
                    <a:pt x="2386" y="299"/>
                    <a:pt x="2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72"/>
            <p:cNvSpPr/>
            <p:nvPr/>
          </p:nvSpPr>
          <p:spPr>
            <a:xfrm>
              <a:off x="44534" y="3957486"/>
              <a:ext cx="121695" cy="77103"/>
            </a:xfrm>
            <a:custGeom>
              <a:avLst/>
              <a:gdLst/>
              <a:ahLst/>
              <a:cxnLst/>
              <a:rect l="l" t="t" r="r" b="b"/>
              <a:pathLst>
                <a:path w="2317" h="1468" extrusionOk="0">
                  <a:moveTo>
                    <a:pt x="2308" y="0"/>
                  </a:moveTo>
                  <a:lnTo>
                    <a:pt x="2308" y="0"/>
                  </a:lnTo>
                  <a:cubicBezTo>
                    <a:pt x="1537" y="229"/>
                    <a:pt x="767" y="458"/>
                    <a:pt x="1" y="688"/>
                  </a:cubicBezTo>
                  <a:cubicBezTo>
                    <a:pt x="1" y="959"/>
                    <a:pt x="15" y="1220"/>
                    <a:pt x="33" y="1467"/>
                  </a:cubicBezTo>
                  <a:cubicBezTo>
                    <a:pt x="799" y="1284"/>
                    <a:pt x="1556" y="1069"/>
                    <a:pt x="2317" y="853"/>
                  </a:cubicBezTo>
                  <a:cubicBezTo>
                    <a:pt x="2303" y="574"/>
                    <a:pt x="2303" y="289"/>
                    <a:pt x="2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72"/>
            <p:cNvSpPr/>
            <p:nvPr/>
          </p:nvSpPr>
          <p:spPr>
            <a:xfrm>
              <a:off x="49103" y="4031646"/>
              <a:ext cx="142914" cy="175163"/>
            </a:xfrm>
            <a:custGeom>
              <a:avLst/>
              <a:gdLst/>
              <a:ahLst/>
              <a:cxnLst/>
              <a:rect l="l" t="t" r="r" b="b"/>
              <a:pathLst>
                <a:path w="2721" h="3335" extrusionOk="0">
                  <a:moveTo>
                    <a:pt x="2262" y="0"/>
                  </a:moveTo>
                  <a:cubicBezTo>
                    <a:pt x="1510" y="216"/>
                    <a:pt x="758" y="428"/>
                    <a:pt x="1" y="606"/>
                  </a:cubicBezTo>
                  <a:cubicBezTo>
                    <a:pt x="217" y="2289"/>
                    <a:pt x="744" y="3334"/>
                    <a:pt x="744" y="3334"/>
                  </a:cubicBezTo>
                  <a:lnTo>
                    <a:pt x="2721" y="3091"/>
                  </a:lnTo>
                  <a:cubicBezTo>
                    <a:pt x="2721" y="3091"/>
                    <a:pt x="2382" y="1683"/>
                    <a:pt x="2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72"/>
            <p:cNvSpPr/>
            <p:nvPr/>
          </p:nvSpPr>
          <p:spPr>
            <a:xfrm>
              <a:off x="613501" y="3455222"/>
              <a:ext cx="228158" cy="758582"/>
            </a:xfrm>
            <a:custGeom>
              <a:avLst/>
              <a:gdLst/>
              <a:ahLst/>
              <a:cxnLst/>
              <a:rect l="l" t="t" r="r" b="b"/>
              <a:pathLst>
                <a:path w="4344" h="14443" extrusionOk="0">
                  <a:moveTo>
                    <a:pt x="1844" y="1"/>
                  </a:moveTo>
                  <a:cubicBezTo>
                    <a:pt x="1777" y="1"/>
                    <a:pt x="1709" y="37"/>
                    <a:pt x="1679" y="116"/>
                  </a:cubicBezTo>
                  <a:cubicBezTo>
                    <a:pt x="1055" y="1656"/>
                    <a:pt x="0" y="4757"/>
                    <a:pt x="646" y="6812"/>
                  </a:cubicBezTo>
                  <a:cubicBezTo>
                    <a:pt x="1531" y="9636"/>
                    <a:pt x="445" y="14176"/>
                    <a:pt x="445" y="14176"/>
                  </a:cubicBezTo>
                  <a:lnTo>
                    <a:pt x="2604" y="14442"/>
                  </a:lnTo>
                  <a:cubicBezTo>
                    <a:pt x="2604" y="14442"/>
                    <a:pt x="4343" y="11003"/>
                    <a:pt x="3013" y="6440"/>
                  </a:cubicBezTo>
                  <a:cubicBezTo>
                    <a:pt x="2160" y="3514"/>
                    <a:pt x="2018" y="1359"/>
                    <a:pt x="2027" y="185"/>
                  </a:cubicBezTo>
                  <a:cubicBezTo>
                    <a:pt x="2030" y="68"/>
                    <a:pt x="1937" y="1"/>
                    <a:pt x="18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72"/>
            <p:cNvSpPr/>
            <p:nvPr/>
          </p:nvSpPr>
          <p:spPr>
            <a:xfrm>
              <a:off x="636821" y="4058432"/>
              <a:ext cx="154469" cy="155362"/>
            </a:xfrm>
            <a:custGeom>
              <a:avLst/>
              <a:gdLst/>
              <a:ahLst/>
              <a:cxnLst/>
              <a:rect l="l" t="t" r="r" b="b"/>
              <a:pathLst>
                <a:path w="2941" h="2958" extrusionOk="0">
                  <a:moveTo>
                    <a:pt x="441" y="0"/>
                  </a:moveTo>
                  <a:cubicBezTo>
                    <a:pt x="281" y="1522"/>
                    <a:pt x="1" y="2691"/>
                    <a:pt x="1" y="2691"/>
                  </a:cubicBezTo>
                  <a:lnTo>
                    <a:pt x="2160" y="2957"/>
                  </a:lnTo>
                  <a:cubicBezTo>
                    <a:pt x="2160" y="2957"/>
                    <a:pt x="2689" y="1912"/>
                    <a:pt x="2941" y="206"/>
                  </a:cubicBezTo>
                  <a:cubicBezTo>
                    <a:pt x="2776" y="197"/>
                    <a:pt x="2615" y="193"/>
                    <a:pt x="2450" y="183"/>
                  </a:cubicBezTo>
                  <a:cubicBezTo>
                    <a:pt x="1781" y="142"/>
                    <a:pt x="1110" y="83"/>
                    <a:pt x="441" y="0"/>
                  </a:cubicBezTo>
                  <a:close/>
                </a:path>
              </a:pathLst>
            </a:custGeom>
            <a:solidFill>
              <a:srgbClr val="2B6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72"/>
            <p:cNvSpPr/>
            <p:nvPr/>
          </p:nvSpPr>
          <p:spPr>
            <a:xfrm>
              <a:off x="661191" y="3834848"/>
              <a:ext cx="136348" cy="116915"/>
            </a:xfrm>
            <a:custGeom>
              <a:avLst/>
              <a:gdLst/>
              <a:ahLst/>
              <a:cxnLst/>
              <a:rect l="l" t="t" r="r" b="b"/>
              <a:pathLst>
                <a:path w="2596" h="2226" extrusionOk="0">
                  <a:moveTo>
                    <a:pt x="2307" y="1"/>
                  </a:moveTo>
                  <a:cubicBezTo>
                    <a:pt x="1537" y="272"/>
                    <a:pt x="766" y="551"/>
                    <a:pt x="0" y="835"/>
                  </a:cubicBezTo>
                  <a:cubicBezTo>
                    <a:pt x="41" y="1193"/>
                    <a:pt x="69" y="1561"/>
                    <a:pt x="78" y="1931"/>
                  </a:cubicBezTo>
                  <a:cubicBezTo>
                    <a:pt x="917" y="2041"/>
                    <a:pt x="1757" y="2160"/>
                    <a:pt x="2596" y="2225"/>
                  </a:cubicBezTo>
                  <a:cubicBezTo>
                    <a:pt x="2568" y="1533"/>
                    <a:pt x="2481" y="785"/>
                    <a:pt x="2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72"/>
            <p:cNvSpPr/>
            <p:nvPr/>
          </p:nvSpPr>
          <p:spPr>
            <a:xfrm>
              <a:off x="676317" y="3455222"/>
              <a:ext cx="46062" cy="76210"/>
            </a:xfrm>
            <a:custGeom>
              <a:avLst/>
              <a:gdLst/>
              <a:ahLst/>
              <a:cxnLst/>
              <a:rect l="l" t="t" r="r" b="b"/>
              <a:pathLst>
                <a:path w="877" h="1451" extrusionOk="0">
                  <a:moveTo>
                    <a:pt x="648" y="1"/>
                  </a:moveTo>
                  <a:cubicBezTo>
                    <a:pt x="581" y="1"/>
                    <a:pt x="513" y="37"/>
                    <a:pt x="483" y="116"/>
                  </a:cubicBezTo>
                  <a:cubicBezTo>
                    <a:pt x="335" y="473"/>
                    <a:pt x="166" y="923"/>
                    <a:pt x="1" y="1419"/>
                  </a:cubicBezTo>
                  <a:cubicBezTo>
                    <a:pt x="295" y="1427"/>
                    <a:pt x="583" y="1436"/>
                    <a:pt x="877" y="1451"/>
                  </a:cubicBezTo>
                  <a:cubicBezTo>
                    <a:pt x="840" y="951"/>
                    <a:pt x="831" y="524"/>
                    <a:pt x="831" y="185"/>
                  </a:cubicBezTo>
                  <a:cubicBezTo>
                    <a:pt x="834" y="68"/>
                    <a:pt x="741" y="1"/>
                    <a:pt x="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72"/>
            <p:cNvSpPr/>
            <p:nvPr/>
          </p:nvSpPr>
          <p:spPr>
            <a:xfrm>
              <a:off x="646485" y="3561001"/>
              <a:ext cx="88921" cy="81725"/>
            </a:xfrm>
            <a:custGeom>
              <a:avLst/>
              <a:gdLst/>
              <a:ahLst/>
              <a:cxnLst/>
              <a:rect l="l" t="t" r="r" b="b"/>
              <a:pathLst>
                <a:path w="1693" h="1556" extrusionOk="0">
                  <a:moveTo>
                    <a:pt x="380" y="0"/>
                  </a:moveTo>
                  <a:cubicBezTo>
                    <a:pt x="234" y="491"/>
                    <a:pt x="101" y="1018"/>
                    <a:pt x="1" y="1555"/>
                  </a:cubicBezTo>
                  <a:cubicBezTo>
                    <a:pt x="564" y="1509"/>
                    <a:pt x="1129" y="1468"/>
                    <a:pt x="1692" y="1431"/>
                  </a:cubicBezTo>
                  <a:cubicBezTo>
                    <a:pt x="1605" y="927"/>
                    <a:pt x="1542" y="463"/>
                    <a:pt x="1500" y="38"/>
                  </a:cubicBezTo>
                  <a:cubicBezTo>
                    <a:pt x="1129" y="19"/>
                    <a:pt x="752" y="1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72"/>
            <p:cNvSpPr/>
            <p:nvPr/>
          </p:nvSpPr>
          <p:spPr>
            <a:xfrm>
              <a:off x="635403" y="3667252"/>
              <a:ext cx="118806" cy="99530"/>
            </a:xfrm>
            <a:custGeom>
              <a:avLst/>
              <a:gdLst/>
              <a:ahLst/>
              <a:cxnLst/>
              <a:rect l="l" t="t" r="r" b="b"/>
              <a:pathLst>
                <a:path w="2262" h="1895" extrusionOk="0">
                  <a:moveTo>
                    <a:pt x="2009" y="0"/>
                  </a:moveTo>
                  <a:cubicBezTo>
                    <a:pt x="1376" y="41"/>
                    <a:pt x="743" y="87"/>
                    <a:pt x="115" y="138"/>
                  </a:cubicBezTo>
                  <a:cubicBezTo>
                    <a:pt x="32" y="739"/>
                    <a:pt x="0" y="1340"/>
                    <a:pt x="55" y="1894"/>
                  </a:cubicBezTo>
                  <a:cubicBezTo>
                    <a:pt x="780" y="1609"/>
                    <a:pt x="1518" y="1376"/>
                    <a:pt x="2261" y="1156"/>
                  </a:cubicBezTo>
                  <a:cubicBezTo>
                    <a:pt x="2165" y="752"/>
                    <a:pt x="2083" y="367"/>
                    <a:pt x="20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72"/>
            <p:cNvSpPr/>
            <p:nvPr/>
          </p:nvSpPr>
          <p:spPr>
            <a:xfrm>
              <a:off x="643596" y="3758271"/>
              <a:ext cx="131044" cy="88921"/>
            </a:xfrm>
            <a:custGeom>
              <a:avLst/>
              <a:gdLst/>
              <a:ahLst/>
              <a:cxnLst/>
              <a:rect l="l" t="t" r="r" b="b"/>
              <a:pathLst>
                <a:path w="2495" h="1693" extrusionOk="0">
                  <a:moveTo>
                    <a:pt x="2252" y="1"/>
                  </a:moveTo>
                  <a:cubicBezTo>
                    <a:pt x="1491" y="230"/>
                    <a:pt x="738" y="468"/>
                    <a:pt x="1" y="762"/>
                  </a:cubicBezTo>
                  <a:cubicBezTo>
                    <a:pt x="18" y="858"/>
                    <a:pt x="46" y="949"/>
                    <a:pt x="73" y="1042"/>
                  </a:cubicBezTo>
                  <a:cubicBezTo>
                    <a:pt x="138" y="1248"/>
                    <a:pt x="193" y="1468"/>
                    <a:pt x="238" y="1692"/>
                  </a:cubicBezTo>
                  <a:cubicBezTo>
                    <a:pt x="986" y="1413"/>
                    <a:pt x="1743" y="1142"/>
                    <a:pt x="2495" y="877"/>
                  </a:cubicBezTo>
                  <a:cubicBezTo>
                    <a:pt x="2477" y="807"/>
                    <a:pt x="2458" y="739"/>
                    <a:pt x="2440" y="670"/>
                  </a:cubicBezTo>
                  <a:cubicBezTo>
                    <a:pt x="2371" y="441"/>
                    <a:pt x="2312" y="221"/>
                    <a:pt x="2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72"/>
            <p:cNvSpPr/>
            <p:nvPr/>
          </p:nvSpPr>
          <p:spPr>
            <a:xfrm>
              <a:off x="662872" y="3967570"/>
              <a:ext cx="135140" cy="70643"/>
            </a:xfrm>
            <a:custGeom>
              <a:avLst/>
              <a:gdLst/>
              <a:ahLst/>
              <a:cxnLst/>
              <a:rect l="l" t="t" r="r" b="b"/>
              <a:pathLst>
                <a:path w="2573" h="1345" extrusionOk="0">
                  <a:moveTo>
                    <a:pt x="51" y="1"/>
                  </a:moveTo>
                  <a:cubicBezTo>
                    <a:pt x="46" y="386"/>
                    <a:pt x="28" y="771"/>
                    <a:pt x="0" y="1138"/>
                  </a:cubicBezTo>
                  <a:cubicBezTo>
                    <a:pt x="624" y="1216"/>
                    <a:pt x="1252" y="1271"/>
                    <a:pt x="1885" y="1307"/>
                  </a:cubicBezTo>
                  <a:cubicBezTo>
                    <a:pt x="2096" y="1322"/>
                    <a:pt x="2307" y="1335"/>
                    <a:pt x="2517" y="1345"/>
                  </a:cubicBezTo>
                  <a:cubicBezTo>
                    <a:pt x="2545" y="1015"/>
                    <a:pt x="2568" y="666"/>
                    <a:pt x="2572" y="299"/>
                  </a:cubicBezTo>
                  <a:cubicBezTo>
                    <a:pt x="1729" y="230"/>
                    <a:pt x="890" y="115"/>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72"/>
            <p:cNvSpPr/>
            <p:nvPr/>
          </p:nvSpPr>
          <p:spPr>
            <a:xfrm>
              <a:off x="256774" y="3401335"/>
              <a:ext cx="178471" cy="773656"/>
            </a:xfrm>
            <a:custGeom>
              <a:avLst/>
              <a:gdLst/>
              <a:ahLst/>
              <a:cxnLst/>
              <a:rect l="l" t="t" r="r" b="b"/>
              <a:pathLst>
                <a:path w="3398" h="14730" extrusionOk="0">
                  <a:moveTo>
                    <a:pt x="2064" y="0"/>
                  </a:moveTo>
                  <a:cubicBezTo>
                    <a:pt x="1977" y="0"/>
                    <a:pt x="1890" y="57"/>
                    <a:pt x="1880" y="170"/>
                  </a:cubicBezTo>
                  <a:cubicBezTo>
                    <a:pt x="1775" y="1312"/>
                    <a:pt x="1546" y="2991"/>
                    <a:pt x="1069" y="5329"/>
                  </a:cubicBezTo>
                  <a:cubicBezTo>
                    <a:pt x="0" y="10539"/>
                    <a:pt x="940" y="14730"/>
                    <a:pt x="940" y="14730"/>
                  </a:cubicBezTo>
                  <a:lnTo>
                    <a:pt x="2848" y="14547"/>
                  </a:lnTo>
                  <a:cubicBezTo>
                    <a:pt x="3398" y="13061"/>
                    <a:pt x="3380" y="7099"/>
                    <a:pt x="3008" y="4953"/>
                  </a:cubicBezTo>
                  <a:cubicBezTo>
                    <a:pt x="2793" y="3724"/>
                    <a:pt x="2481" y="1683"/>
                    <a:pt x="2252" y="161"/>
                  </a:cubicBezTo>
                  <a:cubicBezTo>
                    <a:pt x="2234" y="53"/>
                    <a:pt x="2149" y="0"/>
                    <a:pt x="20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72"/>
            <p:cNvSpPr/>
            <p:nvPr/>
          </p:nvSpPr>
          <p:spPr>
            <a:xfrm>
              <a:off x="340599" y="3401335"/>
              <a:ext cx="52050" cy="126999"/>
            </a:xfrm>
            <a:custGeom>
              <a:avLst/>
              <a:gdLst/>
              <a:ahLst/>
              <a:cxnLst/>
              <a:rect l="l" t="t" r="r" b="b"/>
              <a:pathLst>
                <a:path w="991" h="2418" extrusionOk="0">
                  <a:moveTo>
                    <a:pt x="468" y="0"/>
                  </a:moveTo>
                  <a:cubicBezTo>
                    <a:pt x="381" y="0"/>
                    <a:pt x="294" y="57"/>
                    <a:pt x="284" y="170"/>
                  </a:cubicBezTo>
                  <a:cubicBezTo>
                    <a:pt x="229" y="766"/>
                    <a:pt x="142" y="1509"/>
                    <a:pt x="0" y="2417"/>
                  </a:cubicBezTo>
                  <a:cubicBezTo>
                    <a:pt x="330" y="2403"/>
                    <a:pt x="661" y="2385"/>
                    <a:pt x="991" y="2367"/>
                  </a:cubicBezTo>
                  <a:cubicBezTo>
                    <a:pt x="876" y="1609"/>
                    <a:pt x="756" y="834"/>
                    <a:pt x="656" y="161"/>
                  </a:cubicBezTo>
                  <a:cubicBezTo>
                    <a:pt x="638" y="53"/>
                    <a:pt x="553"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72"/>
            <p:cNvSpPr/>
            <p:nvPr/>
          </p:nvSpPr>
          <p:spPr>
            <a:xfrm>
              <a:off x="319590" y="3557639"/>
              <a:ext cx="93543" cy="94751"/>
            </a:xfrm>
            <a:custGeom>
              <a:avLst/>
              <a:gdLst/>
              <a:ahLst/>
              <a:cxnLst/>
              <a:rect l="l" t="t" r="r" b="b"/>
              <a:pathLst>
                <a:path w="1781" h="1804" extrusionOk="0">
                  <a:moveTo>
                    <a:pt x="1487" y="0"/>
                  </a:moveTo>
                  <a:cubicBezTo>
                    <a:pt x="1093" y="19"/>
                    <a:pt x="699" y="37"/>
                    <a:pt x="299" y="55"/>
                  </a:cubicBezTo>
                  <a:cubicBezTo>
                    <a:pt x="216" y="565"/>
                    <a:pt x="116" y="1115"/>
                    <a:pt x="1" y="1715"/>
                  </a:cubicBezTo>
                  <a:cubicBezTo>
                    <a:pt x="593" y="1757"/>
                    <a:pt x="1189" y="1784"/>
                    <a:pt x="1780" y="1803"/>
                  </a:cubicBezTo>
                  <a:cubicBezTo>
                    <a:pt x="1693" y="1289"/>
                    <a:pt x="1592" y="661"/>
                    <a:pt x="1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72"/>
            <p:cNvSpPr/>
            <p:nvPr/>
          </p:nvSpPr>
          <p:spPr>
            <a:xfrm>
              <a:off x="300577" y="3679489"/>
              <a:ext cx="124111" cy="80307"/>
            </a:xfrm>
            <a:custGeom>
              <a:avLst/>
              <a:gdLst/>
              <a:ahLst/>
              <a:cxnLst/>
              <a:rect l="l" t="t" r="r" b="b"/>
              <a:pathLst>
                <a:path w="2363" h="1529" extrusionOk="0">
                  <a:moveTo>
                    <a:pt x="239" y="0"/>
                  </a:moveTo>
                  <a:cubicBezTo>
                    <a:pt x="239" y="10"/>
                    <a:pt x="235" y="19"/>
                    <a:pt x="235" y="33"/>
                  </a:cubicBezTo>
                  <a:cubicBezTo>
                    <a:pt x="143" y="478"/>
                    <a:pt x="66" y="918"/>
                    <a:pt x="1" y="1349"/>
                  </a:cubicBezTo>
                  <a:cubicBezTo>
                    <a:pt x="790" y="1414"/>
                    <a:pt x="1579" y="1492"/>
                    <a:pt x="2363" y="1528"/>
                  </a:cubicBezTo>
                  <a:cubicBezTo>
                    <a:pt x="2331" y="991"/>
                    <a:pt x="2289" y="506"/>
                    <a:pt x="2239" y="97"/>
                  </a:cubicBezTo>
                  <a:cubicBezTo>
                    <a:pt x="1573" y="79"/>
                    <a:pt x="904" y="47"/>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72"/>
            <p:cNvSpPr/>
            <p:nvPr/>
          </p:nvSpPr>
          <p:spPr>
            <a:xfrm>
              <a:off x="290020" y="3782379"/>
              <a:ext cx="138029" cy="64813"/>
            </a:xfrm>
            <a:custGeom>
              <a:avLst/>
              <a:gdLst/>
              <a:ahLst/>
              <a:cxnLst/>
              <a:rect l="l" t="t" r="r" b="b"/>
              <a:pathLst>
                <a:path w="2628" h="1234" extrusionOk="0">
                  <a:moveTo>
                    <a:pt x="119" y="1"/>
                  </a:moveTo>
                  <a:cubicBezTo>
                    <a:pt x="68" y="422"/>
                    <a:pt x="28" y="835"/>
                    <a:pt x="0" y="1233"/>
                  </a:cubicBezTo>
                  <a:cubicBezTo>
                    <a:pt x="876" y="1188"/>
                    <a:pt x="1752" y="1146"/>
                    <a:pt x="2627" y="1110"/>
                  </a:cubicBezTo>
                  <a:cubicBezTo>
                    <a:pt x="2619" y="793"/>
                    <a:pt x="2610" y="486"/>
                    <a:pt x="2595" y="183"/>
                  </a:cubicBezTo>
                  <a:cubicBezTo>
                    <a:pt x="1770" y="147"/>
                    <a:pt x="945" y="60"/>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72"/>
            <p:cNvSpPr/>
            <p:nvPr/>
          </p:nvSpPr>
          <p:spPr>
            <a:xfrm>
              <a:off x="286134" y="3872663"/>
              <a:ext cx="142651" cy="69645"/>
            </a:xfrm>
            <a:custGeom>
              <a:avLst/>
              <a:gdLst/>
              <a:ahLst/>
              <a:cxnLst/>
              <a:rect l="l" t="t" r="r" b="b"/>
              <a:pathLst>
                <a:path w="2716" h="1326" extrusionOk="0">
                  <a:moveTo>
                    <a:pt x="2711" y="1"/>
                  </a:moveTo>
                  <a:cubicBezTo>
                    <a:pt x="1821" y="37"/>
                    <a:pt x="927" y="79"/>
                    <a:pt x="32" y="129"/>
                  </a:cubicBezTo>
                  <a:cubicBezTo>
                    <a:pt x="15" y="542"/>
                    <a:pt x="0" y="945"/>
                    <a:pt x="0" y="1326"/>
                  </a:cubicBezTo>
                  <a:cubicBezTo>
                    <a:pt x="900" y="1152"/>
                    <a:pt x="1808" y="1006"/>
                    <a:pt x="2716" y="872"/>
                  </a:cubicBezTo>
                  <a:cubicBezTo>
                    <a:pt x="2716" y="583"/>
                    <a:pt x="2716" y="295"/>
                    <a:pt x="2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72"/>
            <p:cNvSpPr/>
            <p:nvPr/>
          </p:nvSpPr>
          <p:spPr>
            <a:xfrm>
              <a:off x="286344" y="3950920"/>
              <a:ext cx="141968" cy="77208"/>
            </a:xfrm>
            <a:custGeom>
              <a:avLst/>
              <a:gdLst/>
              <a:ahLst/>
              <a:cxnLst/>
              <a:rect l="l" t="t" r="r" b="b"/>
              <a:pathLst>
                <a:path w="2703" h="1470" extrusionOk="0">
                  <a:moveTo>
                    <a:pt x="2703" y="1"/>
                  </a:moveTo>
                  <a:lnTo>
                    <a:pt x="2703" y="1"/>
                  </a:lnTo>
                  <a:cubicBezTo>
                    <a:pt x="1799" y="134"/>
                    <a:pt x="896" y="276"/>
                    <a:pt x="1" y="460"/>
                  </a:cubicBezTo>
                  <a:cubicBezTo>
                    <a:pt x="6" y="818"/>
                    <a:pt x="20" y="1152"/>
                    <a:pt x="38" y="1469"/>
                  </a:cubicBezTo>
                  <a:cubicBezTo>
                    <a:pt x="923" y="1285"/>
                    <a:pt x="1799" y="1078"/>
                    <a:pt x="2680" y="873"/>
                  </a:cubicBezTo>
                  <a:cubicBezTo>
                    <a:pt x="2689" y="589"/>
                    <a:pt x="2697" y="295"/>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72"/>
            <p:cNvSpPr/>
            <p:nvPr/>
          </p:nvSpPr>
          <p:spPr>
            <a:xfrm>
              <a:off x="290703" y="4030175"/>
              <a:ext cx="134720" cy="144805"/>
            </a:xfrm>
            <a:custGeom>
              <a:avLst/>
              <a:gdLst/>
              <a:ahLst/>
              <a:cxnLst/>
              <a:rect l="l" t="t" r="r" b="b"/>
              <a:pathLst>
                <a:path w="2565" h="2757" extrusionOk="0">
                  <a:moveTo>
                    <a:pt x="2565" y="1"/>
                  </a:moveTo>
                  <a:lnTo>
                    <a:pt x="2565" y="1"/>
                  </a:lnTo>
                  <a:cubicBezTo>
                    <a:pt x="1712" y="202"/>
                    <a:pt x="859" y="400"/>
                    <a:pt x="0" y="574"/>
                  </a:cubicBezTo>
                  <a:cubicBezTo>
                    <a:pt x="110" y="1941"/>
                    <a:pt x="294" y="2757"/>
                    <a:pt x="294" y="2757"/>
                  </a:cubicBezTo>
                  <a:lnTo>
                    <a:pt x="2202" y="2569"/>
                  </a:lnTo>
                  <a:cubicBezTo>
                    <a:pt x="2381" y="2092"/>
                    <a:pt x="2500" y="1138"/>
                    <a:pt x="2565" y="1"/>
                  </a:cubicBezTo>
                  <a:close/>
                </a:path>
              </a:pathLst>
            </a:custGeom>
            <a:solidFill>
              <a:srgbClr val="2B69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72"/>
            <p:cNvSpPr/>
            <p:nvPr/>
          </p:nvSpPr>
          <p:spPr>
            <a:xfrm>
              <a:off x="354044" y="3282006"/>
              <a:ext cx="207726" cy="900026"/>
            </a:xfrm>
            <a:custGeom>
              <a:avLst/>
              <a:gdLst/>
              <a:ahLst/>
              <a:cxnLst/>
              <a:rect l="l" t="t" r="r" b="b"/>
              <a:pathLst>
                <a:path w="3955" h="17136" extrusionOk="0">
                  <a:moveTo>
                    <a:pt x="2404" y="1"/>
                  </a:moveTo>
                  <a:cubicBezTo>
                    <a:pt x="2302" y="1"/>
                    <a:pt x="2200" y="66"/>
                    <a:pt x="2189" y="194"/>
                  </a:cubicBezTo>
                  <a:cubicBezTo>
                    <a:pt x="2064" y="1525"/>
                    <a:pt x="1804" y="3478"/>
                    <a:pt x="1243" y="6198"/>
                  </a:cubicBezTo>
                  <a:cubicBezTo>
                    <a:pt x="1" y="12256"/>
                    <a:pt x="1097" y="17135"/>
                    <a:pt x="1097" y="17135"/>
                  </a:cubicBezTo>
                  <a:lnTo>
                    <a:pt x="3317" y="16915"/>
                  </a:lnTo>
                  <a:cubicBezTo>
                    <a:pt x="3954" y="15190"/>
                    <a:pt x="3935" y="8256"/>
                    <a:pt x="3500" y="5758"/>
                  </a:cubicBezTo>
                  <a:cubicBezTo>
                    <a:pt x="3252" y="4331"/>
                    <a:pt x="2885" y="1955"/>
                    <a:pt x="2619" y="185"/>
                  </a:cubicBezTo>
                  <a:cubicBezTo>
                    <a:pt x="2601" y="62"/>
                    <a:pt x="2503" y="1"/>
                    <a:pt x="2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72"/>
            <p:cNvSpPr/>
            <p:nvPr/>
          </p:nvSpPr>
          <p:spPr>
            <a:xfrm>
              <a:off x="457880" y="3282006"/>
              <a:ext cx="46745" cy="105623"/>
            </a:xfrm>
            <a:custGeom>
              <a:avLst/>
              <a:gdLst/>
              <a:ahLst/>
              <a:cxnLst/>
              <a:rect l="l" t="t" r="r" b="b"/>
              <a:pathLst>
                <a:path w="890" h="2011" extrusionOk="0">
                  <a:moveTo>
                    <a:pt x="427" y="1"/>
                  </a:moveTo>
                  <a:cubicBezTo>
                    <a:pt x="325" y="1"/>
                    <a:pt x="223" y="66"/>
                    <a:pt x="212" y="194"/>
                  </a:cubicBezTo>
                  <a:cubicBezTo>
                    <a:pt x="166" y="708"/>
                    <a:pt x="97" y="1309"/>
                    <a:pt x="0" y="2010"/>
                  </a:cubicBezTo>
                  <a:cubicBezTo>
                    <a:pt x="299" y="1946"/>
                    <a:pt x="593" y="1878"/>
                    <a:pt x="890" y="1804"/>
                  </a:cubicBezTo>
                  <a:cubicBezTo>
                    <a:pt x="803" y="1240"/>
                    <a:pt x="716" y="689"/>
                    <a:pt x="642" y="185"/>
                  </a:cubicBezTo>
                  <a:cubicBezTo>
                    <a:pt x="624" y="62"/>
                    <a:pt x="526"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72"/>
            <p:cNvSpPr/>
            <p:nvPr/>
          </p:nvSpPr>
          <p:spPr>
            <a:xfrm>
              <a:off x="440548" y="3414098"/>
              <a:ext cx="78101" cy="81883"/>
            </a:xfrm>
            <a:custGeom>
              <a:avLst/>
              <a:gdLst/>
              <a:ahLst/>
              <a:cxnLst/>
              <a:rect l="l" t="t" r="r" b="b"/>
              <a:pathLst>
                <a:path w="1487" h="1559" extrusionOk="0">
                  <a:moveTo>
                    <a:pt x="1330" y="0"/>
                  </a:moveTo>
                  <a:cubicBezTo>
                    <a:pt x="959" y="87"/>
                    <a:pt x="587" y="170"/>
                    <a:pt x="220" y="252"/>
                  </a:cubicBezTo>
                  <a:cubicBezTo>
                    <a:pt x="157" y="656"/>
                    <a:pt x="83" y="1097"/>
                    <a:pt x="0" y="1559"/>
                  </a:cubicBezTo>
                  <a:cubicBezTo>
                    <a:pt x="500" y="1385"/>
                    <a:pt x="991" y="1188"/>
                    <a:pt x="1486" y="995"/>
                  </a:cubicBezTo>
                  <a:cubicBezTo>
                    <a:pt x="1431" y="670"/>
                    <a:pt x="1380" y="335"/>
                    <a:pt x="1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72"/>
            <p:cNvSpPr/>
            <p:nvPr/>
          </p:nvSpPr>
          <p:spPr>
            <a:xfrm>
              <a:off x="412869" y="3503490"/>
              <a:ext cx="127209" cy="138029"/>
            </a:xfrm>
            <a:custGeom>
              <a:avLst/>
              <a:gdLst/>
              <a:ahLst/>
              <a:cxnLst/>
              <a:rect l="l" t="t" r="r" b="b"/>
              <a:pathLst>
                <a:path w="2422" h="2628" extrusionOk="0">
                  <a:moveTo>
                    <a:pt x="2123" y="0"/>
                  </a:moveTo>
                  <a:cubicBezTo>
                    <a:pt x="1545" y="233"/>
                    <a:pt x="967" y="468"/>
                    <a:pt x="385" y="660"/>
                  </a:cubicBezTo>
                  <a:cubicBezTo>
                    <a:pt x="307" y="1078"/>
                    <a:pt x="220" y="1518"/>
                    <a:pt x="123" y="1981"/>
                  </a:cubicBezTo>
                  <a:cubicBezTo>
                    <a:pt x="78" y="2196"/>
                    <a:pt x="36" y="2411"/>
                    <a:pt x="0" y="2627"/>
                  </a:cubicBezTo>
                  <a:cubicBezTo>
                    <a:pt x="807" y="2361"/>
                    <a:pt x="1615" y="2086"/>
                    <a:pt x="2421" y="1816"/>
                  </a:cubicBezTo>
                  <a:cubicBezTo>
                    <a:pt x="2407" y="1719"/>
                    <a:pt x="2394" y="1628"/>
                    <a:pt x="2380" y="1541"/>
                  </a:cubicBezTo>
                  <a:cubicBezTo>
                    <a:pt x="2303" y="1105"/>
                    <a:pt x="2214" y="572"/>
                    <a:pt x="2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72"/>
            <p:cNvSpPr/>
            <p:nvPr/>
          </p:nvSpPr>
          <p:spPr>
            <a:xfrm>
              <a:off x="396955" y="3636632"/>
              <a:ext cx="156149" cy="146275"/>
            </a:xfrm>
            <a:custGeom>
              <a:avLst/>
              <a:gdLst/>
              <a:ahLst/>
              <a:cxnLst/>
              <a:rect l="l" t="t" r="r" b="b"/>
              <a:pathLst>
                <a:path w="2973" h="2785" extrusionOk="0">
                  <a:moveTo>
                    <a:pt x="2811" y="1"/>
                  </a:moveTo>
                  <a:cubicBezTo>
                    <a:pt x="1931" y="299"/>
                    <a:pt x="1055" y="596"/>
                    <a:pt x="170" y="886"/>
                  </a:cubicBezTo>
                  <a:cubicBezTo>
                    <a:pt x="102" y="1339"/>
                    <a:pt x="47" y="1779"/>
                    <a:pt x="0" y="2215"/>
                  </a:cubicBezTo>
                  <a:cubicBezTo>
                    <a:pt x="991" y="2422"/>
                    <a:pt x="1981" y="2615"/>
                    <a:pt x="2972" y="2784"/>
                  </a:cubicBezTo>
                  <a:cubicBezTo>
                    <a:pt x="2945" y="1757"/>
                    <a:pt x="2889" y="789"/>
                    <a:pt x="2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72"/>
            <p:cNvSpPr/>
            <p:nvPr/>
          </p:nvSpPr>
          <p:spPr>
            <a:xfrm>
              <a:off x="388971" y="3790310"/>
              <a:ext cx="165341" cy="109877"/>
            </a:xfrm>
            <a:custGeom>
              <a:avLst/>
              <a:gdLst/>
              <a:ahLst/>
              <a:cxnLst/>
              <a:rect l="l" t="t" r="r" b="b"/>
              <a:pathLst>
                <a:path w="3148" h="2092" extrusionOk="0">
                  <a:moveTo>
                    <a:pt x="89" y="0"/>
                  </a:moveTo>
                  <a:cubicBezTo>
                    <a:pt x="42" y="565"/>
                    <a:pt x="15" y="1105"/>
                    <a:pt x="0" y="1624"/>
                  </a:cubicBezTo>
                  <a:cubicBezTo>
                    <a:pt x="1046" y="1793"/>
                    <a:pt x="2092" y="1945"/>
                    <a:pt x="3143" y="2092"/>
                  </a:cubicBezTo>
                  <a:cubicBezTo>
                    <a:pt x="3147" y="1587"/>
                    <a:pt x="3147" y="1078"/>
                    <a:pt x="3143" y="578"/>
                  </a:cubicBezTo>
                  <a:cubicBezTo>
                    <a:pt x="2895" y="537"/>
                    <a:pt x="2647" y="496"/>
                    <a:pt x="2404" y="455"/>
                  </a:cubicBezTo>
                  <a:cubicBezTo>
                    <a:pt x="1629" y="317"/>
                    <a:pt x="859" y="165"/>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72"/>
            <p:cNvSpPr/>
            <p:nvPr/>
          </p:nvSpPr>
          <p:spPr>
            <a:xfrm>
              <a:off x="388288" y="3913157"/>
              <a:ext cx="165026" cy="97849"/>
            </a:xfrm>
            <a:custGeom>
              <a:avLst/>
              <a:gdLst/>
              <a:ahLst/>
              <a:cxnLst/>
              <a:rect l="l" t="t" r="r" b="b"/>
              <a:pathLst>
                <a:path w="3142" h="1863" extrusionOk="0">
                  <a:moveTo>
                    <a:pt x="0" y="0"/>
                  </a:moveTo>
                  <a:cubicBezTo>
                    <a:pt x="0" y="675"/>
                    <a:pt x="19" y="1298"/>
                    <a:pt x="51" y="1862"/>
                  </a:cubicBezTo>
                  <a:cubicBezTo>
                    <a:pt x="1069" y="1789"/>
                    <a:pt x="2083" y="1702"/>
                    <a:pt x="3101" y="1615"/>
                  </a:cubicBezTo>
                  <a:cubicBezTo>
                    <a:pt x="3118" y="1243"/>
                    <a:pt x="3133" y="858"/>
                    <a:pt x="3141" y="464"/>
                  </a:cubicBezTo>
                  <a:cubicBezTo>
                    <a:pt x="2096" y="322"/>
                    <a:pt x="1046" y="17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72"/>
            <p:cNvSpPr/>
            <p:nvPr/>
          </p:nvSpPr>
          <p:spPr>
            <a:xfrm>
              <a:off x="393593" y="4035743"/>
              <a:ext cx="155362" cy="146275"/>
            </a:xfrm>
            <a:custGeom>
              <a:avLst/>
              <a:gdLst/>
              <a:ahLst/>
              <a:cxnLst/>
              <a:rect l="l" t="t" r="r" b="b"/>
              <a:pathLst>
                <a:path w="2958" h="2785" extrusionOk="0">
                  <a:moveTo>
                    <a:pt x="2958" y="1"/>
                  </a:moveTo>
                  <a:cubicBezTo>
                    <a:pt x="1972" y="83"/>
                    <a:pt x="986" y="166"/>
                    <a:pt x="1" y="239"/>
                  </a:cubicBezTo>
                  <a:cubicBezTo>
                    <a:pt x="128" y="1825"/>
                    <a:pt x="344" y="2784"/>
                    <a:pt x="344" y="2784"/>
                  </a:cubicBezTo>
                  <a:lnTo>
                    <a:pt x="2564" y="2564"/>
                  </a:lnTo>
                  <a:cubicBezTo>
                    <a:pt x="2747" y="2064"/>
                    <a:pt x="2875" y="1133"/>
                    <a:pt x="29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72"/>
            <p:cNvSpPr/>
            <p:nvPr/>
          </p:nvSpPr>
          <p:spPr>
            <a:xfrm>
              <a:off x="-56150" y="4067518"/>
              <a:ext cx="957065" cy="535992"/>
            </a:xfrm>
            <a:custGeom>
              <a:avLst/>
              <a:gdLst/>
              <a:ahLst/>
              <a:cxnLst/>
              <a:rect l="l" t="t" r="r" b="b"/>
              <a:pathLst>
                <a:path w="18222" h="10205" extrusionOk="0">
                  <a:moveTo>
                    <a:pt x="1" y="1"/>
                  </a:moveTo>
                  <a:lnTo>
                    <a:pt x="1" y="3945"/>
                  </a:lnTo>
                  <a:cubicBezTo>
                    <a:pt x="1" y="7403"/>
                    <a:pt x="2803" y="10205"/>
                    <a:pt x="6261" y="10205"/>
                  </a:cubicBezTo>
                  <a:lnTo>
                    <a:pt x="11961" y="10205"/>
                  </a:lnTo>
                  <a:cubicBezTo>
                    <a:pt x="15415" y="10205"/>
                    <a:pt x="18222" y="7403"/>
                    <a:pt x="18222" y="3945"/>
                  </a:cubicBezTo>
                  <a:lnTo>
                    <a:pt x="182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72"/>
            <p:cNvSpPr/>
            <p:nvPr/>
          </p:nvSpPr>
          <p:spPr>
            <a:xfrm>
              <a:off x="240650" y="4197351"/>
              <a:ext cx="363246" cy="406156"/>
            </a:xfrm>
            <a:custGeom>
              <a:avLst/>
              <a:gdLst/>
              <a:ahLst/>
              <a:cxnLst/>
              <a:rect l="l" t="t" r="r" b="b"/>
              <a:pathLst>
                <a:path w="6916" h="7733" extrusionOk="0">
                  <a:moveTo>
                    <a:pt x="3440" y="1"/>
                  </a:moveTo>
                  <a:lnTo>
                    <a:pt x="0" y="7733"/>
                  </a:lnTo>
                  <a:lnTo>
                    <a:pt x="6915" y="7733"/>
                  </a:lnTo>
                  <a:lnTo>
                    <a:pt x="3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72"/>
            <p:cNvSpPr/>
            <p:nvPr/>
          </p:nvSpPr>
          <p:spPr>
            <a:xfrm>
              <a:off x="123579" y="4067518"/>
              <a:ext cx="597391" cy="535992"/>
            </a:xfrm>
            <a:custGeom>
              <a:avLst/>
              <a:gdLst/>
              <a:ahLst/>
              <a:cxnLst/>
              <a:rect l="l" t="t" r="r" b="b"/>
              <a:pathLst>
                <a:path w="11374" h="10205" extrusionOk="0">
                  <a:moveTo>
                    <a:pt x="0" y="1"/>
                  </a:moveTo>
                  <a:lnTo>
                    <a:pt x="5714" y="10205"/>
                  </a:lnTo>
                  <a:lnTo>
                    <a:pt x="113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1" name="Google Shape;4641;p72"/>
          <p:cNvGrpSpPr/>
          <p:nvPr/>
        </p:nvGrpSpPr>
        <p:grpSpPr>
          <a:xfrm>
            <a:off x="1728459" y="3361697"/>
            <a:ext cx="942284" cy="1248979"/>
            <a:chOff x="8110779" y="3534625"/>
            <a:chExt cx="806336" cy="1068874"/>
          </a:xfrm>
        </p:grpSpPr>
        <p:sp>
          <p:nvSpPr>
            <p:cNvPr id="4642" name="Google Shape;4642;p72"/>
            <p:cNvSpPr/>
            <p:nvPr/>
          </p:nvSpPr>
          <p:spPr>
            <a:xfrm>
              <a:off x="8110779" y="3534625"/>
              <a:ext cx="806336" cy="524171"/>
            </a:xfrm>
            <a:custGeom>
              <a:avLst/>
              <a:gdLst/>
              <a:ahLst/>
              <a:cxnLst/>
              <a:rect l="l" t="t" r="r" b="b"/>
              <a:pathLst>
                <a:path w="25059" h="16290" extrusionOk="0">
                  <a:moveTo>
                    <a:pt x="11695" y="1"/>
                  </a:moveTo>
                  <a:cubicBezTo>
                    <a:pt x="0" y="1"/>
                    <a:pt x="4123" y="15960"/>
                    <a:pt x="4123" y="15960"/>
                  </a:cubicBezTo>
                  <a:lnTo>
                    <a:pt x="12272" y="16290"/>
                  </a:lnTo>
                  <a:lnTo>
                    <a:pt x="20426" y="15960"/>
                  </a:lnTo>
                  <a:cubicBezTo>
                    <a:pt x="20426" y="15960"/>
                    <a:pt x="25059" y="1"/>
                    <a:pt x="128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72"/>
            <p:cNvSpPr/>
            <p:nvPr/>
          </p:nvSpPr>
          <p:spPr>
            <a:xfrm>
              <a:off x="8250399" y="3534625"/>
              <a:ext cx="523142" cy="524171"/>
            </a:xfrm>
            <a:custGeom>
              <a:avLst/>
              <a:gdLst/>
              <a:ahLst/>
              <a:cxnLst/>
              <a:rect l="l" t="t" r="r" b="b"/>
              <a:pathLst>
                <a:path w="16258" h="16290" extrusionOk="0">
                  <a:moveTo>
                    <a:pt x="7585" y="1"/>
                  </a:moveTo>
                  <a:cubicBezTo>
                    <a:pt x="0" y="1"/>
                    <a:pt x="2674" y="15960"/>
                    <a:pt x="2674" y="15960"/>
                  </a:cubicBezTo>
                  <a:lnTo>
                    <a:pt x="7961" y="16290"/>
                  </a:lnTo>
                  <a:lnTo>
                    <a:pt x="13253" y="15960"/>
                  </a:lnTo>
                  <a:cubicBezTo>
                    <a:pt x="13253" y="15960"/>
                    <a:pt x="16258" y="1"/>
                    <a:pt x="8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72"/>
            <p:cNvSpPr/>
            <p:nvPr/>
          </p:nvSpPr>
          <p:spPr>
            <a:xfrm>
              <a:off x="8288884" y="3534625"/>
              <a:ext cx="445111" cy="524171"/>
            </a:xfrm>
            <a:custGeom>
              <a:avLst/>
              <a:gdLst/>
              <a:ahLst/>
              <a:cxnLst/>
              <a:rect l="l" t="t" r="r" b="b"/>
              <a:pathLst>
                <a:path w="13833" h="16290" extrusionOk="0">
                  <a:moveTo>
                    <a:pt x="6454" y="1"/>
                  </a:moveTo>
                  <a:cubicBezTo>
                    <a:pt x="1" y="1"/>
                    <a:pt x="2276" y="15960"/>
                    <a:pt x="2276" y="15960"/>
                  </a:cubicBezTo>
                  <a:lnTo>
                    <a:pt x="6774" y="16290"/>
                  </a:lnTo>
                  <a:lnTo>
                    <a:pt x="11273" y="15960"/>
                  </a:lnTo>
                  <a:cubicBezTo>
                    <a:pt x="11273" y="15960"/>
                    <a:pt x="13832" y="1"/>
                    <a:pt x="7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72"/>
            <p:cNvSpPr/>
            <p:nvPr/>
          </p:nvSpPr>
          <p:spPr>
            <a:xfrm>
              <a:off x="8391436" y="3534625"/>
              <a:ext cx="237052" cy="524171"/>
            </a:xfrm>
            <a:custGeom>
              <a:avLst/>
              <a:gdLst/>
              <a:ahLst/>
              <a:cxnLst/>
              <a:rect l="l" t="t" r="r" b="b"/>
              <a:pathLst>
                <a:path w="7367" h="16290" extrusionOk="0">
                  <a:moveTo>
                    <a:pt x="3436" y="1"/>
                  </a:moveTo>
                  <a:cubicBezTo>
                    <a:pt x="1" y="1"/>
                    <a:pt x="1212" y="15960"/>
                    <a:pt x="1212" y="15960"/>
                  </a:cubicBezTo>
                  <a:lnTo>
                    <a:pt x="3610" y="16290"/>
                  </a:lnTo>
                  <a:lnTo>
                    <a:pt x="6004" y="15960"/>
                  </a:lnTo>
                  <a:cubicBezTo>
                    <a:pt x="6004" y="15960"/>
                    <a:pt x="7366" y="1"/>
                    <a:pt x="3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72"/>
            <p:cNvSpPr/>
            <p:nvPr/>
          </p:nvSpPr>
          <p:spPr>
            <a:xfrm>
              <a:off x="8433203" y="3534625"/>
              <a:ext cx="152328" cy="524171"/>
            </a:xfrm>
            <a:custGeom>
              <a:avLst/>
              <a:gdLst/>
              <a:ahLst/>
              <a:cxnLst/>
              <a:rect l="l" t="t" r="r" b="b"/>
              <a:pathLst>
                <a:path w="4734" h="16290" extrusionOk="0">
                  <a:moveTo>
                    <a:pt x="2206" y="1"/>
                  </a:moveTo>
                  <a:cubicBezTo>
                    <a:pt x="1" y="1"/>
                    <a:pt x="781" y="15960"/>
                    <a:pt x="781" y="15960"/>
                  </a:cubicBezTo>
                  <a:lnTo>
                    <a:pt x="2316" y="16290"/>
                  </a:lnTo>
                  <a:lnTo>
                    <a:pt x="3857" y="15960"/>
                  </a:lnTo>
                  <a:cubicBezTo>
                    <a:pt x="3857" y="15960"/>
                    <a:pt x="4733" y="1"/>
                    <a:pt x="2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72"/>
            <p:cNvSpPr/>
            <p:nvPr/>
          </p:nvSpPr>
          <p:spPr>
            <a:xfrm>
              <a:off x="8204191" y="4009774"/>
              <a:ext cx="600336" cy="552649"/>
            </a:xfrm>
            <a:custGeom>
              <a:avLst/>
              <a:gdLst/>
              <a:ahLst/>
              <a:cxnLst/>
              <a:rect l="l" t="t" r="r" b="b"/>
              <a:pathLst>
                <a:path w="18657" h="17175" extrusionOk="0">
                  <a:moveTo>
                    <a:pt x="1" y="1"/>
                  </a:moveTo>
                  <a:lnTo>
                    <a:pt x="1968" y="12552"/>
                  </a:lnTo>
                  <a:cubicBezTo>
                    <a:pt x="2275" y="14516"/>
                    <a:pt x="3417" y="16167"/>
                    <a:pt x="4994" y="17175"/>
                  </a:cubicBezTo>
                  <a:lnTo>
                    <a:pt x="13662" y="17175"/>
                  </a:lnTo>
                  <a:cubicBezTo>
                    <a:pt x="15239" y="16167"/>
                    <a:pt x="16382" y="14516"/>
                    <a:pt x="16689" y="12552"/>
                  </a:cubicBezTo>
                  <a:lnTo>
                    <a:pt x="186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72"/>
            <p:cNvSpPr/>
            <p:nvPr/>
          </p:nvSpPr>
          <p:spPr>
            <a:xfrm>
              <a:off x="8267775" y="4415770"/>
              <a:ext cx="473009" cy="146665"/>
            </a:xfrm>
            <a:custGeom>
              <a:avLst/>
              <a:gdLst/>
              <a:ahLst/>
              <a:cxnLst/>
              <a:rect l="l" t="t" r="r" b="b"/>
              <a:pathLst>
                <a:path w="14700" h="4558" extrusionOk="0">
                  <a:moveTo>
                    <a:pt x="1" y="0"/>
                  </a:moveTo>
                  <a:cubicBezTo>
                    <a:pt x="326" y="1935"/>
                    <a:pt x="1459" y="3563"/>
                    <a:pt x="3018" y="4558"/>
                  </a:cubicBezTo>
                  <a:lnTo>
                    <a:pt x="11686" y="4558"/>
                  </a:lnTo>
                  <a:cubicBezTo>
                    <a:pt x="13246" y="3563"/>
                    <a:pt x="14378" y="1935"/>
                    <a:pt x="146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72"/>
            <p:cNvSpPr/>
            <p:nvPr/>
          </p:nvSpPr>
          <p:spPr>
            <a:xfrm>
              <a:off x="8168474" y="3974506"/>
              <a:ext cx="686217" cy="74587"/>
            </a:xfrm>
            <a:custGeom>
              <a:avLst/>
              <a:gdLst/>
              <a:ahLst/>
              <a:cxnLst/>
              <a:rect l="l" t="t" r="r" b="b"/>
              <a:pathLst>
                <a:path w="21326" h="2318" extrusionOk="0">
                  <a:moveTo>
                    <a:pt x="0" y="0"/>
                  </a:moveTo>
                  <a:lnTo>
                    <a:pt x="0" y="2317"/>
                  </a:lnTo>
                  <a:lnTo>
                    <a:pt x="21325" y="2317"/>
                  </a:lnTo>
                  <a:lnTo>
                    <a:pt x="213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72"/>
            <p:cNvSpPr/>
            <p:nvPr/>
          </p:nvSpPr>
          <p:spPr>
            <a:xfrm>
              <a:off x="8254968" y="4093760"/>
              <a:ext cx="76454" cy="66286"/>
            </a:xfrm>
            <a:custGeom>
              <a:avLst/>
              <a:gdLst/>
              <a:ahLst/>
              <a:cxnLst/>
              <a:rect l="l" t="t" r="r" b="b"/>
              <a:pathLst>
                <a:path w="2376" h="2060" extrusionOk="0">
                  <a:moveTo>
                    <a:pt x="1188" y="0"/>
                  </a:moveTo>
                  <a:lnTo>
                    <a:pt x="0" y="2060"/>
                  </a:lnTo>
                  <a:lnTo>
                    <a:pt x="2375" y="2060"/>
                  </a:lnTo>
                  <a:lnTo>
                    <a:pt x="1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72"/>
            <p:cNvSpPr/>
            <p:nvPr/>
          </p:nvSpPr>
          <p:spPr>
            <a:xfrm>
              <a:off x="8339339" y="4093760"/>
              <a:ext cx="76647" cy="66286"/>
            </a:xfrm>
            <a:custGeom>
              <a:avLst/>
              <a:gdLst/>
              <a:ahLst/>
              <a:cxnLst/>
              <a:rect l="l" t="t" r="r" b="b"/>
              <a:pathLst>
                <a:path w="2382" h="2060" extrusionOk="0">
                  <a:moveTo>
                    <a:pt x="1189" y="0"/>
                  </a:moveTo>
                  <a:lnTo>
                    <a:pt x="1" y="2060"/>
                  </a:lnTo>
                  <a:lnTo>
                    <a:pt x="2382" y="2060"/>
                  </a:lnTo>
                  <a:lnTo>
                    <a:pt x="11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72"/>
            <p:cNvSpPr/>
            <p:nvPr/>
          </p:nvSpPr>
          <p:spPr>
            <a:xfrm>
              <a:off x="8423775" y="4093760"/>
              <a:ext cx="76615" cy="66286"/>
            </a:xfrm>
            <a:custGeom>
              <a:avLst/>
              <a:gdLst/>
              <a:ahLst/>
              <a:cxnLst/>
              <a:rect l="l" t="t" r="r" b="b"/>
              <a:pathLst>
                <a:path w="2381" h="2060" extrusionOk="0">
                  <a:moveTo>
                    <a:pt x="1193" y="0"/>
                  </a:moveTo>
                  <a:lnTo>
                    <a:pt x="1" y="2060"/>
                  </a:lnTo>
                  <a:lnTo>
                    <a:pt x="2380" y="2060"/>
                  </a:lnTo>
                  <a:lnTo>
                    <a:pt x="11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72"/>
            <p:cNvSpPr/>
            <p:nvPr/>
          </p:nvSpPr>
          <p:spPr>
            <a:xfrm>
              <a:off x="8508339" y="4093760"/>
              <a:ext cx="76454" cy="66286"/>
            </a:xfrm>
            <a:custGeom>
              <a:avLst/>
              <a:gdLst/>
              <a:ahLst/>
              <a:cxnLst/>
              <a:rect l="l" t="t" r="r" b="b"/>
              <a:pathLst>
                <a:path w="2376" h="2060" extrusionOk="0">
                  <a:moveTo>
                    <a:pt x="1188" y="0"/>
                  </a:moveTo>
                  <a:lnTo>
                    <a:pt x="0" y="2060"/>
                  </a:lnTo>
                  <a:lnTo>
                    <a:pt x="2375" y="2060"/>
                  </a:lnTo>
                  <a:lnTo>
                    <a:pt x="11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72"/>
            <p:cNvSpPr/>
            <p:nvPr/>
          </p:nvSpPr>
          <p:spPr>
            <a:xfrm>
              <a:off x="8592709" y="4093760"/>
              <a:ext cx="76647" cy="66286"/>
            </a:xfrm>
            <a:custGeom>
              <a:avLst/>
              <a:gdLst/>
              <a:ahLst/>
              <a:cxnLst/>
              <a:rect l="l" t="t" r="r" b="b"/>
              <a:pathLst>
                <a:path w="2382" h="2060" extrusionOk="0">
                  <a:moveTo>
                    <a:pt x="1190" y="0"/>
                  </a:moveTo>
                  <a:lnTo>
                    <a:pt x="1" y="2060"/>
                  </a:lnTo>
                  <a:lnTo>
                    <a:pt x="2382" y="2060"/>
                  </a:lnTo>
                  <a:lnTo>
                    <a:pt x="119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72"/>
            <p:cNvSpPr/>
            <p:nvPr/>
          </p:nvSpPr>
          <p:spPr>
            <a:xfrm>
              <a:off x="8677145" y="4093760"/>
              <a:ext cx="76615" cy="66286"/>
            </a:xfrm>
            <a:custGeom>
              <a:avLst/>
              <a:gdLst/>
              <a:ahLst/>
              <a:cxnLst/>
              <a:rect l="l" t="t" r="r" b="b"/>
              <a:pathLst>
                <a:path w="2381" h="2060" extrusionOk="0">
                  <a:moveTo>
                    <a:pt x="1193" y="0"/>
                  </a:moveTo>
                  <a:lnTo>
                    <a:pt x="1" y="2060"/>
                  </a:lnTo>
                  <a:lnTo>
                    <a:pt x="2380" y="2060"/>
                  </a:lnTo>
                  <a:lnTo>
                    <a:pt x="11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72"/>
            <p:cNvSpPr/>
            <p:nvPr/>
          </p:nvSpPr>
          <p:spPr>
            <a:xfrm>
              <a:off x="8677145" y="4178003"/>
              <a:ext cx="76615" cy="66286"/>
            </a:xfrm>
            <a:custGeom>
              <a:avLst/>
              <a:gdLst/>
              <a:ahLst/>
              <a:cxnLst/>
              <a:rect l="l" t="t" r="r" b="b"/>
              <a:pathLst>
                <a:path w="2381" h="2060" extrusionOk="0">
                  <a:moveTo>
                    <a:pt x="1" y="1"/>
                  </a:moveTo>
                  <a:lnTo>
                    <a:pt x="1193" y="2060"/>
                  </a:lnTo>
                  <a:lnTo>
                    <a:pt x="23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72"/>
            <p:cNvSpPr/>
            <p:nvPr/>
          </p:nvSpPr>
          <p:spPr>
            <a:xfrm>
              <a:off x="8592709" y="4178003"/>
              <a:ext cx="76647" cy="66286"/>
            </a:xfrm>
            <a:custGeom>
              <a:avLst/>
              <a:gdLst/>
              <a:ahLst/>
              <a:cxnLst/>
              <a:rect l="l" t="t" r="r" b="b"/>
              <a:pathLst>
                <a:path w="2382" h="2060" extrusionOk="0">
                  <a:moveTo>
                    <a:pt x="1" y="1"/>
                  </a:moveTo>
                  <a:lnTo>
                    <a:pt x="1190" y="2060"/>
                  </a:lnTo>
                  <a:lnTo>
                    <a:pt x="23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72"/>
            <p:cNvSpPr/>
            <p:nvPr/>
          </p:nvSpPr>
          <p:spPr>
            <a:xfrm>
              <a:off x="8508339" y="4178003"/>
              <a:ext cx="76454" cy="66286"/>
            </a:xfrm>
            <a:custGeom>
              <a:avLst/>
              <a:gdLst/>
              <a:ahLst/>
              <a:cxnLst/>
              <a:rect l="l" t="t" r="r" b="b"/>
              <a:pathLst>
                <a:path w="2376" h="2060" extrusionOk="0">
                  <a:moveTo>
                    <a:pt x="0" y="1"/>
                  </a:moveTo>
                  <a:lnTo>
                    <a:pt x="1188" y="2060"/>
                  </a:lnTo>
                  <a:lnTo>
                    <a:pt x="23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72"/>
            <p:cNvSpPr/>
            <p:nvPr/>
          </p:nvSpPr>
          <p:spPr>
            <a:xfrm>
              <a:off x="8423775" y="4178003"/>
              <a:ext cx="76615" cy="66286"/>
            </a:xfrm>
            <a:custGeom>
              <a:avLst/>
              <a:gdLst/>
              <a:ahLst/>
              <a:cxnLst/>
              <a:rect l="l" t="t" r="r" b="b"/>
              <a:pathLst>
                <a:path w="2381" h="2060" extrusionOk="0">
                  <a:moveTo>
                    <a:pt x="1" y="1"/>
                  </a:moveTo>
                  <a:lnTo>
                    <a:pt x="1193" y="2060"/>
                  </a:lnTo>
                  <a:lnTo>
                    <a:pt x="23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72"/>
            <p:cNvSpPr/>
            <p:nvPr/>
          </p:nvSpPr>
          <p:spPr>
            <a:xfrm>
              <a:off x="8339339" y="4178003"/>
              <a:ext cx="76647" cy="66286"/>
            </a:xfrm>
            <a:custGeom>
              <a:avLst/>
              <a:gdLst/>
              <a:ahLst/>
              <a:cxnLst/>
              <a:rect l="l" t="t" r="r" b="b"/>
              <a:pathLst>
                <a:path w="2382" h="2060" extrusionOk="0">
                  <a:moveTo>
                    <a:pt x="1" y="1"/>
                  </a:moveTo>
                  <a:lnTo>
                    <a:pt x="1189" y="2060"/>
                  </a:lnTo>
                  <a:lnTo>
                    <a:pt x="23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72"/>
            <p:cNvSpPr/>
            <p:nvPr/>
          </p:nvSpPr>
          <p:spPr>
            <a:xfrm>
              <a:off x="8254968" y="4178003"/>
              <a:ext cx="76454" cy="66286"/>
            </a:xfrm>
            <a:custGeom>
              <a:avLst/>
              <a:gdLst/>
              <a:ahLst/>
              <a:cxnLst/>
              <a:rect l="l" t="t" r="r" b="b"/>
              <a:pathLst>
                <a:path w="2376" h="2060" extrusionOk="0">
                  <a:moveTo>
                    <a:pt x="0" y="1"/>
                  </a:moveTo>
                  <a:lnTo>
                    <a:pt x="1188" y="2060"/>
                  </a:lnTo>
                  <a:lnTo>
                    <a:pt x="23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72"/>
            <p:cNvSpPr/>
            <p:nvPr/>
          </p:nvSpPr>
          <p:spPr>
            <a:xfrm>
              <a:off x="8364889" y="4562408"/>
              <a:ext cx="276887" cy="41091"/>
            </a:xfrm>
            <a:custGeom>
              <a:avLst/>
              <a:gdLst/>
              <a:ahLst/>
              <a:cxnLst/>
              <a:rect l="l" t="t" r="r" b="b"/>
              <a:pathLst>
                <a:path w="8605" h="1277" extrusionOk="0">
                  <a:moveTo>
                    <a:pt x="0" y="1"/>
                  </a:moveTo>
                  <a:lnTo>
                    <a:pt x="0" y="1277"/>
                  </a:lnTo>
                  <a:lnTo>
                    <a:pt x="8604" y="1277"/>
                  </a:lnTo>
                  <a:lnTo>
                    <a:pt x="86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72"/>
            <p:cNvSpPr/>
            <p:nvPr/>
          </p:nvSpPr>
          <p:spPr>
            <a:xfrm>
              <a:off x="8208761" y="3901461"/>
              <a:ext cx="21141" cy="7916"/>
            </a:xfrm>
            <a:custGeom>
              <a:avLst/>
              <a:gdLst/>
              <a:ahLst/>
              <a:cxnLst/>
              <a:rect l="l" t="t" r="r" b="b"/>
              <a:pathLst>
                <a:path w="657" h="246" extrusionOk="0">
                  <a:moveTo>
                    <a:pt x="528" y="1"/>
                  </a:moveTo>
                  <a:lnTo>
                    <a:pt x="88" y="42"/>
                  </a:lnTo>
                  <a:cubicBezTo>
                    <a:pt x="60" y="42"/>
                    <a:pt x="33" y="65"/>
                    <a:pt x="19" y="88"/>
                  </a:cubicBezTo>
                  <a:cubicBezTo>
                    <a:pt x="5" y="107"/>
                    <a:pt x="1" y="139"/>
                    <a:pt x="5" y="166"/>
                  </a:cubicBezTo>
                  <a:cubicBezTo>
                    <a:pt x="14" y="189"/>
                    <a:pt x="28" y="217"/>
                    <a:pt x="52" y="230"/>
                  </a:cubicBezTo>
                  <a:cubicBezTo>
                    <a:pt x="72" y="241"/>
                    <a:pt x="90" y="246"/>
                    <a:pt x="109" y="246"/>
                  </a:cubicBezTo>
                  <a:cubicBezTo>
                    <a:pt x="115" y="246"/>
                    <a:pt x="122" y="245"/>
                    <a:pt x="129" y="244"/>
                  </a:cubicBezTo>
                  <a:cubicBezTo>
                    <a:pt x="276" y="230"/>
                    <a:pt x="422" y="221"/>
                    <a:pt x="569" y="207"/>
                  </a:cubicBezTo>
                  <a:cubicBezTo>
                    <a:pt x="596" y="202"/>
                    <a:pt x="624" y="179"/>
                    <a:pt x="638" y="162"/>
                  </a:cubicBezTo>
                  <a:cubicBezTo>
                    <a:pt x="651" y="139"/>
                    <a:pt x="657" y="107"/>
                    <a:pt x="651" y="84"/>
                  </a:cubicBezTo>
                  <a:cubicBezTo>
                    <a:pt x="643" y="56"/>
                    <a:pt x="629" y="33"/>
                    <a:pt x="606" y="14"/>
                  </a:cubicBezTo>
                  <a:cubicBezTo>
                    <a:pt x="579" y="1"/>
                    <a:pt x="556" y="1"/>
                    <a:pt x="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72"/>
            <p:cNvSpPr/>
            <p:nvPr/>
          </p:nvSpPr>
          <p:spPr>
            <a:xfrm>
              <a:off x="8206251" y="3829252"/>
              <a:ext cx="23490" cy="10554"/>
            </a:xfrm>
            <a:custGeom>
              <a:avLst/>
              <a:gdLst/>
              <a:ahLst/>
              <a:cxnLst/>
              <a:rect l="l" t="t" r="r" b="b"/>
              <a:pathLst>
                <a:path w="730" h="328" extrusionOk="0">
                  <a:moveTo>
                    <a:pt x="113" y="0"/>
                  </a:moveTo>
                  <a:cubicBezTo>
                    <a:pt x="70" y="0"/>
                    <a:pt x="25" y="31"/>
                    <a:pt x="14" y="71"/>
                  </a:cubicBezTo>
                  <a:cubicBezTo>
                    <a:pt x="1" y="131"/>
                    <a:pt x="28" y="181"/>
                    <a:pt x="83" y="204"/>
                  </a:cubicBezTo>
                  <a:cubicBezTo>
                    <a:pt x="253" y="273"/>
                    <a:pt x="437" y="314"/>
                    <a:pt x="625" y="328"/>
                  </a:cubicBezTo>
                  <a:cubicBezTo>
                    <a:pt x="627" y="328"/>
                    <a:pt x="630" y="328"/>
                    <a:pt x="632" y="328"/>
                  </a:cubicBezTo>
                  <a:cubicBezTo>
                    <a:pt x="684" y="328"/>
                    <a:pt x="729" y="284"/>
                    <a:pt x="729" y="228"/>
                  </a:cubicBezTo>
                  <a:cubicBezTo>
                    <a:pt x="729" y="172"/>
                    <a:pt x="689" y="126"/>
                    <a:pt x="634" y="122"/>
                  </a:cubicBezTo>
                  <a:cubicBezTo>
                    <a:pt x="587" y="117"/>
                    <a:pt x="547" y="112"/>
                    <a:pt x="500" y="108"/>
                  </a:cubicBezTo>
                  <a:cubicBezTo>
                    <a:pt x="492" y="103"/>
                    <a:pt x="482" y="103"/>
                    <a:pt x="473" y="103"/>
                  </a:cubicBezTo>
                  <a:cubicBezTo>
                    <a:pt x="471" y="101"/>
                    <a:pt x="470" y="101"/>
                    <a:pt x="469" y="101"/>
                  </a:cubicBezTo>
                  <a:cubicBezTo>
                    <a:pt x="469" y="101"/>
                    <a:pt x="469" y="101"/>
                    <a:pt x="469" y="99"/>
                  </a:cubicBezTo>
                  <a:lnTo>
                    <a:pt x="454" y="99"/>
                  </a:lnTo>
                  <a:cubicBezTo>
                    <a:pt x="432" y="94"/>
                    <a:pt x="414" y="90"/>
                    <a:pt x="395" y="84"/>
                  </a:cubicBezTo>
                  <a:cubicBezTo>
                    <a:pt x="308" y="67"/>
                    <a:pt x="225" y="39"/>
                    <a:pt x="147" y="7"/>
                  </a:cubicBezTo>
                  <a:cubicBezTo>
                    <a:pt x="136" y="3"/>
                    <a:pt x="125"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72"/>
            <p:cNvSpPr/>
            <p:nvPr/>
          </p:nvSpPr>
          <p:spPr>
            <a:xfrm>
              <a:off x="8220281" y="3734647"/>
              <a:ext cx="21720" cy="12871"/>
            </a:xfrm>
            <a:custGeom>
              <a:avLst/>
              <a:gdLst/>
              <a:ahLst/>
              <a:cxnLst/>
              <a:rect l="l" t="t" r="r" b="b"/>
              <a:pathLst>
                <a:path w="675" h="400" extrusionOk="0">
                  <a:moveTo>
                    <a:pt x="116" y="1"/>
                  </a:moveTo>
                  <a:cubicBezTo>
                    <a:pt x="73" y="1"/>
                    <a:pt x="30" y="35"/>
                    <a:pt x="18" y="76"/>
                  </a:cubicBezTo>
                  <a:cubicBezTo>
                    <a:pt x="1" y="135"/>
                    <a:pt x="33" y="182"/>
                    <a:pt x="88" y="205"/>
                  </a:cubicBezTo>
                  <a:cubicBezTo>
                    <a:pt x="234" y="268"/>
                    <a:pt x="381" y="328"/>
                    <a:pt x="528" y="393"/>
                  </a:cubicBezTo>
                  <a:cubicBezTo>
                    <a:pt x="538" y="397"/>
                    <a:pt x="548" y="399"/>
                    <a:pt x="558" y="399"/>
                  </a:cubicBezTo>
                  <a:cubicBezTo>
                    <a:pt x="601" y="399"/>
                    <a:pt x="645" y="364"/>
                    <a:pt x="657" y="323"/>
                  </a:cubicBezTo>
                  <a:cubicBezTo>
                    <a:pt x="674" y="264"/>
                    <a:pt x="642" y="218"/>
                    <a:pt x="592" y="196"/>
                  </a:cubicBezTo>
                  <a:cubicBezTo>
                    <a:pt x="441" y="131"/>
                    <a:pt x="293" y="71"/>
                    <a:pt x="147" y="8"/>
                  </a:cubicBezTo>
                  <a:cubicBezTo>
                    <a:pt x="137" y="3"/>
                    <a:pt x="126" y="1"/>
                    <a:pt x="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72"/>
            <p:cNvSpPr/>
            <p:nvPr/>
          </p:nvSpPr>
          <p:spPr>
            <a:xfrm>
              <a:off x="8253456" y="3652785"/>
              <a:ext cx="20401" cy="14416"/>
            </a:xfrm>
            <a:custGeom>
              <a:avLst/>
              <a:gdLst/>
              <a:ahLst/>
              <a:cxnLst/>
              <a:rect l="l" t="t" r="r" b="b"/>
              <a:pathLst>
                <a:path w="634" h="448" extrusionOk="0">
                  <a:moveTo>
                    <a:pt x="116" y="1"/>
                  </a:moveTo>
                  <a:cubicBezTo>
                    <a:pt x="94" y="1"/>
                    <a:pt x="68" y="12"/>
                    <a:pt x="52" y="25"/>
                  </a:cubicBezTo>
                  <a:cubicBezTo>
                    <a:pt x="15" y="61"/>
                    <a:pt x="1" y="135"/>
                    <a:pt x="43" y="175"/>
                  </a:cubicBezTo>
                  <a:cubicBezTo>
                    <a:pt x="170" y="291"/>
                    <a:pt x="322" y="382"/>
                    <a:pt x="487" y="442"/>
                  </a:cubicBezTo>
                  <a:cubicBezTo>
                    <a:pt x="497" y="445"/>
                    <a:pt x="508" y="447"/>
                    <a:pt x="518" y="447"/>
                  </a:cubicBezTo>
                  <a:cubicBezTo>
                    <a:pt x="561" y="447"/>
                    <a:pt x="605" y="418"/>
                    <a:pt x="616" y="373"/>
                  </a:cubicBezTo>
                  <a:cubicBezTo>
                    <a:pt x="634" y="318"/>
                    <a:pt x="606" y="263"/>
                    <a:pt x="551" y="245"/>
                  </a:cubicBezTo>
                  <a:cubicBezTo>
                    <a:pt x="515" y="230"/>
                    <a:pt x="483" y="217"/>
                    <a:pt x="451" y="203"/>
                  </a:cubicBezTo>
                  <a:cubicBezTo>
                    <a:pt x="446" y="198"/>
                    <a:pt x="441" y="198"/>
                    <a:pt x="437" y="198"/>
                  </a:cubicBezTo>
                  <a:cubicBezTo>
                    <a:pt x="432" y="194"/>
                    <a:pt x="424" y="190"/>
                    <a:pt x="414" y="185"/>
                  </a:cubicBezTo>
                  <a:cubicBezTo>
                    <a:pt x="396" y="175"/>
                    <a:pt x="382" y="167"/>
                    <a:pt x="363" y="158"/>
                  </a:cubicBezTo>
                  <a:cubicBezTo>
                    <a:pt x="331" y="139"/>
                    <a:pt x="304" y="116"/>
                    <a:pt x="272" y="93"/>
                  </a:cubicBezTo>
                  <a:cubicBezTo>
                    <a:pt x="258" y="84"/>
                    <a:pt x="244" y="71"/>
                    <a:pt x="231" y="61"/>
                  </a:cubicBezTo>
                  <a:cubicBezTo>
                    <a:pt x="225" y="56"/>
                    <a:pt x="221" y="56"/>
                    <a:pt x="221" y="52"/>
                  </a:cubicBezTo>
                  <a:cubicBezTo>
                    <a:pt x="212" y="48"/>
                    <a:pt x="208" y="43"/>
                    <a:pt x="198" y="33"/>
                  </a:cubicBezTo>
                  <a:cubicBezTo>
                    <a:pt x="180" y="16"/>
                    <a:pt x="157" y="1"/>
                    <a:pt x="125" y="1"/>
                  </a:cubicBezTo>
                  <a:cubicBezTo>
                    <a:pt x="122" y="1"/>
                    <a:pt x="119" y="1"/>
                    <a:pt x="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72"/>
            <p:cNvSpPr/>
            <p:nvPr/>
          </p:nvSpPr>
          <p:spPr>
            <a:xfrm>
              <a:off x="8305424" y="3579578"/>
              <a:ext cx="14480" cy="15188"/>
            </a:xfrm>
            <a:custGeom>
              <a:avLst/>
              <a:gdLst/>
              <a:ahLst/>
              <a:cxnLst/>
              <a:rect l="l" t="t" r="r" b="b"/>
              <a:pathLst>
                <a:path w="450" h="472" extrusionOk="0">
                  <a:moveTo>
                    <a:pt x="119" y="1"/>
                  </a:moveTo>
                  <a:cubicBezTo>
                    <a:pt x="94" y="1"/>
                    <a:pt x="68" y="10"/>
                    <a:pt x="51" y="29"/>
                  </a:cubicBezTo>
                  <a:cubicBezTo>
                    <a:pt x="5" y="66"/>
                    <a:pt x="1" y="130"/>
                    <a:pt x="41" y="176"/>
                  </a:cubicBezTo>
                  <a:cubicBezTo>
                    <a:pt x="111" y="263"/>
                    <a:pt x="184" y="350"/>
                    <a:pt x="257" y="437"/>
                  </a:cubicBezTo>
                  <a:cubicBezTo>
                    <a:pt x="274" y="460"/>
                    <a:pt x="304" y="472"/>
                    <a:pt x="335" y="472"/>
                  </a:cubicBezTo>
                  <a:cubicBezTo>
                    <a:pt x="360" y="472"/>
                    <a:pt x="385" y="464"/>
                    <a:pt x="404" y="447"/>
                  </a:cubicBezTo>
                  <a:cubicBezTo>
                    <a:pt x="445" y="405"/>
                    <a:pt x="450" y="342"/>
                    <a:pt x="413" y="295"/>
                  </a:cubicBezTo>
                  <a:cubicBezTo>
                    <a:pt x="340" y="208"/>
                    <a:pt x="267" y="121"/>
                    <a:pt x="198" y="34"/>
                  </a:cubicBezTo>
                  <a:cubicBezTo>
                    <a:pt x="178" y="12"/>
                    <a:pt x="149" y="1"/>
                    <a:pt x="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72"/>
            <p:cNvSpPr/>
            <p:nvPr/>
          </p:nvSpPr>
          <p:spPr>
            <a:xfrm>
              <a:off x="8358678" y="3542798"/>
              <a:ext cx="14802" cy="20980"/>
            </a:xfrm>
            <a:custGeom>
              <a:avLst/>
              <a:gdLst/>
              <a:ahLst/>
              <a:cxnLst/>
              <a:rect l="l" t="t" r="r" b="b"/>
              <a:pathLst>
                <a:path w="460" h="652" extrusionOk="0">
                  <a:moveTo>
                    <a:pt x="118" y="0"/>
                  </a:moveTo>
                  <a:cubicBezTo>
                    <a:pt x="103" y="0"/>
                    <a:pt x="88" y="4"/>
                    <a:pt x="75" y="12"/>
                  </a:cubicBezTo>
                  <a:cubicBezTo>
                    <a:pt x="24" y="39"/>
                    <a:pt x="1" y="99"/>
                    <a:pt x="28" y="154"/>
                  </a:cubicBezTo>
                  <a:cubicBezTo>
                    <a:pt x="102" y="301"/>
                    <a:pt x="175" y="448"/>
                    <a:pt x="249" y="594"/>
                  </a:cubicBezTo>
                  <a:cubicBezTo>
                    <a:pt x="265" y="628"/>
                    <a:pt x="306" y="651"/>
                    <a:pt x="346" y="651"/>
                  </a:cubicBezTo>
                  <a:cubicBezTo>
                    <a:pt x="361" y="651"/>
                    <a:pt x="377" y="648"/>
                    <a:pt x="391" y="640"/>
                  </a:cubicBezTo>
                  <a:cubicBezTo>
                    <a:pt x="437" y="613"/>
                    <a:pt x="460" y="553"/>
                    <a:pt x="437" y="498"/>
                  </a:cubicBezTo>
                  <a:lnTo>
                    <a:pt x="212" y="58"/>
                  </a:lnTo>
                  <a:cubicBezTo>
                    <a:pt x="196" y="22"/>
                    <a:pt x="156"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72"/>
            <p:cNvSpPr/>
            <p:nvPr/>
          </p:nvSpPr>
          <p:spPr>
            <a:xfrm>
              <a:off x="8307065" y="3645834"/>
              <a:ext cx="14062" cy="12678"/>
            </a:xfrm>
            <a:custGeom>
              <a:avLst/>
              <a:gdLst/>
              <a:ahLst/>
              <a:cxnLst/>
              <a:rect l="l" t="t" r="r" b="b"/>
              <a:pathLst>
                <a:path w="437" h="394" extrusionOk="0">
                  <a:moveTo>
                    <a:pt x="105" y="0"/>
                  </a:moveTo>
                  <a:cubicBezTo>
                    <a:pt x="99" y="0"/>
                    <a:pt x="93" y="1"/>
                    <a:pt x="87" y="2"/>
                  </a:cubicBezTo>
                  <a:cubicBezTo>
                    <a:pt x="60" y="12"/>
                    <a:pt x="32" y="25"/>
                    <a:pt x="18" y="48"/>
                  </a:cubicBezTo>
                  <a:cubicBezTo>
                    <a:pt x="5" y="71"/>
                    <a:pt x="0" y="99"/>
                    <a:pt x="5" y="126"/>
                  </a:cubicBezTo>
                  <a:lnTo>
                    <a:pt x="13" y="154"/>
                  </a:lnTo>
                  <a:cubicBezTo>
                    <a:pt x="23" y="167"/>
                    <a:pt x="32" y="181"/>
                    <a:pt x="51" y="194"/>
                  </a:cubicBezTo>
                  <a:cubicBezTo>
                    <a:pt x="123" y="254"/>
                    <a:pt x="197" y="314"/>
                    <a:pt x="271" y="378"/>
                  </a:cubicBezTo>
                  <a:cubicBezTo>
                    <a:pt x="284" y="388"/>
                    <a:pt x="308" y="393"/>
                    <a:pt x="328" y="393"/>
                  </a:cubicBezTo>
                  <a:cubicBezTo>
                    <a:pt x="335" y="393"/>
                    <a:pt x="342" y="393"/>
                    <a:pt x="348" y="391"/>
                  </a:cubicBezTo>
                  <a:cubicBezTo>
                    <a:pt x="375" y="387"/>
                    <a:pt x="403" y="369"/>
                    <a:pt x="417" y="346"/>
                  </a:cubicBezTo>
                  <a:cubicBezTo>
                    <a:pt x="431" y="323"/>
                    <a:pt x="436" y="296"/>
                    <a:pt x="431" y="268"/>
                  </a:cubicBezTo>
                  <a:cubicBezTo>
                    <a:pt x="426" y="259"/>
                    <a:pt x="422" y="249"/>
                    <a:pt x="422" y="241"/>
                  </a:cubicBezTo>
                  <a:cubicBezTo>
                    <a:pt x="413" y="226"/>
                    <a:pt x="399" y="213"/>
                    <a:pt x="385" y="204"/>
                  </a:cubicBezTo>
                  <a:cubicBezTo>
                    <a:pt x="312" y="139"/>
                    <a:pt x="238" y="80"/>
                    <a:pt x="165" y="20"/>
                  </a:cubicBezTo>
                  <a:cubicBezTo>
                    <a:pt x="151" y="6"/>
                    <a:pt x="126"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72"/>
            <p:cNvSpPr/>
            <p:nvPr/>
          </p:nvSpPr>
          <p:spPr>
            <a:xfrm>
              <a:off x="8273986" y="3726313"/>
              <a:ext cx="15381" cy="9235"/>
            </a:xfrm>
            <a:custGeom>
              <a:avLst/>
              <a:gdLst/>
              <a:ahLst/>
              <a:cxnLst/>
              <a:rect l="l" t="t" r="r" b="b"/>
              <a:pathLst>
                <a:path w="478" h="287" extrusionOk="0">
                  <a:moveTo>
                    <a:pt x="110" y="0"/>
                  </a:moveTo>
                  <a:cubicBezTo>
                    <a:pt x="88" y="0"/>
                    <a:pt x="55" y="9"/>
                    <a:pt x="38" y="28"/>
                  </a:cubicBezTo>
                  <a:cubicBezTo>
                    <a:pt x="19" y="46"/>
                    <a:pt x="0" y="74"/>
                    <a:pt x="0" y="102"/>
                  </a:cubicBezTo>
                  <a:cubicBezTo>
                    <a:pt x="0" y="125"/>
                    <a:pt x="10" y="157"/>
                    <a:pt x="28" y="174"/>
                  </a:cubicBezTo>
                  <a:cubicBezTo>
                    <a:pt x="78" y="220"/>
                    <a:pt x="129" y="252"/>
                    <a:pt x="193" y="271"/>
                  </a:cubicBezTo>
                  <a:cubicBezTo>
                    <a:pt x="230" y="282"/>
                    <a:pt x="268" y="286"/>
                    <a:pt x="305" y="286"/>
                  </a:cubicBezTo>
                  <a:cubicBezTo>
                    <a:pt x="332" y="286"/>
                    <a:pt x="359" y="284"/>
                    <a:pt x="385" y="280"/>
                  </a:cubicBezTo>
                  <a:cubicBezTo>
                    <a:pt x="436" y="271"/>
                    <a:pt x="478" y="212"/>
                    <a:pt x="464" y="157"/>
                  </a:cubicBezTo>
                  <a:cubicBezTo>
                    <a:pt x="452" y="110"/>
                    <a:pt x="414" y="75"/>
                    <a:pt x="366" y="75"/>
                  </a:cubicBezTo>
                  <a:cubicBezTo>
                    <a:pt x="357" y="75"/>
                    <a:pt x="349" y="76"/>
                    <a:pt x="340" y="78"/>
                  </a:cubicBezTo>
                  <a:lnTo>
                    <a:pt x="330" y="78"/>
                  </a:lnTo>
                  <a:cubicBezTo>
                    <a:pt x="313" y="78"/>
                    <a:pt x="294" y="78"/>
                    <a:pt x="271" y="74"/>
                  </a:cubicBezTo>
                  <a:cubicBezTo>
                    <a:pt x="258" y="70"/>
                    <a:pt x="239" y="64"/>
                    <a:pt x="220" y="60"/>
                  </a:cubicBezTo>
                  <a:cubicBezTo>
                    <a:pt x="203" y="46"/>
                    <a:pt x="184" y="37"/>
                    <a:pt x="171" y="23"/>
                  </a:cubicBezTo>
                  <a:lnTo>
                    <a:pt x="171" y="23"/>
                  </a:lnTo>
                  <a:cubicBezTo>
                    <a:pt x="175" y="28"/>
                    <a:pt x="180" y="32"/>
                    <a:pt x="184" y="37"/>
                  </a:cubicBezTo>
                  <a:cubicBezTo>
                    <a:pt x="161" y="19"/>
                    <a:pt x="138" y="5"/>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72"/>
            <p:cNvSpPr/>
            <p:nvPr/>
          </p:nvSpPr>
          <p:spPr>
            <a:xfrm>
              <a:off x="8265587" y="3803316"/>
              <a:ext cx="16700" cy="8141"/>
            </a:xfrm>
            <a:custGeom>
              <a:avLst/>
              <a:gdLst/>
              <a:ahLst/>
              <a:cxnLst/>
              <a:rect l="l" t="t" r="r" b="b"/>
              <a:pathLst>
                <a:path w="519" h="253" extrusionOk="0">
                  <a:moveTo>
                    <a:pt x="111" y="1"/>
                  </a:moveTo>
                  <a:cubicBezTo>
                    <a:pt x="94" y="1"/>
                    <a:pt x="75" y="6"/>
                    <a:pt x="60" y="15"/>
                  </a:cubicBezTo>
                  <a:cubicBezTo>
                    <a:pt x="37" y="24"/>
                    <a:pt x="14" y="52"/>
                    <a:pt x="9" y="75"/>
                  </a:cubicBezTo>
                  <a:cubicBezTo>
                    <a:pt x="0" y="102"/>
                    <a:pt x="0" y="130"/>
                    <a:pt x="14" y="153"/>
                  </a:cubicBezTo>
                  <a:cubicBezTo>
                    <a:pt x="28" y="181"/>
                    <a:pt x="51" y="194"/>
                    <a:pt x="78" y="208"/>
                  </a:cubicBezTo>
                  <a:cubicBezTo>
                    <a:pt x="156" y="237"/>
                    <a:pt x="239" y="252"/>
                    <a:pt x="322" y="252"/>
                  </a:cubicBezTo>
                  <a:cubicBezTo>
                    <a:pt x="357" y="252"/>
                    <a:pt x="392" y="250"/>
                    <a:pt x="426" y="244"/>
                  </a:cubicBezTo>
                  <a:cubicBezTo>
                    <a:pt x="477" y="236"/>
                    <a:pt x="519" y="171"/>
                    <a:pt x="504" y="120"/>
                  </a:cubicBezTo>
                  <a:cubicBezTo>
                    <a:pt x="493" y="67"/>
                    <a:pt x="451" y="36"/>
                    <a:pt x="400" y="36"/>
                  </a:cubicBezTo>
                  <a:cubicBezTo>
                    <a:pt x="394" y="36"/>
                    <a:pt x="388" y="36"/>
                    <a:pt x="381" y="37"/>
                  </a:cubicBezTo>
                  <a:cubicBezTo>
                    <a:pt x="377" y="43"/>
                    <a:pt x="367" y="43"/>
                    <a:pt x="362" y="43"/>
                  </a:cubicBezTo>
                  <a:cubicBezTo>
                    <a:pt x="322" y="43"/>
                    <a:pt x="280" y="43"/>
                    <a:pt x="239" y="37"/>
                  </a:cubicBezTo>
                  <a:cubicBezTo>
                    <a:pt x="202" y="29"/>
                    <a:pt x="170" y="20"/>
                    <a:pt x="138" y="6"/>
                  </a:cubicBezTo>
                  <a:cubicBezTo>
                    <a:pt x="130" y="2"/>
                    <a:pt x="121"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72"/>
            <p:cNvSpPr/>
            <p:nvPr/>
          </p:nvSpPr>
          <p:spPr>
            <a:xfrm>
              <a:off x="8266907" y="3882861"/>
              <a:ext cx="13772" cy="8012"/>
            </a:xfrm>
            <a:custGeom>
              <a:avLst/>
              <a:gdLst/>
              <a:ahLst/>
              <a:cxnLst/>
              <a:rect l="l" t="t" r="r" b="b"/>
              <a:pathLst>
                <a:path w="428" h="249" extrusionOk="0">
                  <a:moveTo>
                    <a:pt x="99" y="0"/>
                  </a:moveTo>
                  <a:cubicBezTo>
                    <a:pt x="74" y="0"/>
                    <a:pt x="48" y="12"/>
                    <a:pt x="33" y="29"/>
                  </a:cubicBezTo>
                  <a:cubicBezTo>
                    <a:pt x="14" y="42"/>
                    <a:pt x="0" y="75"/>
                    <a:pt x="0" y="97"/>
                  </a:cubicBezTo>
                  <a:cubicBezTo>
                    <a:pt x="0" y="124"/>
                    <a:pt x="6" y="152"/>
                    <a:pt x="28" y="175"/>
                  </a:cubicBezTo>
                  <a:cubicBezTo>
                    <a:pt x="33" y="179"/>
                    <a:pt x="42" y="185"/>
                    <a:pt x="46" y="194"/>
                  </a:cubicBezTo>
                  <a:cubicBezTo>
                    <a:pt x="65" y="203"/>
                    <a:pt x="78" y="207"/>
                    <a:pt x="97" y="207"/>
                  </a:cubicBezTo>
                  <a:cubicBezTo>
                    <a:pt x="175" y="221"/>
                    <a:pt x="248" y="234"/>
                    <a:pt x="321" y="249"/>
                  </a:cubicBezTo>
                  <a:cubicBezTo>
                    <a:pt x="345" y="249"/>
                    <a:pt x="376" y="234"/>
                    <a:pt x="395" y="221"/>
                  </a:cubicBezTo>
                  <a:cubicBezTo>
                    <a:pt x="413" y="203"/>
                    <a:pt x="427" y="175"/>
                    <a:pt x="427" y="148"/>
                  </a:cubicBezTo>
                  <a:cubicBezTo>
                    <a:pt x="427" y="120"/>
                    <a:pt x="423" y="92"/>
                    <a:pt x="404" y="75"/>
                  </a:cubicBezTo>
                  <a:cubicBezTo>
                    <a:pt x="395" y="65"/>
                    <a:pt x="391" y="61"/>
                    <a:pt x="381" y="56"/>
                  </a:cubicBezTo>
                  <a:cubicBezTo>
                    <a:pt x="368" y="47"/>
                    <a:pt x="349" y="37"/>
                    <a:pt x="330" y="37"/>
                  </a:cubicBezTo>
                  <a:cubicBezTo>
                    <a:pt x="258" y="24"/>
                    <a:pt x="184" y="14"/>
                    <a:pt x="110" y="1"/>
                  </a:cubicBezTo>
                  <a:cubicBezTo>
                    <a:pt x="107" y="1"/>
                    <a:pt x="103"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72"/>
            <p:cNvSpPr/>
            <p:nvPr/>
          </p:nvSpPr>
          <p:spPr>
            <a:xfrm>
              <a:off x="8273986" y="3944258"/>
              <a:ext cx="15059" cy="10232"/>
            </a:xfrm>
            <a:custGeom>
              <a:avLst/>
              <a:gdLst/>
              <a:ahLst/>
              <a:cxnLst/>
              <a:rect l="l" t="t" r="r" b="b"/>
              <a:pathLst>
                <a:path w="468" h="318" extrusionOk="0">
                  <a:moveTo>
                    <a:pt x="364" y="1"/>
                  </a:moveTo>
                  <a:cubicBezTo>
                    <a:pt x="349" y="1"/>
                    <a:pt x="333" y="4"/>
                    <a:pt x="317" y="10"/>
                  </a:cubicBezTo>
                  <a:cubicBezTo>
                    <a:pt x="230" y="51"/>
                    <a:pt x="143" y="87"/>
                    <a:pt x="61" y="125"/>
                  </a:cubicBezTo>
                  <a:cubicBezTo>
                    <a:pt x="33" y="134"/>
                    <a:pt x="14" y="161"/>
                    <a:pt x="6" y="184"/>
                  </a:cubicBezTo>
                  <a:cubicBezTo>
                    <a:pt x="0" y="207"/>
                    <a:pt x="0" y="239"/>
                    <a:pt x="14" y="262"/>
                  </a:cubicBezTo>
                  <a:cubicBezTo>
                    <a:pt x="34" y="298"/>
                    <a:pt x="67" y="318"/>
                    <a:pt x="105" y="318"/>
                  </a:cubicBezTo>
                  <a:cubicBezTo>
                    <a:pt x="120" y="318"/>
                    <a:pt x="136" y="314"/>
                    <a:pt x="152" y="308"/>
                  </a:cubicBezTo>
                  <a:cubicBezTo>
                    <a:pt x="239" y="271"/>
                    <a:pt x="326" y="235"/>
                    <a:pt x="409" y="198"/>
                  </a:cubicBezTo>
                  <a:cubicBezTo>
                    <a:pt x="436" y="189"/>
                    <a:pt x="455" y="161"/>
                    <a:pt x="464" y="138"/>
                  </a:cubicBezTo>
                  <a:cubicBezTo>
                    <a:pt x="468" y="111"/>
                    <a:pt x="468" y="79"/>
                    <a:pt x="455" y="60"/>
                  </a:cubicBezTo>
                  <a:cubicBezTo>
                    <a:pt x="435" y="21"/>
                    <a:pt x="402"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72"/>
            <p:cNvSpPr/>
            <p:nvPr/>
          </p:nvSpPr>
          <p:spPr>
            <a:xfrm>
              <a:off x="8376988" y="3931451"/>
              <a:ext cx="15252" cy="12549"/>
            </a:xfrm>
            <a:custGeom>
              <a:avLst/>
              <a:gdLst/>
              <a:ahLst/>
              <a:cxnLst/>
              <a:rect l="l" t="t" r="r" b="b"/>
              <a:pathLst>
                <a:path w="474" h="390" extrusionOk="0">
                  <a:moveTo>
                    <a:pt x="344" y="0"/>
                  </a:moveTo>
                  <a:cubicBezTo>
                    <a:pt x="327" y="5"/>
                    <a:pt x="312" y="13"/>
                    <a:pt x="299" y="23"/>
                  </a:cubicBezTo>
                  <a:cubicBezTo>
                    <a:pt x="211" y="87"/>
                    <a:pt x="124" y="146"/>
                    <a:pt x="37" y="206"/>
                  </a:cubicBezTo>
                  <a:cubicBezTo>
                    <a:pt x="19" y="220"/>
                    <a:pt x="5" y="257"/>
                    <a:pt x="5" y="280"/>
                  </a:cubicBezTo>
                  <a:cubicBezTo>
                    <a:pt x="1" y="303"/>
                    <a:pt x="14" y="335"/>
                    <a:pt x="28" y="353"/>
                  </a:cubicBezTo>
                  <a:cubicBezTo>
                    <a:pt x="52" y="371"/>
                    <a:pt x="74" y="390"/>
                    <a:pt x="101" y="390"/>
                  </a:cubicBezTo>
                  <a:lnTo>
                    <a:pt x="129" y="385"/>
                  </a:lnTo>
                  <a:cubicBezTo>
                    <a:pt x="147" y="381"/>
                    <a:pt x="162" y="375"/>
                    <a:pt x="175" y="362"/>
                  </a:cubicBezTo>
                  <a:cubicBezTo>
                    <a:pt x="262" y="303"/>
                    <a:pt x="349" y="243"/>
                    <a:pt x="437" y="178"/>
                  </a:cubicBezTo>
                  <a:cubicBezTo>
                    <a:pt x="459" y="165"/>
                    <a:pt x="469" y="133"/>
                    <a:pt x="473" y="106"/>
                  </a:cubicBezTo>
                  <a:cubicBezTo>
                    <a:pt x="473" y="83"/>
                    <a:pt x="464" y="51"/>
                    <a:pt x="446" y="32"/>
                  </a:cubicBezTo>
                  <a:cubicBezTo>
                    <a:pt x="427" y="13"/>
                    <a:pt x="399" y="0"/>
                    <a:pt x="3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72"/>
            <p:cNvSpPr/>
            <p:nvPr/>
          </p:nvSpPr>
          <p:spPr>
            <a:xfrm>
              <a:off x="8373448" y="3865034"/>
              <a:ext cx="16539" cy="7980"/>
            </a:xfrm>
            <a:custGeom>
              <a:avLst/>
              <a:gdLst/>
              <a:ahLst/>
              <a:cxnLst/>
              <a:rect l="l" t="t" r="r" b="b"/>
              <a:pathLst>
                <a:path w="514" h="248" extrusionOk="0">
                  <a:moveTo>
                    <a:pt x="108" y="0"/>
                  </a:moveTo>
                  <a:cubicBezTo>
                    <a:pt x="90" y="0"/>
                    <a:pt x="72" y="4"/>
                    <a:pt x="60" y="9"/>
                  </a:cubicBezTo>
                  <a:cubicBezTo>
                    <a:pt x="37" y="24"/>
                    <a:pt x="14" y="46"/>
                    <a:pt x="5" y="69"/>
                  </a:cubicBezTo>
                  <a:cubicBezTo>
                    <a:pt x="1" y="96"/>
                    <a:pt x="1" y="124"/>
                    <a:pt x="14" y="151"/>
                  </a:cubicBezTo>
                  <a:cubicBezTo>
                    <a:pt x="28" y="174"/>
                    <a:pt x="46" y="193"/>
                    <a:pt x="73" y="202"/>
                  </a:cubicBezTo>
                  <a:cubicBezTo>
                    <a:pt x="148" y="233"/>
                    <a:pt x="229" y="247"/>
                    <a:pt x="310" y="247"/>
                  </a:cubicBezTo>
                  <a:cubicBezTo>
                    <a:pt x="348" y="247"/>
                    <a:pt x="386" y="244"/>
                    <a:pt x="422" y="238"/>
                  </a:cubicBezTo>
                  <a:cubicBezTo>
                    <a:pt x="477" y="229"/>
                    <a:pt x="514" y="170"/>
                    <a:pt x="505" y="115"/>
                  </a:cubicBezTo>
                  <a:cubicBezTo>
                    <a:pt x="488" y="66"/>
                    <a:pt x="447" y="35"/>
                    <a:pt x="400" y="35"/>
                  </a:cubicBezTo>
                  <a:cubicBezTo>
                    <a:pt x="394" y="35"/>
                    <a:pt x="388" y="36"/>
                    <a:pt x="382" y="37"/>
                  </a:cubicBezTo>
                  <a:lnTo>
                    <a:pt x="359" y="37"/>
                  </a:lnTo>
                  <a:cubicBezTo>
                    <a:pt x="346" y="38"/>
                    <a:pt x="334" y="39"/>
                    <a:pt x="322" y="39"/>
                  </a:cubicBezTo>
                  <a:cubicBezTo>
                    <a:pt x="293" y="39"/>
                    <a:pt x="264" y="35"/>
                    <a:pt x="234" y="32"/>
                  </a:cubicBezTo>
                  <a:cubicBezTo>
                    <a:pt x="202" y="24"/>
                    <a:pt x="170" y="14"/>
                    <a:pt x="138" y="5"/>
                  </a:cubicBezTo>
                  <a:cubicBezTo>
                    <a:pt x="130" y="1"/>
                    <a:pt x="119"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72"/>
            <p:cNvSpPr/>
            <p:nvPr/>
          </p:nvSpPr>
          <p:spPr>
            <a:xfrm>
              <a:off x="8380688" y="3777219"/>
              <a:ext cx="16121" cy="6822"/>
            </a:xfrm>
            <a:custGeom>
              <a:avLst/>
              <a:gdLst/>
              <a:ahLst/>
              <a:cxnLst/>
              <a:rect l="l" t="t" r="r" b="b"/>
              <a:pathLst>
                <a:path w="501" h="212" extrusionOk="0">
                  <a:moveTo>
                    <a:pt x="106" y="1"/>
                  </a:moveTo>
                  <a:cubicBezTo>
                    <a:pt x="79" y="1"/>
                    <a:pt x="55" y="10"/>
                    <a:pt x="32" y="28"/>
                  </a:cubicBezTo>
                  <a:cubicBezTo>
                    <a:pt x="14" y="46"/>
                    <a:pt x="0" y="74"/>
                    <a:pt x="0" y="101"/>
                  </a:cubicBezTo>
                  <a:cubicBezTo>
                    <a:pt x="0" y="156"/>
                    <a:pt x="37" y="211"/>
                    <a:pt x="96" y="211"/>
                  </a:cubicBezTo>
                  <a:lnTo>
                    <a:pt x="390" y="211"/>
                  </a:lnTo>
                  <a:cubicBezTo>
                    <a:pt x="418" y="211"/>
                    <a:pt x="445" y="202"/>
                    <a:pt x="468" y="184"/>
                  </a:cubicBezTo>
                  <a:cubicBezTo>
                    <a:pt x="487" y="166"/>
                    <a:pt x="500" y="139"/>
                    <a:pt x="500" y="111"/>
                  </a:cubicBezTo>
                  <a:cubicBezTo>
                    <a:pt x="500" y="56"/>
                    <a:pt x="459"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72"/>
            <p:cNvSpPr/>
            <p:nvPr/>
          </p:nvSpPr>
          <p:spPr>
            <a:xfrm>
              <a:off x="8392337" y="3691045"/>
              <a:ext cx="13032" cy="7883"/>
            </a:xfrm>
            <a:custGeom>
              <a:avLst/>
              <a:gdLst/>
              <a:ahLst/>
              <a:cxnLst/>
              <a:rect l="l" t="t" r="r" b="b"/>
              <a:pathLst>
                <a:path w="405" h="245" extrusionOk="0">
                  <a:moveTo>
                    <a:pt x="294" y="1"/>
                  </a:moveTo>
                  <a:cubicBezTo>
                    <a:pt x="286" y="1"/>
                    <a:pt x="279" y="2"/>
                    <a:pt x="271" y="4"/>
                  </a:cubicBezTo>
                  <a:cubicBezTo>
                    <a:pt x="212" y="14"/>
                    <a:pt x="152" y="28"/>
                    <a:pt x="87" y="42"/>
                  </a:cubicBezTo>
                  <a:cubicBezTo>
                    <a:pt x="60" y="46"/>
                    <a:pt x="37" y="65"/>
                    <a:pt x="24" y="83"/>
                  </a:cubicBezTo>
                  <a:cubicBezTo>
                    <a:pt x="9" y="106"/>
                    <a:pt x="0" y="138"/>
                    <a:pt x="9" y="165"/>
                  </a:cubicBezTo>
                  <a:cubicBezTo>
                    <a:pt x="15" y="188"/>
                    <a:pt x="28" y="216"/>
                    <a:pt x="51" y="230"/>
                  </a:cubicBezTo>
                  <a:cubicBezTo>
                    <a:pt x="72" y="240"/>
                    <a:pt x="92" y="245"/>
                    <a:pt x="113" y="245"/>
                  </a:cubicBezTo>
                  <a:cubicBezTo>
                    <a:pt x="120" y="245"/>
                    <a:pt x="127" y="244"/>
                    <a:pt x="134" y="243"/>
                  </a:cubicBezTo>
                  <a:cubicBezTo>
                    <a:pt x="193" y="230"/>
                    <a:pt x="253" y="220"/>
                    <a:pt x="317" y="207"/>
                  </a:cubicBezTo>
                  <a:cubicBezTo>
                    <a:pt x="339" y="203"/>
                    <a:pt x="367" y="184"/>
                    <a:pt x="381" y="161"/>
                  </a:cubicBezTo>
                  <a:cubicBezTo>
                    <a:pt x="395" y="142"/>
                    <a:pt x="404" y="110"/>
                    <a:pt x="395" y="83"/>
                  </a:cubicBezTo>
                  <a:cubicBezTo>
                    <a:pt x="390" y="55"/>
                    <a:pt x="377" y="32"/>
                    <a:pt x="349" y="19"/>
                  </a:cubicBezTo>
                  <a:cubicBezTo>
                    <a:pt x="333" y="8"/>
                    <a:pt x="314" y="1"/>
                    <a:pt x="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72"/>
            <p:cNvSpPr/>
            <p:nvPr/>
          </p:nvSpPr>
          <p:spPr>
            <a:xfrm>
              <a:off x="8411386" y="3618708"/>
              <a:ext cx="13869" cy="7883"/>
            </a:xfrm>
            <a:custGeom>
              <a:avLst/>
              <a:gdLst/>
              <a:ahLst/>
              <a:cxnLst/>
              <a:rect l="l" t="t" r="r" b="b"/>
              <a:pathLst>
                <a:path w="431" h="245" extrusionOk="0">
                  <a:moveTo>
                    <a:pt x="99" y="0"/>
                  </a:moveTo>
                  <a:cubicBezTo>
                    <a:pt x="77" y="0"/>
                    <a:pt x="48" y="12"/>
                    <a:pt x="37" y="24"/>
                  </a:cubicBezTo>
                  <a:cubicBezTo>
                    <a:pt x="14" y="42"/>
                    <a:pt x="1" y="74"/>
                    <a:pt x="1" y="97"/>
                  </a:cubicBezTo>
                  <a:cubicBezTo>
                    <a:pt x="1" y="125"/>
                    <a:pt x="9" y="152"/>
                    <a:pt x="28" y="176"/>
                  </a:cubicBezTo>
                  <a:cubicBezTo>
                    <a:pt x="33" y="180"/>
                    <a:pt x="41" y="184"/>
                    <a:pt x="46" y="189"/>
                  </a:cubicBezTo>
                  <a:cubicBezTo>
                    <a:pt x="64" y="203"/>
                    <a:pt x="83" y="207"/>
                    <a:pt x="101" y="207"/>
                  </a:cubicBezTo>
                  <a:cubicBezTo>
                    <a:pt x="175" y="222"/>
                    <a:pt x="248" y="235"/>
                    <a:pt x="321" y="244"/>
                  </a:cubicBezTo>
                  <a:cubicBezTo>
                    <a:pt x="324" y="245"/>
                    <a:pt x="328" y="245"/>
                    <a:pt x="332" y="245"/>
                  </a:cubicBezTo>
                  <a:cubicBezTo>
                    <a:pt x="353" y="245"/>
                    <a:pt x="379" y="233"/>
                    <a:pt x="395" y="222"/>
                  </a:cubicBezTo>
                  <a:cubicBezTo>
                    <a:pt x="413" y="203"/>
                    <a:pt x="431" y="176"/>
                    <a:pt x="431" y="148"/>
                  </a:cubicBezTo>
                  <a:cubicBezTo>
                    <a:pt x="431" y="121"/>
                    <a:pt x="422" y="93"/>
                    <a:pt x="403" y="74"/>
                  </a:cubicBezTo>
                  <a:cubicBezTo>
                    <a:pt x="395" y="65"/>
                    <a:pt x="390" y="61"/>
                    <a:pt x="380" y="57"/>
                  </a:cubicBezTo>
                  <a:cubicBezTo>
                    <a:pt x="367" y="42"/>
                    <a:pt x="348" y="38"/>
                    <a:pt x="331" y="38"/>
                  </a:cubicBezTo>
                  <a:cubicBezTo>
                    <a:pt x="257" y="24"/>
                    <a:pt x="183" y="10"/>
                    <a:pt x="111" y="2"/>
                  </a:cubicBezTo>
                  <a:cubicBezTo>
                    <a:pt x="107" y="1"/>
                    <a:pt x="103"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72"/>
            <p:cNvSpPr/>
            <p:nvPr/>
          </p:nvSpPr>
          <p:spPr>
            <a:xfrm>
              <a:off x="8796075" y="3901461"/>
              <a:ext cx="21302" cy="7916"/>
            </a:xfrm>
            <a:custGeom>
              <a:avLst/>
              <a:gdLst/>
              <a:ahLst/>
              <a:cxnLst/>
              <a:rect l="l" t="t" r="r" b="b"/>
              <a:pathLst>
                <a:path w="662" h="246" extrusionOk="0">
                  <a:moveTo>
                    <a:pt x="134" y="1"/>
                  </a:moveTo>
                  <a:cubicBezTo>
                    <a:pt x="102" y="1"/>
                    <a:pt x="79" y="1"/>
                    <a:pt x="51" y="14"/>
                  </a:cubicBezTo>
                  <a:cubicBezTo>
                    <a:pt x="28" y="33"/>
                    <a:pt x="15" y="56"/>
                    <a:pt x="9" y="84"/>
                  </a:cubicBezTo>
                  <a:cubicBezTo>
                    <a:pt x="1" y="107"/>
                    <a:pt x="9" y="139"/>
                    <a:pt x="24" y="162"/>
                  </a:cubicBezTo>
                  <a:cubicBezTo>
                    <a:pt x="37" y="179"/>
                    <a:pt x="64" y="202"/>
                    <a:pt x="88" y="207"/>
                  </a:cubicBezTo>
                  <a:cubicBezTo>
                    <a:pt x="235" y="221"/>
                    <a:pt x="381" y="230"/>
                    <a:pt x="528" y="244"/>
                  </a:cubicBezTo>
                  <a:cubicBezTo>
                    <a:pt x="536" y="245"/>
                    <a:pt x="543" y="246"/>
                    <a:pt x="550" y="246"/>
                  </a:cubicBezTo>
                  <a:cubicBezTo>
                    <a:pt x="571" y="246"/>
                    <a:pt x="589" y="241"/>
                    <a:pt x="606" y="230"/>
                  </a:cubicBezTo>
                  <a:cubicBezTo>
                    <a:pt x="634" y="217"/>
                    <a:pt x="648" y="189"/>
                    <a:pt x="652" y="166"/>
                  </a:cubicBezTo>
                  <a:cubicBezTo>
                    <a:pt x="661" y="139"/>
                    <a:pt x="652" y="107"/>
                    <a:pt x="638" y="88"/>
                  </a:cubicBezTo>
                  <a:cubicBezTo>
                    <a:pt x="625" y="65"/>
                    <a:pt x="597" y="42"/>
                    <a:pt x="574" y="42"/>
                  </a:cubicBezTo>
                  <a:cubicBezTo>
                    <a:pt x="428" y="28"/>
                    <a:pt x="280" y="14"/>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72"/>
            <p:cNvSpPr/>
            <p:nvPr/>
          </p:nvSpPr>
          <p:spPr>
            <a:xfrm>
              <a:off x="8796236" y="3829252"/>
              <a:ext cx="23650" cy="10554"/>
            </a:xfrm>
            <a:custGeom>
              <a:avLst/>
              <a:gdLst/>
              <a:ahLst/>
              <a:cxnLst/>
              <a:rect l="l" t="t" r="r" b="b"/>
              <a:pathLst>
                <a:path w="735" h="328" extrusionOk="0">
                  <a:moveTo>
                    <a:pt x="621" y="0"/>
                  </a:moveTo>
                  <a:cubicBezTo>
                    <a:pt x="609" y="0"/>
                    <a:pt x="598" y="3"/>
                    <a:pt x="588" y="7"/>
                  </a:cubicBezTo>
                  <a:cubicBezTo>
                    <a:pt x="505" y="39"/>
                    <a:pt x="423" y="67"/>
                    <a:pt x="340" y="84"/>
                  </a:cubicBezTo>
                  <a:cubicBezTo>
                    <a:pt x="321" y="90"/>
                    <a:pt x="298" y="94"/>
                    <a:pt x="280" y="99"/>
                  </a:cubicBezTo>
                  <a:lnTo>
                    <a:pt x="262" y="99"/>
                  </a:lnTo>
                  <a:cubicBezTo>
                    <a:pt x="262" y="101"/>
                    <a:pt x="262" y="101"/>
                    <a:pt x="261" y="101"/>
                  </a:cubicBezTo>
                  <a:cubicBezTo>
                    <a:pt x="261" y="101"/>
                    <a:pt x="260" y="101"/>
                    <a:pt x="258" y="103"/>
                  </a:cubicBezTo>
                  <a:cubicBezTo>
                    <a:pt x="248" y="103"/>
                    <a:pt x="239" y="103"/>
                    <a:pt x="230" y="108"/>
                  </a:cubicBezTo>
                  <a:cubicBezTo>
                    <a:pt x="188" y="112"/>
                    <a:pt x="142" y="117"/>
                    <a:pt x="101" y="122"/>
                  </a:cubicBezTo>
                  <a:cubicBezTo>
                    <a:pt x="42" y="126"/>
                    <a:pt x="0" y="172"/>
                    <a:pt x="0" y="228"/>
                  </a:cubicBezTo>
                  <a:cubicBezTo>
                    <a:pt x="0" y="284"/>
                    <a:pt x="50" y="328"/>
                    <a:pt x="103" y="328"/>
                  </a:cubicBezTo>
                  <a:cubicBezTo>
                    <a:pt x="105" y="328"/>
                    <a:pt x="108" y="328"/>
                    <a:pt x="110" y="328"/>
                  </a:cubicBezTo>
                  <a:cubicBezTo>
                    <a:pt x="294" y="314"/>
                    <a:pt x="478" y="273"/>
                    <a:pt x="652" y="204"/>
                  </a:cubicBezTo>
                  <a:cubicBezTo>
                    <a:pt x="702" y="181"/>
                    <a:pt x="734" y="131"/>
                    <a:pt x="715" y="71"/>
                  </a:cubicBezTo>
                  <a:cubicBezTo>
                    <a:pt x="705" y="31"/>
                    <a:pt x="662" y="0"/>
                    <a:pt x="6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72"/>
            <p:cNvSpPr/>
            <p:nvPr/>
          </p:nvSpPr>
          <p:spPr>
            <a:xfrm>
              <a:off x="8784137" y="3734647"/>
              <a:ext cx="21559" cy="12871"/>
            </a:xfrm>
            <a:custGeom>
              <a:avLst/>
              <a:gdLst/>
              <a:ahLst/>
              <a:cxnLst/>
              <a:rect l="l" t="t" r="r" b="b"/>
              <a:pathLst>
                <a:path w="670" h="400" extrusionOk="0">
                  <a:moveTo>
                    <a:pt x="555" y="1"/>
                  </a:moveTo>
                  <a:cubicBezTo>
                    <a:pt x="544" y="1"/>
                    <a:pt x="533" y="3"/>
                    <a:pt x="524" y="8"/>
                  </a:cubicBezTo>
                  <a:cubicBezTo>
                    <a:pt x="376" y="71"/>
                    <a:pt x="230" y="131"/>
                    <a:pt x="83" y="196"/>
                  </a:cubicBezTo>
                  <a:cubicBezTo>
                    <a:pt x="28" y="218"/>
                    <a:pt x="1" y="264"/>
                    <a:pt x="14" y="323"/>
                  </a:cubicBezTo>
                  <a:cubicBezTo>
                    <a:pt x="25" y="364"/>
                    <a:pt x="72" y="399"/>
                    <a:pt x="116" y="399"/>
                  </a:cubicBezTo>
                  <a:cubicBezTo>
                    <a:pt x="127" y="399"/>
                    <a:pt x="137" y="397"/>
                    <a:pt x="147" y="393"/>
                  </a:cubicBezTo>
                  <a:cubicBezTo>
                    <a:pt x="294" y="328"/>
                    <a:pt x="441" y="268"/>
                    <a:pt x="587" y="205"/>
                  </a:cubicBezTo>
                  <a:cubicBezTo>
                    <a:pt x="642" y="182"/>
                    <a:pt x="670" y="135"/>
                    <a:pt x="656" y="76"/>
                  </a:cubicBezTo>
                  <a:cubicBezTo>
                    <a:pt x="645" y="35"/>
                    <a:pt x="598" y="1"/>
                    <a:pt x="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72"/>
            <p:cNvSpPr/>
            <p:nvPr/>
          </p:nvSpPr>
          <p:spPr>
            <a:xfrm>
              <a:off x="8752280" y="3652785"/>
              <a:ext cx="20401" cy="14416"/>
            </a:xfrm>
            <a:custGeom>
              <a:avLst/>
              <a:gdLst/>
              <a:ahLst/>
              <a:cxnLst/>
              <a:rect l="l" t="t" r="r" b="b"/>
              <a:pathLst>
                <a:path w="634" h="448" extrusionOk="0">
                  <a:moveTo>
                    <a:pt x="515" y="1"/>
                  </a:moveTo>
                  <a:cubicBezTo>
                    <a:pt x="512" y="1"/>
                    <a:pt x="508" y="1"/>
                    <a:pt x="504" y="1"/>
                  </a:cubicBezTo>
                  <a:cubicBezTo>
                    <a:pt x="477" y="1"/>
                    <a:pt x="454" y="16"/>
                    <a:pt x="431" y="33"/>
                  </a:cubicBezTo>
                  <a:cubicBezTo>
                    <a:pt x="426" y="43"/>
                    <a:pt x="417" y="48"/>
                    <a:pt x="413" y="52"/>
                  </a:cubicBezTo>
                  <a:cubicBezTo>
                    <a:pt x="407" y="56"/>
                    <a:pt x="403" y="56"/>
                    <a:pt x="403" y="61"/>
                  </a:cubicBezTo>
                  <a:cubicBezTo>
                    <a:pt x="390" y="71"/>
                    <a:pt x="375" y="84"/>
                    <a:pt x="358" y="93"/>
                  </a:cubicBezTo>
                  <a:cubicBezTo>
                    <a:pt x="330" y="116"/>
                    <a:pt x="297" y="139"/>
                    <a:pt x="265" y="158"/>
                  </a:cubicBezTo>
                  <a:cubicBezTo>
                    <a:pt x="252" y="167"/>
                    <a:pt x="234" y="175"/>
                    <a:pt x="215" y="185"/>
                  </a:cubicBezTo>
                  <a:cubicBezTo>
                    <a:pt x="210" y="190"/>
                    <a:pt x="202" y="194"/>
                    <a:pt x="193" y="198"/>
                  </a:cubicBezTo>
                  <a:cubicBezTo>
                    <a:pt x="187" y="198"/>
                    <a:pt x="187" y="198"/>
                    <a:pt x="183" y="203"/>
                  </a:cubicBezTo>
                  <a:cubicBezTo>
                    <a:pt x="151" y="217"/>
                    <a:pt x="115" y="230"/>
                    <a:pt x="83" y="245"/>
                  </a:cubicBezTo>
                  <a:cubicBezTo>
                    <a:pt x="28" y="263"/>
                    <a:pt x="0" y="318"/>
                    <a:pt x="13" y="373"/>
                  </a:cubicBezTo>
                  <a:cubicBezTo>
                    <a:pt x="25" y="418"/>
                    <a:pt x="69" y="447"/>
                    <a:pt x="114" y="447"/>
                  </a:cubicBezTo>
                  <a:cubicBezTo>
                    <a:pt x="125" y="447"/>
                    <a:pt x="136" y="445"/>
                    <a:pt x="147" y="442"/>
                  </a:cubicBezTo>
                  <a:cubicBezTo>
                    <a:pt x="312" y="382"/>
                    <a:pt x="458" y="291"/>
                    <a:pt x="587" y="175"/>
                  </a:cubicBezTo>
                  <a:cubicBezTo>
                    <a:pt x="633" y="135"/>
                    <a:pt x="614" y="61"/>
                    <a:pt x="578" y="25"/>
                  </a:cubicBezTo>
                  <a:cubicBezTo>
                    <a:pt x="562" y="12"/>
                    <a:pt x="539" y="1"/>
                    <a:pt x="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72"/>
            <p:cNvSpPr/>
            <p:nvPr/>
          </p:nvSpPr>
          <p:spPr>
            <a:xfrm>
              <a:off x="8706041" y="3579578"/>
              <a:ext cx="14544" cy="15188"/>
            </a:xfrm>
            <a:custGeom>
              <a:avLst/>
              <a:gdLst/>
              <a:ahLst/>
              <a:cxnLst/>
              <a:rect l="l" t="t" r="r" b="b"/>
              <a:pathLst>
                <a:path w="452" h="472" extrusionOk="0">
                  <a:moveTo>
                    <a:pt x="333" y="1"/>
                  </a:moveTo>
                  <a:cubicBezTo>
                    <a:pt x="304" y="1"/>
                    <a:pt x="275" y="12"/>
                    <a:pt x="258" y="34"/>
                  </a:cubicBezTo>
                  <a:cubicBezTo>
                    <a:pt x="185" y="121"/>
                    <a:pt x="111" y="208"/>
                    <a:pt x="43" y="295"/>
                  </a:cubicBezTo>
                  <a:cubicBezTo>
                    <a:pt x="1" y="342"/>
                    <a:pt x="6" y="405"/>
                    <a:pt x="51" y="447"/>
                  </a:cubicBezTo>
                  <a:cubicBezTo>
                    <a:pt x="68" y="464"/>
                    <a:pt x="93" y="472"/>
                    <a:pt x="118" y="472"/>
                  </a:cubicBezTo>
                  <a:cubicBezTo>
                    <a:pt x="148" y="472"/>
                    <a:pt x="179" y="460"/>
                    <a:pt x="199" y="437"/>
                  </a:cubicBezTo>
                  <a:cubicBezTo>
                    <a:pt x="267" y="350"/>
                    <a:pt x="341" y="263"/>
                    <a:pt x="414" y="176"/>
                  </a:cubicBezTo>
                  <a:cubicBezTo>
                    <a:pt x="451" y="130"/>
                    <a:pt x="447" y="66"/>
                    <a:pt x="405" y="29"/>
                  </a:cubicBezTo>
                  <a:cubicBezTo>
                    <a:pt x="386" y="10"/>
                    <a:pt x="359" y="1"/>
                    <a:pt x="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72"/>
            <p:cNvSpPr/>
            <p:nvPr/>
          </p:nvSpPr>
          <p:spPr>
            <a:xfrm>
              <a:off x="8652496" y="3542798"/>
              <a:ext cx="14802" cy="20980"/>
            </a:xfrm>
            <a:custGeom>
              <a:avLst/>
              <a:gdLst/>
              <a:ahLst/>
              <a:cxnLst/>
              <a:rect l="l" t="t" r="r" b="b"/>
              <a:pathLst>
                <a:path w="460" h="652" extrusionOk="0">
                  <a:moveTo>
                    <a:pt x="344" y="0"/>
                  </a:moveTo>
                  <a:cubicBezTo>
                    <a:pt x="306" y="0"/>
                    <a:pt x="268" y="22"/>
                    <a:pt x="248" y="58"/>
                  </a:cubicBezTo>
                  <a:lnTo>
                    <a:pt x="28" y="498"/>
                  </a:lnTo>
                  <a:cubicBezTo>
                    <a:pt x="1" y="553"/>
                    <a:pt x="24" y="613"/>
                    <a:pt x="74" y="640"/>
                  </a:cubicBezTo>
                  <a:cubicBezTo>
                    <a:pt x="88" y="648"/>
                    <a:pt x="103" y="651"/>
                    <a:pt x="118" y="651"/>
                  </a:cubicBezTo>
                  <a:cubicBezTo>
                    <a:pt x="157" y="651"/>
                    <a:pt x="195" y="628"/>
                    <a:pt x="212" y="594"/>
                  </a:cubicBezTo>
                  <a:cubicBezTo>
                    <a:pt x="289" y="448"/>
                    <a:pt x="363" y="301"/>
                    <a:pt x="437" y="154"/>
                  </a:cubicBezTo>
                  <a:cubicBezTo>
                    <a:pt x="460" y="99"/>
                    <a:pt x="437" y="39"/>
                    <a:pt x="390" y="12"/>
                  </a:cubicBezTo>
                  <a:cubicBezTo>
                    <a:pt x="376" y="4"/>
                    <a:pt x="360" y="0"/>
                    <a:pt x="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72"/>
            <p:cNvSpPr/>
            <p:nvPr/>
          </p:nvSpPr>
          <p:spPr>
            <a:xfrm>
              <a:off x="8704882" y="3645834"/>
              <a:ext cx="14190" cy="12678"/>
            </a:xfrm>
            <a:custGeom>
              <a:avLst/>
              <a:gdLst/>
              <a:ahLst/>
              <a:cxnLst/>
              <a:rect l="l" t="t" r="r" b="b"/>
              <a:pathLst>
                <a:path w="441" h="394" extrusionOk="0">
                  <a:moveTo>
                    <a:pt x="336" y="0"/>
                  </a:moveTo>
                  <a:cubicBezTo>
                    <a:pt x="315" y="0"/>
                    <a:pt x="290" y="6"/>
                    <a:pt x="276" y="20"/>
                  </a:cubicBezTo>
                  <a:cubicBezTo>
                    <a:pt x="202" y="80"/>
                    <a:pt x="129" y="139"/>
                    <a:pt x="56" y="204"/>
                  </a:cubicBezTo>
                  <a:cubicBezTo>
                    <a:pt x="37" y="213"/>
                    <a:pt x="24" y="226"/>
                    <a:pt x="19" y="241"/>
                  </a:cubicBezTo>
                  <a:cubicBezTo>
                    <a:pt x="15" y="249"/>
                    <a:pt x="9" y="259"/>
                    <a:pt x="9" y="268"/>
                  </a:cubicBezTo>
                  <a:cubicBezTo>
                    <a:pt x="1" y="296"/>
                    <a:pt x="9" y="323"/>
                    <a:pt x="24" y="346"/>
                  </a:cubicBezTo>
                  <a:cubicBezTo>
                    <a:pt x="37" y="369"/>
                    <a:pt x="64" y="387"/>
                    <a:pt x="87" y="391"/>
                  </a:cubicBezTo>
                  <a:cubicBezTo>
                    <a:pt x="93" y="393"/>
                    <a:pt x="100" y="393"/>
                    <a:pt x="108" y="393"/>
                  </a:cubicBezTo>
                  <a:cubicBezTo>
                    <a:pt x="128" y="393"/>
                    <a:pt x="152" y="388"/>
                    <a:pt x="166" y="378"/>
                  </a:cubicBezTo>
                  <a:cubicBezTo>
                    <a:pt x="239" y="314"/>
                    <a:pt x="312" y="254"/>
                    <a:pt x="390" y="194"/>
                  </a:cubicBezTo>
                  <a:cubicBezTo>
                    <a:pt x="404" y="181"/>
                    <a:pt x="418" y="167"/>
                    <a:pt x="422" y="154"/>
                  </a:cubicBezTo>
                  <a:lnTo>
                    <a:pt x="432" y="126"/>
                  </a:lnTo>
                  <a:cubicBezTo>
                    <a:pt x="441" y="99"/>
                    <a:pt x="432" y="71"/>
                    <a:pt x="418" y="48"/>
                  </a:cubicBezTo>
                  <a:cubicBezTo>
                    <a:pt x="404" y="25"/>
                    <a:pt x="377" y="12"/>
                    <a:pt x="354" y="2"/>
                  </a:cubicBezTo>
                  <a:cubicBezTo>
                    <a:pt x="348" y="1"/>
                    <a:pt x="342" y="0"/>
                    <a:pt x="3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72"/>
            <p:cNvSpPr/>
            <p:nvPr/>
          </p:nvSpPr>
          <p:spPr>
            <a:xfrm>
              <a:off x="8736610" y="3726313"/>
              <a:ext cx="15381" cy="9235"/>
            </a:xfrm>
            <a:custGeom>
              <a:avLst/>
              <a:gdLst/>
              <a:ahLst/>
              <a:cxnLst/>
              <a:rect l="l" t="t" r="r" b="b"/>
              <a:pathLst>
                <a:path w="478" h="287" extrusionOk="0">
                  <a:moveTo>
                    <a:pt x="372" y="0"/>
                  </a:moveTo>
                  <a:cubicBezTo>
                    <a:pt x="340" y="5"/>
                    <a:pt x="317" y="19"/>
                    <a:pt x="299" y="37"/>
                  </a:cubicBezTo>
                  <a:lnTo>
                    <a:pt x="312" y="23"/>
                  </a:lnTo>
                  <a:lnTo>
                    <a:pt x="312" y="23"/>
                  </a:lnTo>
                  <a:cubicBezTo>
                    <a:pt x="295" y="37"/>
                    <a:pt x="276" y="46"/>
                    <a:pt x="257" y="60"/>
                  </a:cubicBezTo>
                  <a:cubicBezTo>
                    <a:pt x="244" y="64"/>
                    <a:pt x="225" y="70"/>
                    <a:pt x="207" y="74"/>
                  </a:cubicBezTo>
                  <a:cubicBezTo>
                    <a:pt x="189" y="78"/>
                    <a:pt x="170" y="78"/>
                    <a:pt x="147" y="78"/>
                  </a:cubicBezTo>
                  <a:lnTo>
                    <a:pt x="138" y="78"/>
                  </a:lnTo>
                  <a:cubicBezTo>
                    <a:pt x="130" y="76"/>
                    <a:pt x="122" y="75"/>
                    <a:pt x="114" y="75"/>
                  </a:cubicBezTo>
                  <a:cubicBezTo>
                    <a:pt x="68" y="75"/>
                    <a:pt x="26" y="110"/>
                    <a:pt x="14" y="157"/>
                  </a:cubicBezTo>
                  <a:cubicBezTo>
                    <a:pt x="1" y="212"/>
                    <a:pt x="41" y="271"/>
                    <a:pt x="96" y="280"/>
                  </a:cubicBezTo>
                  <a:cubicBezTo>
                    <a:pt x="124" y="284"/>
                    <a:pt x="151" y="286"/>
                    <a:pt x="178" y="286"/>
                  </a:cubicBezTo>
                  <a:cubicBezTo>
                    <a:pt x="214" y="286"/>
                    <a:pt x="250" y="282"/>
                    <a:pt x="285" y="271"/>
                  </a:cubicBezTo>
                  <a:cubicBezTo>
                    <a:pt x="350" y="252"/>
                    <a:pt x="405" y="220"/>
                    <a:pt x="454" y="174"/>
                  </a:cubicBezTo>
                  <a:cubicBezTo>
                    <a:pt x="473" y="157"/>
                    <a:pt x="477" y="125"/>
                    <a:pt x="477" y="102"/>
                  </a:cubicBezTo>
                  <a:cubicBezTo>
                    <a:pt x="477" y="74"/>
                    <a:pt x="464" y="46"/>
                    <a:pt x="445" y="28"/>
                  </a:cubicBezTo>
                  <a:cubicBezTo>
                    <a:pt x="427" y="9"/>
                    <a:pt x="395" y="0"/>
                    <a:pt x="3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72"/>
            <p:cNvSpPr/>
            <p:nvPr/>
          </p:nvSpPr>
          <p:spPr>
            <a:xfrm>
              <a:off x="8743689" y="3803316"/>
              <a:ext cx="16732" cy="8141"/>
            </a:xfrm>
            <a:custGeom>
              <a:avLst/>
              <a:gdLst/>
              <a:ahLst/>
              <a:cxnLst/>
              <a:rect l="l" t="t" r="r" b="b"/>
              <a:pathLst>
                <a:path w="520" h="253" extrusionOk="0">
                  <a:moveTo>
                    <a:pt x="408" y="1"/>
                  </a:moveTo>
                  <a:cubicBezTo>
                    <a:pt x="399" y="1"/>
                    <a:pt x="390" y="2"/>
                    <a:pt x="382" y="6"/>
                  </a:cubicBezTo>
                  <a:cubicBezTo>
                    <a:pt x="350" y="20"/>
                    <a:pt x="317" y="29"/>
                    <a:pt x="285" y="37"/>
                  </a:cubicBezTo>
                  <a:cubicBezTo>
                    <a:pt x="244" y="43"/>
                    <a:pt x="202" y="43"/>
                    <a:pt x="162" y="43"/>
                  </a:cubicBezTo>
                  <a:cubicBezTo>
                    <a:pt x="152" y="43"/>
                    <a:pt x="147" y="43"/>
                    <a:pt x="138" y="37"/>
                  </a:cubicBezTo>
                  <a:cubicBezTo>
                    <a:pt x="132" y="36"/>
                    <a:pt x="126" y="36"/>
                    <a:pt x="120" y="36"/>
                  </a:cubicBezTo>
                  <a:cubicBezTo>
                    <a:pt x="73" y="36"/>
                    <a:pt x="31" y="67"/>
                    <a:pt x="14" y="120"/>
                  </a:cubicBezTo>
                  <a:cubicBezTo>
                    <a:pt x="1" y="171"/>
                    <a:pt x="42" y="236"/>
                    <a:pt x="97" y="244"/>
                  </a:cubicBezTo>
                  <a:cubicBezTo>
                    <a:pt x="130" y="250"/>
                    <a:pt x="165" y="252"/>
                    <a:pt x="199" y="252"/>
                  </a:cubicBezTo>
                  <a:cubicBezTo>
                    <a:pt x="283" y="252"/>
                    <a:pt x="368" y="237"/>
                    <a:pt x="445" y="208"/>
                  </a:cubicBezTo>
                  <a:cubicBezTo>
                    <a:pt x="473" y="194"/>
                    <a:pt x="492" y="181"/>
                    <a:pt x="505" y="153"/>
                  </a:cubicBezTo>
                  <a:cubicBezTo>
                    <a:pt x="519" y="130"/>
                    <a:pt x="519" y="102"/>
                    <a:pt x="515" y="75"/>
                  </a:cubicBezTo>
                  <a:cubicBezTo>
                    <a:pt x="505" y="52"/>
                    <a:pt x="482" y="24"/>
                    <a:pt x="460" y="15"/>
                  </a:cubicBezTo>
                  <a:cubicBezTo>
                    <a:pt x="445" y="6"/>
                    <a:pt x="426" y="1"/>
                    <a:pt x="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72"/>
            <p:cNvSpPr/>
            <p:nvPr/>
          </p:nvSpPr>
          <p:spPr>
            <a:xfrm>
              <a:off x="8745330" y="3882861"/>
              <a:ext cx="13869" cy="8012"/>
            </a:xfrm>
            <a:custGeom>
              <a:avLst/>
              <a:gdLst/>
              <a:ahLst/>
              <a:cxnLst/>
              <a:rect l="l" t="t" r="r" b="b"/>
              <a:pathLst>
                <a:path w="431" h="249" extrusionOk="0">
                  <a:moveTo>
                    <a:pt x="330" y="0"/>
                  </a:moveTo>
                  <a:cubicBezTo>
                    <a:pt x="327" y="0"/>
                    <a:pt x="324" y="1"/>
                    <a:pt x="321" y="1"/>
                  </a:cubicBezTo>
                  <a:cubicBezTo>
                    <a:pt x="248" y="14"/>
                    <a:pt x="174" y="24"/>
                    <a:pt x="101" y="37"/>
                  </a:cubicBezTo>
                  <a:cubicBezTo>
                    <a:pt x="83" y="37"/>
                    <a:pt x="64" y="47"/>
                    <a:pt x="46" y="56"/>
                  </a:cubicBezTo>
                  <a:cubicBezTo>
                    <a:pt x="41" y="61"/>
                    <a:pt x="32" y="65"/>
                    <a:pt x="28" y="75"/>
                  </a:cubicBezTo>
                  <a:cubicBezTo>
                    <a:pt x="9" y="92"/>
                    <a:pt x="0" y="120"/>
                    <a:pt x="0" y="148"/>
                  </a:cubicBezTo>
                  <a:cubicBezTo>
                    <a:pt x="0" y="175"/>
                    <a:pt x="18" y="203"/>
                    <a:pt x="37" y="221"/>
                  </a:cubicBezTo>
                  <a:cubicBezTo>
                    <a:pt x="51" y="234"/>
                    <a:pt x="87" y="249"/>
                    <a:pt x="111" y="249"/>
                  </a:cubicBezTo>
                  <a:cubicBezTo>
                    <a:pt x="183" y="234"/>
                    <a:pt x="257" y="221"/>
                    <a:pt x="331" y="207"/>
                  </a:cubicBezTo>
                  <a:cubicBezTo>
                    <a:pt x="348" y="207"/>
                    <a:pt x="367" y="203"/>
                    <a:pt x="381" y="194"/>
                  </a:cubicBezTo>
                  <a:cubicBezTo>
                    <a:pt x="390" y="185"/>
                    <a:pt x="394" y="179"/>
                    <a:pt x="403" y="175"/>
                  </a:cubicBezTo>
                  <a:cubicBezTo>
                    <a:pt x="422" y="152"/>
                    <a:pt x="431" y="124"/>
                    <a:pt x="431" y="97"/>
                  </a:cubicBezTo>
                  <a:cubicBezTo>
                    <a:pt x="431" y="75"/>
                    <a:pt x="413" y="42"/>
                    <a:pt x="394" y="29"/>
                  </a:cubicBezTo>
                  <a:cubicBezTo>
                    <a:pt x="378" y="12"/>
                    <a:pt x="352" y="0"/>
                    <a:pt x="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72"/>
            <p:cNvSpPr/>
            <p:nvPr/>
          </p:nvSpPr>
          <p:spPr>
            <a:xfrm>
              <a:off x="8633897" y="3931451"/>
              <a:ext cx="15091" cy="12549"/>
            </a:xfrm>
            <a:custGeom>
              <a:avLst/>
              <a:gdLst/>
              <a:ahLst/>
              <a:cxnLst/>
              <a:rect l="l" t="t" r="r" b="b"/>
              <a:pathLst>
                <a:path w="469" h="390" extrusionOk="0">
                  <a:moveTo>
                    <a:pt x="97" y="0"/>
                  </a:moveTo>
                  <a:cubicBezTo>
                    <a:pt x="69" y="0"/>
                    <a:pt x="47" y="13"/>
                    <a:pt x="24" y="32"/>
                  </a:cubicBezTo>
                  <a:cubicBezTo>
                    <a:pt x="10" y="51"/>
                    <a:pt x="1" y="83"/>
                    <a:pt x="1" y="106"/>
                  </a:cubicBezTo>
                  <a:cubicBezTo>
                    <a:pt x="1" y="133"/>
                    <a:pt x="14" y="165"/>
                    <a:pt x="33" y="178"/>
                  </a:cubicBezTo>
                  <a:cubicBezTo>
                    <a:pt x="120" y="243"/>
                    <a:pt x="207" y="303"/>
                    <a:pt x="295" y="362"/>
                  </a:cubicBezTo>
                  <a:cubicBezTo>
                    <a:pt x="308" y="375"/>
                    <a:pt x="322" y="381"/>
                    <a:pt x="340" y="385"/>
                  </a:cubicBezTo>
                  <a:lnTo>
                    <a:pt x="367" y="390"/>
                  </a:lnTo>
                  <a:cubicBezTo>
                    <a:pt x="395" y="390"/>
                    <a:pt x="422" y="371"/>
                    <a:pt x="441" y="353"/>
                  </a:cubicBezTo>
                  <a:cubicBezTo>
                    <a:pt x="460" y="335"/>
                    <a:pt x="469" y="303"/>
                    <a:pt x="469" y="280"/>
                  </a:cubicBezTo>
                  <a:cubicBezTo>
                    <a:pt x="469" y="257"/>
                    <a:pt x="454" y="220"/>
                    <a:pt x="432" y="206"/>
                  </a:cubicBezTo>
                  <a:cubicBezTo>
                    <a:pt x="344" y="146"/>
                    <a:pt x="257" y="87"/>
                    <a:pt x="175" y="23"/>
                  </a:cubicBezTo>
                  <a:cubicBezTo>
                    <a:pt x="162" y="13"/>
                    <a:pt x="143" y="5"/>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72"/>
            <p:cNvSpPr/>
            <p:nvPr/>
          </p:nvSpPr>
          <p:spPr>
            <a:xfrm>
              <a:off x="8635957" y="3865034"/>
              <a:ext cx="16732" cy="7980"/>
            </a:xfrm>
            <a:custGeom>
              <a:avLst/>
              <a:gdLst/>
              <a:ahLst/>
              <a:cxnLst/>
              <a:rect l="l" t="t" r="r" b="b"/>
              <a:pathLst>
                <a:path w="520" h="248" extrusionOk="0">
                  <a:moveTo>
                    <a:pt x="411" y="0"/>
                  </a:moveTo>
                  <a:cubicBezTo>
                    <a:pt x="400" y="0"/>
                    <a:pt x="390" y="1"/>
                    <a:pt x="382" y="5"/>
                  </a:cubicBezTo>
                  <a:cubicBezTo>
                    <a:pt x="350" y="14"/>
                    <a:pt x="318" y="24"/>
                    <a:pt x="280" y="32"/>
                  </a:cubicBezTo>
                  <a:cubicBezTo>
                    <a:pt x="255" y="35"/>
                    <a:pt x="227" y="39"/>
                    <a:pt x="198" y="39"/>
                  </a:cubicBezTo>
                  <a:cubicBezTo>
                    <a:pt x="186" y="39"/>
                    <a:pt x="174" y="38"/>
                    <a:pt x="161" y="37"/>
                  </a:cubicBezTo>
                  <a:lnTo>
                    <a:pt x="138" y="37"/>
                  </a:lnTo>
                  <a:cubicBezTo>
                    <a:pt x="132" y="36"/>
                    <a:pt x="125" y="35"/>
                    <a:pt x="119" y="35"/>
                  </a:cubicBezTo>
                  <a:cubicBezTo>
                    <a:pt x="68" y="35"/>
                    <a:pt x="27" y="66"/>
                    <a:pt x="15" y="115"/>
                  </a:cubicBezTo>
                  <a:cubicBezTo>
                    <a:pt x="1" y="170"/>
                    <a:pt x="43" y="229"/>
                    <a:pt x="93" y="238"/>
                  </a:cubicBezTo>
                  <a:cubicBezTo>
                    <a:pt x="131" y="244"/>
                    <a:pt x="170" y="247"/>
                    <a:pt x="207" y="247"/>
                  </a:cubicBezTo>
                  <a:cubicBezTo>
                    <a:pt x="288" y="247"/>
                    <a:pt x="366" y="233"/>
                    <a:pt x="441" y="202"/>
                  </a:cubicBezTo>
                  <a:cubicBezTo>
                    <a:pt x="468" y="193"/>
                    <a:pt x="492" y="174"/>
                    <a:pt x="506" y="151"/>
                  </a:cubicBezTo>
                  <a:cubicBezTo>
                    <a:pt x="519" y="124"/>
                    <a:pt x="519" y="96"/>
                    <a:pt x="510" y="69"/>
                  </a:cubicBezTo>
                  <a:cubicBezTo>
                    <a:pt x="506" y="46"/>
                    <a:pt x="483" y="24"/>
                    <a:pt x="460" y="9"/>
                  </a:cubicBezTo>
                  <a:cubicBezTo>
                    <a:pt x="445" y="4"/>
                    <a:pt x="428" y="0"/>
                    <a:pt x="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72"/>
            <p:cNvSpPr/>
            <p:nvPr/>
          </p:nvSpPr>
          <p:spPr>
            <a:xfrm>
              <a:off x="8629199" y="3777219"/>
              <a:ext cx="16250" cy="6822"/>
            </a:xfrm>
            <a:custGeom>
              <a:avLst/>
              <a:gdLst/>
              <a:ahLst/>
              <a:cxnLst/>
              <a:rect l="l" t="t" r="r" b="b"/>
              <a:pathLst>
                <a:path w="505" h="212" extrusionOk="0">
                  <a:moveTo>
                    <a:pt x="101" y="1"/>
                  </a:moveTo>
                  <a:cubicBezTo>
                    <a:pt x="41" y="1"/>
                    <a:pt x="0" y="56"/>
                    <a:pt x="0" y="111"/>
                  </a:cubicBezTo>
                  <a:cubicBezTo>
                    <a:pt x="0" y="139"/>
                    <a:pt x="18" y="166"/>
                    <a:pt x="37" y="184"/>
                  </a:cubicBezTo>
                  <a:cubicBezTo>
                    <a:pt x="56" y="202"/>
                    <a:pt x="83" y="211"/>
                    <a:pt x="111" y="211"/>
                  </a:cubicBezTo>
                  <a:lnTo>
                    <a:pt x="403" y="211"/>
                  </a:lnTo>
                  <a:cubicBezTo>
                    <a:pt x="463" y="211"/>
                    <a:pt x="505" y="156"/>
                    <a:pt x="505" y="101"/>
                  </a:cubicBezTo>
                  <a:cubicBezTo>
                    <a:pt x="505" y="74"/>
                    <a:pt x="490" y="46"/>
                    <a:pt x="468" y="28"/>
                  </a:cubicBezTo>
                  <a:cubicBezTo>
                    <a:pt x="450" y="10"/>
                    <a:pt x="422"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72"/>
            <p:cNvSpPr/>
            <p:nvPr/>
          </p:nvSpPr>
          <p:spPr>
            <a:xfrm>
              <a:off x="8620769" y="3691045"/>
              <a:ext cx="12903" cy="7883"/>
            </a:xfrm>
            <a:custGeom>
              <a:avLst/>
              <a:gdLst/>
              <a:ahLst/>
              <a:cxnLst/>
              <a:rect l="l" t="t" r="r" b="b"/>
              <a:pathLst>
                <a:path w="401" h="245" extrusionOk="0">
                  <a:moveTo>
                    <a:pt x="107" y="1"/>
                  </a:moveTo>
                  <a:cubicBezTo>
                    <a:pt x="87" y="1"/>
                    <a:pt x="68" y="8"/>
                    <a:pt x="51" y="19"/>
                  </a:cubicBezTo>
                  <a:cubicBezTo>
                    <a:pt x="28" y="32"/>
                    <a:pt x="15" y="55"/>
                    <a:pt x="5" y="83"/>
                  </a:cubicBezTo>
                  <a:cubicBezTo>
                    <a:pt x="1" y="110"/>
                    <a:pt x="5" y="142"/>
                    <a:pt x="19" y="161"/>
                  </a:cubicBezTo>
                  <a:cubicBezTo>
                    <a:pt x="37" y="184"/>
                    <a:pt x="60" y="203"/>
                    <a:pt x="87" y="207"/>
                  </a:cubicBezTo>
                  <a:cubicBezTo>
                    <a:pt x="147" y="220"/>
                    <a:pt x="212" y="230"/>
                    <a:pt x="271" y="243"/>
                  </a:cubicBezTo>
                  <a:cubicBezTo>
                    <a:pt x="278" y="244"/>
                    <a:pt x="285" y="245"/>
                    <a:pt x="292" y="245"/>
                  </a:cubicBezTo>
                  <a:cubicBezTo>
                    <a:pt x="312" y="245"/>
                    <a:pt x="332" y="240"/>
                    <a:pt x="349" y="230"/>
                  </a:cubicBezTo>
                  <a:cubicBezTo>
                    <a:pt x="373" y="216"/>
                    <a:pt x="386" y="188"/>
                    <a:pt x="395" y="165"/>
                  </a:cubicBezTo>
                  <a:cubicBezTo>
                    <a:pt x="400" y="138"/>
                    <a:pt x="395" y="106"/>
                    <a:pt x="381" y="83"/>
                  </a:cubicBezTo>
                  <a:cubicBezTo>
                    <a:pt x="367" y="65"/>
                    <a:pt x="340" y="46"/>
                    <a:pt x="312" y="42"/>
                  </a:cubicBezTo>
                  <a:cubicBezTo>
                    <a:pt x="253" y="28"/>
                    <a:pt x="193" y="14"/>
                    <a:pt x="129" y="4"/>
                  </a:cubicBezTo>
                  <a:cubicBezTo>
                    <a:pt x="122" y="2"/>
                    <a:pt x="114" y="1"/>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72"/>
            <p:cNvSpPr/>
            <p:nvPr/>
          </p:nvSpPr>
          <p:spPr>
            <a:xfrm>
              <a:off x="8600850" y="3618708"/>
              <a:ext cx="13740" cy="7883"/>
            </a:xfrm>
            <a:custGeom>
              <a:avLst/>
              <a:gdLst/>
              <a:ahLst/>
              <a:cxnLst/>
              <a:rect l="l" t="t" r="r" b="b"/>
              <a:pathLst>
                <a:path w="427" h="245" extrusionOk="0">
                  <a:moveTo>
                    <a:pt x="332" y="0"/>
                  </a:moveTo>
                  <a:cubicBezTo>
                    <a:pt x="328" y="0"/>
                    <a:pt x="325" y="1"/>
                    <a:pt x="321" y="2"/>
                  </a:cubicBezTo>
                  <a:cubicBezTo>
                    <a:pt x="249" y="10"/>
                    <a:pt x="175" y="24"/>
                    <a:pt x="101" y="38"/>
                  </a:cubicBezTo>
                  <a:cubicBezTo>
                    <a:pt x="78" y="38"/>
                    <a:pt x="65" y="42"/>
                    <a:pt x="46" y="57"/>
                  </a:cubicBezTo>
                  <a:cubicBezTo>
                    <a:pt x="42" y="61"/>
                    <a:pt x="33" y="65"/>
                    <a:pt x="29" y="74"/>
                  </a:cubicBezTo>
                  <a:cubicBezTo>
                    <a:pt x="5" y="93"/>
                    <a:pt x="1" y="121"/>
                    <a:pt x="1" y="148"/>
                  </a:cubicBezTo>
                  <a:cubicBezTo>
                    <a:pt x="1" y="176"/>
                    <a:pt x="14" y="203"/>
                    <a:pt x="33" y="222"/>
                  </a:cubicBezTo>
                  <a:cubicBezTo>
                    <a:pt x="48" y="233"/>
                    <a:pt x="74" y="245"/>
                    <a:pt x="98" y="245"/>
                  </a:cubicBezTo>
                  <a:cubicBezTo>
                    <a:pt x="103" y="245"/>
                    <a:pt x="107" y="245"/>
                    <a:pt x="111" y="244"/>
                  </a:cubicBezTo>
                  <a:cubicBezTo>
                    <a:pt x="184" y="235"/>
                    <a:pt x="257" y="222"/>
                    <a:pt x="331" y="207"/>
                  </a:cubicBezTo>
                  <a:cubicBezTo>
                    <a:pt x="349" y="207"/>
                    <a:pt x="367" y="203"/>
                    <a:pt x="381" y="189"/>
                  </a:cubicBezTo>
                  <a:cubicBezTo>
                    <a:pt x="391" y="184"/>
                    <a:pt x="395" y="180"/>
                    <a:pt x="404" y="176"/>
                  </a:cubicBezTo>
                  <a:cubicBezTo>
                    <a:pt x="423" y="152"/>
                    <a:pt x="427" y="125"/>
                    <a:pt x="427" y="97"/>
                  </a:cubicBezTo>
                  <a:cubicBezTo>
                    <a:pt x="427" y="74"/>
                    <a:pt x="414" y="42"/>
                    <a:pt x="395" y="24"/>
                  </a:cubicBezTo>
                  <a:cubicBezTo>
                    <a:pt x="379" y="12"/>
                    <a:pt x="354" y="0"/>
                    <a:pt x="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72"/>
            <p:cNvSpPr/>
            <p:nvPr/>
          </p:nvSpPr>
          <p:spPr>
            <a:xfrm>
              <a:off x="8488420" y="3590101"/>
              <a:ext cx="13869" cy="12839"/>
            </a:xfrm>
            <a:custGeom>
              <a:avLst/>
              <a:gdLst/>
              <a:ahLst/>
              <a:cxnLst/>
              <a:rect l="l" t="t" r="r" b="b"/>
              <a:pathLst>
                <a:path w="431" h="399" extrusionOk="0">
                  <a:moveTo>
                    <a:pt x="111" y="0"/>
                  </a:moveTo>
                  <a:cubicBezTo>
                    <a:pt x="87" y="0"/>
                    <a:pt x="56" y="10"/>
                    <a:pt x="37" y="28"/>
                  </a:cubicBezTo>
                  <a:cubicBezTo>
                    <a:pt x="18" y="46"/>
                    <a:pt x="0" y="74"/>
                    <a:pt x="0" y="101"/>
                  </a:cubicBezTo>
                  <a:cubicBezTo>
                    <a:pt x="0" y="129"/>
                    <a:pt x="9" y="152"/>
                    <a:pt x="28" y="175"/>
                  </a:cubicBezTo>
                  <a:cubicBezTo>
                    <a:pt x="92" y="258"/>
                    <a:pt x="174" y="330"/>
                    <a:pt x="266" y="381"/>
                  </a:cubicBezTo>
                  <a:cubicBezTo>
                    <a:pt x="282" y="391"/>
                    <a:pt x="302" y="399"/>
                    <a:pt x="321" y="399"/>
                  </a:cubicBezTo>
                  <a:cubicBezTo>
                    <a:pt x="329" y="399"/>
                    <a:pt x="336" y="398"/>
                    <a:pt x="344" y="395"/>
                  </a:cubicBezTo>
                  <a:cubicBezTo>
                    <a:pt x="367" y="390"/>
                    <a:pt x="395" y="372"/>
                    <a:pt x="408" y="354"/>
                  </a:cubicBezTo>
                  <a:cubicBezTo>
                    <a:pt x="422" y="330"/>
                    <a:pt x="431" y="299"/>
                    <a:pt x="422" y="275"/>
                  </a:cubicBezTo>
                  <a:cubicBezTo>
                    <a:pt x="418" y="248"/>
                    <a:pt x="403" y="220"/>
                    <a:pt x="380" y="207"/>
                  </a:cubicBezTo>
                  <a:cubicBezTo>
                    <a:pt x="344" y="188"/>
                    <a:pt x="308" y="165"/>
                    <a:pt x="280" y="138"/>
                  </a:cubicBezTo>
                  <a:cubicBezTo>
                    <a:pt x="243" y="106"/>
                    <a:pt x="211" y="74"/>
                    <a:pt x="183" y="38"/>
                  </a:cubicBezTo>
                  <a:cubicBezTo>
                    <a:pt x="170" y="15"/>
                    <a:pt x="133"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72"/>
            <p:cNvSpPr/>
            <p:nvPr/>
          </p:nvSpPr>
          <p:spPr>
            <a:xfrm>
              <a:off x="8517638" y="3629359"/>
              <a:ext cx="14769" cy="16217"/>
            </a:xfrm>
            <a:custGeom>
              <a:avLst/>
              <a:gdLst/>
              <a:ahLst/>
              <a:cxnLst/>
              <a:rect l="l" t="t" r="r" b="b"/>
              <a:pathLst>
                <a:path w="459" h="504" extrusionOk="0">
                  <a:moveTo>
                    <a:pt x="342" y="0"/>
                  </a:moveTo>
                  <a:cubicBezTo>
                    <a:pt x="308" y="0"/>
                    <a:pt x="276" y="16"/>
                    <a:pt x="253" y="46"/>
                  </a:cubicBezTo>
                  <a:lnTo>
                    <a:pt x="37" y="344"/>
                  </a:lnTo>
                  <a:cubicBezTo>
                    <a:pt x="1" y="386"/>
                    <a:pt x="18" y="459"/>
                    <a:pt x="64" y="486"/>
                  </a:cubicBezTo>
                  <a:cubicBezTo>
                    <a:pt x="83" y="498"/>
                    <a:pt x="102" y="504"/>
                    <a:pt x="122" y="504"/>
                  </a:cubicBezTo>
                  <a:cubicBezTo>
                    <a:pt x="155" y="504"/>
                    <a:pt x="188" y="486"/>
                    <a:pt x="211" y="454"/>
                  </a:cubicBezTo>
                  <a:lnTo>
                    <a:pt x="426" y="160"/>
                  </a:lnTo>
                  <a:cubicBezTo>
                    <a:pt x="458" y="115"/>
                    <a:pt x="445" y="42"/>
                    <a:pt x="395" y="14"/>
                  </a:cubicBezTo>
                  <a:cubicBezTo>
                    <a:pt x="377" y="5"/>
                    <a:pt x="359" y="0"/>
                    <a:pt x="3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72"/>
            <p:cNvSpPr/>
            <p:nvPr/>
          </p:nvSpPr>
          <p:spPr>
            <a:xfrm>
              <a:off x="8478831" y="3728823"/>
              <a:ext cx="15220" cy="10232"/>
            </a:xfrm>
            <a:custGeom>
              <a:avLst/>
              <a:gdLst/>
              <a:ahLst/>
              <a:cxnLst/>
              <a:rect l="l" t="t" r="r" b="b"/>
              <a:pathLst>
                <a:path w="473" h="318" extrusionOk="0">
                  <a:moveTo>
                    <a:pt x="108" y="0"/>
                  </a:moveTo>
                  <a:cubicBezTo>
                    <a:pt x="92" y="0"/>
                    <a:pt x="74" y="4"/>
                    <a:pt x="60" y="9"/>
                  </a:cubicBezTo>
                  <a:cubicBezTo>
                    <a:pt x="37" y="24"/>
                    <a:pt x="13" y="47"/>
                    <a:pt x="9" y="69"/>
                  </a:cubicBezTo>
                  <a:cubicBezTo>
                    <a:pt x="0" y="96"/>
                    <a:pt x="0" y="124"/>
                    <a:pt x="13" y="151"/>
                  </a:cubicBezTo>
                  <a:cubicBezTo>
                    <a:pt x="28" y="174"/>
                    <a:pt x="51" y="189"/>
                    <a:pt x="73" y="202"/>
                  </a:cubicBezTo>
                  <a:cubicBezTo>
                    <a:pt x="161" y="239"/>
                    <a:pt x="248" y="276"/>
                    <a:pt x="335" y="312"/>
                  </a:cubicBezTo>
                  <a:cubicBezTo>
                    <a:pt x="344" y="316"/>
                    <a:pt x="354" y="317"/>
                    <a:pt x="364" y="317"/>
                  </a:cubicBezTo>
                  <a:cubicBezTo>
                    <a:pt x="381" y="317"/>
                    <a:pt x="399" y="313"/>
                    <a:pt x="413" y="307"/>
                  </a:cubicBezTo>
                  <a:cubicBezTo>
                    <a:pt x="436" y="294"/>
                    <a:pt x="458" y="271"/>
                    <a:pt x="464" y="244"/>
                  </a:cubicBezTo>
                  <a:cubicBezTo>
                    <a:pt x="472" y="221"/>
                    <a:pt x="472" y="189"/>
                    <a:pt x="458" y="165"/>
                  </a:cubicBezTo>
                  <a:cubicBezTo>
                    <a:pt x="445" y="138"/>
                    <a:pt x="422" y="124"/>
                    <a:pt x="394" y="115"/>
                  </a:cubicBezTo>
                  <a:cubicBezTo>
                    <a:pt x="312" y="79"/>
                    <a:pt x="225" y="41"/>
                    <a:pt x="138" y="5"/>
                  </a:cubicBezTo>
                  <a:cubicBezTo>
                    <a:pt x="129" y="1"/>
                    <a:pt x="119" y="0"/>
                    <a:pt x="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72"/>
            <p:cNvSpPr/>
            <p:nvPr/>
          </p:nvSpPr>
          <p:spPr>
            <a:xfrm>
              <a:off x="8523848" y="3757236"/>
              <a:ext cx="13997" cy="10232"/>
            </a:xfrm>
            <a:custGeom>
              <a:avLst/>
              <a:gdLst/>
              <a:ahLst/>
              <a:cxnLst/>
              <a:rect l="l" t="t" r="r" b="b"/>
              <a:pathLst>
                <a:path w="435" h="318" extrusionOk="0">
                  <a:moveTo>
                    <a:pt x="326" y="1"/>
                  </a:moveTo>
                  <a:cubicBezTo>
                    <a:pt x="311" y="1"/>
                    <a:pt x="297" y="4"/>
                    <a:pt x="284" y="11"/>
                  </a:cubicBezTo>
                  <a:cubicBezTo>
                    <a:pt x="210" y="49"/>
                    <a:pt x="138" y="85"/>
                    <a:pt x="60" y="121"/>
                  </a:cubicBezTo>
                  <a:cubicBezTo>
                    <a:pt x="36" y="135"/>
                    <a:pt x="18" y="159"/>
                    <a:pt x="9" y="182"/>
                  </a:cubicBezTo>
                  <a:cubicBezTo>
                    <a:pt x="0" y="209"/>
                    <a:pt x="5" y="241"/>
                    <a:pt x="13" y="259"/>
                  </a:cubicBezTo>
                  <a:cubicBezTo>
                    <a:pt x="28" y="286"/>
                    <a:pt x="50" y="305"/>
                    <a:pt x="77" y="314"/>
                  </a:cubicBezTo>
                  <a:cubicBezTo>
                    <a:pt x="89" y="316"/>
                    <a:pt x="100" y="317"/>
                    <a:pt x="111" y="317"/>
                  </a:cubicBezTo>
                  <a:cubicBezTo>
                    <a:pt x="125" y="317"/>
                    <a:pt x="140" y="315"/>
                    <a:pt x="155" y="309"/>
                  </a:cubicBezTo>
                  <a:cubicBezTo>
                    <a:pt x="229" y="273"/>
                    <a:pt x="303" y="237"/>
                    <a:pt x="375" y="199"/>
                  </a:cubicBezTo>
                  <a:cubicBezTo>
                    <a:pt x="399" y="186"/>
                    <a:pt x="422" y="163"/>
                    <a:pt x="430" y="135"/>
                  </a:cubicBezTo>
                  <a:cubicBezTo>
                    <a:pt x="435" y="112"/>
                    <a:pt x="435" y="80"/>
                    <a:pt x="422" y="57"/>
                  </a:cubicBezTo>
                  <a:cubicBezTo>
                    <a:pt x="407" y="34"/>
                    <a:pt x="390" y="11"/>
                    <a:pt x="362" y="7"/>
                  </a:cubicBezTo>
                  <a:cubicBezTo>
                    <a:pt x="350" y="3"/>
                    <a:pt x="337" y="1"/>
                    <a:pt x="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72"/>
            <p:cNvSpPr/>
            <p:nvPr/>
          </p:nvSpPr>
          <p:spPr>
            <a:xfrm>
              <a:off x="8471591" y="3831730"/>
              <a:ext cx="15670" cy="8913"/>
            </a:xfrm>
            <a:custGeom>
              <a:avLst/>
              <a:gdLst/>
              <a:ahLst/>
              <a:cxnLst/>
              <a:rect l="l" t="t" r="r" b="b"/>
              <a:pathLst>
                <a:path w="487" h="277" extrusionOk="0">
                  <a:moveTo>
                    <a:pt x="116" y="0"/>
                  </a:moveTo>
                  <a:cubicBezTo>
                    <a:pt x="100" y="0"/>
                    <a:pt x="82" y="4"/>
                    <a:pt x="65" y="13"/>
                  </a:cubicBezTo>
                  <a:cubicBezTo>
                    <a:pt x="41" y="22"/>
                    <a:pt x="18" y="49"/>
                    <a:pt x="14" y="72"/>
                  </a:cubicBezTo>
                  <a:cubicBezTo>
                    <a:pt x="1" y="127"/>
                    <a:pt x="23" y="187"/>
                    <a:pt x="83" y="206"/>
                  </a:cubicBezTo>
                  <a:cubicBezTo>
                    <a:pt x="166" y="228"/>
                    <a:pt x="253" y="251"/>
                    <a:pt x="340" y="274"/>
                  </a:cubicBezTo>
                  <a:cubicBezTo>
                    <a:pt x="350" y="275"/>
                    <a:pt x="360" y="276"/>
                    <a:pt x="370" y="276"/>
                  </a:cubicBezTo>
                  <a:cubicBezTo>
                    <a:pt x="387" y="276"/>
                    <a:pt x="403" y="273"/>
                    <a:pt x="418" y="265"/>
                  </a:cubicBezTo>
                  <a:cubicBezTo>
                    <a:pt x="441" y="255"/>
                    <a:pt x="463" y="233"/>
                    <a:pt x="468" y="206"/>
                  </a:cubicBezTo>
                  <a:cubicBezTo>
                    <a:pt x="486" y="155"/>
                    <a:pt x="459" y="90"/>
                    <a:pt x="404" y="72"/>
                  </a:cubicBezTo>
                  <a:cubicBezTo>
                    <a:pt x="317" y="49"/>
                    <a:pt x="230" y="26"/>
                    <a:pt x="143" y="3"/>
                  </a:cubicBezTo>
                  <a:cubicBezTo>
                    <a:pt x="134" y="1"/>
                    <a:pt x="126"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72"/>
            <p:cNvSpPr/>
            <p:nvPr/>
          </p:nvSpPr>
          <p:spPr>
            <a:xfrm>
              <a:off x="8518957" y="3877198"/>
              <a:ext cx="17118" cy="14769"/>
            </a:xfrm>
            <a:custGeom>
              <a:avLst/>
              <a:gdLst/>
              <a:ahLst/>
              <a:cxnLst/>
              <a:rect l="l" t="t" r="r" b="b"/>
              <a:pathLst>
                <a:path w="532" h="459" extrusionOk="0">
                  <a:moveTo>
                    <a:pt x="414" y="1"/>
                  </a:moveTo>
                  <a:cubicBezTo>
                    <a:pt x="390" y="1"/>
                    <a:pt x="365" y="9"/>
                    <a:pt x="345" y="25"/>
                  </a:cubicBezTo>
                  <a:cubicBezTo>
                    <a:pt x="248" y="108"/>
                    <a:pt x="147" y="190"/>
                    <a:pt x="46" y="278"/>
                  </a:cubicBezTo>
                  <a:cubicBezTo>
                    <a:pt x="5" y="310"/>
                    <a:pt x="0" y="383"/>
                    <a:pt x="37" y="425"/>
                  </a:cubicBezTo>
                  <a:cubicBezTo>
                    <a:pt x="59" y="447"/>
                    <a:pt x="89" y="459"/>
                    <a:pt x="118" y="459"/>
                  </a:cubicBezTo>
                  <a:cubicBezTo>
                    <a:pt x="141" y="459"/>
                    <a:pt x="165" y="451"/>
                    <a:pt x="184" y="434"/>
                  </a:cubicBezTo>
                  <a:cubicBezTo>
                    <a:pt x="284" y="347"/>
                    <a:pt x="385" y="264"/>
                    <a:pt x="487" y="182"/>
                  </a:cubicBezTo>
                  <a:cubicBezTo>
                    <a:pt x="527" y="145"/>
                    <a:pt x="532" y="71"/>
                    <a:pt x="496" y="35"/>
                  </a:cubicBezTo>
                  <a:cubicBezTo>
                    <a:pt x="473" y="12"/>
                    <a:pt x="444" y="1"/>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72"/>
            <p:cNvSpPr/>
            <p:nvPr/>
          </p:nvSpPr>
          <p:spPr>
            <a:xfrm>
              <a:off x="8478831" y="3932609"/>
              <a:ext cx="15059" cy="8012"/>
            </a:xfrm>
            <a:custGeom>
              <a:avLst/>
              <a:gdLst/>
              <a:ahLst/>
              <a:cxnLst/>
              <a:rect l="l" t="t" r="r" b="b"/>
              <a:pathLst>
                <a:path w="468" h="249" extrusionOk="0">
                  <a:moveTo>
                    <a:pt x="110" y="0"/>
                  </a:moveTo>
                  <a:cubicBezTo>
                    <a:pt x="87" y="0"/>
                    <a:pt x="55" y="15"/>
                    <a:pt x="37" y="28"/>
                  </a:cubicBezTo>
                  <a:cubicBezTo>
                    <a:pt x="18" y="47"/>
                    <a:pt x="5" y="74"/>
                    <a:pt x="5" y="102"/>
                  </a:cubicBezTo>
                  <a:cubicBezTo>
                    <a:pt x="0" y="129"/>
                    <a:pt x="9" y="157"/>
                    <a:pt x="28" y="174"/>
                  </a:cubicBezTo>
                  <a:cubicBezTo>
                    <a:pt x="51" y="197"/>
                    <a:pt x="73" y="207"/>
                    <a:pt x="100" y="212"/>
                  </a:cubicBezTo>
                  <a:lnTo>
                    <a:pt x="358" y="248"/>
                  </a:lnTo>
                  <a:cubicBezTo>
                    <a:pt x="385" y="248"/>
                    <a:pt x="417" y="235"/>
                    <a:pt x="431" y="221"/>
                  </a:cubicBezTo>
                  <a:cubicBezTo>
                    <a:pt x="454" y="202"/>
                    <a:pt x="468" y="174"/>
                    <a:pt x="468" y="147"/>
                  </a:cubicBezTo>
                  <a:cubicBezTo>
                    <a:pt x="468" y="119"/>
                    <a:pt x="464" y="92"/>
                    <a:pt x="440" y="74"/>
                  </a:cubicBezTo>
                  <a:cubicBezTo>
                    <a:pt x="422" y="51"/>
                    <a:pt x="399" y="42"/>
                    <a:pt x="367" y="37"/>
                  </a:cubicBezTo>
                  <a:cubicBezTo>
                    <a:pt x="284" y="28"/>
                    <a:pt x="197" y="15"/>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 xmlns:a16="http://schemas.microsoft.com/office/drawing/2014/main" id="{24E060AE-2BE7-534B-9F20-C7142C22FA6D}"/>
              </a:ext>
            </a:extLst>
          </p:cNvPr>
          <p:cNvSpPr txBox="1"/>
          <p:nvPr/>
        </p:nvSpPr>
        <p:spPr>
          <a:xfrm>
            <a:off x="765302" y="1372235"/>
            <a:ext cx="2376183" cy="1015663"/>
          </a:xfrm>
          <a:prstGeom prst="rect">
            <a:avLst/>
          </a:prstGeom>
          <a:noFill/>
        </p:spPr>
        <p:txBody>
          <a:bodyPr wrap="square">
            <a:spAutoFit/>
          </a:bodyPr>
          <a:lstStyle/>
          <a:p>
            <a:pPr algn="just"/>
            <a:r>
              <a:rPr lang="vi-VN" sz="2000" kern="0" dirty="0">
                <a:solidFill>
                  <a:srgbClr val="000000"/>
                </a:solidFill>
                <a:effectLst/>
                <a:latin typeface="Times New Roman" panose="02020603050405020304" pitchFamily="18" charset="0"/>
                <a:ea typeface="Times New Roman" panose="02020603050405020304" pitchFamily="18" charset="0"/>
              </a:rPr>
              <a:t>Lối hành văn tự nhiên, chân thực, gần gũi.</a:t>
            </a:r>
            <a:r>
              <a:rPr lang="x-none" sz="2000" dirty="0">
                <a:effectLst/>
              </a:rPr>
              <a:t> </a:t>
            </a:r>
            <a:endParaRPr lang="x-none" sz="2000" dirty="0"/>
          </a:p>
        </p:txBody>
      </p:sp>
      <p:sp>
        <p:nvSpPr>
          <p:cNvPr id="5" name="TextBox 4">
            <a:extLst>
              <a:ext uri="{FF2B5EF4-FFF2-40B4-BE49-F238E27FC236}">
                <a16:creationId xmlns="" xmlns:a16="http://schemas.microsoft.com/office/drawing/2014/main" id="{95BD10A3-474C-E668-B423-F9080A79273F}"/>
              </a:ext>
            </a:extLst>
          </p:cNvPr>
          <p:cNvSpPr txBox="1"/>
          <p:nvPr/>
        </p:nvSpPr>
        <p:spPr>
          <a:xfrm>
            <a:off x="3329624" y="1457024"/>
            <a:ext cx="2376183" cy="707886"/>
          </a:xfrm>
          <a:prstGeom prst="rect">
            <a:avLst/>
          </a:prstGeom>
          <a:noFill/>
        </p:spPr>
        <p:txBody>
          <a:bodyPr wrap="square">
            <a:spAutoFit/>
          </a:bodyPr>
          <a:lstStyle/>
          <a:p>
            <a:pPr algn="just"/>
            <a:r>
              <a:rPr lang="vi-VN" sz="2000" kern="0" dirty="0">
                <a:solidFill>
                  <a:srgbClr val="000000"/>
                </a:solidFill>
                <a:effectLst/>
                <a:latin typeface="Times New Roman" panose="02020603050405020304" pitchFamily="18" charset="0"/>
                <a:ea typeface="Times New Roman" panose="02020603050405020304" pitchFamily="18" charset="0"/>
              </a:rPr>
              <a:t>Sử dụng từ ngữ khéo léo, có dụng ý.</a:t>
            </a:r>
            <a:r>
              <a:rPr lang="x-none" sz="2000" dirty="0">
                <a:effectLst/>
              </a:rPr>
              <a:t> </a:t>
            </a:r>
            <a:endParaRPr lang="x-none" sz="2000" dirty="0"/>
          </a:p>
        </p:txBody>
      </p:sp>
      <p:sp>
        <p:nvSpPr>
          <p:cNvPr id="7" name="TextBox 6">
            <a:extLst>
              <a:ext uri="{FF2B5EF4-FFF2-40B4-BE49-F238E27FC236}">
                <a16:creationId xmlns="" xmlns:a16="http://schemas.microsoft.com/office/drawing/2014/main" id="{CDC3C9BD-D9F9-AF34-A6F1-D83CEE2896BE}"/>
              </a:ext>
            </a:extLst>
          </p:cNvPr>
          <p:cNvSpPr txBox="1"/>
          <p:nvPr/>
        </p:nvSpPr>
        <p:spPr>
          <a:xfrm>
            <a:off x="6062433" y="1289271"/>
            <a:ext cx="2773703" cy="2246769"/>
          </a:xfrm>
          <a:prstGeom prst="rect">
            <a:avLst/>
          </a:prstGeom>
          <a:noFill/>
        </p:spPr>
        <p:txBody>
          <a:bodyPr wrap="square">
            <a:spAutoFit/>
          </a:bodyPr>
          <a:lstStyle/>
          <a:p>
            <a:pPr algn="just"/>
            <a:r>
              <a:rPr lang="vi-VN" sz="2000" kern="0" dirty="0">
                <a:solidFill>
                  <a:srgbClr val="000000"/>
                </a:solidFill>
                <a:effectLst/>
                <a:latin typeface="Times New Roman" panose="02020603050405020304" pitchFamily="18" charset="0"/>
                <a:ea typeface="Times New Roman" panose="02020603050405020304" pitchFamily="18" charset="0"/>
              </a:rPr>
              <a:t>Các yếu tố kể, tả và biểu cảm đan cài nhuần nhuyễn, nhịp nhàng giúp dẫn dắt người đọc một cách tự nhiên theo mạch kể và mạch kể của nhân vật.</a:t>
            </a:r>
            <a:r>
              <a:rPr lang="x-none" sz="1800" dirty="0">
                <a:effectLst/>
              </a:rPr>
              <a:t> </a:t>
            </a:r>
            <a:endParaRPr lang="x-none" sz="1800" dirty="0"/>
          </a:p>
        </p:txBody>
      </p:sp>
      <p:sp>
        <p:nvSpPr>
          <p:cNvPr id="9" name="TextBox 8">
            <a:extLst>
              <a:ext uri="{FF2B5EF4-FFF2-40B4-BE49-F238E27FC236}">
                <a16:creationId xmlns="" xmlns:a16="http://schemas.microsoft.com/office/drawing/2014/main" id="{62C6E20A-27D5-F30C-19BB-9DB3EA7D0812}"/>
              </a:ext>
            </a:extLst>
          </p:cNvPr>
          <p:cNvSpPr txBox="1"/>
          <p:nvPr/>
        </p:nvSpPr>
        <p:spPr>
          <a:xfrm>
            <a:off x="2956445" y="2786692"/>
            <a:ext cx="2824633" cy="1323439"/>
          </a:xfrm>
          <a:prstGeom prst="rect">
            <a:avLst/>
          </a:prstGeom>
          <a:noFill/>
        </p:spPr>
        <p:txBody>
          <a:bodyPr wrap="square" rtlCol="0">
            <a:spAutoFit/>
          </a:bodyPr>
          <a:lstStyle/>
          <a:p>
            <a:pPr algn="just"/>
            <a:r>
              <a:rPr lang="vi-VN" sz="2000" kern="0" dirty="0">
                <a:solidFill>
                  <a:srgbClr val="000000"/>
                </a:solidFill>
                <a:effectLst/>
                <a:latin typeface="Times New Roman" panose="02020603050405020304" pitchFamily="18" charset="0"/>
                <a:ea typeface="Times New Roman" panose="02020603050405020304" pitchFamily="18" charset="0"/>
              </a:rPr>
              <a:t>Hình ảnh truyện đẹp, giàu ý nghĩa giúp người đọc có những liên tưởng thú vị.</a:t>
            </a:r>
            <a:r>
              <a:rPr lang="x-none" sz="2000" dirty="0">
                <a:effectLst/>
              </a:rPr>
              <a:t> </a:t>
            </a:r>
            <a:endParaRPr lang="x-none"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90"/>
                                        </p:tgtEl>
                                        <p:attrNameLst>
                                          <p:attrName>style.visibility</p:attrName>
                                        </p:attrNameLst>
                                      </p:cBhvr>
                                      <p:to>
                                        <p:strVal val="visible"/>
                                      </p:to>
                                    </p:set>
                                    <p:anim calcmode="lin" valueType="num">
                                      <p:cBhvr additive="base">
                                        <p:cTn id="7" dur="600"/>
                                        <p:tgtEl>
                                          <p:spTgt spid="459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35"/>
        <p:cNvGrpSpPr/>
        <p:nvPr/>
      </p:nvGrpSpPr>
      <p:grpSpPr>
        <a:xfrm>
          <a:off x="0" y="0"/>
          <a:ext cx="0" cy="0"/>
          <a:chOff x="0" y="0"/>
          <a:chExt cx="0" cy="0"/>
        </a:xfrm>
      </p:grpSpPr>
      <p:pic>
        <p:nvPicPr>
          <p:cNvPr id="4836" name="Google Shape;4836;p75"/>
          <p:cNvPicPr preferRelativeResize="0"/>
          <p:nvPr/>
        </p:nvPicPr>
        <p:blipFill rotWithShape="1">
          <a:blip r:embed="rId3">
            <a:alphaModFix/>
          </a:blip>
          <a:srcRect l="20749" r="20749"/>
          <a:stretch/>
        </p:blipFill>
        <p:spPr>
          <a:xfrm>
            <a:off x="4623125" y="-1"/>
            <a:ext cx="4520875" cy="5143500"/>
          </a:xfrm>
          <a:prstGeom prst="rect">
            <a:avLst/>
          </a:prstGeom>
          <a:noFill/>
          <a:ln>
            <a:noFill/>
          </a:ln>
        </p:spPr>
      </p:pic>
      <p:sp>
        <p:nvSpPr>
          <p:cNvPr id="4837" name="Google Shape;4837;p75"/>
          <p:cNvSpPr/>
          <p:nvPr/>
        </p:nvSpPr>
        <p:spPr>
          <a:xfrm>
            <a:off x="0" y="-12"/>
            <a:ext cx="9144000" cy="5143520"/>
          </a:xfrm>
          <a:custGeom>
            <a:avLst/>
            <a:gdLst/>
            <a:ahLst/>
            <a:cxnLst/>
            <a:rect l="l" t="t" r="r" b="b"/>
            <a:pathLst>
              <a:path w="285750" h="160735" extrusionOk="0">
                <a:moveTo>
                  <a:pt x="218722" y="16790"/>
                </a:moveTo>
                <a:cubicBezTo>
                  <a:pt x="225750" y="16790"/>
                  <a:pt x="232750" y="17486"/>
                  <a:pt x="239411" y="18919"/>
                </a:cubicBezTo>
                <a:cubicBezTo>
                  <a:pt x="261997" y="23777"/>
                  <a:pt x="267605" y="45458"/>
                  <a:pt x="268938" y="59722"/>
                </a:cubicBezTo>
                <a:cubicBezTo>
                  <a:pt x="270641" y="77986"/>
                  <a:pt x="267688" y="96464"/>
                  <a:pt x="260271" y="114014"/>
                </a:cubicBezTo>
                <a:cubicBezTo>
                  <a:pt x="256449" y="123039"/>
                  <a:pt x="251198" y="132100"/>
                  <a:pt x="241661" y="138719"/>
                </a:cubicBezTo>
                <a:cubicBezTo>
                  <a:pt x="234583" y="143633"/>
                  <a:pt x="224664" y="146920"/>
                  <a:pt x="214894" y="146920"/>
                </a:cubicBezTo>
                <a:cubicBezTo>
                  <a:pt x="211501" y="146920"/>
                  <a:pt x="208126" y="146523"/>
                  <a:pt x="204895" y="145661"/>
                </a:cubicBezTo>
                <a:cubicBezTo>
                  <a:pt x="190048" y="141696"/>
                  <a:pt x="183201" y="130076"/>
                  <a:pt x="175867" y="120181"/>
                </a:cubicBezTo>
                <a:cubicBezTo>
                  <a:pt x="166902" y="108109"/>
                  <a:pt x="154948" y="96952"/>
                  <a:pt x="149423" y="83903"/>
                </a:cubicBezTo>
                <a:cubicBezTo>
                  <a:pt x="141696" y="65627"/>
                  <a:pt x="148519" y="44422"/>
                  <a:pt x="167771" y="30980"/>
                </a:cubicBezTo>
                <a:cubicBezTo>
                  <a:pt x="180959" y="21769"/>
                  <a:pt x="199936" y="16790"/>
                  <a:pt x="218722" y="16790"/>
                </a:cubicBezTo>
                <a:close/>
                <a:moveTo>
                  <a:pt x="0" y="0"/>
                </a:moveTo>
                <a:lnTo>
                  <a:pt x="0" y="160734"/>
                </a:lnTo>
                <a:lnTo>
                  <a:pt x="285750" y="160734"/>
                </a:lnTo>
                <a:lnTo>
                  <a:pt x="2857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38" name="Google Shape;4838;p75"/>
          <p:cNvPicPr preferRelativeResize="0"/>
          <p:nvPr/>
        </p:nvPicPr>
        <p:blipFill>
          <a:blip r:embed="rId4">
            <a:alphaModFix/>
          </a:blip>
          <a:stretch>
            <a:fillRect/>
          </a:stretch>
        </p:blipFill>
        <p:spPr>
          <a:xfrm>
            <a:off x="48898" y="0"/>
            <a:ext cx="9120251" cy="5143501"/>
          </a:xfrm>
          <a:prstGeom prst="rect">
            <a:avLst/>
          </a:prstGeom>
          <a:noFill/>
          <a:ln>
            <a:noFill/>
          </a:ln>
        </p:spPr>
      </p:pic>
      <p:sp>
        <p:nvSpPr>
          <p:cNvPr id="4839" name="Google Shape;4839;p75"/>
          <p:cNvSpPr txBox="1">
            <a:spLocks noGrp="1"/>
          </p:cNvSpPr>
          <p:nvPr>
            <p:ph type="title"/>
          </p:nvPr>
        </p:nvSpPr>
        <p:spPr>
          <a:xfrm>
            <a:off x="627941" y="741294"/>
            <a:ext cx="2420187" cy="103826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t>2. </a:t>
            </a:r>
            <a:r>
              <a:rPr lang="en" dirty="0" err="1"/>
              <a:t>Nội</a:t>
            </a:r>
            <a:r>
              <a:rPr lang="en" dirty="0"/>
              <a:t> dung</a:t>
            </a:r>
            <a:endParaRPr dirty="0">
              <a:solidFill>
                <a:schemeClr val="dk2"/>
              </a:solidFill>
            </a:endParaRPr>
          </a:p>
        </p:txBody>
      </p:sp>
      <p:grpSp>
        <p:nvGrpSpPr>
          <p:cNvPr id="4840" name="Google Shape;4840;p75"/>
          <p:cNvGrpSpPr/>
          <p:nvPr/>
        </p:nvGrpSpPr>
        <p:grpSpPr>
          <a:xfrm rot="7084717" flipH="1">
            <a:off x="3605703" y="-490771"/>
            <a:ext cx="992233" cy="1839015"/>
            <a:chOff x="3321775" y="2146200"/>
            <a:chExt cx="1129175" cy="2092825"/>
          </a:xfrm>
        </p:grpSpPr>
        <p:sp>
          <p:nvSpPr>
            <p:cNvPr id="4841" name="Google Shape;4841;p75"/>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75"/>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75"/>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75"/>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75"/>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75"/>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75"/>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75"/>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75"/>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75"/>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75"/>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75"/>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75"/>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75"/>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75"/>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75"/>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75"/>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75"/>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75"/>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75"/>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75"/>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75"/>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75"/>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75"/>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75"/>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75"/>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75"/>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75"/>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75"/>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75"/>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1" name="Google Shape;4871;p75"/>
          <p:cNvSpPr/>
          <p:nvPr/>
        </p:nvSpPr>
        <p:spPr>
          <a:xfrm rot="-9440034">
            <a:off x="3131138" y="-528788"/>
            <a:ext cx="2155245" cy="1534022"/>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72" name="Google Shape;4872;p75"/>
          <p:cNvGrpSpPr/>
          <p:nvPr/>
        </p:nvGrpSpPr>
        <p:grpSpPr>
          <a:xfrm>
            <a:off x="3730435" y="3713466"/>
            <a:ext cx="2176120" cy="1473255"/>
            <a:chOff x="4159060" y="3694416"/>
            <a:chExt cx="2176120" cy="1473255"/>
          </a:xfrm>
        </p:grpSpPr>
        <p:grpSp>
          <p:nvGrpSpPr>
            <p:cNvPr id="4873" name="Google Shape;4873;p75"/>
            <p:cNvGrpSpPr/>
            <p:nvPr/>
          </p:nvGrpSpPr>
          <p:grpSpPr>
            <a:xfrm>
              <a:off x="4902504" y="4429988"/>
              <a:ext cx="1432676" cy="737683"/>
              <a:chOff x="4102175" y="4352175"/>
              <a:chExt cx="1709025" cy="879975"/>
            </a:xfrm>
          </p:grpSpPr>
          <p:sp>
            <p:nvSpPr>
              <p:cNvPr id="4874" name="Google Shape;4874;p75"/>
              <p:cNvSpPr/>
              <p:nvPr/>
            </p:nvSpPr>
            <p:spPr>
              <a:xfrm>
                <a:off x="4412200" y="4352175"/>
                <a:ext cx="1157350" cy="879975"/>
              </a:xfrm>
              <a:custGeom>
                <a:avLst/>
                <a:gdLst/>
                <a:ahLst/>
                <a:cxnLst/>
                <a:rect l="l" t="t" r="r" b="b"/>
                <a:pathLst>
                  <a:path w="46294" h="35199" extrusionOk="0">
                    <a:moveTo>
                      <a:pt x="44561" y="28907"/>
                    </a:moveTo>
                    <a:cubicBezTo>
                      <a:pt x="44773" y="26445"/>
                      <a:pt x="44226" y="22736"/>
                      <a:pt x="45138" y="21065"/>
                    </a:cubicBezTo>
                    <a:cubicBezTo>
                      <a:pt x="46050" y="19423"/>
                      <a:pt x="46293" y="17630"/>
                      <a:pt x="45047" y="16870"/>
                    </a:cubicBezTo>
                    <a:cubicBezTo>
                      <a:pt x="43831" y="16080"/>
                      <a:pt x="45229" y="13648"/>
                      <a:pt x="43406" y="12037"/>
                    </a:cubicBezTo>
                    <a:cubicBezTo>
                      <a:pt x="41582" y="10426"/>
                      <a:pt x="41947" y="9241"/>
                      <a:pt x="41217" y="8055"/>
                    </a:cubicBezTo>
                    <a:cubicBezTo>
                      <a:pt x="40457" y="6870"/>
                      <a:pt x="37995" y="5867"/>
                      <a:pt x="37995" y="5867"/>
                    </a:cubicBezTo>
                    <a:cubicBezTo>
                      <a:pt x="37995" y="5867"/>
                      <a:pt x="41065" y="9423"/>
                      <a:pt x="39819" y="11277"/>
                    </a:cubicBezTo>
                    <a:cubicBezTo>
                      <a:pt x="38603" y="13101"/>
                      <a:pt x="35564" y="14560"/>
                      <a:pt x="36445" y="16718"/>
                    </a:cubicBezTo>
                    <a:cubicBezTo>
                      <a:pt x="37296" y="18876"/>
                      <a:pt x="38117" y="20062"/>
                      <a:pt x="36475" y="22554"/>
                    </a:cubicBezTo>
                    <a:cubicBezTo>
                      <a:pt x="34834" y="25016"/>
                      <a:pt x="34652" y="26384"/>
                      <a:pt x="35381" y="27965"/>
                    </a:cubicBezTo>
                    <a:cubicBezTo>
                      <a:pt x="36111" y="29515"/>
                      <a:pt x="34469" y="33375"/>
                      <a:pt x="32706" y="33922"/>
                    </a:cubicBezTo>
                    <a:cubicBezTo>
                      <a:pt x="30974" y="34469"/>
                      <a:pt x="33922" y="31703"/>
                      <a:pt x="32615" y="28420"/>
                    </a:cubicBezTo>
                    <a:cubicBezTo>
                      <a:pt x="31339" y="25107"/>
                      <a:pt x="31795" y="22828"/>
                      <a:pt x="32068" y="19970"/>
                    </a:cubicBezTo>
                    <a:cubicBezTo>
                      <a:pt x="32342" y="17144"/>
                      <a:pt x="31156" y="12007"/>
                      <a:pt x="26749" y="9423"/>
                    </a:cubicBezTo>
                    <a:cubicBezTo>
                      <a:pt x="22341" y="6870"/>
                      <a:pt x="19879" y="1"/>
                      <a:pt x="19879" y="1"/>
                    </a:cubicBezTo>
                    <a:cubicBezTo>
                      <a:pt x="19879" y="1"/>
                      <a:pt x="17873" y="3739"/>
                      <a:pt x="18785" y="8055"/>
                    </a:cubicBezTo>
                    <a:cubicBezTo>
                      <a:pt x="19697" y="12372"/>
                      <a:pt x="17053" y="16049"/>
                      <a:pt x="18968" y="18694"/>
                    </a:cubicBezTo>
                    <a:cubicBezTo>
                      <a:pt x="20882" y="21369"/>
                      <a:pt x="24925" y="25563"/>
                      <a:pt x="25290" y="28147"/>
                    </a:cubicBezTo>
                    <a:cubicBezTo>
                      <a:pt x="25655" y="30700"/>
                      <a:pt x="27570" y="30062"/>
                      <a:pt x="26931" y="32645"/>
                    </a:cubicBezTo>
                    <a:cubicBezTo>
                      <a:pt x="26323" y="35199"/>
                      <a:pt x="24104" y="34469"/>
                      <a:pt x="23557" y="32250"/>
                    </a:cubicBezTo>
                    <a:cubicBezTo>
                      <a:pt x="23010" y="30031"/>
                      <a:pt x="20518" y="24469"/>
                      <a:pt x="16870" y="22888"/>
                    </a:cubicBezTo>
                    <a:cubicBezTo>
                      <a:pt x="13192" y="21338"/>
                      <a:pt x="11095" y="22433"/>
                      <a:pt x="10062" y="19150"/>
                    </a:cubicBezTo>
                    <a:cubicBezTo>
                      <a:pt x="9059" y="15837"/>
                      <a:pt x="6353" y="16961"/>
                      <a:pt x="5989" y="15442"/>
                    </a:cubicBezTo>
                    <a:cubicBezTo>
                      <a:pt x="5563" y="13891"/>
                      <a:pt x="4226" y="12767"/>
                      <a:pt x="2615" y="12584"/>
                    </a:cubicBezTo>
                    <a:cubicBezTo>
                      <a:pt x="1703" y="12493"/>
                      <a:pt x="760" y="12736"/>
                      <a:pt x="1" y="13314"/>
                    </a:cubicBezTo>
                    <a:cubicBezTo>
                      <a:pt x="1" y="13314"/>
                      <a:pt x="2767" y="12767"/>
                      <a:pt x="3496" y="15381"/>
                    </a:cubicBezTo>
                    <a:cubicBezTo>
                      <a:pt x="4226" y="17995"/>
                      <a:pt x="2888" y="21034"/>
                      <a:pt x="4773" y="22858"/>
                    </a:cubicBezTo>
                    <a:cubicBezTo>
                      <a:pt x="6657" y="24682"/>
                      <a:pt x="5381" y="26718"/>
                      <a:pt x="8846" y="29089"/>
                    </a:cubicBezTo>
                    <a:cubicBezTo>
                      <a:pt x="12341" y="31460"/>
                      <a:pt x="13071" y="31369"/>
                      <a:pt x="14621" y="33132"/>
                    </a:cubicBezTo>
                    <a:cubicBezTo>
                      <a:pt x="15350" y="33952"/>
                      <a:pt x="16293" y="34317"/>
                      <a:pt x="17083" y="34712"/>
                    </a:cubicBezTo>
                    <a:lnTo>
                      <a:pt x="39485" y="34712"/>
                    </a:lnTo>
                    <a:cubicBezTo>
                      <a:pt x="39758" y="34074"/>
                      <a:pt x="40184" y="33557"/>
                      <a:pt x="40731" y="33162"/>
                    </a:cubicBezTo>
                    <a:cubicBezTo>
                      <a:pt x="42615" y="31886"/>
                      <a:pt x="44318" y="31399"/>
                      <a:pt x="44561" y="28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75"/>
              <p:cNvSpPr/>
              <p:nvPr/>
            </p:nvSpPr>
            <p:spPr>
              <a:xfrm>
                <a:off x="4102175" y="4979075"/>
                <a:ext cx="622375" cy="240925"/>
              </a:xfrm>
              <a:custGeom>
                <a:avLst/>
                <a:gdLst/>
                <a:ahLst/>
                <a:cxnLst/>
                <a:rect l="l" t="t" r="r" b="b"/>
                <a:pathLst>
                  <a:path w="24895" h="9637" extrusionOk="0">
                    <a:moveTo>
                      <a:pt x="11824" y="1916"/>
                    </a:moveTo>
                    <a:cubicBezTo>
                      <a:pt x="8146" y="2098"/>
                      <a:pt x="3952" y="2372"/>
                      <a:pt x="2736" y="1186"/>
                    </a:cubicBezTo>
                    <a:cubicBezTo>
                      <a:pt x="1550" y="1"/>
                      <a:pt x="0" y="791"/>
                      <a:pt x="0" y="791"/>
                    </a:cubicBezTo>
                    <a:cubicBezTo>
                      <a:pt x="0" y="791"/>
                      <a:pt x="2462" y="1521"/>
                      <a:pt x="3101" y="3466"/>
                    </a:cubicBezTo>
                    <a:cubicBezTo>
                      <a:pt x="3739" y="5655"/>
                      <a:pt x="4681" y="7752"/>
                      <a:pt x="5958" y="9636"/>
                    </a:cubicBezTo>
                    <a:lnTo>
                      <a:pt x="24894" y="9636"/>
                    </a:lnTo>
                    <a:cubicBezTo>
                      <a:pt x="22736" y="7448"/>
                      <a:pt x="21338" y="7114"/>
                      <a:pt x="18602" y="6050"/>
                    </a:cubicBezTo>
                    <a:cubicBezTo>
                      <a:pt x="15563" y="4864"/>
                      <a:pt x="15472" y="1734"/>
                      <a:pt x="11824" y="1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75"/>
              <p:cNvSpPr/>
              <p:nvPr/>
            </p:nvSpPr>
            <p:spPr>
              <a:xfrm>
                <a:off x="5469225" y="4964650"/>
                <a:ext cx="341975" cy="255350"/>
              </a:xfrm>
              <a:custGeom>
                <a:avLst/>
                <a:gdLst/>
                <a:ahLst/>
                <a:cxnLst/>
                <a:rect l="l" t="t" r="r" b="b"/>
                <a:pathLst>
                  <a:path w="13679" h="10214" extrusionOk="0">
                    <a:moveTo>
                      <a:pt x="12401" y="0"/>
                    </a:moveTo>
                    <a:cubicBezTo>
                      <a:pt x="12401" y="0"/>
                      <a:pt x="12128" y="3010"/>
                      <a:pt x="9818" y="3374"/>
                    </a:cubicBezTo>
                    <a:cubicBezTo>
                      <a:pt x="7538" y="3709"/>
                      <a:pt x="4559" y="3769"/>
                      <a:pt x="4134" y="6019"/>
                    </a:cubicBezTo>
                    <a:cubicBezTo>
                      <a:pt x="3708" y="8268"/>
                      <a:pt x="3860" y="9058"/>
                      <a:pt x="2614" y="9332"/>
                    </a:cubicBezTo>
                    <a:cubicBezTo>
                      <a:pt x="1702" y="9514"/>
                      <a:pt x="669" y="9605"/>
                      <a:pt x="0" y="10213"/>
                    </a:cubicBezTo>
                    <a:lnTo>
                      <a:pt x="10578" y="10213"/>
                    </a:lnTo>
                    <a:cubicBezTo>
                      <a:pt x="10882" y="8238"/>
                      <a:pt x="12249" y="7873"/>
                      <a:pt x="12949" y="6535"/>
                    </a:cubicBezTo>
                    <a:cubicBezTo>
                      <a:pt x="13678" y="5107"/>
                      <a:pt x="12401" y="0"/>
                      <a:pt x="12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75"/>
              <p:cNvSpPr/>
              <p:nvPr/>
            </p:nvSpPr>
            <p:spPr>
              <a:xfrm>
                <a:off x="4102175" y="4352175"/>
                <a:ext cx="1686225" cy="867825"/>
              </a:xfrm>
              <a:custGeom>
                <a:avLst/>
                <a:gdLst/>
                <a:ahLst/>
                <a:cxnLst/>
                <a:rect l="l" t="t" r="r" b="b"/>
                <a:pathLst>
                  <a:path w="67449" h="34713" extrusionOk="0">
                    <a:moveTo>
                      <a:pt x="1186" y="25624"/>
                    </a:moveTo>
                    <a:cubicBezTo>
                      <a:pt x="760" y="25624"/>
                      <a:pt x="365" y="25715"/>
                      <a:pt x="0" y="25898"/>
                    </a:cubicBezTo>
                    <a:cubicBezTo>
                      <a:pt x="0" y="25898"/>
                      <a:pt x="152" y="25928"/>
                      <a:pt x="426" y="26050"/>
                    </a:cubicBezTo>
                    <a:cubicBezTo>
                      <a:pt x="471" y="26043"/>
                      <a:pt x="518" y="26040"/>
                      <a:pt x="566" y="26040"/>
                    </a:cubicBezTo>
                    <a:cubicBezTo>
                      <a:pt x="2167" y="26040"/>
                      <a:pt x="5290" y="29364"/>
                      <a:pt x="5319" y="29393"/>
                    </a:cubicBezTo>
                    <a:lnTo>
                      <a:pt x="5350" y="29424"/>
                    </a:lnTo>
                    <a:lnTo>
                      <a:pt x="5441" y="29454"/>
                    </a:lnTo>
                    <a:cubicBezTo>
                      <a:pt x="5441" y="29454"/>
                      <a:pt x="10882" y="31247"/>
                      <a:pt x="12493" y="33405"/>
                    </a:cubicBezTo>
                    <a:cubicBezTo>
                      <a:pt x="12858" y="33922"/>
                      <a:pt x="13313" y="34348"/>
                      <a:pt x="13800" y="34712"/>
                    </a:cubicBezTo>
                    <a:lnTo>
                      <a:pt x="14924" y="34712"/>
                    </a:lnTo>
                    <a:cubicBezTo>
                      <a:pt x="14165" y="34348"/>
                      <a:pt x="13465" y="33770"/>
                      <a:pt x="12949" y="33071"/>
                    </a:cubicBezTo>
                    <a:cubicBezTo>
                      <a:pt x="11338" y="30913"/>
                      <a:pt x="6322" y="29150"/>
                      <a:pt x="5684" y="28937"/>
                    </a:cubicBezTo>
                    <a:cubicBezTo>
                      <a:pt x="5289" y="28572"/>
                      <a:pt x="2979" y="26171"/>
                      <a:pt x="1186" y="25624"/>
                    </a:cubicBezTo>
                    <a:close/>
                    <a:moveTo>
                      <a:pt x="13982" y="12615"/>
                    </a:moveTo>
                    <a:cubicBezTo>
                      <a:pt x="13405" y="12736"/>
                      <a:pt x="12858" y="12980"/>
                      <a:pt x="12402" y="13314"/>
                    </a:cubicBezTo>
                    <a:cubicBezTo>
                      <a:pt x="12638" y="13292"/>
                      <a:pt x="12874" y="13271"/>
                      <a:pt x="13100" y="13271"/>
                    </a:cubicBezTo>
                    <a:cubicBezTo>
                      <a:pt x="13194" y="13271"/>
                      <a:pt x="13285" y="13275"/>
                      <a:pt x="13374" y="13283"/>
                    </a:cubicBezTo>
                    <a:cubicBezTo>
                      <a:pt x="13648" y="13223"/>
                      <a:pt x="13921" y="13192"/>
                      <a:pt x="14195" y="13192"/>
                    </a:cubicBezTo>
                    <a:cubicBezTo>
                      <a:pt x="14742" y="13192"/>
                      <a:pt x="15259" y="13375"/>
                      <a:pt x="15715" y="13709"/>
                    </a:cubicBezTo>
                    <a:cubicBezTo>
                      <a:pt x="16079" y="14043"/>
                      <a:pt x="16383" y="14439"/>
                      <a:pt x="16596" y="14894"/>
                    </a:cubicBezTo>
                    <a:cubicBezTo>
                      <a:pt x="16779" y="15350"/>
                      <a:pt x="16900" y="15837"/>
                      <a:pt x="16900" y="16353"/>
                    </a:cubicBezTo>
                    <a:cubicBezTo>
                      <a:pt x="16900" y="17296"/>
                      <a:pt x="17721" y="18116"/>
                      <a:pt x="18481" y="18876"/>
                    </a:cubicBezTo>
                    <a:cubicBezTo>
                      <a:pt x="19028" y="19393"/>
                      <a:pt x="19545" y="19940"/>
                      <a:pt x="19666" y="20396"/>
                    </a:cubicBezTo>
                    <a:cubicBezTo>
                      <a:pt x="19849" y="21095"/>
                      <a:pt x="20791" y="22220"/>
                      <a:pt x="22159" y="23314"/>
                    </a:cubicBezTo>
                    <a:cubicBezTo>
                      <a:pt x="23496" y="24347"/>
                      <a:pt x="24955" y="25229"/>
                      <a:pt x="26536" y="25867"/>
                    </a:cubicBezTo>
                    <a:cubicBezTo>
                      <a:pt x="28268" y="26597"/>
                      <a:pt x="29727" y="28147"/>
                      <a:pt x="31034" y="30031"/>
                    </a:cubicBezTo>
                    <a:cubicBezTo>
                      <a:pt x="32037" y="31521"/>
                      <a:pt x="32949" y="33071"/>
                      <a:pt x="33739" y="34682"/>
                    </a:cubicBezTo>
                    <a:lnTo>
                      <a:pt x="34378" y="34712"/>
                    </a:lnTo>
                    <a:cubicBezTo>
                      <a:pt x="33527" y="32980"/>
                      <a:pt x="32554" y="31308"/>
                      <a:pt x="31490" y="29697"/>
                    </a:cubicBezTo>
                    <a:cubicBezTo>
                      <a:pt x="30122" y="27752"/>
                      <a:pt x="28572" y="26141"/>
                      <a:pt x="26748" y="25381"/>
                    </a:cubicBezTo>
                    <a:cubicBezTo>
                      <a:pt x="25229" y="24743"/>
                      <a:pt x="23800" y="23892"/>
                      <a:pt x="22523" y="22888"/>
                    </a:cubicBezTo>
                    <a:cubicBezTo>
                      <a:pt x="21216" y="21855"/>
                      <a:pt x="20365" y="20852"/>
                      <a:pt x="20213" y="20244"/>
                    </a:cubicBezTo>
                    <a:cubicBezTo>
                      <a:pt x="20031" y="19636"/>
                      <a:pt x="19453" y="19059"/>
                      <a:pt x="18876" y="18481"/>
                    </a:cubicBezTo>
                    <a:cubicBezTo>
                      <a:pt x="18207" y="17782"/>
                      <a:pt x="17478" y="17083"/>
                      <a:pt x="17478" y="16353"/>
                    </a:cubicBezTo>
                    <a:cubicBezTo>
                      <a:pt x="17478" y="15776"/>
                      <a:pt x="17326" y="15198"/>
                      <a:pt x="17113" y="14682"/>
                    </a:cubicBezTo>
                    <a:cubicBezTo>
                      <a:pt x="16870" y="14135"/>
                      <a:pt x="16505" y="13648"/>
                      <a:pt x="16049" y="13283"/>
                    </a:cubicBezTo>
                    <a:cubicBezTo>
                      <a:pt x="15532" y="12828"/>
                      <a:pt x="14864" y="12615"/>
                      <a:pt x="14195" y="12615"/>
                    </a:cubicBezTo>
                    <a:close/>
                    <a:moveTo>
                      <a:pt x="32280" y="1"/>
                    </a:moveTo>
                    <a:cubicBezTo>
                      <a:pt x="32280" y="1"/>
                      <a:pt x="32128" y="305"/>
                      <a:pt x="31916" y="852"/>
                    </a:cubicBezTo>
                    <a:cubicBezTo>
                      <a:pt x="31672" y="4590"/>
                      <a:pt x="33557" y="7964"/>
                      <a:pt x="35198" y="10882"/>
                    </a:cubicBezTo>
                    <a:cubicBezTo>
                      <a:pt x="36353" y="12949"/>
                      <a:pt x="37356" y="14742"/>
                      <a:pt x="37356" y="16201"/>
                    </a:cubicBezTo>
                    <a:cubicBezTo>
                      <a:pt x="37417" y="18177"/>
                      <a:pt x="37812" y="20153"/>
                      <a:pt x="38572" y="21977"/>
                    </a:cubicBezTo>
                    <a:cubicBezTo>
                      <a:pt x="39332" y="23922"/>
                      <a:pt x="40274" y="25806"/>
                      <a:pt x="41369" y="27600"/>
                    </a:cubicBezTo>
                    <a:cubicBezTo>
                      <a:pt x="42220" y="29028"/>
                      <a:pt x="42706" y="31855"/>
                      <a:pt x="42980" y="34712"/>
                    </a:cubicBezTo>
                    <a:lnTo>
                      <a:pt x="43557" y="34712"/>
                    </a:lnTo>
                    <a:cubicBezTo>
                      <a:pt x="43253" y="31764"/>
                      <a:pt x="42767" y="28816"/>
                      <a:pt x="41855" y="27296"/>
                    </a:cubicBezTo>
                    <a:cubicBezTo>
                      <a:pt x="40791" y="25533"/>
                      <a:pt x="39879" y="23679"/>
                      <a:pt x="39089" y="21794"/>
                    </a:cubicBezTo>
                    <a:cubicBezTo>
                      <a:pt x="38360" y="20001"/>
                      <a:pt x="37964" y="18116"/>
                      <a:pt x="37934" y="16201"/>
                    </a:cubicBezTo>
                    <a:cubicBezTo>
                      <a:pt x="37934" y="14590"/>
                      <a:pt x="36901" y="12736"/>
                      <a:pt x="35715" y="10609"/>
                    </a:cubicBezTo>
                    <a:cubicBezTo>
                      <a:pt x="34043" y="7660"/>
                      <a:pt x="32128" y="4256"/>
                      <a:pt x="32493" y="548"/>
                    </a:cubicBezTo>
                    <a:cubicBezTo>
                      <a:pt x="32372" y="183"/>
                      <a:pt x="32280" y="1"/>
                      <a:pt x="32280" y="1"/>
                    </a:cubicBezTo>
                    <a:close/>
                    <a:moveTo>
                      <a:pt x="50366" y="5867"/>
                    </a:moveTo>
                    <a:lnTo>
                      <a:pt x="50366" y="5867"/>
                    </a:lnTo>
                    <a:cubicBezTo>
                      <a:pt x="50366" y="5867"/>
                      <a:pt x="50639" y="6201"/>
                      <a:pt x="51004" y="6688"/>
                    </a:cubicBezTo>
                    <a:cubicBezTo>
                      <a:pt x="52098" y="7751"/>
                      <a:pt x="52858" y="9119"/>
                      <a:pt x="53223" y="10578"/>
                    </a:cubicBezTo>
                    <a:cubicBezTo>
                      <a:pt x="53588" y="12098"/>
                      <a:pt x="53588" y="13466"/>
                      <a:pt x="53375" y="13861"/>
                    </a:cubicBezTo>
                    <a:lnTo>
                      <a:pt x="53375" y="13891"/>
                    </a:lnTo>
                    <a:cubicBezTo>
                      <a:pt x="52858" y="14651"/>
                      <a:pt x="52646" y="15594"/>
                      <a:pt x="52828" y="16505"/>
                    </a:cubicBezTo>
                    <a:cubicBezTo>
                      <a:pt x="53010" y="17539"/>
                      <a:pt x="53497" y="18451"/>
                      <a:pt x="54226" y="19211"/>
                    </a:cubicBezTo>
                    <a:cubicBezTo>
                      <a:pt x="55260" y="20335"/>
                      <a:pt x="54226" y="22341"/>
                      <a:pt x="53314" y="24104"/>
                    </a:cubicBezTo>
                    <a:cubicBezTo>
                      <a:pt x="52585" y="25472"/>
                      <a:pt x="51946" y="26749"/>
                      <a:pt x="52250" y="27630"/>
                    </a:cubicBezTo>
                    <a:cubicBezTo>
                      <a:pt x="52767" y="28998"/>
                      <a:pt x="51642" y="30335"/>
                      <a:pt x="49971" y="32372"/>
                    </a:cubicBezTo>
                    <a:cubicBezTo>
                      <a:pt x="49606" y="32797"/>
                      <a:pt x="49211" y="33253"/>
                      <a:pt x="48816" y="33740"/>
                    </a:cubicBezTo>
                    <a:cubicBezTo>
                      <a:pt x="48572" y="34044"/>
                      <a:pt x="48329" y="34348"/>
                      <a:pt x="48086" y="34712"/>
                    </a:cubicBezTo>
                    <a:lnTo>
                      <a:pt x="48816" y="34712"/>
                    </a:lnTo>
                    <a:cubicBezTo>
                      <a:pt x="48998" y="34500"/>
                      <a:pt x="49150" y="34287"/>
                      <a:pt x="49302" y="34104"/>
                    </a:cubicBezTo>
                    <a:cubicBezTo>
                      <a:pt x="49667" y="33618"/>
                      <a:pt x="50062" y="33162"/>
                      <a:pt x="50427" y="32706"/>
                    </a:cubicBezTo>
                    <a:cubicBezTo>
                      <a:pt x="52250" y="30548"/>
                      <a:pt x="53436" y="29089"/>
                      <a:pt x="52828" y="27448"/>
                    </a:cubicBezTo>
                    <a:cubicBezTo>
                      <a:pt x="52615" y="26810"/>
                      <a:pt x="53223" y="25624"/>
                      <a:pt x="53861" y="24347"/>
                    </a:cubicBezTo>
                    <a:cubicBezTo>
                      <a:pt x="54864" y="22433"/>
                      <a:pt x="55989" y="20274"/>
                      <a:pt x="54682" y="18815"/>
                    </a:cubicBezTo>
                    <a:cubicBezTo>
                      <a:pt x="54044" y="18147"/>
                      <a:pt x="53618" y="17326"/>
                      <a:pt x="53436" y="16414"/>
                    </a:cubicBezTo>
                    <a:cubicBezTo>
                      <a:pt x="53284" y="15654"/>
                      <a:pt x="53436" y="14864"/>
                      <a:pt x="53861" y="14195"/>
                    </a:cubicBezTo>
                    <a:lnTo>
                      <a:pt x="53861" y="14165"/>
                    </a:lnTo>
                    <a:cubicBezTo>
                      <a:pt x="54135" y="13679"/>
                      <a:pt x="54196" y="12128"/>
                      <a:pt x="53770" y="10457"/>
                    </a:cubicBezTo>
                    <a:cubicBezTo>
                      <a:pt x="53405" y="8937"/>
                      <a:pt x="52646" y="7569"/>
                      <a:pt x="51582" y="6444"/>
                    </a:cubicBezTo>
                    <a:cubicBezTo>
                      <a:pt x="51187" y="6232"/>
                      <a:pt x="50761" y="6049"/>
                      <a:pt x="50366" y="5867"/>
                    </a:cubicBezTo>
                    <a:close/>
                    <a:moveTo>
                      <a:pt x="67083" y="24499"/>
                    </a:moveTo>
                    <a:cubicBezTo>
                      <a:pt x="67053" y="24834"/>
                      <a:pt x="66992" y="25138"/>
                      <a:pt x="66901" y="25442"/>
                    </a:cubicBezTo>
                    <a:cubicBezTo>
                      <a:pt x="66901" y="27600"/>
                      <a:pt x="65624" y="28785"/>
                      <a:pt x="64652" y="29727"/>
                    </a:cubicBezTo>
                    <a:cubicBezTo>
                      <a:pt x="64044" y="30275"/>
                      <a:pt x="63558" y="30731"/>
                      <a:pt x="63466" y="31308"/>
                    </a:cubicBezTo>
                    <a:cubicBezTo>
                      <a:pt x="63345" y="31946"/>
                      <a:pt x="62980" y="32554"/>
                      <a:pt x="62494" y="33010"/>
                    </a:cubicBezTo>
                    <a:cubicBezTo>
                      <a:pt x="61825" y="33618"/>
                      <a:pt x="61065" y="34135"/>
                      <a:pt x="60214" y="34469"/>
                    </a:cubicBezTo>
                    <a:lnTo>
                      <a:pt x="59819" y="34652"/>
                    </a:lnTo>
                    <a:lnTo>
                      <a:pt x="59697" y="34712"/>
                    </a:lnTo>
                    <a:lnTo>
                      <a:pt x="61035" y="34712"/>
                    </a:lnTo>
                    <a:cubicBezTo>
                      <a:pt x="61703" y="34378"/>
                      <a:pt x="62342" y="33952"/>
                      <a:pt x="62889" y="33436"/>
                    </a:cubicBezTo>
                    <a:cubicBezTo>
                      <a:pt x="63466" y="32889"/>
                      <a:pt x="63862" y="32190"/>
                      <a:pt x="64014" y="31399"/>
                    </a:cubicBezTo>
                    <a:cubicBezTo>
                      <a:pt x="64105" y="31004"/>
                      <a:pt x="64530" y="30639"/>
                      <a:pt x="65047" y="30123"/>
                    </a:cubicBezTo>
                    <a:cubicBezTo>
                      <a:pt x="66020" y="29241"/>
                      <a:pt x="67235" y="28056"/>
                      <a:pt x="67448" y="26080"/>
                    </a:cubicBezTo>
                    <a:cubicBezTo>
                      <a:pt x="67266" y="25168"/>
                      <a:pt x="67083" y="24499"/>
                      <a:pt x="67083" y="244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8" name="Google Shape;4878;p75"/>
            <p:cNvGrpSpPr/>
            <p:nvPr/>
          </p:nvGrpSpPr>
          <p:grpSpPr>
            <a:xfrm>
              <a:off x="4387657" y="3694416"/>
              <a:ext cx="1252400" cy="1473059"/>
              <a:chOff x="2634050" y="3784550"/>
              <a:chExt cx="1220425" cy="1435450"/>
            </a:xfrm>
          </p:grpSpPr>
          <p:sp>
            <p:nvSpPr>
              <p:cNvPr id="4879" name="Google Shape;4879;p75"/>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75"/>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75"/>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75"/>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75"/>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75"/>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75"/>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75"/>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75"/>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75"/>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75"/>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75"/>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75"/>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75"/>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75"/>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75"/>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75"/>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75"/>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75"/>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75"/>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75"/>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0" name="Google Shape;4900;p75"/>
            <p:cNvGrpSpPr/>
            <p:nvPr/>
          </p:nvGrpSpPr>
          <p:grpSpPr>
            <a:xfrm>
              <a:off x="4159060" y="4439610"/>
              <a:ext cx="701773" cy="702653"/>
              <a:chOff x="5856000" y="4600650"/>
              <a:chExt cx="618575" cy="619350"/>
            </a:xfrm>
          </p:grpSpPr>
          <p:sp>
            <p:nvSpPr>
              <p:cNvPr id="4901" name="Google Shape;4901;p75"/>
              <p:cNvSpPr/>
              <p:nvPr/>
            </p:nvSpPr>
            <p:spPr>
              <a:xfrm>
                <a:off x="5909200" y="5028475"/>
                <a:ext cx="438475" cy="120100"/>
              </a:xfrm>
              <a:custGeom>
                <a:avLst/>
                <a:gdLst/>
                <a:ahLst/>
                <a:cxnLst/>
                <a:rect l="l" t="t" r="r" b="b"/>
                <a:pathLst>
                  <a:path w="17539" h="4804" extrusionOk="0">
                    <a:moveTo>
                      <a:pt x="3617" y="4469"/>
                    </a:moveTo>
                    <a:cubicBezTo>
                      <a:pt x="5380" y="4803"/>
                      <a:pt x="8085" y="4317"/>
                      <a:pt x="11915" y="2827"/>
                    </a:cubicBezTo>
                    <a:cubicBezTo>
                      <a:pt x="15745" y="1338"/>
                      <a:pt x="17538" y="3952"/>
                      <a:pt x="17538" y="3952"/>
                    </a:cubicBezTo>
                    <a:cubicBezTo>
                      <a:pt x="17447" y="3648"/>
                      <a:pt x="17356" y="3344"/>
                      <a:pt x="17234" y="3040"/>
                    </a:cubicBezTo>
                    <a:cubicBezTo>
                      <a:pt x="16201" y="1"/>
                      <a:pt x="13678" y="1855"/>
                      <a:pt x="7174" y="1642"/>
                    </a:cubicBezTo>
                    <a:cubicBezTo>
                      <a:pt x="7022" y="1642"/>
                      <a:pt x="6870" y="1642"/>
                      <a:pt x="6718" y="1612"/>
                    </a:cubicBezTo>
                    <a:lnTo>
                      <a:pt x="5228" y="2615"/>
                    </a:lnTo>
                    <a:cubicBezTo>
                      <a:pt x="3040" y="4104"/>
                      <a:pt x="0" y="1672"/>
                      <a:pt x="0" y="1672"/>
                    </a:cubicBezTo>
                    <a:cubicBezTo>
                      <a:pt x="0" y="1672"/>
                      <a:pt x="1915" y="4165"/>
                      <a:pt x="3617" y="446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75"/>
              <p:cNvSpPr/>
              <p:nvPr/>
            </p:nvSpPr>
            <p:spPr>
              <a:xfrm>
                <a:off x="6325600" y="4613575"/>
                <a:ext cx="148975" cy="421775"/>
              </a:xfrm>
              <a:custGeom>
                <a:avLst/>
                <a:gdLst/>
                <a:ahLst/>
                <a:cxnLst/>
                <a:rect l="l" t="t" r="r" b="b"/>
                <a:pathLst>
                  <a:path w="5959" h="16871" extrusionOk="0">
                    <a:moveTo>
                      <a:pt x="791" y="15685"/>
                    </a:moveTo>
                    <a:cubicBezTo>
                      <a:pt x="791" y="15685"/>
                      <a:pt x="3041" y="14408"/>
                      <a:pt x="4500" y="8177"/>
                    </a:cubicBezTo>
                    <a:cubicBezTo>
                      <a:pt x="5959" y="1916"/>
                      <a:pt x="5533" y="1"/>
                      <a:pt x="5533" y="1"/>
                    </a:cubicBezTo>
                    <a:cubicBezTo>
                      <a:pt x="4135" y="2432"/>
                      <a:pt x="2858" y="4925"/>
                      <a:pt x="1734" y="7508"/>
                    </a:cubicBezTo>
                    <a:cubicBezTo>
                      <a:pt x="700" y="9879"/>
                      <a:pt x="92" y="12402"/>
                      <a:pt x="1" y="15016"/>
                    </a:cubicBezTo>
                    <a:cubicBezTo>
                      <a:pt x="1" y="15016"/>
                      <a:pt x="92" y="16870"/>
                      <a:pt x="791" y="15685"/>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75"/>
              <p:cNvSpPr/>
              <p:nvPr/>
            </p:nvSpPr>
            <p:spPr>
              <a:xfrm>
                <a:off x="6343100" y="4672850"/>
                <a:ext cx="120075" cy="335900"/>
              </a:xfrm>
              <a:custGeom>
                <a:avLst/>
                <a:gdLst/>
                <a:ahLst/>
                <a:cxnLst/>
                <a:rect l="l" t="t" r="r" b="b"/>
                <a:pathLst>
                  <a:path w="4803" h="13436" extrusionOk="0">
                    <a:moveTo>
                      <a:pt x="4803" y="1"/>
                    </a:moveTo>
                    <a:cubicBezTo>
                      <a:pt x="3252" y="3131"/>
                      <a:pt x="334" y="9514"/>
                      <a:pt x="0" y="13435"/>
                    </a:cubicBezTo>
                    <a:lnTo>
                      <a:pt x="91" y="13314"/>
                    </a:lnTo>
                    <a:cubicBezTo>
                      <a:pt x="91" y="13314"/>
                      <a:pt x="2341" y="12037"/>
                      <a:pt x="3800" y="5806"/>
                    </a:cubicBezTo>
                    <a:cubicBezTo>
                      <a:pt x="4255" y="3891"/>
                      <a:pt x="4590" y="1946"/>
                      <a:pt x="4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75"/>
              <p:cNvSpPr/>
              <p:nvPr/>
            </p:nvSpPr>
            <p:spPr>
              <a:xfrm>
                <a:off x="6235175" y="4600650"/>
                <a:ext cx="131500" cy="431650"/>
              </a:xfrm>
              <a:custGeom>
                <a:avLst/>
                <a:gdLst/>
                <a:ahLst/>
                <a:cxnLst/>
                <a:rect l="l" t="t" r="r" b="b"/>
                <a:pathLst>
                  <a:path w="5260" h="17266" extrusionOk="0">
                    <a:moveTo>
                      <a:pt x="4013" y="15898"/>
                    </a:moveTo>
                    <a:cubicBezTo>
                      <a:pt x="4013" y="15898"/>
                      <a:pt x="5259" y="13649"/>
                      <a:pt x="3314" y="7539"/>
                    </a:cubicBezTo>
                    <a:cubicBezTo>
                      <a:pt x="1338" y="1430"/>
                      <a:pt x="1" y="1"/>
                      <a:pt x="1" y="1"/>
                    </a:cubicBezTo>
                    <a:cubicBezTo>
                      <a:pt x="62" y="2797"/>
                      <a:pt x="244" y="5594"/>
                      <a:pt x="578" y="8360"/>
                    </a:cubicBezTo>
                    <a:cubicBezTo>
                      <a:pt x="913" y="10943"/>
                      <a:pt x="1703" y="13436"/>
                      <a:pt x="2980" y="15685"/>
                    </a:cubicBezTo>
                    <a:cubicBezTo>
                      <a:pt x="2980" y="15685"/>
                      <a:pt x="3983" y="17266"/>
                      <a:pt x="4013" y="15867"/>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75"/>
              <p:cNvSpPr/>
              <p:nvPr/>
            </p:nvSpPr>
            <p:spPr>
              <a:xfrm>
                <a:off x="6264825" y="4651575"/>
                <a:ext cx="101850" cy="349575"/>
              </a:xfrm>
              <a:custGeom>
                <a:avLst/>
                <a:gdLst/>
                <a:ahLst/>
                <a:cxnLst/>
                <a:rect l="l" t="t" r="r" b="b"/>
                <a:pathLst>
                  <a:path w="4074" h="13983" extrusionOk="0">
                    <a:moveTo>
                      <a:pt x="31" y="0"/>
                    </a:moveTo>
                    <a:cubicBezTo>
                      <a:pt x="304" y="3466"/>
                      <a:pt x="1064" y="10457"/>
                      <a:pt x="2797" y="13982"/>
                    </a:cubicBezTo>
                    <a:lnTo>
                      <a:pt x="2797" y="13861"/>
                    </a:lnTo>
                    <a:cubicBezTo>
                      <a:pt x="2797" y="13800"/>
                      <a:pt x="4073" y="11612"/>
                      <a:pt x="2098" y="5502"/>
                    </a:cubicBezTo>
                    <a:cubicBezTo>
                      <a:pt x="1520" y="3618"/>
                      <a:pt x="821" y="179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75"/>
              <p:cNvSpPr/>
              <p:nvPr/>
            </p:nvSpPr>
            <p:spPr>
              <a:xfrm>
                <a:off x="6029250" y="4702475"/>
                <a:ext cx="308550" cy="318425"/>
              </a:xfrm>
              <a:custGeom>
                <a:avLst/>
                <a:gdLst/>
                <a:ahLst/>
                <a:cxnLst/>
                <a:rect l="l" t="t" r="r" b="b"/>
                <a:pathLst>
                  <a:path w="12342" h="12737" extrusionOk="0">
                    <a:moveTo>
                      <a:pt x="11642" y="11551"/>
                    </a:moveTo>
                    <a:cubicBezTo>
                      <a:pt x="11642" y="11551"/>
                      <a:pt x="11551" y="8968"/>
                      <a:pt x="6718" y="4743"/>
                    </a:cubicBezTo>
                    <a:cubicBezTo>
                      <a:pt x="1885" y="518"/>
                      <a:pt x="1" y="1"/>
                      <a:pt x="1" y="1"/>
                    </a:cubicBezTo>
                    <a:cubicBezTo>
                      <a:pt x="1490" y="2372"/>
                      <a:pt x="3101" y="4651"/>
                      <a:pt x="4834" y="6870"/>
                    </a:cubicBezTo>
                    <a:cubicBezTo>
                      <a:pt x="6445" y="8907"/>
                      <a:pt x="8420" y="10639"/>
                      <a:pt x="10639" y="11916"/>
                    </a:cubicBezTo>
                    <a:cubicBezTo>
                      <a:pt x="10639" y="11916"/>
                      <a:pt x="12341" y="12737"/>
                      <a:pt x="11642" y="1155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75"/>
              <p:cNvSpPr/>
              <p:nvPr/>
            </p:nvSpPr>
            <p:spPr>
              <a:xfrm>
                <a:off x="6081675" y="4730600"/>
                <a:ext cx="240150" cy="263700"/>
              </a:xfrm>
              <a:custGeom>
                <a:avLst/>
                <a:gdLst/>
                <a:ahLst/>
                <a:cxnLst/>
                <a:rect l="l" t="t" r="r" b="b"/>
                <a:pathLst>
                  <a:path w="9606" h="10548" extrusionOk="0">
                    <a:moveTo>
                      <a:pt x="1" y="1"/>
                    </a:moveTo>
                    <a:cubicBezTo>
                      <a:pt x="2037" y="2858"/>
                      <a:pt x="6262" y="8420"/>
                      <a:pt x="9606" y="10548"/>
                    </a:cubicBezTo>
                    <a:cubicBezTo>
                      <a:pt x="9576" y="10517"/>
                      <a:pt x="9576" y="10457"/>
                      <a:pt x="9545" y="10426"/>
                    </a:cubicBezTo>
                    <a:cubicBezTo>
                      <a:pt x="9545" y="10426"/>
                      <a:pt x="9454" y="7843"/>
                      <a:pt x="4621" y="3618"/>
                    </a:cubicBezTo>
                    <a:cubicBezTo>
                      <a:pt x="3162" y="2311"/>
                      <a:pt x="1612" y="1095"/>
                      <a:pt x="1" y="1"/>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75"/>
              <p:cNvSpPr/>
              <p:nvPr/>
            </p:nvSpPr>
            <p:spPr>
              <a:xfrm>
                <a:off x="5911475" y="4850675"/>
                <a:ext cx="417200" cy="160350"/>
              </a:xfrm>
              <a:custGeom>
                <a:avLst/>
                <a:gdLst/>
                <a:ahLst/>
                <a:cxnLst/>
                <a:rect l="l" t="t" r="r" b="b"/>
                <a:pathLst>
                  <a:path w="16688" h="6414" extrusionOk="0">
                    <a:moveTo>
                      <a:pt x="15533" y="5623"/>
                    </a:moveTo>
                    <a:cubicBezTo>
                      <a:pt x="15533" y="5623"/>
                      <a:pt x="14317" y="3344"/>
                      <a:pt x="8116" y="1672"/>
                    </a:cubicBezTo>
                    <a:cubicBezTo>
                      <a:pt x="1915" y="0"/>
                      <a:pt x="0" y="365"/>
                      <a:pt x="0" y="365"/>
                    </a:cubicBezTo>
                    <a:cubicBezTo>
                      <a:pt x="2402" y="1824"/>
                      <a:pt x="4833" y="3192"/>
                      <a:pt x="7356" y="4407"/>
                    </a:cubicBezTo>
                    <a:cubicBezTo>
                      <a:pt x="9697" y="5532"/>
                      <a:pt x="12219" y="6231"/>
                      <a:pt x="14803" y="6414"/>
                    </a:cubicBezTo>
                    <a:cubicBezTo>
                      <a:pt x="14803" y="6414"/>
                      <a:pt x="16688" y="6414"/>
                      <a:pt x="15533" y="5654"/>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75"/>
              <p:cNvSpPr/>
              <p:nvPr/>
            </p:nvSpPr>
            <p:spPr>
              <a:xfrm>
                <a:off x="5970750" y="4862075"/>
                <a:ext cx="332100" cy="131475"/>
              </a:xfrm>
              <a:custGeom>
                <a:avLst/>
                <a:gdLst/>
                <a:ahLst/>
                <a:cxnLst/>
                <a:rect l="l" t="t" r="r" b="b"/>
                <a:pathLst>
                  <a:path w="13284" h="5259" extrusionOk="0">
                    <a:moveTo>
                      <a:pt x="0" y="0"/>
                    </a:moveTo>
                    <a:cubicBezTo>
                      <a:pt x="3070" y="1672"/>
                      <a:pt x="9332" y="4803"/>
                      <a:pt x="13283" y="5258"/>
                    </a:cubicBezTo>
                    <a:cubicBezTo>
                      <a:pt x="13222" y="5228"/>
                      <a:pt x="13192" y="5198"/>
                      <a:pt x="13162" y="5167"/>
                    </a:cubicBezTo>
                    <a:cubicBezTo>
                      <a:pt x="13162" y="5167"/>
                      <a:pt x="11946" y="2888"/>
                      <a:pt x="5745" y="1216"/>
                    </a:cubicBezTo>
                    <a:cubicBezTo>
                      <a:pt x="3860" y="699"/>
                      <a:pt x="1946" y="274"/>
                      <a:pt x="0" y="0"/>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75"/>
              <p:cNvSpPr/>
              <p:nvPr/>
            </p:nvSpPr>
            <p:spPr>
              <a:xfrm>
                <a:off x="5856000" y="4907650"/>
                <a:ext cx="586650" cy="312350"/>
              </a:xfrm>
              <a:custGeom>
                <a:avLst/>
                <a:gdLst/>
                <a:ahLst/>
                <a:cxnLst/>
                <a:rect l="l" t="t" r="r" b="b"/>
                <a:pathLst>
                  <a:path w="23466" h="12494" extrusionOk="0">
                    <a:moveTo>
                      <a:pt x="21764" y="6323"/>
                    </a:moveTo>
                    <a:cubicBezTo>
                      <a:pt x="20852" y="3770"/>
                      <a:pt x="19666" y="2372"/>
                      <a:pt x="15563" y="3192"/>
                    </a:cubicBezTo>
                    <a:cubicBezTo>
                      <a:pt x="11490" y="4013"/>
                      <a:pt x="7599" y="3891"/>
                      <a:pt x="5198" y="3192"/>
                    </a:cubicBezTo>
                    <a:cubicBezTo>
                      <a:pt x="2797" y="2493"/>
                      <a:pt x="0" y="1"/>
                      <a:pt x="0" y="1"/>
                    </a:cubicBezTo>
                    <a:cubicBezTo>
                      <a:pt x="0" y="1"/>
                      <a:pt x="2827" y="6262"/>
                      <a:pt x="9302" y="6475"/>
                    </a:cubicBezTo>
                    <a:cubicBezTo>
                      <a:pt x="15806" y="6688"/>
                      <a:pt x="18329" y="4834"/>
                      <a:pt x="19362" y="7873"/>
                    </a:cubicBezTo>
                    <a:cubicBezTo>
                      <a:pt x="20305" y="10548"/>
                      <a:pt x="19910" y="11399"/>
                      <a:pt x="20791" y="12493"/>
                    </a:cubicBezTo>
                    <a:lnTo>
                      <a:pt x="23466" y="12493"/>
                    </a:lnTo>
                    <a:cubicBezTo>
                      <a:pt x="22919" y="10305"/>
                      <a:pt x="22250" y="7660"/>
                      <a:pt x="21764" y="6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11" name="Google Shape;4911;p75"/>
          <p:cNvSpPr/>
          <p:nvPr/>
        </p:nvSpPr>
        <p:spPr>
          <a:xfrm rot="-8099742">
            <a:off x="3560268" y="3983131"/>
            <a:ext cx="2155206" cy="1534070"/>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75"/>
          <p:cNvSpPr/>
          <p:nvPr/>
        </p:nvSpPr>
        <p:spPr>
          <a:xfrm rot="-8614070" flipH="1">
            <a:off x="-1284390" y="3553364"/>
            <a:ext cx="2540892" cy="2210763"/>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75"/>
          <p:cNvSpPr/>
          <p:nvPr/>
        </p:nvSpPr>
        <p:spPr>
          <a:xfrm rot="2547496">
            <a:off x="-1236199" y="3682873"/>
            <a:ext cx="2479626" cy="2216120"/>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75"/>
          <p:cNvSpPr txBox="1">
            <a:spLocks noGrp="1"/>
          </p:cNvSpPr>
          <p:nvPr>
            <p:ph type="subTitle" idx="1"/>
          </p:nvPr>
        </p:nvSpPr>
        <p:spPr>
          <a:xfrm>
            <a:off x="311765" y="1649479"/>
            <a:ext cx="4317010" cy="1172400"/>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vi-VN" sz="2500" kern="0" dirty="0">
                <a:solidFill>
                  <a:srgbClr val="000000"/>
                </a:solidFill>
                <a:effectLst/>
                <a:latin typeface="Times New Roman" panose="02020603050405020304" pitchFamily="18" charset="0"/>
                <a:ea typeface="MS Mincho" panose="02020609040205080304" pitchFamily="49" charset="-128"/>
              </a:rPr>
              <a:t>Văn bản là những hồi ức về tuổi thơ đẹp đẽ bên cạnh bà gắn với hình ảnh chiếc lá, là tình cảm tha thiết, sâu đậm của cháu với bà.</a:t>
            </a:r>
            <a:r>
              <a:rPr lang="x-none" dirty="0">
                <a:effectLst/>
              </a:rPr>
              <a:t> </a:t>
            </a:r>
            <a:endParaRPr dirty="0"/>
          </a:p>
        </p:txBody>
      </p:sp>
    </p:spTree>
    <p:extLst>
      <p:ext uri="{BB962C8B-B14F-4D97-AF65-F5344CB8AC3E}">
        <p14:creationId xmlns:p14="http://schemas.microsoft.com/office/powerpoint/2010/main" val="1559453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94"/>
        <p:cNvGrpSpPr/>
        <p:nvPr/>
      </p:nvGrpSpPr>
      <p:grpSpPr>
        <a:xfrm>
          <a:off x="0" y="0"/>
          <a:ext cx="0" cy="0"/>
          <a:chOff x="0" y="0"/>
          <a:chExt cx="0" cy="0"/>
        </a:xfrm>
      </p:grpSpPr>
      <p:sp>
        <p:nvSpPr>
          <p:cNvPr id="4795" name="Google Shape;4795;p74"/>
          <p:cNvSpPr txBox="1">
            <a:spLocks noGrp="1"/>
          </p:cNvSpPr>
          <p:nvPr>
            <p:ph type="title"/>
          </p:nvPr>
        </p:nvSpPr>
        <p:spPr>
          <a:xfrm>
            <a:off x="1863875" y="519400"/>
            <a:ext cx="5416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3. </a:t>
            </a:r>
            <a:r>
              <a:rPr lang="en" dirty="0" err="1"/>
              <a:t>Ý</a:t>
            </a:r>
            <a:r>
              <a:rPr lang="en" dirty="0"/>
              <a:t> </a:t>
            </a:r>
            <a:r>
              <a:rPr lang="en" dirty="0" err="1"/>
              <a:t>nghĩa</a:t>
            </a:r>
            <a:endParaRPr dirty="0">
              <a:solidFill>
                <a:schemeClr val="dk2"/>
              </a:solidFill>
            </a:endParaRPr>
          </a:p>
        </p:txBody>
      </p:sp>
      <p:sp>
        <p:nvSpPr>
          <p:cNvPr id="4798" name="Google Shape;4798;p74"/>
          <p:cNvSpPr/>
          <p:nvPr/>
        </p:nvSpPr>
        <p:spPr>
          <a:xfrm>
            <a:off x="2044387" y="1255922"/>
            <a:ext cx="5055175" cy="735000"/>
          </a:xfrm>
          <a:prstGeom prst="roundRect">
            <a:avLst>
              <a:gd name="adj" fmla="val 24760"/>
            </a:avLst>
          </a:prstGeom>
          <a:noFill/>
          <a:ln w="9525" cap="flat" cmpd="sng">
            <a:solidFill>
              <a:schemeClr val="accent6"/>
            </a:solidFill>
            <a:prstDash val="solid"/>
            <a:round/>
            <a:headEnd type="none" w="sm" len="sm"/>
            <a:tailEnd type="none" w="sm" len="sm"/>
          </a:ln>
        </p:spPr>
        <p:txBody>
          <a:bodyPr spcFirstLastPara="1" wrap="square" lIns="0" tIns="91425" rIns="0" bIns="91425" anchor="t" anchorCtr="0">
            <a:noAutofit/>
          </a:bodyPr>
          <a:lstStyle/>
          <a:p>
            <a:pPr marL="0" lvl="0" indent="0" algn="ctr" rtl="0">
              <a:spcBef>
                <a:spcPts val="0"/>
              </a:spcBef>
              <a:spcAft>
                <a:spcPts val="0"/>
              </a:spcAft>
              <a:buNone/>
            </a:pPr>
            <a:endParaRPr dirty="0">
              <a:solidFill>
                <a:schemeClr val="lt2"/>
              </a:solidFill>
              <a:latin typeface="Poppins"/>
              <a:ea typeface="Poppins"/>
              <a:cs typeface="Poppins"/>
              <a:sym typeface="Poppins"/>
            </a:endParaRPr>
          </a:p>
        </p:txBody>
      </p:sp>
      <p:sp>
        <p:nvSpPr>
          <p:cNvPr id="4802" name="Google Shape;4802;p74"/>
          <p:cNvSpPr/>
          <p:nvPr/>
        </p:nvSpPr>
        <p:spPr>
          <a:xfrm>
            <a:off x="2044387" y="2338554"/>
            <a:ext cx="5047862" cy="735000"/>
          </a:xfrm>
          <a:prstGeom prst="roundRect">
            <a:avLst>
              <a:gd name="adj" fmla="val 24760"/>
            </a:avLst>
          </a:prstGeom>
          <a:noFill/>
          <a:ln w="9525" cap="flat" cmpd="sng">
            <a:solidFill>
              <a:schemeClr val="accent6"/>
            </a:solidFill>
            <a:prstDash val="solid"/>
            <a:round/>
            <a:headEnd type="none" w="sm" len="sm"/>
            <a:tailEnd type="none" w="sm" len="sm"/>
          </a:ln>
        </p:spPr>
        <p:txBody>
          <a:bodyPr spcFirstLastPara="1" wrap="square" lIns="0" tIns="91425" rIns="0" bIns="91425" anchor="t" anchorCtr="0">
            <a:noAutofit/>
          </a:bodyPr>
          <a:lstStyle/>
          <a:p>
            <a:pPr marL="0" lvl="0" indent="0" algn="ctr" rtl="0">
              <a:spcBef>
                <a:spcPts val="0"/>
              </a:spcBef>
              <a:spcAft>
                <a:spcPts val="0"/>
              </a:spcAft>
              <a:buNone/>
            </a:pPr>
            <a:endParaRPr dirty="0">
              <a:solidFill>
                <a:schemeClr val="lt2"/>
              </a:solidFill>
              <a:latin typeface="Poppins"/>
              <a:ea typeface="Poppins"/>
              <a:cs typeface="Poppins"/>
              <a:sym typeface="Poppins"/>
            </a:endParaRPr>
          </a:p>
        </p:txBody>
      </p:sp>
      <p:sp>
        <p:nvSpPr>
          <p:cNvPr id="4805" name="Google Shape;4805;p74"/>
          <p:cNvSpPr/>
          <p:nvPr/>
        </p:nvSpPr>
        <p:spPr>
          <a:xfrm>
            <a:off x="2051751" y="3429225"/>
            <a:ext cx="5040498" cy="735000"/>
          </a:xfrm>
          <a:prstGeom prst="roundRect">
            <a:avLst>
              <a:gd name="adj" fmla="val 24760"/>
            </a:avLst>
          </a:prstGeom>
          <a:noFill/>
          <a:ln w="9525" cap="flat" cmpd="sng">
            <a:solidFill>
              <a:schemeClr val="accent6"/>
            </a:solidFill>
            <a:prstDash val="solid"/>
            <a:round/>
            <a:headEnd type="none" w="sm" len="sm"/>
            <a:tailEnd type="none" w="sm" len="sm"/>
          </a:ln>
        </p:spPr>
        <p:txBody>
          <a:bodyPr spcFirstLastPara="1" wrap="square" lIns="0" tIns="91425" rIns="0" bIns="91425" anchor="t" anchorCtr="0">
            <a:noAutofit/>
          </a:bodyPr>
          <a:lstStyle/>
          <a:p>
            <a:pPr marL="0" lvl="0" indent="0" algn="ctr" rtl="0">
              <a:spcBef>
                <a:spcPts val="0"/>
              </a:spcBef>
              <a:spcAft>
                <a:spcPts val="0"/>
              </a:spcAft>
              <a:buNone/>
            </a:pPr>
            <a:endParaRPr dirty="0">
              <a:solidFill>
                <a:schemeClr val="lt2"/>
              </a:solidFill>
              <a:latin typeface="Poppins"/>
              <a:ea typeface="Poppins"/>
              <a:cs typeface="Poppins"/>
              <a:sym typeface="Poppins"/>
            </a:endParaRPr>
          </a:p>
        </p:txBody>
      </p:sp>
      <p:grpSp>
        <p:nvGrpSpPr>
          <p:cNvPr id="4807" name="Google Shape;4807;p74"/>
          <p:cNvGrpSpPr/>
          <p:nvPr/>
        </p:nvGrpSpPr>
        <p:grpSpPr>
          <a:xfrm>
            <a:off x="7749833" y="3711526"/>
            <a:ext cx="1075331" cy="1508321"/>
            <a:chOff x="8255350" y="3499200"/>
            <a:chExt cx="701868" cy="984479"/>
          </a:xfrm>
        </p:grpSpPr>
        <p:sp>
          <p:nvSpPr>
            <p:cNvPr id="4808" name="Google Shape;4808;p74"/>
            <p:cNvSpPr/>
            <p:nvPr/>
          </p:nvSpPr>
          <p:spPr>
            <a:xfrm>
              <a:off x="8453601" y="3714131"/>
              <a:ext cx="121158" cy="235531"/>
            </a:xfrm>
            <a:custGeom>
              <a:avLst/>
              <a:gdLst/>
              <a:ahLst/>
              <a:cxnLst/>
              <a:rect l="l" t="t" r="r" b="b"/>
              <a:pathLst>
                <a:path w="3857" h="7498" extrusionOk="0">
                  <a:moveTo>
                    <a:pt x="714" y="0"/>
                  </a:moveTo>
                  <a:cubicBezTo>
                    <a:pt x="644" y="0"/>
                    <a:pt x="574" y="7"/>
                    <a:pt x="504" y="21"/>
                  </a:cubicBezTo>
                  <a:cubicBezTo>
                    <a:pt x="216" y="80"/>
                    <a:pt x="0" y="315"/>
                    <a:pt x="55" y="622"/>
                  </a:cubicBezTo>
                  <a:cubicBezTo>
                    <a:pt x="100" y="901"/>
                    <a:pt x="298" y="1158"/>
                    <a:pt x="481" y="1369"/>
                  </a:cubicBezTo>
                  <a:cubicBezTo>
                    <a:pt x="830" y="1754"/>
                    <a:pt x="1266" y="2057"/>
                    <a:pt x="1614" y="2451"/>
                  </a:cubicBezTo>
                  <a:cubicBezTo>
                    <a:pt x="1958" y="2851"/>
                    <a:pt x="2238" y="3310"/>
                    <a:pt x="2458" y="3791"/>
                  </a:cubicBezTo>
                  <a:cubicBezTo>
                    <a:pt x="2934" y="4836"/>
                    <a:pt x="3260" y="6043"/>
                    <a:pt x="2981" y="7175"/>
                  </a:cubicBezTo>
                  <a:cubicBezTo>
                    <a:pt x="2934" y="7371"/>
                    <a:pt x="3102" y="7497"/>
                    <a:pt x="3257" y="7497"/>
                  </a:cubicBezTo>
                  <a:cubicBezTo>
                    <a:pt x="3313" y="7497"/>
                    <a:pt x="3366" y="7481"/>
                    <a:pt x="3408" y="7446"/>
                  </a:cubicBezTo>
                  <a:cubicBezTo>
                    <a:pt x="3448" y="7418"/>
                    <a:pt x="3476" y="7372"/>
                    <a:pt x="3490" y="7308"/>
                  </a:cubicBezTo>
                  <a:cubicBezTo>
                    <a:pt x="3683" y="6089"/>
                    <a:pt x="3857" y="4804"/>
                    <a:pt x="3605" y="3579"/>
                  </a:cubicBezTo>
                  <a:cubicBezTo>
                    <a:pt x="3385" y="2502"/>
                    <a:pt x="2921" y="1378"/>
                    <a:pt x="2073" y="645"/>
                  </a:cubicBezTo>
                  <a:cubicBezTo>
                    <a:pt x="1714" y="335"/>
                    <a:pt x="1215" y="0"/>
                    <a:pt x="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74"/>
            <p:cNvSpPr/>
            <p:nvPr/>
          </p:nvSpPr>
          <p:spPr>
            <a:xfrm>
              <a:off x="8718199" y="3656959"/>
              <a:ext cx="59432" cy="154455"/>
            </a:xfrm>
            <a:custGeom>
              <a:avLst/>
              <a:gdLst/>
              <a:ahLst/>
              <a:cxnLst/>
              <a:rect l="l" t="t" r="r" b="b"/>
              <a:pathLst>
                <a:path w="1892" h="4917" extrusionOk="0">
                  <a:moveTo>
                    <a:pt x="1040" y="0"/>
                  </a:moveTo>
                  <a:cubicBezTo>
                    <a:pt x="879" y="0"/>
                    <a:pt x="722" y="80"/>
                    <a:pt x="643" y="241"/>
                  </a:cubicBezTo>
                  <a:cubicBezTo>
                    <a:pt x="575" y="369"/>
                    <a:pt x="602" y="511"/>
                    <a:pt x="616" y="653"/>
                  </a:cubicBezTo>
                  <a:cubicBezTo>
                    <a:pt x="630" y="842"/>
                    <a:pt x="653" y="1030"/>
                    <a:pt x="662" y="1222"/>
                  </a:cubicBezTo>
                  <a:cubicBezTo>
                    <a:pt x="685" y="1566"/>
                    <a:pt x="685" y="1915"/>
                    <a:pt x="662" y="2258"/>
                  </a:cubicBezTo>
                  <a:cubicBezTo>
                    <a:pt x="620" y="3060"/>
                    <a:pt x="442" y="3850"/>
                    <a:pt x="88" y="4574"/>
                  </a:cubicBezTo>
                  <a:cubicBezTo>
                    <a:pt x="1" y="4753"/>
                    <a:pt x="160" y="4917"/>
                    <a:pt x="306" y="4917"/>
                  </a:cubicBezTo>
                  <a:cubicBezTo>
                    <a:pt x="336" y="4917"/>
                    <a:pt x="365" y="4910"/>
                    <a:pt x="391" y="4895"/>
                  </a:cubicBezTo>
                  <a:cubicBezTo>
                    <a:pt x="395" y="4896"/>
                    <a:pt x="400" y="4896"/>
                    <a:pt x="404" y="4896"/>
                  </a:cubicBezTo>
                  <a:cubicBezTo>
                    <a:pt x="464" y="4896"/>
                    <a:pt x="528" y="4867"/>
                    <a:pt x="575" y="4799"/>
                  </a:cubicBezTo>
                  <a:cubicBezTo>
                    <a:pt x="671" y="4662"/>
                    <a:pt x="717" y="4497"/>
                    <a:pt x="795" y="4345"/>
                  </a:cubicBezTo>
                  <a:cubicBezTo>
                    <a:pt x="873" y="4184"/>
                    <a:pt x="960" y="4029"/>
                    <a:pt x="1038" y="3864"/>
                  </a:cubicBezTo>
                  <a:cubicBezTo>
                    <a:pt x="1180" y="3556"/>
                    <a:pt x="1299" y="3240"/>
                    <a:pt x="1409" y="2919"/>
                  </a:cubicBezTo>
                  <a:cubicBezTo>
                    <a:pt x="1634" y="2268"/>
                    <a:pt x="1891" y="1640"/>
                    <a:pt x="1767" y="942"/>
                  </a:cubicBezTo>
                  <a:cubicBezTo>
                    <a:pt x="1716" y="649"/>
                    <a:pt x="1593" y="300"/>
                    <a:pt x="1354" y="112"/>
                  </a:cubicBezTo>
                  <a:cubicBezTo>
                    <a:pt x="1263" y="38"/>
                    <a:pt x="1150" y="0"/>
                    <a:pt x="1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74"/>
            <p:cNvSpPr/>
            <p:nvPr/>
          </p:nvSpPr>
          <p:spPr>
            <a:xfrm>
              <a:off x="8520418" y="3661419"/>
              <a:ext cx="333601" cy="754874"/>
            </a:xfrm>
            <a:custGeom>
              <a:avLst/>
              <a:gdLst/>
              <a:ahLst/>
              <a:cxnLst/>
              <a:rect l="l" t="t" r="r" b="b"/>
              <a:pathLst>
                <a:path w="10620" h="24031" extrusionOk="0">
                  <a:moveTo>
                    <a:pt x="10240" y="1"/>
                  </a:moveTo>
                  <a:cubicBezTo>
                    <a:pt x="10156" y="1"/>
                    <a:pt x="10073" y="41"/>
                    <a:pt x="10021" y="139"/>
                  </a:cubicBezTo>
                  <a:cubicBezTo>
                    <a:pt x="9627" y="888"/>
                    <a:pt x="9035" y="1557"/>
                    <a:pt x="8494" y="2203"/>
                  </a:cubicBezTo>
                  <a:cubicBezTo>
                    <a:pt x="7953" y="2855"/>
                    <a:pt x="7371" y="3474"/>
                    <a:pt x="6816" y="4116"/>
                  </a:cubicBezTo>
                  <a:cubicBezTo>
                    <a:pt x="5705" y="5405"/>
                    <a:pt x="4655" y="6753"/>
                    <a:pt x="3747" y="8193"/>
                  </a:cubicBezTo>
                  <a:cubicBezTo>
                    <a:pt x="1914" y="11109"/>
                    <a:pt x="418" y="14371"/>
                    <a:pt x="98" y="17832"/>
                  </a:cubicBezTo>
                  <a:cubicBezTo>
                    <a:pt x="5" y="18823"/>
                    <a:pt x="1" y="19819"/>
                    <a:pt x="65" y="20809"/>
                  </a:cubicBezTo>
                  <a:cubicBezTo>
                    <a:pt x="102" y="21313"/>
                    <a:pt x="153" y="21817"/>
                    <a:pt x="240" y="22317"/>
                  </a:cubicBezTo>
                  <a:cubicBezTo>
                    <a:pt x="322" y="22812"/>
                    <a:pt x="409" y="23318"/>
                    <a:pt x="597" y="23781"/>
                  </a:cubicBezTo>
                  <a:cubicBezTo>
                    <a:pt x="668" y="23954"/>
                    <a:pt x="807" y="24031"/>
                    <a:pt x="943" y="24031"/>
                  </a:cubicBezTo>
                  <a:cubicBezTo>
                    <a:pt x="1142" y="24031"/>
                    <a:pt x="1333" y="23865"/>
                    <a:pt x="1290" y="23593"/>
                  </a:cubicBezTo>
                  <a:cubicBezTo>
                    <a:pt x="1220" y="23161"/>
                    <a:pt x="1097" y="22744"/>
                    <a:pt x="1019" y="22323"/>
                  </a:cubicBezTo>
                  <a:cubicBezTo>
                    <a:pt x="936" y="21900"/>
                    <a:pt x="872" y="21478"/>
                    <a:pt x="826" y="21057"/>
                  </a:cubicBezTo>
                  <a:cubicBezTo>
                    <a:pt x="730" y="20194"/>
                    <a:pt x="735" y="19323"/>
                    <a:pt x="799" y="18460"/>
                  </a:cubicBezTo>
                  <a:cubicBezTo>
                    <a:pt x="932" y="16727"/>
                    <a:pt x="1313" y="14989"/>
                    <a:pt x="1876" y="13343"/>
                  </a:cubicBezTo>
                  <a:cubicBezTo>
                    <a:pt x="2959" y="10193"/>
                    <a:pt x="4907" y="7382"/>
                    <a:pt x="7054" y="4863"/>
                  </a:cubicBezTo>
                  <a:cubicBezTo>
                    <a:pt x="7655" y="4157"/>
                    <a:pt x="8287" y="3479"/>
                    <a:pt x="8897" y="2777"/>
                  </a:cubicBezTo>
                  <a:cubicBezTo>
                    <a:pt x="9210" y="2423"/>
                    <a:pt x="9517" y="2061"/>
                    <a:pt x="9778" y="1671"/>
                  </a:cubicBezTo>
                  <a:cubicBezTo>
                    <a:pt x="10048" y="1268"/>
                    <a:pt x="10273" y="842"/>
                    <a:pt x="10503" y="420"/>
                  </a:cubicBezTo>
                  <a:cubicBezTo>
                    <a:pt x="10620" y="201"/>
                    <a:pt x="10427" y="1"/>
                    <a:pt x="10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74"/>
            <p:cNvSpPr/>
            <p:nvPr/>
          </p:nvSpPr>
          <p:spPr>
            <a:xfrm>
              <a:off x="8500125" y="3670749"/>
              <a:ext cx="116258" cy="742309"/>
            </a:xfrm>
            <a:custGeom>
              <a:avLst/>
              <a:gdLst/>
              <a:ahLst/>
              <a:cxnLst/>
              <a:rect l="l" t="t" r="r" b="b"/>
              <a:pathLst>
                <a:path w="3701" h="23631" extrusionOk="0">
                  <a:moveTo>
                    <a:pt x="3377" y="0"/>
                  </a:moveTo>
                  <a:cubicBezTo>
                    <a:pt x="3257" y="0"/>
                    <a:pt x="3140" y="77"/>
                    <a:pt x="3142" y="233"/>
                  </a:cubicBezTo>
                  <a:cubicBezTo>
                    <a:pt x="3169" y="1819"/>
                    <a:pt x="2793" y="3337"/>
                    <a:pt x="2412" y="4860"/>
                  </a:cubicBezTo>
                  <a:cubicBezTo>
                    <a:pt x="2037" y="6378"/>
                    <a:pt x="1637" y="7887"/>
                    <a:pt x="1280" y="9405"/>
                  </a:cubicBezTo>
                  <a:cubicBezTo>
                    <a:pt x="573" y="12376"/>
                    <a:pt x="1" y="15412"/>
                    <a:pt x="88" y="18480"/>
                  </a:cubicBezTo>
                  <a:cubicBezTo>
                    <a:pt x="133" y="20177"/>
                    <a:pt x="376" y="21846"/>
                    <a:pt x="1000" y="23433"/>
                  </a:cubicBezTo>
                  <a:cubicBezTo>
                    <a:pt x="1054" y="23569"/>
                    <a:pt x="1171" y="23630"/>
                    <a:pt x="1284" y="23630"/>
                  </a:cubicBezTo>
                  <a:cubicBezTo>
                    <a:pt x="1450" y="23630"/>
                    <a:pt x="1609" y="23500"/>
                    <a:pt x="1555" y="23281"/>
                  </a:cubicBezTo>
                  <a:cubicBezTo>
                    <a:pt x="821" y="20392"/>
                    <a:pt x="702" y="17444"/>
                    <a:pt x="1083" y="14495"/>
                  </a:cubicBezTo>
                  <a:cubicBezTo>
                    <a:pt x="1477" y="11427"/>
                    <a:pt x="2353" y="8465"/>
                    <a:pt x="3041" y="5456"/>
                  </a:cubicBezTo>
                  <a:cubicBezTo>
                    <a:pt x="3430" y="3750"/>
                    <a:pt x="3701" y="1989"/>
                    <a:pt x="3627" y="233"/>
                  </a:cubicBezTo>
                  <a:cubicBezTo>
                    <a:pt x="3621" y="78"/>
                    <a:pt x="3497" y="0"/>
                    <a:pt x="3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74"/>
            <p:cNvSpPr/>
            <p:nvPr/>
          </p:nvSpPr>
          <p:spPr>
            <a:xfrm>
              <a:off x="8405350" y="3857817"/>
              <a:ext cx="165670" cy="625863"/>
            </a:xfrm>
            <a:custGeom>
              <a:avLst/>
              <a:gdLst/>
              <a:ahLst/>
              <a:cxnLst/>
              <a:rect l="l" t="t" r="r" b="b"/>
              <a:pathLst>
                <a:path w="5274" h="19924" extrusionOk="0">
                  <a:moveTo>
                    <a:pt x="413" y="1"/>
                  </a:moveTo>
                  <a:cubicBezTo>
                    <a:pt x="199" y="1"/>
                    <a:pt x="1" y="200"/>
                    <a:pt x="146" y="442"/>
                  </a:cubicBezTo>
                  <a:cubicBezTo>
                    <a:pt x="298" y="698"/>
                    <a:pt x="421" y="969"/>
                    <a:pt x="573" y="1225"/>
                  </a:cubicBezTo>
                  <a:cubicBezTo>
                    <a:pt x="734" y="1505"/>
                    <a:pt x="899" y="1780"/>
                    <a:pt x="1054" y="2065"/>
                  </a:cubicBezTo>
                  <a:cubicBezTo>
                    <a:pt x="1352" y="2610"/>
                    <a:pt x="1628" y="3166"/>
                    <a:pt x="1880" y="3729"/>
                  </a:cubicBezTo>
                  <a:cubicBezTo>
                    <a:pt x="2379" y="4862"/>
                    <a:pt x="2774" y="6041"/>
                    <a:pt x="3100" y="7233"/>
                  </a:cubicBezTo>
                  <a:cubicBezTo>
                    <a:pt x="3797" y="9815"/>
                    <a:pt x="4127" y="12475"/>
                    <a:pt x="4315" y="15135"/>
                  </a:cubicBezTo>
                  <a:cubicBezTo>
                    <a:pt x="4370" y="15919"/>
                    <a:pt x="4415" y="16703"/>
                    <a:pt x="4453" y="17487"/>
                  </a:cubicBezTo>
                  <a:cubicBezTo>
                    <a:pt x="4476" y="17877"/>
                    <a:pt x="4480" y="18272"/>
                    <a:pt x="4526" y="18661"/>
                  </a:cubicBezTo>
                  <a:cubicBezTo>
                    <a:pt x="4572" y="19055"/>
                    <a:pt x="4650" y="19413"/>
                    <a:pt x="4769" y="19794"/>
                  </a:cubicBezTo>
                  <a:cubicBezTo>
                    <a:pt x="4795" y="19877"/>
                    <a:pt x="4876" y="19923"/>
                    <a:pt x="4954" y="19923"/>
                  </a:cubicBezTo>
                  <a:cubicBezTo>
                    <a:pt x="5027" y="19923"/>
                    <a:pt x="5097" y="19883"/>
                    <a:pt x="5118" y="19794"/>
                  </a:cubicBezTo>
                  <a:cubicBezTo>
                    <a:pt x="5196" y="19445"/>
                    <a:pt x="5251" y="19111"/>
                    <a:pt x="5264" y="18753"/>
                  </a:cubicBezTo>
                  <a:cubicBezTo>
                    <a:pt x="5274" y="18391"/>
                    <a:pt x="5255" y="18029"/>
                    <a:pt x="5237" y="17667"/>
                  </a:cubicBezTo>
                  <a:cubicBezTo>
                    <a:pt x="5205" y="16973"/>
                    <a:pt x="5168" y="16281"/>
                    <a:pt x="5122" y="15589"/>
                  </a:cubicBezTo>
                  <a:cubicBezTo>
                    <a:pt x="5031" y="14172"/>
                    <a:pt x="4898" y="12754"/>
                    <a:pt x="4705" y="11347"/>
                  </a:cubicBezTo>
                  <a:cubicBezTo>
                    <a:pt x="4352" y="8797"/>
                    <a:pt x="3769" y="6261"/>
                    <a:pt x="2779" y="3881"/>
                  </a:cubicBezTo>
                  <a:cubicBezTo>
                    <a:pt x="2508" y="3225"/>
                    <a:pt x="2210" y="2582"/>
                    <a:pt x="1880" y="1959"/>
                  </a:cubicBezTo>
                  <a:cubicBezTo>
                    <a:pt x="1715" y="1652"/>
                    <a:pt x="1541" y="1344"/>
                    <a:pt x="1357" y="1047"/>
                  </a:cubicBezTo>
                  <a:cubicBezTo>
                    <a:pt x="1155" y="717"/>
                    <a:pt x="912" y="436"/>
                    <a:pt x="679" y="133"/>
                  </a:cubicBezTo>
                  <a:cubicBezTo>
                    <a:pt x="607" y="40"/>
                    <a:pt x="508" y="1"/>
                    <a:pt x="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74"/>
            <p:cNvSpPr/>
            <p:nvPr/>
          </p:nvSpPr>
          <p:spPr>
            <a:xfrm>
              <a:off x="8255350" y="4147701"/>
              <a:ext cx="320345" cy="277027"/>
            </a:xfrm>
            <a:custGeom>
              <a:avLst/>
              <a:gdLst/>
              <a:ahLst/>
              <a:cxnLst/>
              <a:rect l="l" t="t" r="r" b="b"/>
              <a:pathLst>
                <a:path w="10198" h="8819" extrusionOk="0">
                  <a:moveTo>
                    <a:pt x="1763" y="1"/>
                  </a:moveTo>
                  <a:cubicBezTo>
                    <a:pt x="1611" y="1"/>
                    <a:pt x="1461" y="9"/>
                    <a:pt x="1312" y="27"/>
                  </a:cubicBezTo>
                  <a:cubicBezTo>
                    <a:pt x="904" y="74"/>
                    <a:pt x="418" y="178"/>
                    <a:pt x="207" y="573"/>
                  </a:cubicBezTo>
                  <a:cubicBezTo>
                    <a:pt x="0" y="963"/>
                    <a:pt x="171" y="1376"/>
                    <a:pt x="413" y="1697"/>
                  </a:cubicBezTo>
                  <a:cubicBezTo>
                    <a:pt x="688" y="2059"/>
                    <a:pt x="1083" y="2320"/>
                    <a:pt x="1454" y="2578"/>
                  </a:cubicBezTo>
                  <a:cubicBezTo>
                    <a:pt x="1835" y="2838"/>
                    <a:pt x="2229" y="3082"/>
                    <a:pt x="2624" y="3321"/>
                  </a:cubicBezTo>
                  <a:cubicBezTo>
                    <a:pt x="3463" y="3825"/>
                    <a:pt x="4303" y="4329"/>
                    <a:pt x="5141" y="4834"/>
                  </a:cubicBezTo>
                  <a:cubicBezTo>
                    <a:pt x="6059" y="5384"/>
                    <a:pt x="7008" y="5902"/>
                    <a:pt x="7880" y="6521"/>
                  </a:cubicBezTo>
                  <a:cubicBezTo>
                    <a:pt x="8618" y="7048"/>
                    <a:pt x="9347" y="7736"/>
                    <a:pt x="9626" y="8621"/>
                  </a:cubicBezTo>
                  <a:cubicBezTo>
                    <a:pt x="9669" y="8759"/>
                    <a:pt x="9773" y="8819"/>
                    <a:pt x="9878" y="8819"/>
                  </a:cubicBezTo>
                  <a:cubicBezTo>
                    <a:pt x="10036" y="8819"/>
                    <a:pt x="10197" y="8684"/>
                    <a:pt x="10159" y="8475"/>
                  </a:cubicBezTo>
                  <a:cubicBezTo>
                    <a:pt x="10140" y="8378"/>
                    <a:pt x="10117" y="8282"/>
                    <a:pt x="10090" y="8185"/>
                  </a:cubicBezTo>
                  <a:cubicBezTo>
                    <a:pt x="10154" y="8117"/>
                    <a:pt x="10191" y="8016"/>
                    <a:pt x="10149" y="7893"/>
                  </a:cubicBezTo>
                  <a:cubicBezTo>
                    <a:pt x="9878" y="7053"/>
                    <a:pt x="9609" y="6227"/>
                    <a:pt x="9205" y="5434"/>
                  </a:cubicBezTo>
                  <a:cubicBezTo>
                    <a:pt x="8815" y="4663"/>
                    <a:pt x="8343" y="3935"/>
                    <a:pt x="7797" y="3266"/>
                  </a:cubicBezTo>
                  <a:cubicBezTo>
                    <a:pt x="6756" y="1986"/>
                    <a:pt x="5384" y="954"/>
                    <a:pt x="3820" y="404"/>
                  </a:cubicBezTo>
                  <a:cubicBezTo>
                    <a:pt x="3181" y="178"/>
                    <a:pt x="2460" y="1"/>
                    <a:pt x="1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74"/>
            <p:cNvSpPr/>
            <p:nvPr/>
          </p:nvSpPr>
          <p:spPr>
            <a:xfrm>
              <a:off x="8267601" y="3883827"/>
              <a:ext cx="265593" cy="279634"/>
            </a:xfrm>
            <a:custGeom>
              <a:avLst/>
              <a:gdLst/>
              <a:ahLst/>
              <a:cxnLst/>
              <a:rect l="l" t="t" r="r" b="b"/>
              <a:pathLst>
                <a:path w="8455" h="8902" extrusionOk="0">
                  <a:moveTo>
                    <a:pt x="632" y="1"/>
                  </a:moveTo>
                  <a:cubicBezTo>
                    <a:pt x="446" y="1"/>
                    <a:pt x="264" y="108"/>
                    <a:pt x="166" y="287"/>
                  </a:cubicBezTo>
                  <a:cubicBezTo>
                    <a:pt x="1" y="577"/>
                    <a:pt x="133" y="956"/>
                    <a:pt x="221" y="1250"/>
                  </a:cubicBezTo>
                  <a:cubicBezTo>
                    <a:pt x="404" y="1892"/>
                    <a:pt x="721" y="2465"/>
                    <a:pt x="1124" y="2993"/>
                  </a:cubicBezTo>
                  <a:cubicBezTo>
                    <a:pt x="1977" y="4112"/>
                    <a:pt x="3073" y="4984"/>
                    <a:pt x="4220" y="5786"/>
                  </a:cubicBezTo>
                  <a:cubicBezTo>
                    <a:pt x="4903" y="6263"/>
                    <a:pt x="5604" y="6717"/>
                    <a:pt x="6292" y="7194"/>
                  </a:cubicBezTo>
                  <a:cubicBezTo>
                    <a:pt x="6902" y="7615"/>
                    <a:pt x="7678" y="7964"/>
                    <a:pt x="7920" y="8726"/>
                  </a:cubicBezTo>
                  <a:cubicBezTo>
                    <a:pt x="7959" y="8848"/>
                    <a:pt x="8057" y="8901"/>
                    <a:pt x="8155" y="8901"/>
                  </a:cubicBezTo>
                  <a:cubicBezTo>
                    <a:pt x="8304" y="8901"/>
                    <a:pt x="8454" y="8780"/>
                    <a:pt x="8402" y="8593"/>
                  </a:cubicBezTo>
                  <a:cubicBezTo>
                    <a:pt x="8241" y="8015"/>
                    <a:pt x="7801" y="7579"/>
                    <a:pt x="7375" y="7175"/>
                  </a:cubicBezTo>
                  <a:cubicBezTo>
                    <a:pt x="6857" y="6690"/>
                    <a:pt x="6279" y="6272"/>
                    <a:pt x="5697" y="5864"/>
                  </a:cubicBezTo>
                  <a:cubicBezTo>
                    <a:pt x="5343" y="5621"/>
                    <a:pt x="4990" y="5378"/>
                    <a:pt x="4641" y="5130"/>
                  </a:cubicBezTo>
                  <a:cubicBezTo>
                    <a:pt x="4091" y="4598"/>
                    <a:pt x="3578" y="4025"/>
                    <a:pt x="3092" y="3438"/>
                  </a:cubicBezTo>
                  <a:cubicBezTo>
                    <a:pt x="2670" y="2933"/>
                    <a:pt x="2247" y="2402"/>
                    <a:pt x="1913" y="1837"/>
                  </a:cubicBezTo>
                  <a:cubicBezTo>
                    <a:pt x="1743" y="1553"/>
                    <a:pt x="1578" y="1269"/>
                    <a:pt x="1441" y="971"/>
                  </a:cubicBezTo>
                  <a:cubicBezTo>
                    <a:pt x="1307" y="681"/>
                    <a:pt x="1189" y="296"/>
                    <a:pt x="922" y="99"/>
                  </a:cubicBezTo>
                  <a:cubicBezTo>
                    <a:pt x="833" y="32"/>
                    <a:pt x="732"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74"/>
            <p:cNvSpPr/>
            <p:nvPr/>
          </p:nvSpPr>
          <p:spPr>
            <a:xfrm>
              <a:off x="8556136" y="4052518"/>
              <a:ext cx="95714" cy="236379"/>
            </a:xfrm>
            <a:custGeom>
              <a:avLst/>
              <a:gdLst/>
              <a:ahLst/>
              <a:cxnLst/>
              <a:rect l="l" t="t" r="r" b="b"/>
              <a:pathLst>
                <a:path w="3047" h="7525" extrusionOk="0">
                  <a:moveTo>
                    <a:pt x="2299" y="1"/>
                  </a:moveTo>
                  <a:cubicBezTo>
                    <a:pt x="1908" y="1"/>
                    <a:pt x="1535" y="447"/>
                    <a:pt x="1345" y="737"/>
                  </a:cubicBezTo>
                  <a:cubicBezTo>
                    <a:pt x="777" y="1599"/>
                    <a:pt x="428" y="2681"/>
                    <a:pt x="254" y="3695"/>
                  </a:cubicBezTo>
                  <a:cubicBezTo>
                    <a:pt x="47" y="4887"/>
                    <a:pt x="1" y="6084"/>
                    <a:pt x="15" y="7295"/>
                  </a:cubicBezTo>
                  <a:cubicBezTo>
                    <a:pt x="18" y="7448"/>
                    <a:pt x="136" y="7524"/>
                    <a:pt x="254" y="7524"/>
                  </a:cubicBezTo>
                  <a:cubicBezTo>
                    <a:pt x="327" y="7524"/>
                    <a:pt x="401" y="7495"/>
                    <a:pt x="446" y="7437"/>
                  </a:cubicBezTo>
                  <a:cubicBezTo>
                    <a:pt x="506" y="7401"/>
                    <a:pt x="551" y="7331"/>
                    <a:pt x="561" y="7244"/>
                  </a:cubicBezTo>
                  <a:cubicBezTo>
                    <a:pt x="661" y="6231"/>
                    <a:pt x="1033" y="5236"/>
                    <a:pt x="1465" y="4319"/>
                  </a:cubicBezTo>
                  <a:cubicBezTo>
                    <a:pt x="1909" y="3379"/>
                    <a:pt x="2326" y="2433"/>
                    <a:pt x="2648" y="1438"/>
                  </a:cubicBezTo>
                  <a:cubicBezTo>
                    <a:pt x="2775" y="1026"/>
                    <a:pt x="3046" y="380"/>
                    <a:pt x="2574" y="81"/>
                  </a:cubicBezTo>
                  <a:cubicBezTo>
                    <a:pt x="2483" y="25"/>
                    <a:pt x="2390" y="1"/>
                    <a:pt x="2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74"/>
            <p:cNvSpPr/>
            <p:nvPr/>
          </p:nvSpPr>
          <p:spPr>
            <a:xfrm>
              <a:off x="8637308" y="3748466"/>
              <a:ext cx="317486" cy="190548"/>
            </a:xfrm>
            <a:custGeom>
              <a:avLst/>
              <a:gdLst/>
              <a:ahLst/>
              <a:cxnLst/>
              <a:rect l="l" t="t" r="r" b="b"/>
              <a:pathLst>
                <a:path w="10107" h="6066" extrusionOk="0">
                  <a:moveTo>
                    <a:pt x="8603" y="1"/>
                  </a:moveTo>
                  <a:cubicBezTo>
                    <a:pt x="8246" y="1"/>
                    <a:pt x="7873" y="74"/>
                    <a:pt x="7534" y="181"/>
                  </a:cubicBezTo>
                  <a:cubicBezTo>
                    <a:pt x="6167" y="615"/>
                    <a:pt x="4924" y="1436"/>
                    <a:pt x="3751" y="2239"/>
                  </a:cubicBezTo>
                  <a:cubicBezTo>
                    <a:pt x="2434" y="3138"/>
                    <a:pt x="1256" y="4257"/>
                    <a:pt x="242" y="5486"/>
                  </a:cubicBezTo>
                  <a:cubicBezTo>
                    <a:pt x="206" y="5532"/>
                    <a:pt x="187" y="5582"/>
                    <a:pt x="187" y="5629"/>
                  </a:cubicBezTo>
                  <a:cubicBezTo>
                    <a:pt x="168" y="5651"/>
                    <a:pt x="151" y="5674"/>
                    <a:pt x="132" y="5697"/>
                  </a:cubicBezTo>
                  <a:cubicBezTo>
                    <a:pt x="1" y="5877"/>
                    <a:pt x="178" y="6065"/>
                    <a:pt x="359" y="6065"/>
                  </a:cubicBezTo>
                  <a:cubicBezTo>
                    <a:pt x="418" y="6065"/>
                    <a:pt x="477" y="6046"/>
                    <a:pt x="526" y="6000"/>
                  </a:cubicBezTo>
                  <a:cubicBezTo>
                    <a:pt x="1586" y="5009"/>
                    <a:pt x="2797" y="4175"/>
                    <a:pt x="4085" y="3504"/>
                  </a:cubicBezTo>
                  <a:cubicBezTo>
                    <a:pt x="5489" y="2776"/>
                    <a:pt x="6979" y="2285"/>
                    <a:pt x="8437" y="1694"/>
                  </a:cubicBezTo>
                  <a:cubicBezTo>
                    <a:pt x="8891" y="1510"/>
                    <a:pt x="10107" y="928"/>
                    <a:pt x="9519" y="285"/>
                  </a:cubicBezTo>
                  <a:cubicBezTo>
                    <a:pt x="9303" y="52"/>
                    <a:pt x="8937" y="1"/>
                    <a:pt x="8634" y="1"/>
                  </a:cubicBezTo>
                  <a:cubicBezTo>
                    <a:pt x="8624" y="1"/>
                    <a:pt x="8613" y="1"/>
                    <a:pt x="8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74"/>
            <p:cNvSpPr/>
            <p:nvPr/>
          </p:nvSpPr>
          <p:spPr>
            <a:xfrm>
              <a:off x="8542188" y="3659032"/>
              <a:ext cx="179397" cy="345726"/>
            </a:xfrm>
            <a:custGeom>
              <a:avLst/>
              <a:gdLst/>
              <a:ahLst/>
              <a:cxnLst/>
              <a:rect l="l" t="t" r="r" b="b"/>
              <a:pathLst>
                <a:path w="5711" h="11006" extrusionOk="0">
                  <a:moveTo>
                    <a:pt x="4990" y="0"/>
                  </a:moveTo>
                  <a:cubicBezTo>
                    <a:pt x="4706" y="0"/>
                    <a:pt x="4456" y="241"/>
                    <a:pt x="4348" y="524"/>
                  </a:cubicBezTo>
                  <a:cubicBezTo>
                    <a:pt x="4187" y="950"/>
                    <a:pt x="4104" y="1417"/>
                    <a:pt x="4004" y="1862"/>
                  </a:cubicBezTo>
                  <a:cubicBezTo>
                    <a:pt x="3670" y="3366"/>
                    <a:pt x="2990" y="4751"/>
                    <a:pt x="2184" y="6059"/>
                  </a:cubicBezTo>
                  <a:cubicBezTo>
                    <a:pt x="1729" y="6792"/>
                    <a:pt x="1298" y="7526"/>
                    <a:pt x="912" y="8296"/>
                  </a:cubicBezTo>
                  <a:cubicBezTo>
                    <a:pt x="747" y="8618"/>
                    <a:pt x="610" y="8943"/>
                    <a:pt x="482" y="9278"/>
                  </a:cubicBezTo>
                  <a:cubicBezTo>
                    <a:pt x="266" y="9686"/>
                    <a:pt x="120" y="10127"/>
                    <a:pt x="69" y="10608"/>
                  </a:cubicBezTo>
                  <a:cubicBezTo>
                    <a:pt x="59" y="10649"/>
                    <a:pt x="51" y="10686"/>
                    <a:pt x="42" y="10722"/>
                  </a:cubicBezTo>
                  <a:cubicBezTo>
                    <a:pt x="0" y="10894"/>
                    <a:pt x="140" y="11005"/>
                    <a:pt x="275" y="11005"/>
                  </a:cubicBezTo>
                  <a:cubicBezTo>
                    <a:pt x="363" y="11005"/>
                    <a:pt x="448" y="10957"/>
                    <a:pt x="478" y="10846"/>
                  </a:cubicBezTo>
                  <a:cubicBezTo>
                    <a:pt x="495" y="10791"/>
                    <a:pt x="510" y="10736"/>
                    <a:pt x="523" y="10686"/>
                  </a:cubicBezTo>
                  <a:cubicBezTo>
                    <a:pt x="849" y="9961"/>
                    <a:pt x="1253" y="9301"/>
                    <a:pt x="1803" y="8718"/>
                  </a:cubicBezTo>
                  <a:cubicBezTo>
                    <a:pt x="2371" y="8118"/>
                    <a:pt x="2912" y="7485"/>
                    <a:pt x="3416" y="6825"/>
                  </a:cubicBezTo>
                  <a:cubicBezTo>
                    <a:pt x="4375" y="5559"/>
                    <a:pt x="5177" y="4133"/>
                    <a:pt x="5535" y="2573"/>
                  </a:cubicBezTo>
                  <a:cubicBezTo>
                    <a:pt x="5628" y="2156"/>
                    <a:pt x="5710" y="1716"/>
                    <a:pt x="5700" y="1284"/>
                  </a:cubicBezTo>
                  <a:cubicBezTo>
                    <a:pt x="5696" y="913"/>
                    <a:pt x="5645" y="335"/>
                    <a:pt x="5306" y="105"/>
                  </a:cubicBezTo>
                  <a:cubicBezTo>
                    <a:pt x="5200" y="32"/>
                    <a:pt x="5093" y="0"/>
                    <a:pt x="4990" y="0"/>
                  </a:cubicBezTo>
                  <a:close/>
                </a:path>
              </a:pathLst>
            </a:custGeom>
            <a:solidFill>
              <a:srgbClr val="277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74"/>
            <p:cNvSpPr/>
            <p:nvPr/>
          </p:nvSpPr>
          <p:spPr>
            <a:xfrm>
              <a:off x="8550104" y="4096183"/>
              <a:ext cx="71495" cy="240463"/>
            </a:xfrm>
            <a:custGeom>
              <a:avLst/>
              <a:gdLst/>
              <a:ahLst/>
              <a:cxnLst/>
              <a:rect l="l" t="t" r="r" b="b"/>
              <a:pathLst>
                <a:path w="2276" h="7655" extrusionOk="0">
                  <a:moveTo>
                    <a:pt x="2094" y="0"/>
                  </a:moveTo>
                  <a:cubicBezTo>
                    <a:pt x="2034" y="0"/>
                    <a:pt x="1972" y="30"/>
                    <a:pt x="1945" y="99"/>
                  </a:cubicBezTo>
                  <a:cubicBezTo>
                    <a:pt x="1830" y="402"/>
                    <a:pt x="1697" y="690"/>
                    <a:pt x="1583" y="993"/>
                  </a:cubicBezTo>
                  <a:cubicBezTo>
                    <a:pt x="1464" y="1305"/>
                    <a:pt x="1376" y="1631"/>
                    <a:pt x="1248" y="1938"/>
                  </a:cubicBezTo>
                  <a:cubicBezTo>
                    <a:pt x="1001" y="2534"/>
                    <a:pt x="826" y="3149"/>
                    <a:pt x="615" y="3759"/>
                  </a:cubicBezTo>
                  <a:cubicBezTo>
                    <a:pt x="404" y="4350"/>
                    <a:pt x="298" y="4997"/>
                    <a:pt x="211" y="5615"/>
                  </a:cubicBezTo>
                  <a:cubicBezTo>
                    <a:pt x="124" y="6216"/>
                    <a:pt x="0" y="6909"/>
                    <a:pt x="152" y="7510"/>
                  </a:cubicBezTo>
                  <a:cubicBezTo>
                    <a:pt x="175" y="7605"/>
                    <a:pt x="264" y="7654"/>
                    <a:pt x="352" y="7654"/>
                  </a:cubicBezTo>
                  <a:cubicBezTo>
                    <a:pt x="438" y="7654"/>
                    <a:pt x="524" y="7607"/>
                    <a:pt x="546" y="7510"/>
                  </a:cubicBezTo>
                  <a:cubicBezTo>
                    <a:pt x="611" y="7207"/>
                    <a:pt x="605" y="6895"/>
                    <a:pt x="629" y="6588"/>
                  </a:cubicBezTo>
                  <a:cubicBezTo>
                    <a:pt x="647" y="6267"/>
                    <a:pt x="679" y="5946"/>
                    <a:pt x="730" y="5625"/>
                  </a:cubicBezTo>
                  <a:cubicBezTo>
                    <a:pt x="821" y="5010"/>
                    <a:pt x="977" y="4410"/>
                    <a:pt x="1092" y="3799"/>
                  </a:cubicBezTo>
                  <a:cubicBezTo>
                    <a:pt x="1211" y="3190"/>
                    <a:pt x="1418" y="2584"/>
                    <a:pt x="1596" y="1993"/>
                  </a:cubicBezTo>
                  <a:cubicBezTo>
                    <a:pt x="1684" y="1686"/>
                    <a:pt x="1822" y="1388"/>
                    <a:pt x="1926" y="1090"/>
                  </a:cubicBezTo>
                  <a:cubicBezTo>
                    <a:pt x="2032" y="787"/>
                    <a:pt x="2129" y="480"/>
                    <a:pt x="2234" y="182"/>
                  </a:cubicBezTo>
                  <a:cubicBezTo>
                    <a:pt x="2276" y="71"/>
                    <a:pt x="2187" y="0"/>
                    <a:pt x="2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74"/>
            <p:cNvSpPr/>
            <p:nvPr/>
          </p:nvSpPr>
          <p:spPr>
            <a:xfrm>
              <a:off x="8626848" y="3782236"/>
              <a:ext cx="230348" cy="164350"/>
            </a:xfrm>
            <a:custGeom>
              <a:avLst/>
              <a:gdLst/>
              <a:ahLst/>
              <a:cxnLst/>
              <a:rect l="l" t="t" r="r" b="b"/>
              <a:pathLst>
                <a:path w="7333" h="5232" extrusionOk="0">
                  <a:moveTo>
                    <a:pt x="7163" y="0"/>
                  </a:moveTo>
                  <a:cubicBezTo>
                    <a:pt x="7149" y="0"/>
                    <a:pt x="7135" y="3"/>
                    <a:pt x="7119" y="8"/>
                  </a:cubicBezTo>
                  <a:cubicBezTo>
                    <a:pt x="5689" y="467"/>
                    <a:pt x="4395" y="1261"/>
                    <a:pt x="3161" y="2105"/>
                  </a:cubicBezTo>
                  <a:cubicBezTo>
                    <a:pt x="2588" y="2494"/>
                    <a:pt x="2010" y="2897"/>
                    <a:pt x="1487" y="3365"/>
                  </a:cubicBezTo>
                  <a:cubicBezTo>
                    <a:pt x="965" y="3833"/>
                    <a:pt x="414" y="4365"/>
                    <a:pt x="67" y="4984"/>
                  </a:cubicBezTo>
                  <a:cubicBezTo>
                    <a:pt x="1" y="5098"/>
                    <a:pt x="108" y="5232"/>
                    <a:pt x="218" y="5232"/>
                  </a:cubicBezTo>
                  <a:cubicBezTo>
                    <a:pt x="255" y="5232"/>
                    <a:pt x="292" y="5217"/>
                    <a:pt x="323" y="5181"/>
                  </a:cubicBezTo>
                  <a:cubicBezTo>
                    <a:pt x="763" y="4658"/>
                    <a:pt x="1185" y="4141"/>
                    <a:pt x="1699" y="3686"/>
                  </a:cubicBezTo>
                  <a:cubicBezTo>
                    <a:pt x="2226" y="3214"/>
                    <a:pt x="2785" y="2778"/>
                    <a:pt x="3368" y="2370"/>
                  </a:cubicBezTo>
                  <a:cubicBezTo>
                    <a:pt x="4565" y="1540"/>
                    <a:pt x="5790" y="710"/>
                    <a:pt x="7188" y="261"/>
                  </a:cubicBezTo>
                  <a:cubicBezTo>
                    <a:pt x="7333" y="215"/>
                    <a:pt x="7291" y="0"/>
                    <a:pt x="7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74"/>
            <p:cNvSpPr/>
            <p:nvPr/>
          </p:nvSpPr>
          <p:spPr>
            <a:xfrm>
              <a:off x="8534712" y="3708917"/>
              <a:ext cx="162340" cy="308408"/>
            </a:xfrm>
            <a:custGeom>
              <a:avLst/>
              <a:gdLst/>
              <a:ahLst/>
              <a:cxnLst/>
              <a:rect l="l" t="t" r="r" b="b"/>
              <a:pathLst>
                <a:path w="5168" h="9818" extrusionOk="0">
                  <a:moveTo>
                    <a:pt x="4987" y="1"/>
                  </a:moveTo>
                  <a:cubicBezTo>
                    <a:pt x="4928" y="1"/>
                    <a:pt x="4870" y="33"/>
                    <a:pt x="4852" y="109"/>
                  </a:cubicBezTo>
                  <a:cubicBezTo>
                    <a:pt x="4526" y="1476"/>
                    <a:pt x="3819" y="2727"/>
                    <a:pt x="3017" y="3870"/>
                  </a:cubicBezTo>
                  <a:cubicBezTo>
                    <a:pt x="2614" y="4443"/>
                    <a:pt x="2192" y="4998"/>
                    <a:pt x="1775" y="5553"/>
                  </a:cubicBezTo>
                  <a:cubicBezTo>
                    <a:pt x="1334" y="6139"/>
                    <a:pt x="890" y="6731"/>
                    <a:pt x="578" y="7392"/>
                  </a:cubicBezTo>
                  <a:cubicBezTo>
                    <a:pt x="238" y="8112"/>
                    <a:pt x="0" y="8869"/>
                    <a:pt x="37" y="9667"/>
                  </a:cubicBezTo>
                  <a:cubicBezTo>
                    <a:pt x="41" y="9768"/>
                    <a:pt x="110" y="9818"/>
                    <a:pt x="182" y="9818"/>
                  </a:cubicBezTo>
                  <a:cubicBezTo>
                    <a:pt x="256" y="9818"/>
                    <a:pt x="332" y="9766"/>
                    <a:pt x="344" y="9667"/>
                  </a:cubicBezTo>
                  <a:cubicBezTo>
                    <a:pt x="513" y="8222"/>
                    <a:pt x="1261" y="6960"/>
                    <a:pt x="2086" y="5787"/>
                  </a:cubicBezTo>
                  <a:cubicBezTo>
                    <a:pt x="2875" y="4659"/>
                    <a:pt x="3709" y="3548"/>
                    <a:pt x="4342" y="2315"/>
                  </a:cubicBezTo>
                  <a:cubicBezTo>
                    <a:pt x="4687" y="1641"/>
                    <a:pt x="4958" y="921"/>
                    <a:pt x="5140" y="187"/>
                  </a:cubicBezTo>
                  <a:cubicBezTo>
                    <a:pt x="5168" y="74"/>
                    <a:pt x="5075" y="1"/>
                    <a:pt x="49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74"/>
            <p:cNvSpPr/>
            <p:nvPr/>
          </p:nvSpPr>
          <p:spPr>
            <a:xfrm>
              <a:off x="8546931" y="4018214"/>
              <a:ext cx="280231" cy="442414"/>
            </a:xfrm>
            <a:custGeom>
              <a:avLst/>
              <a:gdLst/>
              <a:ahLst/>
              <a:cxnLst/>
              <a:rect l="l" t="t" r="r" b="b"/>
              <a:pathLst>
                <a:path w="8921" h="14084" extrusionOk="0">
                  <a:moveTo>
                    <a:pt x="8384" y="1"/>
                  </a:moveTo>
                  <a:cubicBezTo>
                    <a:pt x="8284" y="1"/>
                    <a:pt x="8183" y="49"/>
                    <a:pt x="8108" y="164"/>
                  </a:cubicBezTo>
                  <a:cubicBezTo>
                    <a:pt x="7522" y="1059"/>
                    <a:pt x="6696" y="1733"/>
                    <a:pt x="5889" y="2425"/>
                  </a:cubicBezTo>
                  <a:cubicBezTo>
                    <a:pt x="5032" y="3159"/>
                    <a:pt x="4183" y="3911"/>
                    <a:pt x="3381" y="4704"/>
                  </a:cubicBezTo>
                  <a:cubicBezTo>
                    <a:pt x="2615" y="5461"/>
                    <a:pt x="1895" y="6268"/>
                    <a:pt x="1345" y="7199"/>
                  </a:cubicBezTo>
                  <a:cubicBezTo>
                    <a:pt x="794" y="8125"/>
                    <a:pt x="414" y="9134"/>
                    <a:pt x="221" y="10194"/>
                  </a:cubicBezTo>
                  <a:cubicBezTo>
                    <a:pt x="1" y="11372"/>
                    <a:pt x="19" y="12597"/>
                    <a:pt x="276" y="13766"/>
                  </a:cubicBezTo>
                  <a:cubicBezTo>
                    <a:pt x="325" y="13984"/>
                    <a:pt x="507" y="14084"/>
                    <a:pt x="683" y="14084"/>
                  </a:cubicBezTo>
                  <a:cubicBezTo>
                    <a:pt x="900" y="14084"/>
                    <a:pt x="1107" y="13932"/>
                    <a:pt x="1047" y="13661"/>
                  </a:cubicBezTo>
                  <a:cubicBezTo>
                    <a:pt x="606" y="11661"/>
                    <a:pt x="909" y="9551"/>
                    <a:pt x="1908" y="7763"/>
                  </a:cubicBezTo>
                  <a:cubicBezTo>
                    <a:pt x="2418" y="6850"/>
                    <a:pt x="3123" y="6044"/>
                    <a:pt x="3862" y="5310"/>
                  </a:cubicBezTo>
                  <a:cubicBezTo>
                    <a:pt x="4628" y="4548"/>
                    <a:pt x="5445" y="3828"/>
                    <a:pt x="6260" y="3127"/>
                  </a:cubicBezTo>
                  <a:cubicBezTo>
                    <a:pt x="7145" y="2365"/>
                    <a:pt x="8076" y="1627"/>
                    <a:pt x="8723" y="641"/>
                  </a:cubicBezTo>
                  <a:cubicBezTo>
                    <a:pt x="8920" y="338"/>
                    <a:pt x="8652" y="1"/>
                    <a:pt x="8384" y="1"/>
                  </a:cubicBezTo>
                  <a:close/>
                </a:path>
              </a:pathLst>
            </a:custGeom>
            <a:solidFill>
              <a:srgbClr val="2862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74"/>
            <p:cNvSpPr/>
            <p:nvPr/>
          </p:nvSpPr>
          <p:spPr>
            <a:xfrm>
              <a:off x="8553403" y="4029272"/>
              <a:ext cx="259970" cy="441534"/>
            </a:xfrm>
            <a:custGeom>
              <a:avLst/>
              <a:gdLst/>
              <a:ahLst/>
              <a:cxnLst/>
              <a:rect l="l" t="t" r="r" b="b"/>
              <a:pathLst>
                <a:path w="8276" h="14056" extrusionOk="0">
                  <a:moveTo>
                    <a:pt x="7889" y="0"/>
                  </a:moveTo>
                  <a:cubicBezTo>
                    <a:pt x="7815" y="0"/>
                    <a:pt x="7743" y="31"/>
                    <a:pt x="7696" y="106"/>
                  </a:cubicBezTo>
                  <a:cubicBezTo>
                    <a:pt x="7159" y="982"/>
                    <a:pt x="6380" y="1702"/>
                    <a:pt x="5641" y="2407"/>
                  </a:cubicBezTo>
                  <a:cubicBezTo>
                    <a:pt x="4881" y="3142"/>
                    <a:pt x="4077" y="3829"/>
                    <a:pt x="3330" y="4577"/>
                  </a:cubicBezTo>
                  <a:cubicBezTo>
                    <a:pt x="1799" y="6118"/>
                    <a:pt x="689" y="7989"/>
                    <a:pt x="271" y="10139"/>
                  </a:cubicBezTo>
                  <a:cubicBezTo>
                    <a:pt x="47" y="11295"/>
                    <a:pt x="1" y="12575"/>
                    <a:pt x="295" y="13726"/>
                  </a:cubicBezTo>
                  <a:cubicBezTo>
                    <a:pt x="341" y="13908"/>
                    <a:pt x="477" y="14055"/>
                    <a:pt x="675" y="14055"/>
                  </a:cubicBezTo>
                  <a:cubicBezTo>
                    <a:pt x="692" y="14055"/>
                    <a:pt x="709" y="14054"/>
                    <a:pt x="726" y="14052"/>
                  </a:cubicBezTo>
                  <a:cubicBezTo>
                    <a:pt x="923" y="14025"/>
                    <a:pt x="1084" y="13822"/>
                    <a:pt x="1051" y="13621"/>
                  </a:cubicBezTo>
                  <a:cubicBezTo>
                    <a:pt x="877" y="12584"/>
                    <a:pt x="822" y="11584"/>
                    <a:pt x="987" y="10543"/>
                  </a:cubicBezTo>
                  <a:cubicBezTo>
                    <a:pt x="1152" y="9516"/>
                    <a:pt x="1501" y="8526"/>
                    <a:pt x="1986" y="7608"/>
                  </a:cubicBezTo>
                  <a:cubicBezTo>
                    <a:pt x="2964" y="5774"/>
                    <a:pt x="4583" y="4485"/>
                    <a:pt x="6054" y="3073"/>
                  </a:cubicBezTo>
                  <a:cubicBezTo>
                    <a:pt x="6471" y="2674"/>
                    <a:pt x="6871" y="2252"/>
                    <a:pt x="7229" y="1802"/>
                  </a:cubicBezTo>
                  <a:cubicBezTo>
                    <a:pt x="7582" y="1353"/>
                    <a:pt x="7875" y="876"/>
                    <a:pt x="8164" y="381"/>
                  </a:cubicBezTo>
                  <a:cubicBezTo>
                    <a:pt x="8276" y="194"/>
                    <a:pt x="8073" y="0"/>
                    <a:pt x="7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74"/>
            <p:cNvSpPr/>
            <p:nvPr/>
          </p:nvSpPr>
          <p:spPr>
            <a:xfrm>
              <a:off x="8620094" y="3826749"/>
              <a:ext cx="333538" cy="377201"/>
            </a:xfrm>
            <a:custGeom>
              <a:avLst/>
              <a:gdLst/>
              <a:ahLst/>
              <a:cxnLst/>
              <a:rect l="l" t="t" r="r" b="b"/>
              <a:pathLst>
                <a:path w="10618" h="12008" extrusionOk="0">
                  <a:moveTo>
                    <a:pt x="3574" y="0"/>
                  </a:moveTo>
                  <a:cubicBezTo>
                    <a:pt x="3441" y="0"/>
                    <a:pt x="3300" y="107"/>
                    <a:pt x="3313" y="252"/>
                  </a:cubicBezTo>
                  <a:cubicBezTo>
                    <a:pt x="3358" y="898"/>
                    <a:pt x="3440" y="1545"/>
                    <a:pt x="3565" y="2182"/>
                  </a:cubicBezTo>
                  <a:cubicBezTo>
                    <a:pt x="3184" y="1596"/>
                    <a:pt x="2730" y="1063"/>
                    <a:pt x="2147" y="637"/>
                  </a:cubicBezTo>
                  <a:cubicBezTo>
                    <a:pt x="2103" y="605"/>
                    <a:pt x="2059" y="592"/>
                    <a:pt x="2017" y="592"/>
                  </a:cubicBezTo>
                  <a:cubicBezTo>
                    <a:pt x="1847" y="592"/>
                    <a:pt x="1718" y="819"/>
                    <a:pt x="1799" y="980"/>
                  </a:cubicBezTo>
                  <a:cubicBezTo>
                    <a:pt x="2092" y="1577"/>
                    <a:pt x="2409" y="2155"/>
                    <a:pt x="2748" y="2718"/>
                  </a:cubicBezTo>
                  <a:cubicBezTo>
                    <a:pt x="2422" y="2384"/>
                    <a:pt x="2098" y="2054"/>
                    <a:pt x="1772" y="1719"/>
                  </a:cubicBezTo>
                  <a:cubicBezTo>
                    <a:pt x="1727" y="1674"/>
                    <a:pt x="1656" y="1645"/>
                    <a:pt x="1591" y="1645"/>
                  </a:cubicBezTo>
                  <a:cubicBezTo>
                    <a:pt x="1569" y="1645"/>
                    <a:pt x="1548" y="1648"/>
                    <a:pt x="1529" y="1655"/>
                  </a:cubicBezTo>
                  <a:cubicBezTo>
                    <a:pt x="629" y="1981"/>
                    <a:pt x="1808" y="3279"/>
                    <a:pt x="2125" y="3618"/>
                  </a:cubicBezTo>
                  <a:cubicBezTo>
                    <a:pt x="2129" y="3626"/>
                    <a:pt x="2134" y="3632"/>
                    <a:pt x="2143" y="3636"/>
                  </a:cubicBezTo>
                  <a:cubicBezTo>
                    <a:pt x="1730" y="3453"/>
                    <a:pt x="1317" y="3279"/>
                    <a:pt x="896" y="3118"/>
                  </a:cubicBezTo>
                  <a:cubicBezTo>
                    <a:pt x="876" y="3111"/>
                    <a:pt x="855" y="3108"/>
                    <a:pt x="833" y="3108"/>
                  </a:cubicBezTo>
                  <a:cubicBezTo>
                    <a:pt x="766" y="3108"/>
                    <a:pt x="694" y="3137"/>
                    <a:pt x="652" y="3182"/>
                  </a:cubicBezTo>
                  <a:cubicBezTo>
                    <a:pt x="368" y="3494"/>
                    <a:pt x="671" y="3791"/>
                    <a:pt x="928" y="3984"/>
                  </a:cubicBezTo>
                  <a:cubicBezTo>
                    <a:pt x="1242" y="4221"/>
                    <a:pt x="1575" y="4436"/>
                    <a:pt x="1916" y="4632"/>
                  </a:cubicBezTo>
                  <a:lnTo>
                    <a:pt x="1916" y="4632"/>
                  </a:lnTo>
                  <a:cubicBezTo>
                    <a:pt x="1914" y="4631"/>
                    <a:pt x="1911" y="4631"/>
                    <a:pt x="1909" y="4631"/>
                  </a:cubicBezTo>
                  <a:cubicBezTo>
                    <a:pt x="1777" y="4619"/>
                    <a:pt x="1640" y="4611"/>
                    <a:pt x="1504" y="4611"/>
                  </a:cubicBezTo>
                  <a:cubicBezTo>
                    <a:pt x="993" y="4611"/>
                    <a:pt x="478" y="4721"/>
                    <a:pt x="116" y="5108"/>
                  </a:cubicBezTo>
                  <a:cubicBezTo>
                    <a:pt x="1" y="5232"/>
                    <a:pt x="28" y="5503"/>
                    <a:pt x="226" y="5530"/>
                  </a:cubicBezTo>
                  <a:cubicBezTo>
                    <a:pt x="551" y="5580"/>
                    <a:pt x="877" y="5613"/>
                    <a:pt x="1198" y="5641"/>
                  </a:cubicBezTo>
                  <a:cubicBezTo>
                    <a:pt x="680" y="5768"/>
                    <a:pt x="56" y="6003"/>
                    <a:pt x="116" y="6594"/>
                  </a:cubicBezTo>
                  <a:cubicBezTo>
                    <a:pt x="132" y="6753"/>
                    <a:pt x="235" y="6846"/>
                    <a:pt x="379" y="6846"/>
                  </a:cubicBezTo>
                  <a:cubicBezTo>
                    <a:pt x="398" y="6846"/>
                    <a:pt x="417" y="6844"/>
                    <a:pt x="437" y="6841"/>
                  </a:cubicBezTo>
                  <a:cubicBezTo>
                    <a:pt x="758" y="6791"/>
                    <a:pt x="1079" y="6746"/>
                    <a:pt x="1400" y="6695"/>
                  </a:cubicBezTo>
                  <a:lnTo>
                    <a:pt x="1400" y="6695"/>
                  </a:lnTo>
                  <a:cubicBezTo>
                    <a:pt x="1061" y="6856"/>
                    <a:pt x="680" y="7016"/>
                    <a:pt x="428" y="7300"/>
                  </a:cubicBezTo>
                  <a:cubicBezTo>
                    <a:pt x="185" y="7571"/>
                    <a:pt x="79" y="7988"/>
                    <a:pt x="276" y="8314"/>
                  </a:cubicBezTo>
                  <a:cubicBezTo>
                    <a:pt x="457" y="8608"/>
                    <a:pt x="745" y="8714"/>
                    <a:pt x="1059" y="8714"/>
                  </a:cubicBezTo>
                  <a:cubicBezTo>
                    <a:pt x="1201" y="8714"/>
                    <a:pt x="1347" y="8693"/>
                    <a:pt x="1492" y="8657"/>
                  </a:cubicBezTo>
                  <a:lnTo>
                    <a:pt x="1492" y="8657"/>
                  </a:lnTo>
                  <a:cubicBezTo>
                    <a:pt x="1304" y="8896"/>
                    <a:pt x="1166" y="9157"/>
                    <a:pt x="1171" y="9470"/>
                  </a:cubicBezTo>
                  <a:cubicBezTo>
                    <a:pt x="1175" y="9620"/>
                    <a:pt x="1285" y="9717"/>
                    <a:pt x="1427" y="9730"/>
                  </a:cubicBezTo>
                  <a:cubicBezTo>
                    <a:pt x="1464" y="9734"/>
                    <a:pt x="1500" y="9736"/>
                    <a:pt x="1536" y="9736"/>
                  </a:cubicBezTo>
                  <a:cubicBezTo>
                    <a:pt x="2169" y="9736"/>
                    <a:pt x="2643" y="9206"/>
                    <a:pt x="3042" y="8772"/>
                  </a:cubicBezTo>
                  <a:lnTo>
                    <a:pt x="3358" y="8424"/>
                  </a:lnTo>
                  <a:lnTo>
                    <a:pt x="3358" y="8424"/>
                  </a:lnTo>
                  <a:cubicBezTo>
                    <a:pt x="3010" y="9163"/>
                    <a:pt x="2703" y="9919"/>
                    <a:pt x="2437" y="10689"/>
                  </a:cubicBezTo>
                  <a:cubicBezTo>
                    <a:pt x="2386" y="10822"/>
                    <a:pt x="2487" y="10969"/>
                    <a:pt x="2615" y="11006"/>
                  </a:cubicBezTo>
                  <a:cubicBezTo>
                    <a:pt x="2661" y="11019"/>
                    <a:pt x="2707" y="11024"/>
                    <a:pt x="2748" y="11024"/>
                  </a:cubicBezTo>
                  <a:cubicBezTo>
                    <a:pt x="2813" y="11066"/>
                    <a:pt x="2875" y="11085"/>
                    <a:pt x="2934" y="11085"/>
                  </a:cubicBezTo>
                  <a:cubicBezTo>
                    <a:pt x="3163" y="11085"/>
                    <a:pt x="3351" y="10812"/>
                    <a:pt x="3482" y="10593"/>
                  </a:cubicBezTo>
                  <a:lnTo>
                    <a:pt x="3482" y="10593"/>
                  </a:lnTo>
                  <a:cubicBezTo>
                    <a:pt x="3478" y="10877"/>
                    <a:pt x="3565" y="11157"/>
                    <a:pt x="3867" y="11258"/>
                  </a:cubicBezTo>
                  <a:cubicBezTo>
                    <a:pt x="3921" y="11276"/>
                    <a:pt x="3972" y="11285"/>
                    <a:pt x="4020" y="11285"/>
                  </a:cubicBezTo>
                  <a:cubicBezTo>
                    <a:pt x="4203" y="11285"/>
                    <a:pt x="4345" y="11165"/>
                    <a:pt x="4436" y="11006"/>
                  </a:cubicBezTo>
                  <a:cubicBezTo>
                    <a:pt x="4441" y="11066"/>
                    <a:pt x="4450" y="11121"/>
                    <a:pt x="4458" y="11176"/>
                  </a:cubicBezTo>
                  <a:cubicBezTo>
                    <a:pt x="4491" y="11409"/>
                    <a:pt x="4513" y="11684"/>
                    <a:pt x="4693" y="11864"/>
                  </a:cubicBezTo>
                  <a:cubicBezTo>
                    <a:pt x="4785" y="11956"/>
                    <a:pt x="4912" y="12008"/>
                    <a:pt x="5040" y="12008"/>
                  </a:cubicBezTo>
                  <a:cubicBezTo>
                    <a:pt x="5116" y="12008"/>
                    <a:pt x="5192" y="11990"/>
                    <a:pt x="5262" y="11950"/>
                  </a:cubicBezTo>
                  <a:cubicBezTo>
                    <a:pt x="5679" y="11712"/>
                    <a:pt x="5592" y="11056"/>
                    <a:pt x="5587" y="10662"/>
                  </a:cubicBezTo>
                  <a:cubicBezTo>
                    <a:pt x="5582" y="10511"/>
                    <a:pt x="5578" y="10355"/>
                    <a:pt x="5569" y="10198"/>
                  </a:cubicBezTo>
                  <a:lnTo>
                    <a:pt x="5569" y="10198"/>
                  </a:lnTo>
                  <a:cubicBezTo>
                    <a:pt x="5770" y="10579"/>
                    <a:pt x="5990" y="10946"/>
                    <a:pt x="6238" y="11299"/>
                  </a:cubicBezTo>
                  <a:cubicBezTo>
                    <a:pt x="6292" y="11378"/>
                    <a:pt x="6378" y="11419"/>
                    <a:pt x="6462" y="11419"/>
                  </a:cubicBezTo>
                  <a:cubicBezTo>
                    <a:pt x="6563" y="11419"/>
                    <a:pt x="6662" y="11360"/>
                    <a:pt x="6697" y="11239"/>
                  </a:cubicBezTo>
                  <a:cubicBezTo>
                    <a:pt x="6770" y="10964"/>
                    <a:pt x="6816" y="10685"/>
                    <a:pt x="6830" y="10401"/>
                  </a:cubicBezTo>
                  <a:cubicBezTo>
                    <a:pt x="6835" y="10414"/>
                    <a:pt x="6843" y="10423"/>
                    <a:pt x="6848" y="10433"/>
                  </a:cubicBezTo>
                  <a:cubicBezTo>
                    <a:pt x="7018" y="10690"/>
                    <a:pt x="7263" y="11134"/>
                    <a:pt x="7612" y="11134"/>
                  </a:cubicBezTo>
                  <a:cubicBezTo>
                    <a:pt x="7668" y="11134"/>
                    <a:pt x="7726" y="11123"/>
                    <a:pt x="7788" y="11097"/>
                  </a:cubicBezTo>
                  <a:cubicBezTo>
                    <a:pt x="8086" y="10979"/>
                    <a:pt x="8109" y="10611"/>
                    <a:pt x="8031" y="10336"/>
                  </a:cubicBezTo>
                  <a:lnTo>
                    <a:pt x="8031" y="10336"/>
                  </a:lnTo>
                  <a:cubicBezTo>
                    <a:pt x="8179" y="10418"/>
                    <a:pt x="8338" y="10478"/>
                    <a:pt x="8503" y="10478"/>
                  </a:cubicBezTo>
                  <a:cubicBezTo>
                    <a:pt x="8811" y="10469"/>
                    <a:pt x="9022" y="10221"/>
                    <a:pt x="9045" y="9928"/>
                  </a:cubicBezTo>
                  <a:cubicBezTo>
                    <a:pt x="9054" y="9790"/>
                    <a:pt x="9026" y="9652"/>
                    <a:pt x="8976" y="9525"/>
                  </a:cubicBezTo>
                  <a:lnTo>
                    <a:pt x="8971" y="9520"/>
                  </a:lnTo>
                  <a:lnTo>
                    <a:pt x="8971" y="9520"/>
                  </a:lnTo>
                  <a:cubicBezTo>
                    <a:pt x="9019" y="9530"/>
                    <a:pt x="9068" y="9535"/>
                    <a:pt x="9118" y="9535"/>
                  </a:cubicBezTo>
                  <a:cubicBezTo>
                    <a:pt x="9216" y="9535"/>
                    <a:pt x="9316" y="9515"/>
                    <a:pt x="9417" y="9470"/>
                  </a:cubicBezTo>
                  <a:cubicBezTo>
                    <a:pt x="9811" y="9281"/>
                    <a:pt x="9857" y="8869"/>
                    <a:pt x="9618" y="8539"/>
                  </a:cubicBezTo>
                  <a:cubicBezTo>
                    <a:pt x="9417" y="8255"/>
                    <a:pt x="9197" y="7984"/>
                    <a:pt x="8962" y="7722"/>
                  </a:cubicBezTo>
                  <a:lnTo>
                    <a:pt x="8962" y="7722"/>
                  </a:lnTo>
                  <a:cubicBezTo>
                    <a:pt x="9066" y="7748"/>
                    <a:pt x="9174" y="7765"/>
                    <a:pt x="9277" y="7765"/>
                  </a:cubicBezTo>
                  <a:cubicBezTo>
                    <a:pt x="9518" y="7765"/>
                    <a:pt x="9739" y="7675"/>
                    <a:pt x="9847" y="7406"/>
                  </a:cubicBezTo>
                  <a:cubicBezTo>
                    <a:pt x="9989" y="7071"/>
                    <a:pt x="9769" y="6796"/>
                    <a:pt x="9508" y="6585"/>
                  </a:cubicBezTo>
                  <a:cubicBezTo>
                    <a:pt x="9536" y="6580"/>
                    <a:pt x="9563" y="6580"/>
                    <a:pt x="9591" y="6576"/>
                  </a:cubicBezTo>
                  <a:cubicBezTo>
                    <a:pt x="10154" y="6507"/>
                    <a:pt x="10618" y="6030"/>
                    <a:pt x="10347" y="5442"/>
                  </a:cubicBezTo>
                  <a:cubicBezTo>
                    <a:pt x="10187" y="5095"/>
                    <a:pt x="9870" y="4925"/>
                    <a:pt x="9512" y="4847"/>
                  </a:cubicBezTo>
                  <a:cubicBezTo>
                    <a:pt x="9769" y="4705"/>
                    <a:pt x="10008" y="4540"/>
                    <a:pt x="10228" y="4333"/>
                  </a:cubicBezTo>
                  <a:cubicBezTo>
                    <a:pt x="10370" y="4200"/>
                    <a:pt x="10287" y="3971"/>
                    <a:pt x="10118" y="3916"/>
                  </a:cubicBezTo>
                  <a:cubicBezTo>
                    <a:pt x="9942" y="3858"/>
                    <a:pt x="9766" y="3833"/>
                    <a:pt x="9592" y="3833"/>
                  </a:cubicBezTo>
                  <a:cubicBezTo>
                    <a:pt x="9258" y="3833"/>
                    <a:pt x="8929" y="3924"/>
                    <a:pt x="8609" y="4045"/>
                  </a:cubicBezTo>
                  <a:cubicBezTo>
                    <a:pt x="8866" y="3847"/>
                    <a:pt x="9114" y="3641"/>
                    <a:pt x="9292" y="3370"/>
                  </a:cubicBezTo>
                  <a:cubicBezTo>
                    <a:pt x="9457" y="3122"/>
                    <a:pt x="9623" y="2710"/>
                    <a:pt x="9320" y="2494"/>
                  </a:cubicBezTo>
                  <a:cubicBezTo>
                    <a:pt x="9236" y="2434"/>
                    <a:pt x="9141" y="2410"/>
                    <a:pt x="9040" y="2410"/>
                  </a:cubicBezTo>
                  <a:cubicBezTo>
                    <a:pt x="8806" y="2410"/>
                    <a:pt x="8548" y="2541"/>
                    <a:pt x="8371" y="2641"/>
                  </a:cubicBezTo>
                  <a:cubicBezTo>
                    <a:pt x="8179" y="2751"/>
                    <a:pt x="8004" y="2879"/>
                    <a:pt x="7834" y="3017"/>
                  </a:cubicBezTo>
                  <a:cubicBezTo>
                    <a:pt x="7986" y="2811"/>
                    <a:pt x="8132" y="2600"/>
                    <a:pt x="8283" y="2394"/>
                  </a:cubicBezTo>
                  <a:cubicBezTo>
                    <a:pt x="8404" y="2221"/>
                    <a:pt x="8224" y="2017"/>
                    <a:pt x="8051" y="2017"/>
                  </a:cubicBezTo>
                  <a:cubicBezTo>
                    <a:pt x="7994" y="2017"/>
                    <a:pt x="7938" y="2039"/>
                    <a:pt x="7893" y="2091"/>
                  </a:cubicBezTo>
                  <a:cubicBezTo>
                    <a:pt x="7458" y="2614"/>
                    <a:pt x="7023" y="3131"/>
                    <a:pt x="6587" y="3650"/>
                  </a:cubicBezTo>
                  <a:cubicBezTo>
                    <a:pt x="6907" y="2824"/>
                    <a:pt x="7182" y="1981"/>
                    <a:pt x="7403" y="1122"/>
                  </a:cubicBezTo>
                  <a:cubicBezTo>
                    <a:pt x="7449" y="949"/>
                    <a:pt x="7286" y="804"/>
                    <a:pt x="7136" y="804"/>
                  </a:cubicBezTo>
                  <a:cubicBezTo>
                    <a:pt x="7061" y="804"/>
                    <a:pt x="6989" y="841"/>
                    <a:pt x="6949" y="930"/>
                  </a:cubicBezTo>
                  <a:cubicBezTo>
                    <a:pt x="6683" y="1531"/>
                    <a:pt x="6418" y="2127"/>
                    <a:pt x="6147" y="2724"/>
                  </a:cubicBezTo>
                  <a:cubicBezTo>
                    <a:pt x="6238" y="2064"/>
                    <a:pt x="6289" y="1393"/>
                    <a:pt x="6307" y="733"/>
                  </a:cubicBezTo>
                  <a:cubicBezTo>
                    <a:pt x="6312" y="581"/>
                    <a:pt x="6190" y="497"/>
                    <a:pt x="6067" y="497"/>
                  </a:cubicBezTo>
                  <a:cubicBezTo>
                    <a:pt x="5967" y="497"/>
                    <a:pt x="5867" y="552"/>
                    <a:pt x="5834" y="669"/>
                  </a:cubicBezTo>
                  <a:cubicBezTo>
                    <a:pt x="5651" y="1315"/>
                    <a:pt x="5495" y="1967"/>
                    <a:pt x="5366" y="2627"/>
                  </a:cubicBezTo>
                  <a:cubicBezTo>
                    <a:pt x="5256" y="1907"/>
                    <a:pt x="5106" y="1196"/>
                    <a:pt x="4922" y="495"/>
                  </a:cubicBezTo>
                  <a:cubicBezTo>
                    <a:pt x="4891" y="385"/>
                    <a:pt x="4797" y="334"/>
                    <a:pt x="4703" y="334"/>
                  </a:cubicBezTo>
                  <a:cubicBezTo>
                    <a:pt x="4585" y="334"/>
                    <a:pt x="4466" y="414"/>
                    <a:pt x="4468" y="559"/>
                  </a:cubicBezTo>
                  <a:cubicBezTo>
                    <a:pt x="4473" y="894"/>
                    <a:pt x="4486" y="1233"/>
                    <a:pt x="4505" y="1568"/>
                  </a:cubicBezTo>
                  <a:cubicBezTo>
                    <a:pt x="4321" y="1031"/>
                    <a:pt x="4106" y="508"/>
                    <a:pt x="3734" y="72"/>
                  </a:cubicBezTo>
                  <a:cubicBezTo>
                    <a:pt x="3693" y="22"/>
                    <a:pt x="3634" y="0"/>
                    <a:pt x="3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74"/>
            <p:cNvSpPr/>
            <p:nvPr/>
          </p:nvSpPr>
          <p:spPr>
            <a:xfrm>
              <a:off x="8658733" y="3866487"/>
              <a:ext cx="267980" cy="267854"/>
            </a:xfrm>
            <a:custGeom>
              <a:avLst/>
              <a:gdLst/>
              <a:ahLst/>
              <a:cxnLst/>
              <a:rect l="l" t="t" r="r" b="b"/>
              <a:pathLst>
                <a:path w="8531" h="8527" extrusionOk="0">
                  <a:moveTo>
                    <a:pt x="4788" y="1"/>
                  </a:moveTo>
                  <a:cubicBezTo>
                    <a:pt x="4697" y="1"/>
                    <a:pt x="4597" y="58"/>
                    <a:pt x="4559" y="138"/>
                  </a:cubicBezTo>
                  <a:cubicBezTo>
                    <a:pt x="4394" y="468"/>
                    <a:pt x="4274" y="816"/>
                    <a:pt x="4201" y="1174"/>
                  </a:cubicBezTo>
                  <a:cubicBezTo>
                    <a:pt x="4187" y="1129"/>
                    <a:pt x="4169" y="1082"/>
                    <a:pt x="4155" y="1036"/>
                  </a:cubicBezTo>
                  <a:cubicBezTo>
                    <a:pt x="4020" y="665"/>
                    <a:pt x="3864" y="124"/>
                    <a:pt x="3398" y="124"/>
                  </a:cubicBezTo>
                  <a:cubicBezTo>
                    <a:pt x="3375" y="124"/>
                    <a:pt x="3350" y="125"/>
                    <a:pt x="3325" y="128"/>
                  </a:cubicBezTo>
                  <a:cubicBezTo>
                    <a:pt x="3211" y="143"/>
                    <a:pt x="3146" y="266"/>
                    <a:pt x="3160" y="371"/>
                  </a:cubicBezTo>
                  <a:cubicBezTo>
                    <a:pt x="3206" y="761"/>
                    <a:pt x="3261" y="1146"/>
                    <a:pt x="3334" y="1532"/>
                  </a:cubicBezTo>
                  <a:cubicBezTo>
                    <a:pt x="3183" y="1239"/>
                    <a:pt x="3031" y="945"/>
                    <a:pt x="2881" y="651"/>
                  </a:cubicBezTo>
                  <a:cubicBezTo>
                    <a:pt x="2840" y="570"/>
                    <a:pt x="2773" y="536"/>
                    <a:pt x="2706" y="536"/>
                  </a:cubicBezTo>
                  <a:cubicBezTo>
                    <a:pt x="2577" y="536"/>
                    <a:pt x="2450" y="663"/>
                    <a:pt x="2513" y="826"/>
                  </a:cubicBezTo>
                  <a:cubicBezTo>
                    <a:pt x="2739" y="1408"/>
                    <a:pt x="2963" y="1995"/>
                    <a:pt x="3192" y="2577"/>
                  </a:cubicBezTo>
                  <a:cubicBezTo>
                    <a:pt x="2866" y="2219"/>
                    <a:pt x="2541" y="1857"/>
                    <a:pt x="2233" y="1481"/>
                  </a:cubicBezTo>
                  <a:cubicBezTo>
                    <a:pt x="2192" y="1430"/>
                    <a:pt x="2140" y="1409"/>
                    <a:pt x="2088" y="1409"/>
                  </a:cubicBezTo>
                  <a:cubicBezTo>
                    <a:pt x="1958" y="1409"/>
                    <a:pt x="1833" y="1545"/>
                    <a:pt x="1899" y="1692"/>
                  </a:cubicBezTo>
                  <a:cubicBezTo>
                    <a:pt x="2009" y="1944"/>
                    <a:pt x="2128" y="2192"/>
                    <a:pt x="2261" y="2435"/>
                  </a:cubicBezTo>
                  <a:cubicBezTo>
                    <a:pt x="1894" y="2211"/>
                    <a:pt x="1500" y="2037"/>
                    <a:pt x="1060" y="1954"/>
                  </a:cubicBezTo>
                  <a:cubicBezTo>
                    <a:pt x="1045" y="1951"/>
                    <a:pt x="1031" y="1950"/>
                    <a:pt x="1017" y="1950"/>
                  </a:cubicBezTo>
                  <a:cubicBezTo>
                    <a:pt x="839" y="1950"/>
                    <a:pt x="752" y="2163"/>
                    <a:pt x="807" y="2312"/>
                  </a:cubicBezTo>
                  <a:cubicBezTo>
                    <a:pt x="1060" y="2985"/>
                    <a:pt x="1693" y="3307"/>
                    <a:pt x="2225" y="3724"/>
                  </a:cubicBezTo>
                  <a:cubicBezTo>
                    <a:pt x="1760" y="3662"/>
                    <a:pt x="1292" y="3629"/>
                    <a:pt x="824" y="3629"/>
                  </a:cubicBezTo>
                  <a:cubicBezTo>
                    <a:pt x="738" y="3629"/>
                    <a:pt x="651" y="3630"/>
                    <a:pt x="565" y="3633"/>
                  </a:cubicBezTo>
                  <a:cubicBezTo>
                    <a:pt x="394" y="3637"/>
                    <a:pt x="275" y="3756"/>
                    <a:pt x="299" y="3930"/>
                  </a:cubicBezTo>
                  <a:cubicBezTo>
                    <a:pt x="339" y="4334"/>
                    <a:pt x="779" y="4416"/>
                    <a:pt x="1110" y="4448"/>
                  </a:cubicBezTo>
                  <a:cubicBezTo>
                    <a:pt x="1262" y="4467"/>
                    <a:pt x="1412" y="4480"/>
                    <a:pt x="1564" y="4499"/>
                  </a:cubicBezTo>
                  <a:cubicBezTo>
                    <a:pt x="1101" y="4673"/>
                    <a:pt x="647" y="4861"/>
                    <a:pt x="197" y="5068"/>
                  </a:cubicBezTo>
                  <a:cubicBezTo>
                    <a:pt x="9" y="5150"/>
                    <a:pt x="0" y="5471"/>
                    <a:pt x="216" y="5531"/>
                  </a:cubicBezTo>
                  <a:cubicBezTo>
                    <a:pt x="413" y="5586"/>
                    <a:pt x="620" y="5627"/>
                    <a:pt x="821" y="5654"/>
                  </a:cubicBezTo>
                  <a:cubicBezTo>
                    <a:pt x="739" y="5714"/>
                    <a:pt x="669" y="5792"/>
                    <a:pt x="614" y="5889"/>
                  </a:cubicBezTo>
                  <a:cubicBezTo>
                    <a:pt x="532" y="6031"/>
                    <a:pt x="601" y="6205"/>
                    <a:pt x="771" y="6228"/>
                  </a:cubicBezTo>
                  <a:cubicBezTo>
                    <a:pt x="1016" y="6260"/>
                    <a:pt x="1261" y="6276"/>
                    <a:pt x="1505" y="6276"/>
                  </a:cubicBezTo>
                  <a:cubicBezTo>
                    <a:pt x="1741" y="6276"/>
                    <a:pt x="1976" y="6262"/>
                    <a:pt x="2210" y="6232"/>
                  </a:cubicBezTo>
                  <a:lnTo>
                    <a:pt x="2210" y="6232"/>
                  </a:lnTo>
                  <a:cubicBezTo>
                    <a:pt x="1821" y="6664"/>
                    <a:pt x="1500" y="7149"/>
                    <a:pt x="1230" y="7682"/>
                  </a:cubicBezTo>
                  <a:cubicBezTo>
                    <a:pt x="1160" y="7818"/>
                    <a:pt x="1296" y="7927"/>
                    <a:pt x="1420" y="7927"/>
                  </a:cubicBezTo>
                  <a:cubicBezTo>
                    <a:pt x="1443" y="7927"/>
                    <a:pt x="1465" y="7923"/>
                    <a:pt x="1486" y="7915"/>
                  </a:cubicBezTo>
                  <a:cubicBezTo>
                    <a:pt x="2009" y="7718"/>
                    <a:pt x="2481" y="7411"/>
                    <a:pt x="2876" y="7021"/>
                  </a:cubicBezTo>
                  <a:lnTo>
                    <a:pt x="2876" y="7021"/>
                  </a:lnTo>
                  <a:cubicBezTo>
                    <a:pt x="2794" y="7269"/>
                    <a:pt x="2716" y="7517"/>
                    <a:pt x="2637" y="7769"/>
                  </a:cubicBezTo>
                  <a:cubicBezTo>
                    <a:pt x="2593" y="7910"/>
                    <a:pt x="2718" y="8074"/>
                    <a:pt x="2854" y="8074"/>
                  </a:cubicBezTo>
                  <a:cubicBezTo>
                    <a:pt x="2899" y="8074"/>
                    <a:pt x="2945" y="8056"/>
                    <a:pt x="2986" y="8012"/>
                  </a:cubicBezTo>
                  <a:cubicBezTo>
                    <a:pt x="3266" y="7727"/>
                    <a:pt x="3504" y="7424"/>
                    <a:pt x="3702" y="7090"/>
                  </a:cubicBezTo>
                  <a:lnTo>
                    <a:pt x="3702" y="7090"/>
                  </a:lnTo>
                  <a:cubicBezTo>
                    <a:pt x="3683" y="7471"/>
                    <a:pt x="3683" y="7851"/>
                    <a:pt x="3702" y="8237"/>
                  </a:cubicBezTo>
                  <a:cubicBezTo>
                    <a:pt x="3708" y="8363"/>
                    <a:pt x="3832" y="8438"/>
                    <a:pt x="3952" y="8438"/>
                  </a:cubicBezTo>
                  <a:cubicBezTo>
                    <a:pt x="4010" y="8438"/>
                    <a:pt x="4067" y="8420"/>
                    <a:pt x="4109" y="8383"/>
                  </a:cubicBezTo>
                  <a:cubicBezTo>
                    <a:pt x="4390" y="8131"/>
                    <a:pt x="4549" y="7801"/>
                    <a:pt x="4632" y="7447"/>
                  </a:cubicBezTo>
                  <a:cubicBezTo>
                    <a:pt x="4729" y="7764"/>
                    <a:pt x="4834" y="8076"/>
                    <a:pt x="4953" y="8383"/>
                  </a:cubicBezTo>
                  <a:cubicBezTo>
                    <a:pt x="4984" y="8465"/>
                    <a:pt x="5084" y="8527"/>
                    <a:pt x="5173" y="8527"/>
                  </a:cubicBezTo>
                  <a:cubicBezTo>
                    <a:pt x="5189" y="8527"/>
                    <a:pt x="5205" y="8525"/>
                    <a:pt x="5219" y="8521"/>
                  </a:cubicBezTo>
                  <a:cubicBezTo>
                    <a:pt x="5779" y="8374"/>
                    <a:pt x="5540" y="7699"/>
                    <a:pt x="5435" y="7314"/>
                  </a:cubicBezTo>
                  <a:cubicBezTo>
                    <a:pt x="5416" y="7242"/>
                    <a:pt x="5398" y="7172"/>
                    <a:pt x="5380" y="7104"/>
                  </a:cubicBezTo>
                  <a:lnTo>
                    <a:pt x="5380" y="7104"/>
                  </a:lnTo>
                  <a:cubicBezTo>
                    <a:pt x="5563" y="7282"/>
                    <a:pt x="5765" y="7443"/>
                    <a:pt x="5985" y="7589"/>
                  </a:cubicBezTo>
                  <a:cubicBezTo>
                    <a:pt x="6027" y="7617"/>
                    <a:pt x="6068" y="7629"/>
                    <a:pt x="6107" y="7629"/>
                  </a:cubicBezTo>
                  <a:cubicBezTo>
                    <a:pt x="6245" y="7629"/>
                    <a:pt x="6350" y="7479"/>
                    <a:pt x="6297" y="7329"/>
                  </a:cubicBezTo>
                  <a:cubicBezTo>
                    <a:pt x="6164" y="6939"/>
                    <a:pt x="5976" y="6571"/>
                    <a:pt x="5747" y="6232"/>
                  </a:cubicBezTo>
                  <a:lnTo>
                    <a:pt x="5747" y="6232"/>
                  </a:lnTo>
                  <a:cubicBezTo>
                    <a:pt x="5948" y="6315"/>
                    <a:pt x="6151" y="6393"/>
                    <a:pt x="6356" y="6467"/>
                  </a:cubicBezTo>
                  <a:cubicBezTo>
                    <a:pt x="6562" y="6541"/>
                    <a:pt x="6877" y="6695"/>
                    <a:pt x="7143" y="6695"/>
                  </a:cubicBezTo>
                  <a:cubicBezTo>
                    <a:pt x="7305" y="6695"/>
                    <a:pt x="7449" y="6638"/>
                    <a:pt x="7540" y="6471"/>
                  </a:cubicBezTo>
                  <a:cubicBezTo>
                    <a:pt x="7713" y="6154"/>
                    <a:pt x="7448" y="5847"/>
                    <a:pt x="7186" y="5627"/>
                  </a:cubicBezTo>
                  <a:lnTo>
                    <a:pt x="7186" y="5627"/>
                  </a:lnTo>
                  <a:cubicBezTo>
                    <a:pt x="7329" y="5636"/>
                    <a:pt x="7471" y="5641"/>
                    <a:pt x="7613" y="5641"/>
                  </a:cubicBezTo>
                  <a:cubicBezTo>
                    <a:pt x="7755" y="5641"/>
                    <a:pt x="7897" y="5636"/>
                    <a:pt x="8039" y="5627"/>
                  </a:cubicBezTo>
                  <a:cubicBezTo>
                    <a:pt x="8227" y="5618"/>
                    <a:pt x="8291" y="5311"/>
                    <a:pt x="8126" y="5219"/>
                  </a:cubicBezTo>
                  <a:cubicBezTo>
                    <a:pt x="7884" y="5081"/>
                    <a:pt x="7636" y="4958"/>
                    <a:pt x="7383" y="4852"/>
                  </a:cubicBezTo>
                  <a:cubicBezTo>
                    <a:pt x="7783" y="4810"/>
                    <a:pt x="8154" y="4687"/>
                    <a:pt x="8439" y="4315"/>
                  </a:cubicBezTo>
                  <a:cubicBezTo>
                    <a:pt x="8530" y="4201"/>
                    <a:pt x="8480" y="3972"/>
                    <a:pt x="8324" y="3935"/>
                  </a:cubicBezTo>
                  <a:cubicBezTo>
                    <a:pt x="7802" y="3815"/>
                    <a:pt x="7279" y="3733"/>
                    <a:pt x="6756" y="3692"/>
                  </a:cubicBezTo>
                  <a:cubicBezTo>
                    <a:pt x="7279" y="3563"/>
                    <a:pt x="7787" y="3403"/>
                    <a:pt x="8168" y="2958"/>
                  </a:cubicBezTo>
                  <a:cubicBezTo>
                    <a:pt x="8251" y="2857"/>
                    <a:pt x="8209" y="2678"/>
                    <a:pt x="8109" y="2609"/>
                  </a:cubicBezTo>
                  <a:cubicBezTo>
                    <a:pt x="7910" y="2477"/>
                    <a:pt x="7692" y="2421"/>
                    <a:pt x="7471" y="2421"/>
                  </a:cubicBezTo>
                  <a:cubicBezTo>
                    <a:pt x="7431" y="2421"/>
                    <a:pt x="7391" y="2423"/>
                    <a:pt x="7351" y="2426"/>
                  </a:cubicBezTo>
                  <a:cubicBezTo>
                    <a:pt x="7461" y="2329"/>
                    <a:pt x="7563" y="2229"/>
                    <a:pt x="7664" y="2124"/>
                  </a:cubicBezTo>
                  <a:cubicBezTo>
                    <a:pt x="7815" y="1959"/>
                    <a:pt x="7897" y="1743"/>
                    <a:pt x="7778" y="1532"/>
                  </a:cubicBezTo>
                  <a:cubicBezTo>
                    <a:pt x="7684" y="1364"/>
                    <a:pt x="7488" y="1266"/>
                    <a:pt x="7298" y="1266"/>
                  </a:cubicBezTo>
                  <a:cubicBezTo>
                    <a:pt x="7274" y="1266"/>
                    <a:pt x="7251" y="1268"/>
                    <a:pt x="7228" y="1271"/>
                  </a:cubicBezTo>
                  <a:cubicBezTo>
                    <a:pt x="6957" y="1303"/>
                    <a:pt x="6756" y="1508"/>
                    <a:pt x="6568" y="1679"/>
                  </a:cubicBezTo>
                  <a:cubicBezTo>
                    <a:pt x="6398" y="1830"/>
                    <a:pt x="6233" y="1982"/>
                    <a:pt x="6063" y="2132"/>
                  </a:cubicBezTo>
                  <a:cubicBezTo>
                    <a:pt x="6090" y="2041"/>
                    <a:pt x="6118" y="1944"/>
                    <a:pt x="6141" y="1849"/>
                  </a:cubicBezTo>
                  <a:cubicBezTo>
                    <a:pt x="6228" y="1491"/>
                    <a:pt x="6371" y="926"/>
                    <a:pt x="6041" y="638"/>
                  </a:cubicBezTo>
                  <a:cubicBezTo>
                    <a:pt x="5943" y="553"/>
                    <a:pt x="5843" y="517"/>
                    <a:pt x="5746" y="517"/>
                  </a:cubicBezTo>
                  <a:cubicBezTo>
                    <a:pt x="5503" y="517"/>
                    <a:pt x="5279" y="740"/>
                    <a:pt x="5164" y="972"/>
                  </a:cubicBezTo>
                  <a:cubicBezTo>
                    <a:pt x="5160" y="977"/>
                    <a:pt x="5160" y="981"/>
                    <a:pt x="5154" y="986"/>
                  </a:cubicBezTo>
                  <a:cubicBezTo>
                    <a:pt x="5114" y="693"/>
                    <a:pt x="5044" y="408"/>
                    <a:pt x="4949" y="119"/>
                  </a:cubicBezTo>
                  <a:cubicBezTo>
                    <a:pt x="4923" y="35"/>
                    <a:pt x="4858"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74"/>
            <p:cNvSpPr/>
            <p:nvPr/>
          </p:nvSpPr>
          <p:spPr>
            <a:xfrm>
              <a:off x="8732649" y="3938141"/>
              <a:ext cx="121158" cy="124519"/>
            </a:xfrm>
            <a:custGeom>
              <a:avLst/>
              <a:gdLst/>
              <a:ahLst/>
              <a:cxnLst/>
              <a:rect l="l" t="t" r="r" b="b"/>
              <a:pathLst>
                <a:path w="3857" h="3964" extrusionOk="0">
                  <a:moveTo>
                    <a:pt x="1716" y="0"/>
                  </a:moveTo>
                  <a:cubicBezTo>
                    <a:pt x="1662" y="0"/>
                    <a:pt x="1614" y="30"/>
                    <a:pt x="1596" y="95"/>
                  </a:cubicBezTo>
                  <a:cubicBezTo>
                    <a:pt x="1536" y="287"/>
                    <a:pt x="1518" y="489"/>
                    <a:pt x="1536" y="696"/>
                  </a:cubicBezTo>
                  <a:cubicBezTo>
                    <a:pt x="1398" y="562"/>
                    <a:pt x="1247" y="438"/>
                    <a:pt x="1082" y="338"/>
                  </a:cubicBezTo>
                  <a:cubicBezTo>
                    <a:pt x="1054" y="320"/>
                    <a:pt x="1021" y="311"/>
                    <a:pt x="989" y="311"/>
                  </a:cubicBezTo>
                  <a:cubicBezTo>
                    <a:pt x="939" y="311"/>
                    <a:pt x="893" y="336"/>
                    <a:pt x="885" y="393"/>
                  </a:cubicBezTo>
                  <a:cubicBezTo>
                    <a:pt x="867" y="512"/>
                    <a:pt x="885" y="626"/>
                    <a:pt x="926" y="736"/>
                  </a:cubicBezTo>
                  <a:cubicBezTo>
                    <a:pt x="821" y="685"/>
                    <a:pt x="706" y="640"/>
                    <a:pt x="602" y="640"/>
                  </a:cubicBezTo>
                  <a:cubicBezTo>
                    <a:pt x="530" y="640"/>
                    <a:pt x="462" y="662"/>
                    <a:pt x="408" y="719"/>
                  </a:cubicBezTo>
                  <a:cubicBezTo>
                    <a:pt x="234" y="911"/>
                    <a:pt x="435" y="1159"/>
                    <a:pt x="600" y="1319"/>
                  </a:cubicBezTo>
                  <a:cubicBezTo>
                    <a:pt x="670" y="1388"/>
                    <a:pt x="743" y="1456"/>
                    <a:pt x="816" y="1521"/>
                  </a:cubicBezTo>
                  <a:lnTo>
                    <a:pt x="568" y="1479"/>
                  </a:lnTo>
                  <a:cubicBezTo>
                    <a:pt x="520" y="1474"/>
                    <a:pt x="473" y="1470"/>
                    <a:pt x="427" y="1470"/>
                  </a:cubicBezTo>
                  <a:cubicBezTo>
                    <a:pt x="250" y="1470"/>
                    <a:pt x="98" y="1522"/>
                    <a:pt x="32" y="1704"/>
                  </a:cubicBezTo>
                  <a:cubicBezTo>
                    <a:pt x="0" y="1792"/>
                    <a:pt x="73" y="1892"/>
                    <a:pt x="151" y="1929"/>
                  </a:cubicBezTo>
                  <a:cubicBezTo>
                    <a:pt x="335" y="2016"/>
                    <a:pt x="518" y="2067"/>
                    <a:pt x="706" y="2099"/>
                  </a:cubicBezTo>
                  <a:cubicBezTo>
                    <a:pt x="615" y="2154"/>
                    <a:pt x="523" y="2213"/>
                    <a:pt x="431" y="2277"/>
                  </a:cubicBezTo>
                  <a:cubicBezTo>
                    <a:pt x="325" y="2355"/>
                    <a:pt x="403" y="2516"/>
                    <a:pt x="513" y="2576"/>
                  </a:cubicBezTo>
                  <a:cubicBezTo>
                    <a:pt x="560" y="2599"/>
                    <a:pt x="606" y="2617"/>
                    <a:pt x="651" y="2631"/>
                  </a:cubicBezTo>
                  <a:cubicBezTo>
                    <a:pt x="578" y="2718"/>
                    <a:pt x="518" y="2810"/>
                    <a:pt x="468" y="2910"/>
                  </a:cubicBezTo>
                  <a:cubicBezTo>
                    <a:pt x="418" y="3007"/>
                    <a:pt x="477" y="3185"/>
                    <a:pt x="615" y="3185"/>
                  </a:cubicBezTo>
                  <a:cubicBezTo>
                    <a:pt x="630" y="3186"/>
                    <a:pt x="646" y="3186"/>
                    <a:pt x="661" y="3186"/>
                  </a:cubicBezTo>
                  <a:cubicBezTo>
                    <a:pt x="801" y="3186"/>
                    <a:pt x="936" y="3168"/>
                    <a:pt x="1064" y="3130"/>
                  </a:cubicBezTo>
                  <a:lnTo>
                    <a:pt x="1064" y="3130"/>
                  </a:lnTo>
                  <a:cubicBezTo>
                    <a:pt x="1050" y="3153"/>
                    <a:pt x="1036" y="3181"/>
                    <a:pt x="1023" y="3208"/>
                  </a:cubicBezTo>
                  <a:cubicBezTo>
                    <a:pt x="936" y="3433"/>
                    <a:pt x="949" y="3676"/>
                    <a:pt x="1110" y="3896"/>
                  </a:cubicBezTo>
                  <a:cubicBezTo>
                    <a:pt x="1138" y="3941"/>
                    <a:pt x="1197" y="3964"/>
                    <a:pt x="1250" y="3964"/>
                  </a:cubicBezTo>
                  <a:cubicBezTo>
                    <a:pt x="1272" y="3964"/>
                    <a:pt x="1293" y="3960"/>
                    <a:pt x="1311" y="3951"/>
                  </a:cubicBezTo>
                  <a:cubicBezTo>
                    <a:pt x="1459" y="3883"/>
                    <a:pt x="1578" y="3782"/>
                    <a:pt x="1679" y="3667"/>
                  </a:cubicBezTo>
                  <a:cubicBezTo>
                    <a:pt x="1699" y="3759"/>
                    <a:pt x="1785" y="3831"/>
                    <a:pt x="1867" y="3831"/>
                  </a:cubicBezTo>
                  <a:cubicBezTo>
                    <a:pt x="1899" y="3831"/>
                    <a:pt x="1931" y="3820"/>
                    <a:pt x="1958" y="3795"/>
                  </a:cubicBezTo>
                  <a:cubicBezTo>
                    <a:pt x="2022" y="3736"/>
                    <a:pt x="2077" y="3676"/>
                    <a:pt x="2128" y="3617"/>
                  </a:cubicBezTo>
                  <a:cubicBezTo>
                    <a:pt x="2132" y="3653"/>
                    <a:pt x="2137" y="3695"/>
                    <a:pt x="2147" y="3736"/>
                  </a:cubicBezTo>
                  <a:cubicBezTo>
                    <a:pt x="2160" y="3838"/>
                    <a:pt x="2237" y="3880"/>
                    <a:pt x="2314" y="3880"/>
                  </a:cubicBezTo>
                  <a:cubicBezTo>
                    <a:pt x="2369" y="3880"/>
                    <a:pt x="2423" y="3859"/>
                    <a:pt x="2454" y="3823"/>
                  </a:cubicBezTo>
                  <a:cubicBezTo>
                    <a:pt x="2591" y="3657"/>
                    <a:pt x="2687" y="3470"/>
                    <a:pt x="2746" y="3259"/>
                  </a:cubicBezTo>
                  <a:cubicBezTo>
                    <a:pt x="2797" y="3342"/>
                    <a:pt x="2857" y="3420"/>
                    <a:pt x="2921" y="3492"/>
                  </a:cubicBezTo>
                  <a:cubicBezTo>
                    <a:pt x="2957" y="3537"/>
                    <a:pt x="3007" y="3557"/>
                    <a:pt x="3055" y="3557"/>
                  </a:cubicBezTo>
                  <a:cubicBezTo>
                    <a:pt x="3131" y="3557"/>
                    <a:pt x="3202" y="3505"/>
                    <a:pt x="3197" y="3415"/>
                  </a:cubicBezTo>
                  <a:cubicBezTo>
                    <a:pt x="3192" y="3300"/>
                    <a:pt x="3169" y="3185"/>
                    <a:pt x="3137" y="3071"/>
                  </a:cubicBezTo>
                  <a:lnTo>
                    <a:pt x="3137" y="3071"/>
                  </a:lnTo>
                  <a:cubicBezTo>
                    <a:pt x="3252" y="3153"/>
                    <a:pt x="3362" y="3232"/>
                    <a:pt x="3476" y="3305"/>
                  </a:cubicBezTo>
                  <a:cubicBezTo>
                    <a:pt x="3509" y="3328"/>
                    <a:pt x="3542" y="3338"/>
                    <a:pt x="3573" y="3338"/>
                  </a:cubicBezTo>
                  <a:cubicBezTo>
                    <a:pt x="3661" y="3338"/>
                    <a:pt x="3730" y="3259"/>
                    <a:pt x="3710" y="3158"/>
                  </a:cubicBezTo>
                  <a:cubicBezTo>
                    <a:pt x="3682" y="3034"/>
                    <a:pt x="3641" y="2920"/>
                    <a:pt x="3582" y="2804"/>
                  </a:cubicBezTo>
                  <a:lnTo>
                    <a:pt x="3582" y="2804"/>
                  </a:lnTo>
                  <a:cubicBezTo>
                    <a:pt x="3591" y="2810"/>
                    <a:pt x="3599" y="2810"/>
                    <a:pt x="3605" y="2814"/>
                  </a:cubicBezTo>
                  <a:cubicBezTo>
                    <a:pt x="3628" y="2822"/>
                    <a:pt x="3649" y="2825"/>
                    <a:pt x="3669" y="2825"/>
                  </a:cubicBezTo>
                  <a:cubicBezTo>
                    <a:pt x="3800" y="2825"/>
                    <a:pt x="3856" y="2680"/>
                    <a:pt x="3765" y="2548"/>
                  </a:cubicBezTo>
                  <a:cubicBezTo>
                    <a:pt x="3614" y="2332"/>
                    <a:pt x="3421" y="2144"/>
                    <a:pt x="3205" y="1998"/>
                  </a:cubicBezTo>
                  <a:cubicBezTo>
                    <a:pt x="3229" y="1998"/>
                    <a:pt x="3252" y="1998"/>
                    <a:pt x="3269" y="1993"/>
                  </a:cubicBezTo>
                  <a:cubicBezTo>
                    <a:pt x="3508" y="1970"/>
                    <a:pt x="3743" y="1896"/>
                    <a:pt x="3765" y="1627"/>
                  </a:cubicBezTo>
                  <a:cubicBezTo>
                    <a:pt x="3770" y="1581"/>
                    <a:pt x="3733" y="1507"/>
                    <a:pt x="3692" y="1484"/>
                  </a:cubicBezTo>
                  <a:cubicBezTo>
                    <a:pt x="3544" y="1401"/>
                    <a:pt x="3394" y="1346"/>
                    <a:pt x="3242" y="1310"/>
                  </a:cubicBezTo>
                  <a:cubicBezTo>
                    <a:pt x="3315" y="1250"/>
                    <a:pt x="3385" y="1187"/>
                    <a:pt x="3449" y="1117"/>
                  </a:cubicBezTo>
                  <a:cubicBezTo>
                    <a:pt x="3513" y="1049"/>
                    <a:pt x="3508" y="933"/>
                    <a:pt x="3417" y="865"/>
                  </a:cubicBezTo>
                  <a:cubicBezTo>
                    <a:pt x="3330" y="806"/>
                    <a:pt x="3242" y="768"/>
                    <a:pt x="3150" y="751"/>
                  </a:cubicBezTo>
                  <a:cubicBezTo>
                    <a:pt x="3192" y="691"/>
                    <a:pt x="3224" y="626"/>
                    <a:pt x="3256" y="562"/>
                  </a:cubicBezTo>
                  <a:cubicBezTo>
                    <a:pt x="3307" y="461"/>
                    <a:pt x="3242" y="306"/>
                    <a:pt x="3110" y="292"/>
                  </a:cubicBezTo>
                  <a:cubicBezTo>
                    <a:pt x="3079" y="289"/>
                    <a:pt x="3049" y="287"/>
                    <a:pt x="3020" y="287"/>
                  </a:cubicBezTo>
                  <a:cubicBezTo>
                    <a:pt x="2794" y="287"/>
                    <a:pt x="2625" y="378"/>
                    <a:pt x="2490" y="512"/>
                  </a:cubicBezTo>
                  <a:lnTo>
                    <a:pt x="2490" y="379"/>
                  </a:lnTo>
                  <a:cubicBezTo>
                    <a:pt x="2490" y="279"/>
                    <a:pt x="2396" y="203"/>
                    <a:pt x="2310" y="203"/>
                  </a:cubicBezTo>
                  <a:cubicBezTo>
                    <a:pt x="2281" y="203"/>
                    <a:pt x="2252" y="212"/>
                    <a:pt x="2229" y="232"/>
                  </a:cubicBezTo>
                  <a:cubicBezTo>
                    <a:pt x="2155" y="296"/>
                    <a:pt x="2096" y="365"/>
                    <a:pt x="2050" y="444"/>
                  </a:cubicBezTo>
                  <a:cubicBezTo>
                    <a:pt x="2004" y="324"/>
                    <a:pt x="1944" y="209"/>
                    <a:pt x="1876" y="95"/>
                  </a:cubicBezTo>
                  <a:cubicBezTo>
                    <a:pt x="1836" y="34"/>
                    <a:pt x="1773" y="0"/>
                    <a:pt x="1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74"/>
            <p:cNvSpPr/>
            <p:nvPr/>
          </p:nvSpPr>
          <p:spPr>
            <a:xfrm>
              <a:off x="8754261" y="3542174"/>
              <a:ext cx="202956" cy="180465"/>
            </a:xfrm>
            <a:custGeom>
              <a:avLst/>
              <a:gdLst/>
              <a:ahLst/>
              <a:cxnLst/>
              <a:rect l="l" t="t" r="r" b="b"/>
              <a:pathLst>
                <a:path w="6461" h="5745" extrusionOk="0">
                  <a:moveTo>
                    <a:pt x="2695" y="1"/>
                  </a:moveTo>
                  <a:cubicBezTo>
                    <a:pt x="2615" y="1"/>
                    <a:pt x="2534" y="39"/>
                    <a:pt x="2486" y="116"/>
                  </a:cubicBezTo>
                  <a:cubicBezTo>
                    <a:pt x="2384" y="267"/>
                    <a:pt x="2312" y="432"/>
                    <a:pt x="2261" y="602"/>
                  </a:cubicBezTo>
                  <a:cubicBezTo>
                    <a:pt x="2257" y="593"/>
                    <a:pt x="2251" y="584"/>
                    <a:pt x="2242" y="574"/>
                  </a:cubicBezTo>
                  <a:cubicBezTo>
                    <a:pt x="2185" y="490"/>
                    <a:pt x="2107" y="453"/>
                    <a:pt x="2030" y="453"/>
                  </a:cubicBezTo>
                  <a:cubicBezTo>
                    <a:pt x="1906" y="453"/>
                    <a:pt x="1785" y="551"/>
                    <a:pt x="1766" y="707"/>
                  </a:cubicBezTo>
                  <a:cubicBezTo>
                    <a:pt x="1715" y="1079"/>
                    <a:pt x="1751" y="1455"/>
                    <a:pt x="1861" y="1803"/>
                  </a:cubicBezTo>
                  <a:cubicBezTo>
                    <a:pt x="1830" y="1785"/>
                    <a:pt x="1802" y="1767"/>
                    <a:pt x="1775" y="1748"/>
                  </a:cubicBezTo>
                  <a:cubicBezTo>
                    <a:pt x="1583" y="1629"/>
                    <a:pt x="1374" y="1533"/>
                    <a:pt x="1168" y="1533"/>
                  </a:cubicBezTo>
                  <a:cubicBezTo>
                    <a:pt x="1034" y="1533"/>
                    <a:pt x="901" y="1574"/>
                    <a:pt x="775" y="1675"/>
                  </a:cubicBezTo>
                  <a:cubicBezTo>
                    <a:pt x="720" y="1721"/>
                    <a:pt x="688" y="1831"/>
                    <a:pt x="716" y="1899"/>
                  </a:cubicBezTo>
                  <a:cubicBezTo>
                    <a:pt x="807" y="2119"/>
                    <a:pt x="930" y="2317"/>
                    <a:pt x="1073" y="2496"/>
                  </a:cubicBezTo>
                  <a:cubicBezTo>
                    <a:pt x="1036" y="2495"/>
                    <a:pt x="999" y="2494"/>
                    <a:pt x="961" y="2494"/>
                  </a:cubicBezTo>
                  <a:cubicBezTo>
                    <a:pt x="847" y="2494"/>
                    <a:pt x="732" y="2499"/>
                    <a:pt x="614" y="2510"/>
                  </a:cubicBezTo>
                  <a:cubicBezTo>
                    <a:pt x="468" y="2523"/>
                    <a:pt x="348" y="2648"/>
                    <a:pt x="390" y="2807"/>
                  </a:cubicBezTo>
                  <a:cubicBezTo>
                    <a:pt x="431" y="2950"/>
                    <a:pt x="496" y="3069"/>
                    <a:pt x="587" y="3170"/>
                  </a:cubicBezTo>
                  <a:cubicBezTo>
                    <a:pt x="477" y="3202"/>
                    <a:pt x="367" y="3234"/>
                    <a:pt x="261" y="3271"/>
                  </a:cubicBezTo>
                  <a:cubicBezTo>
                    <a:pt x="92" y="3330"/>
                    <a:pt x="0" y="3560"/>
                    <a:pt x="147" y="3698"/>
                  </a:cubicBezTo>
                  <a:cubicBezTo>
                    <a:pt x="423" y="3945"/>
                    <a:pt x="730" y="4039"/>
                    <a:pt x="1048" y="4039"/>
                  </a:cubicBezTo>
                  <a:cubicBezTo>
                    <a:pt x="1077" y="4039"/>
                    <a:pt x="1107" y="4038"/>
                    <a:pt x="1137" y="4037"/>
                  </a:cubicBezTo>
                  <a:lnTo>
                    <a:pt x="1137" y="4037"/>
                  </a:lnTo>
                  <a:cubicBezTo>
                    <a:pt x="1091" y="4078"/>
                    <a:pt x="1046" y="4124"/>
                    <a:pt x="1000" y="4170"/>
                  </a:cubicBezTo>
                  <a:cubicBezTo>
                    <a:pt x="853" y="4316"/>
                    <a:pt x="958" y="4568"/>
                    <a:pt x="1165" y="4574"/>
                  </a:cubicBezTo>
                  <a:cubicBezTo>
                    <a:pt x="1316" y="4574"/>
                    <a:pt x="1463" y="4555"/>
                    <a:pt x="1605" y="4519"/>
                  </a:cubicBezTo>
                  <a:lnTo>
                    <a:pt x="1605" y="4519"/>
                  </a:lnTo>
                  <a:cubicBezTo>
                    <a:pt x="1531" y="4684"/>
                    <a:pt x="1481" y="4858"/>
                    <a:pt x="1444" y="5046"/>
                  </a:cubicBezTo>
                  <a:cubicBezTo>
                    <a:pt x="1415" y="5199"/>
                    <a:pt x="1531" y="5337"/>
                    <a:pt x="1671" y="5337"/>
                  </a:cubicBezTo>
                  <a:cubicBezTo>
                    <a:pt x="1707" y="5337"/>
                    <a:pt x="1746" y="5328"/>
                    <a:pt x="1783" y="5307"/>
                  </a:cubicBezTo>
                  <a:cubicBezTo>
                    <a:pt x="2058" y="5156"/>
                    <a:pt x="2297" y="4959"/>
                    <a:pt x="2499" y="4725"/>
                  </a:cubicBezTo>
                  <a:cubicBezTo>
                    <a:pt x="2522" y="4995"/>
                    <a:pt x="2577" y="5262"/>
                    <a:pt x="2669" y="5527"/>
                  </a:cubicBezTo>
                  <a:cubicBezTo>
                    <a:pt x="2699" y="5607"/>
                    <a:pt x="2786" y="5679"/>
                    <a:pt x="2875" y="5679"/>
                  </a:cubicBezTo>
                  <a:cubicBezTo>
                    <a:pt x="2908" y="5679"/>
                    <a:pt x="2941" y="5669"/>
                    <a:pt x="2972" y="5647"/>
                  </a:cubicBezTo>
                  <a:cubicBezTo>
                    <a:pt x="3118" y="5537"/>
                    <a:pt x="3220" y="5404"/>
                    <a:pt x="3288" y="5247"/>
                  </a:cubicBezTo>
                  <a:cubicBezTo>
                    <a:pt x="3402" y="5493"/>
                    <a:pt x="3579" y="5744"/>
                    <a:pt x="3861" y="5744"/>
                  </a:cubicBezTo>
                  <a:cubicBezTo>
                    <a:pt x="3873" y="5744"/>
                    <a:pt x="3885" y="5744"/>
                    <a:pt x="3898" y="5743"/>
                  </a:cubicBezTo>
                  <a:cubicBezTo>
                    <a:pt x="4320" y="5706"/>
                    <a:pt x="4338" y="5256"/>
                    <a:pt x="4310" y="4936"/>
                  </a:cubicBezTo>
                  <a:cubicBezTo>
                    <a:pt x="4302" y="4798"/>
                    <a:pt x="4283" y="4661"/>
                    <a:pt x="4260" y="4523"/>
                  </a:cubicBezTo>
                  <a:lnTo>
                    <a:pt x="4260" y="4523"/>
                  </a:lnTo>
                  <a:cubicBezTo>
                    <a:pt x="4348" y="4614"/>
                    <a:pt x="4435" y="4701"/>
                    <a:pt x="4522" y="4788"/>
                  </a:cubicBezTo>
                  <a:cubicBezTo>
                    <a:pt x="4702" y="4973"/>
                    <a:pt x="4909" y="5115"/>
                    <a:pt x="5143" y="5115"/>
                  </a:cubicBezTo>
                  <a:cubicBezTo>
                    <a:pt x="5230" y="5115"/>
                    <a:pt x="5321" y="5095"/>
                    <a:pt x="5415" y="5050"/>
                  </a:cubicBezTo>
                  <a:cubicBezTo>
                    <a:pt x="5549" y="4991"/>
                    <a:pt x="5567" y="4816"/>
                    <a:pt x="5508" y="4701"/>
                  </a:cubicBezTo>
                  <a:cubicBezTo>
                    <a:pt x="5379" y="4445"/>
                    <a:pt x="5210" y="4216"/>
                    <a:pt x="5013" y="4014"/>
                  </a:cubicBezTo>
                  <a:lnTo>
                    <a:pt x="5013" y="4014"/>
                  </a:lnTo>
                  <a:cubicBezTo>
                    <a:pt x="5186" y="4041"/>
                    <a:pt x="5360" y="4064"/>
                    <a:pt x="5540" y="4078"/>
                  </a:cubicBezTo>
                  <a:cubicBezTo>
                    <a:pt x="5547" y="4079"/>
                    <a:pt x="5554" y="4079"/>
                    <a:pt x="5561" y="4079"/>
                  </a:cubicBezTo>
                  <a:cubicBezTo>
                    <a:pt x="5757" y="4079"/>
                    <a:pt x="5831" y="3847"/>
                    <a:pt x="5760" y="3693"/>
                  </a:cubicBezTo>
                  <a:cubicBezTo>
                    <a:pt x="5728" y="3624"/>
                    <a:pt x="5691" y="3560"/>
                    <a:pt x="5650" y="3501"/>
                  </a:cubicBezTo>
                  <a:cubicBezTo>
                    <a:pt x="5828" y="3478"/>
                    <a:pt x="6008" y="3436"/>
                    <a:pt x="6177" y="3376"/>
                  </a:cubicBezTo>
                  <a:cubicBezTo>
                    <a:pt x="6338" y="3321"/>
                    <a:pt x="6457" y="3078"/>
                    <a:pt x="6291" y="2950"/>
                  </a:cubicBezTo>
                  <a:cubicBezTo>
                    <a:pt x="6103" y="2803"/>
                    <a:pt x="5897" y="2684"/>
                    <a:pt x="5682" y="2597"/>
                  </a:cubicBezTo>
                  <a:cubicBezTo>
                    <a:pt x="5728" y="2583"/>
                    <a:pt x="5773" y="2565"/>
                    <a:pt x="5815" y="2546"/>
                  </a:cubicBezTo>
                  <a:cubicBezTo>
                    <a:pt x="6158" y="2395"/>
                    <a:pt x="6402" y="2125"/>
                    <a:pt x="6448" y="1744"/>
                  </a:cubicBezTo>
                  <a:cubicBezTo>
                    <a:pt x="6461" y="1638"/>
                    <a:pt x="6361" y="1524"/>
                    <a:pt x="6260" y="1501"/>
                  </a:cubicBezTo>
                  <a:cubicBezTo>
                    <a:pt x="6100" y="1460"/>
                    <a:pt x="5940" y="1443"/>
                    <a:pt x="5782" y="1443"/>
                  </a:cubicBezTo>
                  <a:cubicBezTo>
                    <a:pt x="5691" y="1443"/>
                    <a:pt x="5601" y="1449"/>
                    <a:pt x="5512" y="1459"/>
                  </a:cubicBezTo>
                  <a:cubicBezTo>
                    <a:pt x="5607" y="1301"/>
                    <a:pt x="5514" y="1065"/>
                    <a:pt x="5307" y="1065"/>
                  </a:cubicBezTo>
                  <a:cubicBezTo>
                    <a:pt x="5305" y="1065"/>
                    <a:pt x="5303" y="1065"/>
                    <a:pt x="5301" y="1065"/>
                  </a:cubicBezTo>
                  <a:cubicBezTo>
                    <a:pt x="5163" y="1069"/>
                    <a:pt x="5030" y="1079"/>
                    <a:pt x="4902" y="1097"/>
                  </a:cubicBezTo>
                  <a:cubicBezTo>
                    <a:pt x="4939" y="1052"/>
                    <a:pt x="4975" y="1001"/>
                    <a:pt x="5013" y="955"/>
                  </a:cubicBezTo>
                  <a:cubicBezTo>
                    <a:pt x="5154" y="762"/>
                    <a:pt x="4945" y="576"/>
                    <a:pt x="4760" y="576"/>
                  </a:cubicBezTo>
                  <a:cubicBezTo>
                    <a:pt x="4748" y="576"/>
                    <a:pt x="4735" y="577"/>
                    <a:pt x="4723" y="578"/>
                  </a:cubicBezTo>
                  <a:cubicBezTo>
                    <a:pt x="4384" y="625"/>
                    <a:pt x="4063" y="735"/>
                    <a:pt x="3770" y="900"/>
                  </a:cubicBezTo>
                  <a:cubicBezTo>
                    <a:pt x="3792" y="767"/>
                    <a:pt x="3806" y="629"/>
                    <a:pt x="3811" y="492"/>
                  </a:cubicBezTo>
                  <a:cubicBezTo>
                    <a:pt x="3814" y="350"/>
                    <a:pt x="3681" y="247"/>
                    <a:pt x="3551" y="247"/>
                  </a:cubicBezTo>
                  <a:cubicBezTo>
                    <a:pt x="3492" y="247"/>
                    <a:pt x="3434" y="269"/>
                    <a:pt x="3389" y="318"/>
                  </a:cubicBezTo>
                  <a:cubicBezTo>
                    <a:pt x="3269" y="451"/>
                    <a:pt x="3169" y="588"/>
                    <a:pt x="3086" y="739"/>
                  </a:cubicBezTo>
                  <a:cubicBezTo>
                    <a:pt x="3040" y="547"/>
                    <a:pt x="2985" y="364"/>
                    <a:pt x="2930" y="176"/>
                  </a:cubicBezTo>
                  <a:cubicBezTo>
                    <a:pt x="2895" y="60"/>
                    <a:pt x="2795" y="1"/>
                    <a:pt x="2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74"/>
            <p:cNvSpPr/>
            <p:nvPr/>
          </p:nvSpPr>
          <p:spPr>
            <a:xfrm>
              <a:off x="8802073" y="3578205"/>
              <a:ext cx="116352" cy="96908"/>
            </a:xfrm>
            <a:custGeom>
              <a:avLst/>
              <a:gdLst/>
              <a:ahLst/>
              <a:cxnLst/>
              <a:rect l="l" t="t" r="r" b="b"/>
              <a:pathLst>
                <a:path w="3704" h="3085" extrusionOk="0">
                  <a:moveTo>
                    <a:pt x="1570" y="0"/>
                  </a:moveTo>
                  <a:cubicBezTo>
                    <a:pt x="1441" y="0"/>
                    <a:pt x="1312" y="99"/>
                    <a:pt x="1312" y="244"/>
                  </a:cubicBezTo>
                  <a:cubicBezTo>
                    <a:pt x="1317" y="280"/>
                    <a:pt x="1317" y="312"/>
                    <a:pt x="1317" y="345"/>
                  </a:cubicBezTo>
                  <a:cubicBezTo>
                    <a:pt x="1285" y="312"/>
                    <a:pt x="1252" y="276"/>
                    <a:pt x="1220" y="239"/>
                  </a:cubicBezTo>
                  <a:cubicBezTo>
                    <a:pt x="1172" y="190"/>
                    <a:pt x="1115" y="169"/>
                    <a:pt x="1058" y="169"/>
                  </a:cubicBezTo>
                  <a:cubicBezTo>
                    <a:pt x="888" y="169"/>
                    <a:pt x="725" y="358"/>
                    <a:pt x="835" y="538"/>
                  </a:cubicBezTo>
                  <a:cubicBezTo>
                    <a:pt x="908" y="652"/>
                    <a:pt x="977" y="767"/>
                    <a:pt x="1046" y="881"/>
                  </a:cubicBezTo>
                  <a:cubicBezTo>
                    <a:pt x="968" y="853"/>
                    <a:pt x="890" y="830"/>
                    <a:pt x="807" y="817"/>
                  </a:cubicBezTo>
                  <a:cubicBezTo>
                    <a:pt x="790" y="814"/>
                    <a:pt x="773" y="812"/>
                    <a:pt x="757" y="812"/>
                  </a:cubicBezTo>
                  <a:cubicBezTo>
                    <a:pt x="517" y="812"/>
                    <a:pt x="349" y="1164"/>
                    <a:pt x="610" y="1281"/>
                  </a:cubicBezTo>
                  <a:cubicBezTo>
                    <a:pt x="680" y="1312"/>
                    <a:pt x="743" y="1340"/>
                    <a:pt x="812" y="1372"/>
                  </a:cubicBezTo>
                  <a:cubicBezTo>
                    <a:pt x="569" y="1404"/>
                    <a:pt x="339" y="1468"/>
                    <a:pt x="147" y="1651"/>
                  </a:cubicBezTo>
                  <a:cubicBezTo>
                    <a:pt x="0" y="1785"/>
                    <a:pt x="100" y="2079"/>
                    <a:pt x="304" y="2079"/>
                  </a:cubicBezTo>
                  <a:cubicBezTo>
                    <a:pt x="310" y="2079"/>
                    <a:pt x="316" y="2079"/>
                    <a:pt x="322" y="2078"/>
                  </a:cubicBezTo>
                  <a:cubicBezTo>
                    <a:pt x="500" y="2060"/>
                    <a:pt x="670" y="2041"/>
                    <a:pt x="845" y="2023"/>
                  </a:cubicBezTo>
                  <a:lnTo>
                    <a:pt x="845" y="2023"/>
                  </a:lnTo>
                  <a:cubicBezTo>
                    <a:pt x="702" y="2138"/>
                    <a:pt x="560" y="2252"/>
                    <a:pt x="422" y="2371"/>
                  </a:cubicBezTo>
                  <a:cubicBezTo>
                    <a:pt x="249" y="2517"/>
                    <a:pt x="413" y="2730"/>
                    <a:pt x="594" y="2730"/>
                  </a:cubicBezTo>
                  <a:cubicBezTo>
                    <a:pt x="624" y="2730"/>
                    <a:pt x="655" y="2724"/>
                    <a:pt x="684" y="2711"/>
                  </a:cubicBezTo>
                  <a:cubicBezTo>
                    <a:pt x="995" y="2574"/>
                    <a:pt x="1275" y="2362"/>
                    <a:pt x="1509" y="2110"/>
                  </a:cubicBezTo>
                  <a:cubicBezTo>
                    <a:pt x="1533" y="2386"/>
                    <a:pt x="1573" y="2661"/>
                    <a:pt x="1615" y="2936"/>
                  </a:cubicBezTo>
                  <a:cubicBezTo>
                    <a:pt x="1630" y="3040"/>
                    <a:pt x="1701" y="3084"/>
                    <a:pt x="1779" y="3084"/>
                  </a:cubicBezTo>
                  <a:cubicBezTo>
                    <a:pt x="1885" y="3084"/>
                    <a:pt x="2006" y="3002"/>
                    <a:pt x="2022" y="2881"/>
                  </a:cubicBezTo>
                  <a:cubicBezTo>
                    <a:pt x="2041" y="2693"/>
                    <a:pt x="2060" y="2509"/>
                    <a:pt x="2069" y="2331"/>
                  </a:cubicBezTo>
                  <a:cubicBezTo>
                    <a:pt x="2193" y="2468"/>
                    <a:pt x="2321" y="2606"/>
                    <a:pt x="2449" y="2743"/>
                  </a:cubicBezTo>
                  <a:cubicBezTo>
                    <a:pt x="2491" y="2789"/>
                    <a:pt x="2543" y="2808"/>
                    <a:pt x="2595" y="2808"/>
                  </a:cubicBezTo>
                  <a:cubicBezTo>
                    <a:pt x="2753" y="2808"/>
                    <a:pt x="2912" y="2631"/>
                    <a:pt x="2798" y="2473"/>
                  </a:cubicBezTo>
                  <a:cubicBezTo>
                    <a:pt x="2720" y="2358"/>
                    <a:pt x="2642" y="2248"/>
                    <a:pt x="2564" y="2134"/>
                  </a:cubicBezTo>
                  <a:lnTo>
                    <a:pt x="2564" y="2134"/>
                  </a:lnTo>
                  <a:cubicBezTo>
                    <a:pt x="2738" y="2138"/>
                    <a:pt x="2913" y="2147"/>
                    <a:pt x="3082" y="2165"/>
                  </a:cubicBezTo>
                  <a:cubicBezTo>
                    <a:pt x="3092" y="2167"/>
                    <a:pt x="3101" y="2167"/>
                    <a:pt x="3109" y="2167"/>
                  </a:cubicBezTo>
                  <a:cubicBezTo>
                    <a:pt x="3362" y="2167"/>
                    <a:pt x="3423" y="1740"/>
                    <a:pt x="3183" y="1670"/>
                  </a:cubicBezTo>
                  <a:cubicBezTo>
                    <a:pt x="3288" y="1620"/>
                    <a:pt x="3394" y="1573"/>
                    <a:pt x="3495" y="1518"/>
                  </a:cubicBezTo>
                  <a:cubicBezTo>
                    <a:pt x="3703" y="1416"/>
                    <a:pt x="3624" y="1049"/>
                    <a:pt x="3391" y="1049"/>
                  </a:cubicBezTo>
                  <a:cubicBezTo>
                    <a:pt x="3383" y="1049"/>
                    <a:pt x="3375" y="1050"/>
                    <a:pt x="3366" y="1051"/>
                  </a:cubicBezTo>
                  <a:cubicBezTo>
                    <a:pt x="3311" y="1060"/>
                    <a:pt x="3261" y="1065"/>
                    <a:pt x="3205" y="1074"/>
                  </a:cubicBezTo>
                  <a:cubicBezTo>
                    <a:pt x="3233" y="1051"/>
                    <a:pt x="3261" y="1033"/>
                    <a:pt x="3288" y="1010"/>
                  </a:cubicBezTo>
                  <a:cubicBezTo>
                    <a:pt x="3431" y="895"/>
                    <a:pt x="3349" y="642"/>
                    <a:pt x="3183" y="606"/>
                  </a:cubicBezTo>
                  <a:cubicBezTo>
                    <a:pt x="3137" y="595"/>
                    <a:pt x="3091" y="590"/>
                    <a:pt x="3045" y="590"/>
                  </a:cubicBezTo>
                  <a:cubicBezTo>
                    <a:pt x="2935" y="590"/>
                    <a:pt x="2830" y="619"/>
                    <a:pt x="2729" y="661"/>
                  </a:cubicBezTo>
                  <a:cubicBezTo>
                    <a:pt x="2816" y="578"/>
                    <a:pt x="2908" y="496"/>
                    <a:pt x="3004" y="422"/>
                  </a:cubicBezTo>
                  <a:cubicBezTo>
                    <a:pt x="3116" y="311"/>
                    <a:pt x="3021" y="119"/>
                    <a:pt x="2876" y="119"/>
                  </a:cubicBezTo>
                  <a:cubicBezTo>
                    <a:pt x="2848" y="119"/>
                    <a:pt x="2819" y="126"/>
                    <a:pt x="2788" y="142"/>
                  </a:cubicBezTo>
                  <a:cubicBezTo>
                    <a:pt x="2545" y="276"/>
                    <a:pt x="2321" y="432"/>
                    <a:pt x="2119" y="615"/>
                  </a:cubicBezTo>
                  <a:cubicBezTo>
                    <a:pt x="2022" y="418"/>
                    <a:pt x="1899" y="235"/>
                    <a:pt x="1738" y="70"/>
                  </a:cubicBezTo>
                  <a:cubicBezTo>
                    <a:pt x="1691" y="22"/>
                    <a:pt x="1630" y="0"/>
                    <a:pt x="15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74"/>
            <p:cNvSpPr/>
            <p:nvPr/>
          </p:nvSpPr>
          <p:spPr>
            <a:xfrm>
              <a:off x="8465821" y="3499200"/>
              <a:ext cx="264085" cy="266441"/>
            </a:xfrm>
            <a:custGeom>
              <a:avLst/>
              <a:gdLst/>
              <a:ahLst/>
              <a:cxnLst/>
              <a:rect l="l" t="t" r="r" b="b"/>
              <a:pathLst>
                <a:path w="8407" h="8482" extrusionOk="0">
                  <a:moveTo>
                    <a:pt x="4217" y="0"/>
                  </a:moveTo>
                  <a:cubicBezTo>
                    <a:pt x="4150" y="0"/>
                    <a:pt x="4084" y="23"/>
                    <a:pt x="4041" y="71"/>
                  </a:cubicBezTo>
                  <a:cubicBezTo>
                    <a:pt x="3784" y="346"/>
                    <a:pt x="3652" y="686"/>
                    <a:pt x="3601" y="1048"/>
                  </a:cubicBezTo>
                  <a:cubicBezTo>
                    <a:pt x="3477" y="741"/>
                    <a:pt x="3343" y="439"/>
                    <a:pt x="3197" y="140"/>
                  </a:cubicBezTo>
                  <a:cubicBezTo>
                    <a:pt x="3160" y="70"/>
                    <a:pt x="3067" y="21"/>
                    <a:pt x="2982" y="21"/>
                  </a:cubicBezTo>
                  <a:cubicBezTo>
                    <a:pt x="2961" y="21"/>
                    <a:pt x="2941" y="24"/>
                    <a:pt x="2922" y="30"/>
                  </a:cubicBezTo>
                  <a:cubicBezTo>
                    <a:pt x="2376" y="227"/>
                    <a:pt x="2674" y="873"/>
                    <a:pt x="2812" y="1250"/>
                  </a:cubicBezTo>
                  <a:cubicBezTo>
                    <a:pt x="2835" y="1319"/>
                    <a:pt x="2862" y="1387"/>
                    <a:pt x="2886" y="1457"/>
                  </a:cubicBezTo>
                  <a:cubicBezTo>
                    <a:pt x="2689" y="1296"/>
                    <a:pt x="2468" y="1149"/>
                    <a:pt x="2238" y="1025"/>
                  </a:cubicBezTo>
                  <a:cubicBezTo>
                    <a:pt x="2201" y="1004"/>
                    <a:pt x="2164" y="995"/>
                    <a:pt x="2130" y="995"/>
                  </a:cubicBezTo>
                  <a:cubicBezTo>
                    <a:pt x="1984" y="995"/>
                    <a:pt x="1883" y="1161"/>
                    <a:pt x="1950" y="1309"/>
                  </a:cubicBezTo>
                  <a:cubicBezTo>
                    <a:pt x="2120" y="1686"/>
                    <a:pt x="2335" y="2039"/>
                    <a:pt x="2592" y="2355"/>
                  </a:cubicBezTo>
                  <a:cubicBezTo>
                    <a:pt x="2386" y="2291"/>
                    <a:pt x="2179" y="2232"/>
                    <a:pt x="1968" y="2177"/>
                  </a:cubicBezTo>
                  <a:cubicBezTo>
                    <a:pt x="1774" y="2124"/>
                    <a:pt x="1482" y="2013"/>
                    <a:pt x="1230" y="2013"/>
                  </a:cubicBezTo>
                  <a:cubicBezTo>
                    <a:pt x="1041" y="2013"/>
                    <a:pt x="875" y="2076"/>
                    <a:pt x="790" y="2272"/>
                  </a:cubicBezTo>
                  <a:cubicBezTo>
                    <a:pt x="643" y="2607"/>
                    <a:pt x="932" y="2888"/>
                    <a:pt x="1212" y="3085"/>
                  </a:cubicBezTo>
                  <a:cubicBezTo>
                    <a:pt x="932" y="3093"/>
                    <a:pt x="647" y="3116"/>
                    <a:pt x="363" y="3157"/>
                  </a:cubicBezTo>
                  <a:cubicBezTo>
                    <a:pt x="175" y="3185"/>
                    <a:pt x="143" y="3493"/>
                    <a:pt x="312" y="3570"/>
                  </a:cubicBezTo>
                  <a:cubicBezTo>
                    <a:pt x="570" y="3690"/>
                    <a:pt x="822" y="3790"/>
                    <a:pt x="1083" y="3878"/>
                  </a:cubicBezTo>
                  <a:cubicBezTo>
                    <a:pt x="689" y="3951"/>
                    <a:pt x="335" y="4107"/>
                    <a:pt x="79" y="4501"/>
                  </a:cubicBezTo>
                  <a:cubicBezTo>
                    <a:pt x="1" y="4625"/>
                    <a:pt x="69" y="4846"/>
                    <a:pt x="230" y="4869"/>
                  </a:cubicBezTo>
                  <a:cubicBezTo>
                    <a:pt x="723" y="4937"/>
                    <a:pt x="1217" y="4974"/>
                    <a:pt x="1710" y="4974"/>
                  </a:cubicBezTo>
                  <a:cubicBezTo>
                    <a:pt x="1744" y="4974"/>
                    <a:pt x="1778" y="4974"/>
                    <a:pt x="1812" y="4973"/>
                  </a:cubicBezTo>
                  <a:lnTo>
                    <a:pt x="1812" y="4973"/>
                  </a:lnTo>
                  <a:cubicBezTo>
                    <a:pt x="1303" y="5153"/>
                    <a:pt x="808" y="5350"/>
                    <a:pt x="473" y="5832"/>
                  </a:cubicBezTo>
                  <a:cubicBezTo>
                    <a:pt x="395" y="5936"/>
                    <a:pt x="450" y="6111"/>
                    <a:pt x="560" y="6171"/>
                  </a:cubicBezTo>
                  <a:cubicBezTo>
                    <a:pt x="732" y="6267"/>
                    <a:pt x="912" y="6307"/>
                    <a:pt x="1092" y="6307"/>
                  </a:cubicBezTo>
                  <a:cubicBezTo>
                    <a:pt x="1170" y="6307"/>
                    <a:pt x="1248" y="6299"/>
                    <a:pt x="1326" y="6285"/>
                  </a:cubicBezTo>
                  <a:lnTo>
                    <a:pt x="1326" y="6285"/>
                  </a:lnTo>
                  <a:cubicBezTo>
                    <a:pt x="1230" y="6395"/>
                    <a:pt x="1133" y="6501"/>
                    <a:pt x="1046" y="6615"/>
                  </a:cubicBezTo>
                  <a:cubicBezTo>
                    <a:pt x="909" y="6795"/>
                    <a:pt x="845" y="7015"/>
                    <a:pt x="983" y="7216"/>
                  </a:cubicBezTo>
                  <a:cubicBezTo>
                    <a:pt x="1084" y="7362"/>
                    <a:pt x="1262" y="7444"/>
                    <a:pt x="1439" y="7444"/>
                  </a:cubicBezTo>
                  <a:cubicBezTo>
                    <a:pt x="1478" y="7444"/>
                    <a:pt x="1517" y="7440"/>
                    <a:pt x="1555" y="7432"/>
                  </a:cubicBezTo>
                  <a:cubicBezTo>
                    <a:pt x="1817" y="7373"/>
                    <a:pt x="2001" y="7147"/>
                    <a:pt x="2175" y="6964"/>
                  </a:cubicBezTo>
                  <a:cubicBezTo>
                    <a:pt x="2331" y="6799"/>
                    <a:pt x="2486" y="6634"/>
                    <a:pt x="2638" y="6469"/>
                  </a:cubicBezTo>
                  <a:lnTo>
                    <a:pt x="2638" y="6469"/>
                  </a:lnTo>
                  <a:cubicBezTo>
                    <a:pt x="2619" y="6565"/>
                    <a:pt x="2601" y="6662"/>
                    <a:pt x="2583" y="6757"/>
                  </a:cubicBezTo>
                  <a:cubicBezTo>
                    <a:pt x="2528" y="7125"/>
                    <a:pt x="2441" y="7693"/>
                    <a:pt x="2789" y="7955"/>
                  </a:cubicBezTo>
                  <a:cubicBezTo>
                    <a:pt x="2881" y="8021"/>
                    <a:pt x="2972" y="8050"/>
                    <a:pt x="3059" y="8050"/>
                  </a:cubicBezTo>
                  <a:cubicBezTo>
                    <a:pt x="3318" y="8050"/>
                    <a:pt x="3538" y="7797"/>
                    <a:pt x="3637" y="7546"/>
                  </a:cubicBezTo>
                  <a:cubicBezTo>
                    <a:pt x="3637" y="7542"/>
                    <a:pt x="3642" y="7538"/>
                    <a:pt x="3642" y="7532"/>
                  </a:cubicBezTo>
                  <a:cubicBezTo>
                    <a:pt x="3711" y="7817"/>
                    <a:pt x="3807" y="8097"/>
                    <a:pt x="3921" y="8372"/>
                  </a:cubicBezTo>
                  <a:cubicBezTo>
                    <a:pt x="3953" y="8450"/>
                    <a:pt x="4013" y="8481"/>
                    <a:pt x="4078" y="8481"/>
                  </a:cubicBezTo>
                  <a:cubicBezTo>
                    <a:pt x="4174" y="8481"/>
                    <a:pt x="4279" y="8412"/>
                    <a:pt x="4312" y="8321"/>
                  </a:cubicBezTo>
                  <a:cubicBezTo>
                    <a:pt x="4444" y="7978"/>
                    <a:pt x="4532" y="7620"/>
                    <a:pt x="4577" y="7257"/>
                  </a:cubicBezTo>
                  <a:cubicBezTo>
                    <a:pt x="4596" y="7303"/>
                    <a:pt x="4615" y="7349"/>
                    <a:pt x="4637" y="7395"/>
                  </a:cubicBezTo>
                  <a:cubicBezTo>
                    <a:pt x="4793" y="7740"/>
                    <a:pt x="4991" y="8238"/>
                    <a:pt x="5418" y="8238"/>
                  </a:cubicBezTo>
                  <a:cubicBezTo>
                    <a:pt x="5457" y="8238"/>
                    <a:pt x="5498" y="8234"/>
                    <a:pt x="5540" y="8226"/>
                  </a:cubicBezTo>
                  <a:cubicBezTo>
                    <a:pt x="5655" y="8198"/>
                    <a:pt x="5705" y="8074"/>
                    <a:pt x="5682" y="7968"/>
                  </a:cubicBezTo>
                  <a:cubicBezTo>
                    <a:pt x="5605" y="7587"/>
                    <a:pt x="5513" y="7202"/>
                    <a:pt x="5407" y="6827"/>
                  </a:cubicBezTo>
                  <a:lnTo>
                    <a:pt x="5407" y="6827"/>
                  </a:lnTo>
                  <a:cubicBezTo>
                    <a:pt x="5587" y="7106"/>
                    <a:pt x="5760" y="7386"/>
                    <a:pt x="5935" y="7665"/>
                  </a:cubicBezTo>
                  <a:cubicBezTo>
                    <a:pt x="5980" y="7737"/>
                    <a:pt x="6043" y="7767"/>
                    <a:pt x="6105" y="7767"/>
                  </a:cubicBezTo>
                  <a:cubicBezTo>
                    <a:pt x="6240" y="7767"/>
                    <a:pt x="6370" y="7623"/>
                    <a:pt x="6288" y="7460"/>
                  </a:cubicBezTo>
                  <a:cubicBezTo>
                    <a:pt x="6012" y="6899"/>
                    <a:pt x="5737" y="6336"/>
                    <a:pt x="5458" y="5771"/>
                  </a:cubicBezTo>
                  <a:lnTo>
                    <a:pt x="5458" y="5771"/>
                  </a:lnTo>
                  <a:cubicBezTo>
                    <a:pt x="5815" y="6101"/>
                    <a:pt x="6173" y="6437"/>
                    <a:pt x="6513" y="6780"/>
                  </a:cubicBezTo>
                  <a:cubicBezTo>
                    <a:pt x="6554" y="6823"/>
                    <a:pt x="6602" y="6841"/>
                    <a:pt x="6648" y="6841"/>
                  </a:cubicBezTo>
                  <a:cubicBezTo>
                    <a:pt x="6783" y="6841"/>
                    <a:pt x="6907" y="6689"/>
                    <a:pt x="6825" y="6542"/>
                  </a:cubicBezTo>
                  <a:cubicBezTo>
                    <a:pt x="6692" y="6299"/>
                    <a:pt x="6550" y="6065"/>
                    <a:pt x="6398" y="5836"/>
                  </a:cubicBezTo>
                  <a:lnTo>
                    <a:pt x="6398" y="5836"/>
                  </a:lnTo>
                  <a:cubicBezTo>
                    <a:pt x="6783" y="6024"/>
                    <a:pt x="7196" y="6166"/>
                    <a:pt x="7641" y="6207"/>
                  </a:cubicBezTo>
                  <a:cubicBezTo>
                    <a:pt x="7650" y="6208"/>
                    <a:pt x="7659" y="6209"/>
                    <a:pt x="7668" y="6209"/>
                  </a:cubicBezTo>
                  <a:cubicBezTo>
                    <a:pt x="7854" y="6209"/>
                    <a:pt x="7927" y="5976"/>
                    <a:pt x="7856" y="5832"/>
                  </a:cubicBezTo>
                  <a:cubicBezTo>
                    <a:pt x="7549" y="5180"/>
                    <a:pt x="6889" y="4918"/>
                    <a:pt x="6325" y="4547"/>
                  </a:cubicBezTo>
                  <a:lnTo>
                    <a:pt x="6325" y="4547"/>
                  </a:lnTo>
                  <a:cubicBezTo>
                    <a:pt x="6489" y="4554"/>
                    <a:pt x="6652" y="4558"/>
                    <a:pt x="6815" y="4558"/>
                  </a:cubicBezTo>
                  <a:cubicBezTo>
                    <a:pt x="7205" y="4558"/>
                    <a:pt x="7594" y="4537"/>
                    <a:pt x="7985" y="4492"/>
                  </a:cubicBezTo>
                  <a:cubicBezTo>
                    <a:pt x="8154" y="4474"/>
                    <a:pt x="8260" y="4346"/>
                    <a:pt x="8228" y="4171"/>
                  </a:cubicBezTo>
                  <a:cubicBezTo>
                    <a:pt x="8145" y="3777"/>
                    <a:pt x="7705" y="3731"/>
                    <a:pt x="7371" y="3726"/>
                  </a:cubicBezTo>
                  <a:cubicBezTo>
                    <a:pt x="7219" y="3726"/>
                    <a:pt x="7064" y="3722"/>
                    <a:pt x="6912" y="3717"/>
                  </a:cubicBezTo>
                  <a:cubicBezTo>
                    <a:pt x="7356" y="3506"/>
                    <a:pt x="7797" y="3277"/>
                    <a:pt x="8228" y="3034"/>
                  </a:cubicBezTo>
                  <a:cubicBezTo>
                    <a:pt x="8406" y="2933"/>
                    <a:pt x="8384" y="2617"/>
                    <a:pt x="8169" y="2571"/>
                  </a:cubicBezTo>
                  <a:cubicBezTo>
                    <a:pt x="7962" y="2534"/>
                    <a:pt x="7760" y="2511"/>
                    <a:pt x="7553" y="2502"/>
                  </a:cubicBezTo>
                  <a:cubicBezTo>
                    <a:pt x="7627" y="2433"/>
                    <a:pt x="7691" y="2350"/>
                    <a:pt x="7737" y="2249"/>
                  </a:cubicBezTo>
                  <a:cubicBezTo>
                    <a:pt x="7811" y="2103"/>
                    <a:pt x="7724" y="1933"/>
                    <a:pt x="7553" y="1924"/>
                  </a:cubicBezTo>
                  <a:cubicBezTo>
                    <a:pt x="7477" y="1922"/>
                    <a:pt x="7401" y="1920"/>
                    <a:pt x="7325" y="1920"/>
                  </a:cubicBezTo>
                  <a:cubicBezTo>
                    <a:pt x="6917" y="1920"/>
                    <a:pt x="6512" y="1962"/>
                    <a:pt x="6118" y="2048"/>
                  </a:cubicBezTo>
                  <a:cubicBezTo>
                    <a:pt x="6467" y="1584"/>
                    <a:pt x="6747" y="1071"/>
                    <a:pt x="6967" y="521"/>
                  </a:cubicBezTo>
                  <a:cubicBezTo>
                    <a:pt x="7023" y="383"/>
                    <a:pt x="6896" y="289"/>
                    <a:pt x="6774" y="289"/>
                  </a:cubicBezTo>
                  <a:cubicBezTo>
                    <a:pt x="6746" y="289"/>
                    <a:pt x="6717" y="294"/>
                    <a:pt x="6692" y="305"/>
                  </a:cubicBezTo>
                  <a:cubicBezTo>
                    <a:pt x="6187" y="549"/>
                    <a:pt x="5747" y="896"/>
                    <a:pt x="5390" y="1319"/>
                  </a:cubicBezTo>
                  <a:cubicBezTo>
                    <a:pt x="5449" y="1066"/>
                    <a:pt x="5504" y="810"/>
                    <a:pt x="5559" y="557"/>
                  </a:cubicBezTo>
                  <a:cubicBezTo>
                    <a:pt x="5588" y="415"/>
                    <a:pt x="5461" y="268"/>
                    <a:pt x="5330" y="268"/>
                  </a:cubicBezTo>
                  <a:cubicBezTo>
                    <a:pt x="5280" y="268"/>
                    <a:pt x="5229" y="289"/>
                    <a:pt x="5187" y="342"/>
                  </a:cubicBezTo>
                  <a:cubicBezTo>
                    <a:pt x="4935" y="649"/>
                    <a:pt x="4729" y="970"/>
                    <a:pt x="4560" y="1324"/>
                  </a:cubicBezTo>
                  <a:cubicBezTo>
                    <a:pt x="4545" y="943"/>
                    <a:pt x="4513" y="562"/>
                    <a:pt x="4458" y="181"/>
                  </a:cubicBezTo>
                  <a:cubicBezTo>
                    <a:pt x="4441" y="64"/>
                    <a:pt x="4327" y="0"/>
                    <a:pt x="4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74"/>
            <p:cNvSpPr/>
            <p:nvPr/>
          </p:nvSpPr>
          <p:spPr>
            <a:xfrm>
              <a:off x="8509958" y="3543305"/>
              <a:ext cx="174057" cy="168465"/>
            </a:xfrm>
            <a:custGeom>
              <a:avLst/>
              <a:gdLst/>
              <a:ahLst/>
              <a:cxnLst/>
              <a:rect l="l" t="t" r="r" b="b"/>
              <a:pathLst>
                <a:path w="5541" h="5363" extrusionOk="0">
                  <a:moveTo>
                    <a:pt x="4267" y="1"/>
                  </a:moveTo>
                  <a:cubicBezTo>
                    <a:pt x="4224" y="1"/>
                    <a:pt x="4177" y="16"/>
                    <a:pt x="4131" y="53"/>
                  </a:cubicBezTo>
                  <a:cubicBezTo>
                    <a:pt x="3714" y="373"/>
                    <a:pt x="3352" y="754"/>
                    <a:pt x="3062" y="1181"/>
                  </a:cubicBezTo>
                  <a:cubicBezTo>
                    <a:pt x="3090" y="873"/>
                    <a:pt x="3122" y="566"/>
                    <a:pt x="3149" y="259"/>
                  </a:cubicBezTo>
                  <a:cubicBezTo>
                    <a:pt x="3163" y="100"/>
                    <a:pt x="3017" y="1"/>
                    <a:pt x="2878" y="1"/>
                  </a:cubicBezTo>
                  <a:cubicBezTo>
                    <a:pt x="2792" y="1"/>
                    <a:pt x="2709" y="39"/>
                    <a:pt x="2668" y="125"/>
                  </a:cubicBezTo>
                  <a:cubicBezTo>
                    <a:pt x="2526" y="419"/>
                    <a:pt x="2421" y="722"/>
                    <a:pt x="2351" y="1033"/>
                  </a:cubicBezTo>
                  <a:cubicBezTo>
                    <a:pt x="2237" y="864"/>
                    <a:pt x="2113" y="699"/>
                    <a:pt x="1980" y="542"/>
                  </a:cubicBezTo>
                  <a:cubicBezTo>
                    <a:pt x="1930" y="485"/>
                    <a:pt x="1870" y="461"/>
                    <a:pt x="1810" y="461"/>
                  </a:cubicBezTo>
                  <a:cubicBezTo>
                    <a:pt x="1654" y="461"/>
                    <a:pt x="1502" y="623"/>
                    <a:pt x="1544" y="796"/>
                  </a:cubicBezTo>
                  <a:cubicBezTo>
                    <a:pt x="1614" y="1075"/>
                    <a:pt x="1718" y="1340"/>
                    <a:pt x="1852" y="1588"/>
                  </a:cubicBezTo>
                  <a:cubicBezTo>
                    <a:pt x="1476" y="1465"/>
                    <a:pt x="1095" y="1373"/>
                    <a:pt x="700" y="1323"/>
                  </a:cubicBezTo>
                  <a:cubicBezTo>
                    <a:pt x="684" y="1321"/>
                    <a:pt x="668" y="1319"/>
                    <a:pt x="653" y="1319"/>
                  </a:cubicBezTo>
                  <a:cubicBezTo>
                    <a:pt x="363" y="1319"/>
                    <a:pt x="254" y="1718"/>
                    <a:pt x="563" y="1823"/>
                  </a:cubicBezTo>
                  <a:lnTo>
                    <a:pt x="1430" y="2111"/>
                  </a:lnTo>
                  <a:cubicBezTo>
                    <a:pt x="1030" y="2208"/>
                    <a:pt x="636" y="2327"/>
                    <a:pt x="247" y="2469"/>
                  </a:cubicBezTo>
                  <a:cubicBezTo>
                    <a:pt x="0" y="2563"/>
                    <a:pt x="3" y="2979"/>
                    <a:pt x="296" y="2979"/>
                  </a:cubicBezTo>
                  <a:cubicBezTo>
                    <a:pt x="302" y="2979"/>
                    <a:pt x="308" y="2979"/>
                    <a:pt x="315" y="2978"/>
                  </a:cubicBezTo>
                  <a:cubicBezTo>
                    <a:pt x="664" y="2964"/>
                    <a:pt x="1003" y="2919"/>
                    <a:pt x="1343" y="2854"/>
                  </a:cubicBezTo>
                  <a:lnTo>
                    <a:pt x="1343" y="2854"/>
                  </a:lnTo>
                  <a:cubicBezTo>
                    <a:pt x="1219" y="2951"/>
                    <a:pt x="1091" y="3052"/>
                    <a:pt x="967" y="3152"/>
                  </a:cubicBezTo>
                  <a:cubicBezTo>
                    <a:pt x="770" y="3315"/>
                    <a:pt x="954" y="3591"/>
                    <a:pt x="1166" y="3591"/>
                  </a:cubicBezTo>
                  <a:cubicBezTo>
                    <a:pt x="1205" y="3591"/>
                    <a:pt x="1245" y="3582"/>
                    <a:pt x="1284" y="3560"/>
                  </a:cubicBezTo>
                  <a:cubicBezTo>
                    <a:pt x="1375" y="3510"/>
                    <a:pt x="1466" y="3455"/>
                    <a:pt x="1559" y="3400"/>
                  </a:cubicBezTo>
                  <a:lnTo>
                    <a:pt x="1559" y="3400"/>
                  </a:lnTo>
                  <a:cubicBezTo>
                    <a:pt x="1356" y="3749"/>
                    <a:pt x="1174" y="4111"/>
                    <a:pt x="1017" y="4487"/>
                  </a:cubicBezTo>
                  <a:cubicBezTo>
                    <a:pt x="948" y="4650"/>
                    <a:pt x="1118" y="4817"/>
                    <a:pt x="1279" y="4817"/>
                  </a:cubicBezTo>
                  <a:cubicBezTo>
                    <a:pt x="1321" y="4817"/>
                    <a:pt x="1362" y="4806"/>
                    <a:pt x="1398" y="4780"/>
                  </a:cubicBezTo>
                  <a:cubicBezTo>
                    <a:pt x="1669" y="4583"/>
                    <a:pt x="1911" y="4358"/>
                    <a:pt x="2118" y="4106"/>
                  </a:cubicBezTo>
                  <a:lnTo>
                    <a:pt x="2118" y="4106"/>
                  </a:lnTo>
                  <a:cubicBezTo>
                    <a:pt x="2054" y="4496"/>
                    <a:pt x="1911" y="4955"/>
                    <a:pt x="2200" y="5285"/>
                  </a:cubicBezTo>
                  <a:cubicBezTo>
                    <a:pt x="2247" y="5339"/>
                    <a:pt x="2306" y="5362"/>
                    <a:pt x="2366" y="5362"/>
                  </a:cubicBezTo>
                  <a:cubicBezTo>
                    <a:pt x="2478" y="5362"/>
                    <a:pt x="2592" y="5281"/>
                    <a:pt x="2632" y="5171"/>
                  </a:cubicBezTo>
                  <a:cubicBezTo>
                    <a:pt x="2723" y="4904"/>
                    <a:pt x="2801" y="4634"/>
                    <a:pt x="2861" y="4358"/>
                  </a:cubicBezTo>
                  <a:cubicBezTo>
                    <a:pt x="2925" y="4602"/>
                    <a:pt x="2994" y="4845"/>
                    <a:pt x="3072" y="5083"/>
                  </a:cubicBezTo>
                  <a:cubicBezTo>
                    <a:pt x="3112" y="5205"/>
                    <a:pt x="3227" y="5265"/>
                    <a:pt x="3338" y="5265"/>
                  </a:cubicBezTo>
                  <a:cubicBezTo>
                    <a:pt x="3468" y="5265"/>
                    <a:pt x="3593" y="5181"/>
                    <a:pt x="3581" y="5014"/>
                  </a:cubicBezTo>
                  <a:cubicBezTo>
                    <a:pt x="3544" y="4528"/>
                    <a:pt x="3447" y="4051"/>
                    <a:pt x="3292" y="3592"/>
                  </a:cubicBezTo>
                  <a:lnTo>
                    <a:pt x="3292" y="3592"/>
                  </a:lnTo>
                  <a:cubicBezTo>
                    <a:pt x="3342" y="3630"/>
                    <a:pt x="3392" y="3670"/>
                    <a:pt x="3439" y="3712"/>
                  </a:cubicBezTo>
                  <a:cubicBezTo>
                    <a:pt x="3723" y="3941"/>
                    <a:pt x="4012" y="4180"/>
                    <a:pt x="4379" y="4248"/>
                  </a:cubicBezTo>
                  <a:cubicBezTo>
                    <a:pt x="4398" y="4252"/>
                    <a:pt x="4416" y="4254"/>
                    <a:pt x="4435" y="4254"/>
                  </a:cubicBezTo>
                  <a:cubicBezTo>
                    <a:pt x="4652" y="4254"/>
                    <a:pt x="4812" y="3994"/>
                    <a:pt x="4631" y="3817"/>
                  </a:cubicBezTo>
                  <a:cubicBezTo>
                    <a:pt x="4332" y="3528"/>
                    <a:pt x="3989" y="3300"/>
                    <a:pt x="3613" y="3139"/>
                  </a:cubicBezTo>
                  <a:cubicBezTo>
                    <a:pt x="4186" y="2987"/>
                    <a:pt x="4810" y="2978"/>
                    <a:pt x="5314" y="2625"/>
                  </a:cubicBezTo>
                  <a:cubicBezTo>
                    <a:pt x="5460" y="2519"/>
                    <a:pt x="5502" y="2272"/>
                    <a:pt x="5314" y="2176"/>
                  </a:cubicBezTo>
                  <a:cubicBezTo>
                    <a:pt x="5182" y="2110"/>
                    <a:pt x="5050" y="2085"/>
                    <a:pt x="4918" y="2085"/>
                  </a:cubicBezTo>
                  <a:cubicBezTo>
                    <a:pt x="4727" y="2085"/>
                    <a:pt x="4536" y="2137"/>
                    <a:pt x="4347" y="2193"/>
                  </a:cubicBezTo>
                  <a:cubicBezTo>
                    <a:pt x="4672" y="1969"/>
                    <a:pt x="5003" y="1744"/>
                    <a:pt x="5328" y="1520"/>
                  </a:cubicBezTo>
                  <a:cubicBezTo>
                    <a:pt x="5540" y="1374"/>
                    <a:pt x="5447" y="1036"/>
                    <a:pt x="5208" y="1036"/>
                  </a:cubicBezTo>
                  <a:cubicBezTo>
                    <a:pt x="5184" y="1036"/>
                    <a:pt x="5158" y="1040"/>
                    <a:pt x="5130" y="1048"/>
                  </a:cubicBezTo>
                  <a:cubicBezTo>
                    <a:pt x="4690" y="1167"/>
                    <a:pt x="4268" y="1332"/>
                    <a:pt x="3874" y="1543"/>
                  </a:cubicBezTo>
                  <a:cubicBezTo>
                    <a:pt x="4099" y="1175"/>
                    <a:pt x="4305" y="800"/>
                    <a:pt x="4484" y="405"/>
                  </a:cubicBezTo>
                  <a:cubicBezTo>
                    <a:pt x="4561" y="241"/>
                    <a:pt x="4436" y="1"/>
                    <a:pt x="42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74"/>
            <p:cNvSpPr/>
            <p:nvPr/>
          </p:nvSpPr>
          <p:spPr>
            <a:xfrm>
              <a:off x="8320753" y="3739199"/>
              <a:ext cx="188915" cy="286922"/>
            </a:xfrm>
            <a:custGeom>
              <a:avLst/>
              <a:gdLst/>
              <a:ahLst/>
              <a:cxnLst/>
              <a:rect l="l" t="t" r="r" b="b"/>
              <a:pathLst>
                <a:path w="6014" h="9134" extrusionOk="0">
                  <a:moveTo>
                    <a:pt x="3857" y="0"/>
                  </a:moveTo>
                  <a:cubicBezTo>
                    <a:pt x="3804" y="0"/>
                    <a:pt x="3749" y="17"/>
                    <a:pt x="3706" y="53"/>
                  </a:cubicBezTo>
                  <a:cubicBezTo>
                    <a:pt x="3284" y="397"/>
                    <a:pt x="3009" y="893"/>
                    <a:pt x="2926" y="1424"/>
                  </a:cubicBezTo>
                  <a:cubicBezTo>
                    <a:pt x="2853" y="1177"/>
                    <a:pt x="2766" y="929"/>
                    <a:pt x="2661" y="681"/>
                  </a:cubicBezTo>
                  <a:cubicBezTo>
                    <a:pt x="2622" y="589"/>
                    <a:pt x="2538" y="507"/>
                    <a:pt x="2436" y="507"/>
                  </a:cubicBezTo>
                  <a:cubicBezTo>
                    <a:pt x="2417" y="507"/>
                    <a:pt x="2396" y="510"/>
                    <a:pt x="2376" y="516"/>
                  </a:cubicBezTo>
                  <a:cubicBezTo>
                    <a:pt x="1757" y="728"/>
                    <a:pt x="1762" y="1392"/>
                    <a:pt x="1886" y="1924"/>
                  </a:cubicBezTo>
                  <a:cubicBezTo>
                    <a:pt x="1886" y="1928"/>
                    <a:pt x="1890" y="1934"/>
                    <a:pt x="1890" y="1938"/>
                  </a:cubicBezTo>
                  <a:cubicBezTo>
                    <a:pt x="1844" y="1892"/>
                    <a:pt x="1803" y="1841"/>
                    <a:pt x="1757" y="1796"/>
                  </a:cubicBezTo>
                  <a:cubicBezTo>
                    <a:pt x="1705" y="1742"/>
                    <a:pt x="1645" y="1719"/>
                    <a:pt x="1586" y="1719"/>
                  </a:cubicBezTo>
                  <a:cubicBezTo>
                    <a:pt x="1479" y="1719"/>
                    <a:pt x="1375" y="1796"/>
                    <a:pt x="1330" y="1906"/>
                  </a:cubicBezTo>
                  <a:cubicBezTo>
                    <a:pt x="1165" y="2332"/>
                    <a:pt x="1211" y="2796"/>
                    <a:pt x="1408" y="3185"/>
                  </a:cubicBezTo>
                  <a:cubicBezTo>
                    <a:pt x="1336" y="3185"/>
                    <a:pt x="1262" y="3185"/>
                    <a:pt x="1188" y="3190"/>
                  </a:cubicBezTo>
                  <a:cubicBezTo>
                    <a:pt x="785" y="3222"/>
                    <a:pt x="413" y="3479"/>
                    <a:pt x="505" y="3928"/>
                  </a:cubicBezTo>
                  <a:cubicBezTo>
                    <a:pt x="587" y="4313"/>
                    <a:pt x="858" y="4607"/>
                    <a:pt x="1202" y="4772"/>
                  </a:cubicBezTo>
                  <a:cubicBezTo>
                    <a:pt x="936" y="4896"/>
                    <a:pt x="680" y="5038"/>
                    <a:pt x="441" y="5208"/>
                  </a:cubicBezTo>
                  <a:cubicBezTo>
                    <a:pt x="281" y="5322"/>
                    <a:pt x="321" y="5602"/>
                    <a:pt x="541" y="5602"/>
                  </a:cubicBezTo>
                  <a:cubicBezTo>
                    <a:pt x="543" y="5602"/>
                    <a:pt x="545" y="5602"/>
                    <a:pt x="547" y="5602"/>
                  </a:cubicBezTo>
                  <a:cubicBezTo>
                    <a:pt x="730" y="5593"/>
                    <a:pt x="909" y="5575"/>
                    <a:pt x="1083" y="5538"/>
                  </a:cubicBezTo>
                  <a:lnTo>
                    <a:pt x="1083" y="5538"/>
                  </a:lnTo>
                  <a:cubicBezTo>
                    <a:pt x="1042" y="5579"/>
                    <a:pt x="1005" y="5621"/>
                    <a:pt x="964" y="5662"/>
                  </a:cubicBezTo>
                  <a:cubicBezTo>
                    <a:pt x="680" y="5983"/>
                    <a:pt x="1" y="6588"/>
                    <a:pt x="350" y="7061"/>
                  </a:cubicBezTo>
                  <a:cubicBezTo>
                    <a:pt x="449" y="7195"/>
                    <a:pt x="573" y="7247"/>
                    <a:pt x="704" y="7247"/>
                  </a:cubicBezTo>
                  <a:cubicBezTo>
                    <a:pt x="814" y="7247"/>
                    <a:pt x="929" y="7211"/>
                    <a:pt x="1037" y="7156"/>
                  </a:cubicBezTo>
                  <a:lnTo>
                    <a:pt x="1037" y="7156"/>
                  </a:lnTo>
                  <a:cubicBezTo>
                    <a:pt x="1005" y="7290"/>
                    <a:pt x="978" y="7427"/>
                    <a:pt x="968" y="7575"/>
                  </a:cubicBezTo>
                  <a:cubicBezTo>
                    <a:pt x="956" y="7688"/>
                    <a:pt x="1066" y="7768"/>
                    <a:pt x="1170" y="7768"/>
                  </a:cubicBezTo>
                  <a:cubicBezTo>
                    <a:pt x="1218" y="7768"/>
                    <a:pt x="1265" y="7751"/>
                    <a:pt x="1298" y="7712"/>
                  </a:cubicBezTo>
                  <a:cubicBezTo>
                    <a:pt x="1321" y="7689"/>
                    <a:pt x="1340" y="7666"/>
                    <a:pt x="1358" y="7643"/>
                  </a:cubicBezTo>
                  <a:lnTo>
                    <a:pt x="1358" y="7643"/>
                  </a:lnTo>
                  <a:cubicBezTo>
                    <a:pt x="1262" y="8028"/>
                    <a:pt x="1220" y="8455"/>
                    <a:pt x="1514" y="8688"/>
                  </a:cubicBezTo>
                  <a:cubicBezTo>
                    <a:pt x="1558" y="8724"/>
                    <a:pt x="1605" y="8741"/>
                    <a:pt x="1651" y="8741"/>
                  </a:cubicBezTo>
                  <a:cubicBezTo>
                    <a:pt x="1729" y="8741"/>
                    <a:pt x="1802" y="8691"/>
                    <a:pt x="1840" y="8601"/>
                  </a:cubicBezTo>
                  <a:cubicBezTo>
                    <a:pt x="2024" y="8152"/>
                    <a:pt x="2202" y="7702"/>
                    <a:pt x="2386" y="7253"/>
                  </a:cubicBezTo>
                  <a:lnTo>
                    <a:pt x="2386" y="7253"/>
                  </a:lnTo>
                  <a:cubicBezTo>
                    <a:pt x="2381" y="7317"/>
                    <a:pt x="2376" y="7382"/>
                    <a:pt x="2376" y="7446"/>
                  </a:cubicBezTo>
                  <a:cubicBezTo>
                    <a:pt x="2363" y="7831"/>
                    <a:pt x="2358" y="8235"/>
                    <a:pt x="2418" y="8615"/>
                  </a:cubicBezTo>
                  <a:cubicBezTo>
                    <a:pt x="2454" y="8845"/>
                    <a:pt x="2587" y="9120"/>
                    <a:pt x="2853" y="9133"/>
                  </a:cubicBezTo>
                  <a:cubicBezTo>
                    <a:pt x="2860" y="9133"/>
                    <a:pt x="2866" y="9134"/>
                    <a:pt x="2872" y="9134"/>
                  </a:cubicBezTo>
                  <a:cubicBezTo>
                    <a:pt x="3198" y="9134"/>
                    <a:pt x="3226" y="8643"/>
                    <a:pt x="3289" y="8400"/>
                  </a:cubicBezTo>
                  <a:cubicBezTo>
                    <a:pt x="3394" y="8009"/>
                    <a:pt x="3472" y="7615"/>
                    <a:pt x="3527" y="7217"/>
                  </a:cubicBezTo>
                  <a:cubicBezTo>
                    <a:pt x="3555" y="7010"/>
                    <a:pt x="3578" y="6804"/>
                    <a:pt x="3596" y="6597"/>
                  </a:cubicBezTo>
                  <a:cubicBezTo>
                    <a:pt x="3720" y="6951"/>
                    <a:pt x="3872" y="7290"/>
                    <a:pt x="4069" y="7611"/>
                  </a:cubicBezTo>
                  <a:cubicBezTo>
                    <a:pt x="4108" y="7673"/>
                    <a:pt x="4165" y="7701"/>
                    <a:pt x="4222" y="7701"/>
                  </a:cubicBezTo>
                  <a:cubicBezTo>
                    <a:pt x="4284" y="7701"/>
                    <a:pt x="4347" y="7668"/>
                    <a:pt x="4390" y="7611"/>
                  </a:cubicBezTo>
                  <a:cubicBezTo>
                    <a:pt x="4655" y="7266"/>
                    <a:pt x="4545" y="6809"/>
                    <a:pt x="4408" y="6413"/>
                  </a:cubicBezTo>
                  <a:lnTo>
                    <a:pt x="4408" y="6413"/>
                  </a:lnTo>
                  <a:cubicBezTo>
                    <a:pt x="4559" y="6555"/>
                    <a:pt x="4730" y="6663"/>
                    <a:pt x="4902" y="6663"/>
                  </a:cubicBezTo>
                  <a:cubicBezTo>
                    <a:pt x="4992" y="6663"/>
                    <a:pt x="5081" y="6634"/>
                    <a:pt x="5169" y="6565"/>
                  </a:cubicBezTo>
                  <a:cubicBezTo>
                    <a:pt x="5563" y="6254"/>
                    <a:pt x="5182" y="5511"/>
                    <a:pt x="5000" y="5175"/>
                  </a:cubicBezTo>
                  <a:cubicBezTo>
                    <a:pt x="4985" y="5158"/>
                    <a:pt x="4972" y="5139"/>
                    <a:pt x="4962" y="5116"/>
                  </a:cubicBezTo>
                  <a:lnTo>
                    <a:pt x="4962" y="5116"/>
                  </a:lnTo>
                  <a:cubicBezTo>
                    <a:pt x="5091" y="5175"/>
                    <a:pt x="5224" y="5230"/>
                    <a:pt x="5362" y="5276"/>
                  </a:cubicBezTo>
                  <a:cubicBezTo>
                    <a:pt x="5388" y="5285"/>
                    <a:pt x="5412" y="5290"/>
                    <a:pt x="5436" y="5290"/>
                  </a:cubicBezTo>
                  <a:cubicBezTo>
                    <a:pt x="5604" y="5290"/>
                    <a:pt x="5705" y="5077"/>
                    <a:pt x="5633" y="4923"/>
                  </a:cubicBezTo>
                  <a:cubicBezTo>
                    <a:pt x="5472" y="4612"/>
                    <a:pt x="5252" y="4355"/>
                    <a:pt x="4990" y="4135"/>
                  </a:cubicBezTo>
                  <a:lnTo>
                    <a:pt x="4990" y="4135"/>
                  </a:lnTo>
                  <a:cubicBezTo>
                    <a:pt x="5051" y="4138"/>
                    <a:pt x="5112" y="4140"/>
                    <a:pt x="5172" y="4140"/>
                  </a:cubicBezTo>
                  <a:cubicBezTo>
                    <a:pt x="5286" y="4140"/>
                    <a:pt x="5399" y="4135"/>
                    <a:pt x="5513" y="4125"/>
                  </a:cubicBezTo>
                  <a:cubicBezTo>
                    <a:pt x="5669" y="4112"/>
                    <a:pt x="5798" y="3979"/>
                    <a:pt x="5751" y="3814"/>
                  </a:cubicBezTo>
                  <a:cubicBezTo>
                    <a:pt x="5641" y="3424"/>
                    <a:pt x="5371" y="3213"/>
                    <a:pt x="5045" y="3098"/>
                  </a:cubicBezTo>
                  <a:cubicBezTo>
                    <a:pt x="5288" y="3001"/>
                    <a:pt x="5527" y="2906"/>
                    <a:pt x="5770" y="2804"/>
                  </a:cubicBezTo>
                  <a:cubicBezTo>
                    <a:pt x="5967" y="2726"/>
                    <a:pt x="6013" y="2415"/>
                    <a:pt x="5770" y="2355"/>
                  </a:cubicBezTo>
                  <a:cubicBezTo>
                    <a:pt x="5563" y="2302"/>
                    <a:pt x="5354" y="2276"/>
                    <a:pt x="5146" y="2276"/>
                  </a:cubicBezTo>
                  <a:cubicBezTo>
                    <a:pt x="5018" y="2276"/>
                    <a:pt x="4891" y="2285"/>
                    <a:pt x="4765" y="2305"/>
                  </a:cubicBezTo>
                  <a:cubicBezTo>
                    <a:pt x="5023" y="2071"/>
                    <a:pt x="5279" y="1837"/>
                    <a:pt x="5536" y="1608"/>
                  </a:cubicBezTo>
                  <a:cubicBezTo>
                    <a:pt x="5653" y="1504"/>
                    <a:pt x="5553" y="1327"/>
                    <a:pt x="5421" y="1327"/>
                  </a:cubicBezTo>
                  <a:cubicBezTo>
                    <a:pt x="5408" y="1327"/>
                    <a:pt x="5394" y="1329"/>
                    <a:pt x="5380" y="1333"/>
                  </a:cubicBezTo>
                  <a:cubicBezTo>
                    <a:pt x="5000" y="1429"/>
                    <a:pt x="4646" y="1576"/>
                    <a:pt x="4329" y="1773"/>
                  </a:cubicBezTo>
                  <a:cubicBezTo>
                    <a:pt x="4472" y="1484"/>
                    <a:pt x="4596" y="1185"/>
                    <a:pt x="4710" y="878"/>
                  </a:cubicBezTo>
                  <a:cubicBezTo>
                    <a:pt x="4763" y="723"/>
                    <a:pt x="4623" y="604"/>
                    <a:pt x="4486" y="604"/>
                  </a:cubicBezTo>
                  <a:cubicBezTo>
                    <a:pt x="4433" y="604"/>
                    <a:pt x="4380" y="622"/>
                    <a:pt x="4339" y="663"/>
                  </a:cubicBezTo>
                  <a:cubicBezTo>
                    <a:pt x="4215" y="791"/>
                    <a:pt x="4100" y="925"/>
                    <a:pt x="3995" y="1067"/>
                  </a:cubicBezTo>
                  <a:cubicBezTo>
                    <a:pt x="4027" y="778"/>
                    <a:pt x="4045" y="489"/>
                    <a:pt x="4060" y="200"/>
                  </a:cubicBezTo>
                  <a:cubicBezTo>
                    <a:pt x="4066" y="69"/>
                    <a:pt x="3964" y="0"/>
                    <a:pt x="3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74"/>
            <p:cNvSpPr/>
            <p:nvPr/>
          </p:nvSpPr>
          <p:spPr>
            <a:xfrm>
              <a:off x="8350533" y="3794676"/>
              <a:ext cx="110132" cy="164853"/>
            </a:xfrm>
            <a:custGeom>
              <a:avLst/>
              <a:gdLst/>
              <a:ahLst/>
              <a:cxnLst/>
              <a:rect l="l" t="t" r="r" b="b"/>
              <a:pathLst>
                <a:path w="3506" h="5248" extrusionOk="0">
                  <a:moveTo>
                    <a:pt x="1898" y="0"/>
                  </a:moveTo>
                  <a:cubicBezTo>
                    <a:pt x="1810" y="0"/>
                    <a:pt x="1722" y="35"/>
                    <a:pt x="1667" y="113"/>
                  </a:cubicBezTo>
                  <a:cubicBezTo>
                    <a:pt x="1557" y="259"/>
                    <a:pt x="1465" y="410"/>
                    <a:pt x="1378" y="571"/>
                  </a:cubicBezTo>
                  <a:cubicBezTo>
                    <a:pt x="1383" y="526"/>
                    <a:pt x="1391" y="479"/>
                    <a:pt x="1396" y="433"/>
                  </a:cubicBezTo>
                  <a:cubicBezTo>
                    <a:pt x="1424" y="239"/>
                    <a:pt x="1272" y="109"/>
                    <a:pt x="1126" y="109"/>
                  </a:cubicBezTo>
                  <a:cubicBezTo>
                    <a:pt x="1030" y="109"/>
                    <a:pt x="936" y="165"/>
                    <a:pt x="896" y="296"/>
                  </a:cubicBezTo>
                  <a:cubicBezTo>
                    <a:pt x="740" y="810"/>
                    <a:pt x="695" y="1341"/>
                    <a:pt x="704" y="1874"/>
                  </a:cubicBezTo>
                  <a:cubicBezTo>
                    <a:pt x="663" y="1813"/>
                    <a:pt x="617" y="1754"/>
                    <a:pt x="575" y="1694"/>
                  </a:cubicBezTo>
                  <a:cubicBezTo>
                    <a:pt x="516" y="1616"/>
                    <a:pt x="427" y="1580"/>
                    <a:pt x="341" y="1580"/>
                  </a:cubicBezTo>
                  <a:cubicBezTo>
                    <a:pt x="185" y="1580"/>
                    <a:pt x="39" y="1697"/>
                    <a:pt x="98" y="1891"/>
                  </a:cubicBezTo>
                  <a:cubicBezTo>
                    <a:pt x="162" y="2098"/>
                    <a:pt x="236" y="2295"/>
                    <a:pt x="323" y="2492"/>
                  </a:cubicBezTo>
                  <a:cubicBezTo>
                    <a:pt x="199" y="2571"/>
                    <a:pt x="130" y="2754"/>
                    <a:pt x="263" y="2896"/>
                  </a:cubicBezTo>
                  <a:cubicBezTo>
                    <a:pt x="373" y="3011"/>
                    <a:pt x="483" y="3125"/>
                    <a:pt x="593" y="3244"/>
                  </a:cubicBezTo>
                  <a:cubicBezTo>
                    <a:pt x="268" y="3648"/>
                    <a:pt x="79" y="4139"/>
                    <a:pt x="20" y="4662"/>
                  </a:cubicBezTo>
                  <a:cubicBezTo>
                    <a:pt x="0" y="4817"/>
                    <a:pt x="144" y="4913"/>
                    <a:pt x="283" y="4913"/>
                  </a:cubicBezTo>
                  <a:cubicBezTo>
                    <a:pt x="370" y="4913"/>
                    <a:pt x="455" y="4875"/>
                    <a:pt x="498" y="4790"/>
                  </a:cubicBezTo>
                  <a:cubicBezTo>
                    <a:pt x="612" y="4560"/>
                    <a:pt x="735" y="4332"/>
                    <a:pt x="869" y="4111"/>
                  </a:cubicBezTo>
                  <a:lnTo>
                    <a:pt x="869" y="4111"/>
                  </a:lnTo>
                  <a:cubicBezTo>
                    <a:pt x="860" y="4427"/>
                    <a:pt x="883" y="4749"/>
                    <a:pt x="932" y="5074"/>
                  </a:cubicBezTo>
                  <a:cubicBezTo>
                    <a:pt x="951" y="5191"/>
                    <a:pt x="1058" y="5248"/>
                    <a:pt x="1166" y="5248"/>
                  </a:cubicBezTo>
                  <a:cubicBezTo>
                    <a:pt x="1275" y="5248"/>
                    <a:pt x="1385" y="5189"/>
                    <a:pt x="1406" y="5074"/>
                  </a:cubicBezTo>
                  <a:cubicBezTo>
                    <a:pt x="1446" y="4859"/>
                    <a:pt x="1483" y="4647"/>
                    <a:pt x="1520" y="4437"/>
                  </a:cubicBezTo>
                  <a:cubicBezTo>
                    <a:pt x="1543" y="4529"/>
                    <a:pt x="1565" y="4615"/>
                    <a:pt x="1598" y="4702"/>
                  </a:cubicBezTo>
                  <a:cubicBezTo>
                    <a:pt x="1636" y="4827"/>
                    <a:pt x="1744" y="4887"/>
                    <a:pt x="1850" y="4887"/>
                  </a:cubicBezTo>
                  <a:cubicBezTo>
                    <a:pt x="1979" y="4887"/>
                    <a:pt x="2105" y="4800"/>
                    <a:pt x="2102" y="4634"/>
                  </a:cubicBezTo>
                  <a:cubicBezTo>
                    <a:pt x="2102" y="4281"/>
                    <a:pt x="2079" y="3932"/>
                    <a:pt x="2033" y="3580"/>
                  </a:cubicBezTo>
                  <a:lnTo>
                    <a:pt x="2033" y="3580"/>
                  </a:lnTo>
                  <a:cubicBezTo>
                    <a:pt x="2176" y="3703"/>
                    <a:pt x="2327" y="3818"/>
                    <a:pt x="2492" y="3919"/>
                  </a:cubicBezTo>
                  <a:cubicBezTo>
                    <a:pt x="2530" y="3941"/>
                    <a:pt x="2572" y="3951"/>
                    <a:pt x="2613" y="3951"/>
                  </a:cubicBezTo>
                  <a:cubicBezTo>
                    <a:pt x="2774" y="3951"/>
                    <a:pt x="2932" y="3797"/>
                    <a:pt x="2873" y="3625"/>
                  </a:cubicBezTo>
                  <a:cubicBezTo>
                    <a:pt x="2763" y="3305"/>
                    <a:pt x="2593" y="3015"/>
                    <a:pt x="2369" y="2776"/>
                  </a:cubicBezTo>
                  <a:cubicBezTo>
                    <a:pt x="2523" y="2733"/>
                    <a:pt x="2684" y="2720"/>
                    <a:pt x="2846" y="2720"/>
                  </a:cubicBezTo>
                  <a:cubicBezTo>
                    <a:pt x="2953" y="2720"/>
                    <a:pt x="3061" y="2726"/>
                    <a:pt x="3167" y="2731"/>
                  </a:cubicBezTo>
                  <a:cubicBezTo>
                    <a:pt x="3170" y="2731"/>
                    <a:pt x="3173" y="2731"/>
                    <a:pt x="3176" y="2731"/>
                  </a:cubicBezTo>
                  <a:cubicBezTo>
                    <a:pt x="3505" y="2731"/>
                    <a:pt x="3484" y="2249"/>
                    <a:pt x="3167" y="2213"/>
                  </a:cubicBezTo>
                  <a:cubicBezTo>
                    <a:pt x="3038" y="2194"/>
                    <a:pt x="2914" y="2185"/>
                    <a:pt x="2786" y="2181"/>
                  </a:cubicBezTo>
                  <a:cubicBezTo>
                    <a:pt x="2969" y="1965"/>
                    <a:pt x="3148" y="1745"/>
                    <a:pt x="3322" y="1516"/>
                  </a:cubicBezTo>
                  <a:cubicBezTo>
                    <a:pt x="3454" y="1342"/>
                    <a:pt x="3264" y="1127"/>
                    <a:pt x="3079" y="1127"/>
                  </a:cubicBezTo>
                  <a:cubicBezTo>
                    <a:pt x="3020" y="1127"/>
                    <a:pt x="2961" y="1150"/>
                    <a:pt x="2914" y="1204"/>
                  </a:cubicBezTo>
                  <a:cubicBezTo>
                    <a:pt x="2712" y="1434"/>
                    <a:pt x="2501" y="1648"/>
                    <a:pt x="2272" y="1846"/>
                  </a:cubicBezTo>
                  <a:cubicBezTo>
                    <a:pt x="2465" y="1451"/>
                    <a:pt x="2689" y="1070"/>
                    <a:pt x="2937" y="708"/>
                  </a:cubicBezTo>
                  <a:cubicBezTo>
                    <a:pt x="3070" y="519"/>
                    <a:pt x="2885" y="329"/>
                    <a:pt x="2697" y="329"/>
                  </a:cubicBezTo>
                  <a:cubicBezTo>
                    <a:pt x="2659" y="329"/>
                    <a:pt x="2620" y="337"/>
                    <a:pt x="2583" y="355"/>
                  </a:cubicBezTo>
                  <a:cubicBezTo>
                    <a:pt x="2304" y="493"/>
                    <a:pt x="2094" y="727"/>
                    <a:pt x="1914" y="979"/>
                  </a:cubicBezTo>
                  <a:cubicBezTo>
                    <a:pt x="1978" y="754"/>
                    <a:pt x="2052" y="530"/>
                    <a:pt x="2139" y="310"/>
                  </a:cubicBezTo>
                  <a:cubicBezTo>
                    <a:pt x="2213" y="119"/>
                    <a:pt x="2058" y="0"/>
                    <a:pt x="18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 xmlns:a16="http://schemas.microsoft.com/office/drawing/2014/main" id="{50D809D5-8C1B-985E-1684-A60B510A1C9A}"/>
              </a:ext>
            </a:extLst>
          </p:cNvPr>
          <p:cNvSpPr txBox="1"/>
          <p:nvPr/>
        </p:nvSpPr>
        <p:spPr>
          <a:xfrm>
            <a:off x="2044387" y="1283036"/>
            <a:ext cx="5047862" cy="707886"/>
          </a:xfrm>
          <a:prstGeom prst="rect">
            <a:avLst/>
          </a:prstGeom>
          <a:noFill/>
        </p:spPr>
        <p:txBody>
          <a:bodyPr wrap="square">
            <a:spAutoFit/>
          </a:bodyPr>
          <a:lstStyle/>
          <a:p>
            <a:pPr algn="just"/>
            <a:r>
              <a:rPr lang="vi-VN" sz="2000" kern="0" dirty="0">
                <a:solidFill>
                  <a:srgbClr val="000000"/>
                </a:solidFill>
                <a:effectLst/>
                <a:latin typeface="Times New Roman" panose="02020603050405020304" pitchFamily="18" charset="0"/>
                <a:ea typeface="Times New Roman" panose="02020603050405020304" pitchFamily="18" charset="0"/>
              </a:rPr>
              <a:t>- Hiểu được giá trị thiêng liêng của hai tiếng “tình thân”.</a:t>
            </a:r>
            <a:r>
              <a:rPr lang="x-none" sz="2000" dirty="0">
                <a:effectLst/>
              </a:rPr>
              <a:t> </a:t>
            </a:r>
            <a:endParaRPr lang="x-none" sz="2000" dirty="0"/>
          </a:p>
        </p:txBody>
      </p:sp>
      <p:sp>
        <p:nvSpPr>
          <p:cNvPr id="5" name="TextBox 4">
            <a:extLst>
              <a:ext uri="{FF2B5EF4-FFF2-40B4-BE49-F238E27FC236}">
                <a16:creationId xmlns="" xmlns:a16="http://schemas.microsoft.com/office/drawing/2014/main" id="{F898E9A1-3984-5137-BC82-0B2DC6E0C5D5}"/>
              </a:ext>
            </a:extLst>
          </p:cNvPr>
          <p:cNvSpPr txBox="1"/>
          <p:nvPr/>
        </p:nvSpPr>
        <p:spPr>
          <a:xfrm>
            <a:off x="2051751" y="2350481"/>
            <a:ext cx="5047811" cy="707886"/>
          </a:xfrm>
          <a:prstGeom prst="rect">
            <a:avLst/>
          </a:prstGeom>
          <a:noFill/>
        </p:spPr>
        <p:txBody>
          <a:bodyPr wrap="square">
            <a:spAutoFit/>
          </a:bodyPr>
          <a:lstStyle/>
          <a:p>
            <a:pPr algn="just"/>
            <a:r>
              <a:rPr lang="vi-VN" sz="2000" kern="0" dirty="0">
                <a:solidFill>
                  <a:srgbClr val="000000"/>
                </a:solidFill>
                <a:effectLst/>
                <a:latin typeface="Times New Roman" panose="02020603050405020304" pitchFamily="18" charset="0"/>
                <a:ea typeface="Times New Roman" panose="02020603050405020304" pitchFamily="18" charset="0"/>
              </a:rPr>
              <a:t>- Trân trọng những ngày tháng được sống bên cạnh người thân.</a:t>
            </a:r>
            <a:r>
              <a:rPr lang="x-none" sz="2000" dirty="0">
                <a:effectLst/>
              </a:rPr>
              <a:t> </a:t>
            </a:r>
            <a:endParaRPr lang="x-none" sz="2000" dirty="0"/>
          </a:p>
        </p:txBody>
      </p:sp>
      <p:sp>
        <p:nvSpPr>
          <p:cNvPr id="7" name="TextBox 6">
            <a:extLst>
              <a:ext uri="{FF2B5EF4-FFF2-40B4-BE49-F238E27FC236}">
                <a16:creationId xmlns="" xmlns:a16="http://schemas.microsoft.com/office/drawing/2014/main" id="{3A46C13A-0227-3991-764C-045E14A6731C}"/>
              </a:ext>
            </a:extLst>
          </p:cNvPr>
          <p:cNvSpPr txBox="1"/>
          <p:nvPr/>
        </p:nvSpPr>
        <p:spPr>
          <a:xfrm>
            <a:off x="2095888" y="3421186"/>
            <a:ext cx="4944860" cy="707886"/>
          </a:xfrm>
          <a:prstGeom prst="rect">
            <a:avLst/>
          </a:prstGeom>
          <a:noFill/>
        </p:spPr>
        <p:txBody>
          <a:bodyPr wrap="square">
            <a:spAutoFit/>
          </a:bodyPr>
          <a:lstStyle/>
          <a:p>
            <a:pPr algn="just"/>
            <a:r>
              <a:rPr lang="vi-VN" sz="2000" kern="0" dirty="0">
                <a:solidFill>
                  <a:srgbClr val="000000"/>
                </a:solidFill>
                <a:effectLst/>
                <a:latin typeface="Times New Roman" panose="02020603050405020304" pitchFamily="18" charset="0"/>
                <a:ea typeface="Times New Roman" panose="02020603050405020304" pitchFamily="18" charset="0"/>
              </a:rPr>
              <a:t>- Trân trọng những việc người thân làm cho mình, dù là nhỏ nhất.</a:t>
            </a:r>
            <a:r>
              <a:rPr lang="x-none" sz="2000" dirty="0">
                <a:effectLst/>
              </a:rPr>
              <a:t> </a:t>
            </a:r>
            <a:endParaRPr lang="x-none"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07"/>
                                        </p:tgtEl>
                                        <p:attrNameLst>
                                          <p:attrName>style.visibility</p:attrName>
                                        </p:attrNameLst>
                                      </p:cBhvr>
                                      <p:to>
                                        <p:strVal val="visible"/>
                                      </p:to>
                                    </p:set>
                                    <p:anim calcmode="lin" valueType="num">
                                      <p:cBhvr additive="base">
                                        <p:cTn id="7" dur="600"/>
                                        <p:tgtEl>
                                          <p:spTgt spid="48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06"/>
        <p:cNvGrpSpPr/>
        <p:nvPr/>
      </p:nvGrpSpPr>
      <p:grpSpPr>
        <a:xfrm>
          <a:off x="0" y="0"/>
          <a:ext cx="0" cy="0"/>
          <a:chOff x="0" y="0"/>
          <a:chExt cx="0" cy="0"/>
        </a:xfrm>
      </p:grpSpPr>
      <p:sp>
        <p:nvSpPr>
          <p:cNvPr id="5007" name="Google Shape;5007;p78"/>
          <p:cNvSpPr/>
          <p:nvPr/>
        </p:nvSpPr>
        <p:spPr>
          <a:xfrm rot="864275">
            <a:off x="776341" y="1890639"/>
            <a:ext cx="3844614" cy="3035573"/>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008" name="Google Shape;5008;p78"/>
          <p:cNvSpPr/>
          <p:nvPr/>
        </p:nvSpPr>
        <p:spPr>
          <a:xfrm rot="-9899897" flipH="1">
            <a:off x="4779696" y="1645341"/>
            <a:ext cx="3880734" cy="3159195"/>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9" name="Google Shape;5009;p78"/>
          <p:cNvGrpSpPr/>
          <p:nvPr/>
        </p:nvGrpSpPr>
        <p:grpSpPr>
          <a:xfrm>
            <a:off x="1032655" y="2233509"/>
            <a:ext cx="885541" cy="1736915"/>
            <a:chOff x="1833675" y="2704350"/>
            <a:chExt cx="820325" cy="1609000"/>
          </a:xfrm>
        </p:grpSpPr>
        <p:sp>
          <p:nvSpPr>
            <p:cNvPr id="5010" name="Google Shape;5010;p78"/>
            <p:cNvSpPr/>
            <p:nvPr/>
          </p:nvSpPr>
          <p:spPr>
            <a:xfrm>
              <a:off x="1845075" y="3455925"/>
              <a:ext cx="808925" cy="164050"/>
            </a:xfrm>
            <a:custGeom>
              <a:avLst/>
              <a:gdLst/>
              <a:ahLst/>
              <a:cxnLst/>
              <a:rect l="l" t="t" r="r" b="b"/>
              <a:pathLst>
                <a:path w="32357" h="6562" extrusionOk="0">
                  <a:moveTo>
                    <a:pt x="17614" y="0"/>
                  </a:moveTo>
                  <a:cubicBezTo>
                    <a:pt x="16710" y="0"/>
                    <a:pt x="15806" y="14"/>
                    <a:pt x="14906" y="41"/>
                  </a:cubicBezTo>
                  <a:cubicBezTo>
                    <a:pt x="12482" y="89"/>
                    <a:pt x="10082" y="257"/>
                    <a:pt x="7682" y="497"/>
                  </a:cubicBezTo>
                  <a:cubicBezTo>
                    <a:pt x="6553" y="617"/>
                    <a:pt x="5425" y="737"/>
                    <a:pt x="4297" y="905"/>
                  </a:cubicBezTo>
                  <a:cubicBezTo>
                    <a:pt x="3289" y="1073"/>
                    <a:pt x="2305" y="1337"/>
                    <a:pt x="1369" y="1769"/>
                  </a:cubicBezTo>
                  <a:cubicBezTo>
                    <a:pt x="1057" y="1913"/>
                    <a:pt x="745" y="2105"/>
                    <a:pt x="457" y="2297"/>
                  </a:cubicBezTo>
                  <a:cubicBezTo>
                    <a:pt x="337" y="2297"/>
                    <a:pt x="193" y="2369"/>
                    <a:pt x="169" y="2513"/>
                  </a:cubicBezTo>
                  <a:cubicBezTo>
                    <a:pt x="145" y="2537"/>
                    <a:pt x="121" y="2537"/>
                    <a:pt x="121" y="2561"/>
                  </a:cubicBezTo>
                  <a:cubicBezTo>
                    <a:pt x="1" y="2657"/>
                    <a:pt x="25" y="2849"/>
                    <a:pt x="121" y="2945"/>
                  </a:cubicBezTo>
                  <a:cubicBezTo>
                    <a:pt x="121" y="2969"/>
                    <a:pt x="145" y="2993"/>
                    <a:pt x="169" y="2993"/>
                  </a:cubicBezTo>
                  <a:cubicBezTo>
                    <a:pt x="265" y="3641"/>
                    <a:pt x="793" y="4121"/>
                    <a:pt x="1393" y="4433"/>
                  </a:cubicBezTo>
                  <a:cubicBezTo>
                    <a:pt x="1777" y="4649"/>
                    <a:pt x="2185" y="4793"/>
                    <a:pt x="2593" y="4889"/>
                  </a:cubicBezTo>
                  <a:cubicBezTo>
                    <a:pt x="3145" y="5033"/>
                    <a:pt x="3721" y="5177"/>
                    <a:pt x="4297" y="5297"/>
                  </a:cubicBezTo>
                  <a:cubicBezTo>
                    <a:pt x="6577" y="5801"/>
                    <a:pt x="8906" y="6162"/>
                    <a:pt x="11234" y="6354"/>
                  </a:cubicBezTo>
                  <a:cubicBezTo>
                    <a:pt x="12731" y="6492"/>
                    <a:pt x="14237" y="6562"/>
                    <a:pt x="15741" y="6562"/>
                  </a:cubicBezTo>
                  <a:cubicBezTo>
                    <a:pt x="16577" y="6562"/>
                    <a:pt x="17411" y="6540"/>
                    <a:pt x="18243" y="6498"/>
                  </a:cubicBezTo>
                  <a:cubicBezTo>
                    <a:pt x="20571" y="6402"/>
                    <a:pt x="22899" y="6162"/>
                    <a:pt x="25203" y="5753"/>
                  </a:cubicBezTo>
                  <a:cubicBezTo>
                    <a:pt x="27292" y="5369"/>
                    <a:pt x="29428" y="4841"/>
                    <a:pt x="31252" y="3689"/>
                  </a:cubicBezTo>
                  <a:cubicBezTo>
                    <a:pt x="31660" y="3425"/>
                    <a:pt x="32140" y="3137"/>
                    <a:pt x="32260" y="2633"/>
                  </a:cubicBezTo>
                  <a:cubicBezTo>
                    <a:pt x="32356" y="2249"/>
                    <a:pt x="32212" y="1865"/>
                    <a:pt x="31924" y="1601"/>
                  </a:cubicBezTo>
                  <a:cubicBezTo>
                    <a:pt x="31252" y="905"/>
                    <a:pt x="30220" y="857"/>
                    <a:pt x="29308" y="737"/>
                  </a:cubicBezTo>
                  <a:cubicBezTo>
                    <a:pt x="26932" y="449"/>
                    <a:pt x="24531" y="233"/>
                    <a:pt x="22131" y="113"/>
                  </a:cubicBezTo>
                  <a:cubicBezTo>
                    <a:pt x="20631" y="38"/>
                    <a:pt x="19121" y="0"/>
                    <a:pt x="17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78"/>
            <p:cNvSpPr/>
            <p:nvPr/>
          </p:nvSpPr>
          <p:spPr>
            <a:xfrm>
              <a:off x="1900275" y="2704350"/>
              <a:ext cx="331875" cy="923725"/>
            </a:xfrm>
            <a:custGeom>
              <a:avLst/>
              <a:gdLst/>
              <a:ahLst/>
              <a:cxnLst/>
              <a:rect l="l" t="t" r="r" b="b"/>
              <a:pathLst>
                <a:path w="13275" h="36949" extrusionOk="0">
                  <a:moveTo>
                    <a:pt x="6511" y="0"/>
                  </a:moveTo>
                  <a:cubicBezTo>
                    <a:pt x="6011" y="0"/>
                    <a:pt x="5508" y="89"/>
                    <a:pt x="5018" y="269"/>
                  </a:cubicBezTo>
                  <a:cubicBezTo>
                    <a:pt x="3865" y="677"/>
                    <a:pt x="2857" y="1493"/>
                    <a:pt x="2137" y="2501"/>
                  </a:cubicBezTo>
                  <a:cubicBezTo>
                    <a:pt x="1345" y="3629"/>
                    <a:pt x="913" y="4949"/>
                    <a:pt x="649" y="6294"/>
                  </a:cubicBezTo>
                  <a:cubicBezTo>
                    <a:pt x="385" y="7686"/>
                    <a:pt x="265" y="9126"/>
                    <a:pt x="169" y="10566"/>
                  </a:cubicBezTo>
                  <a:cubicBezTo>
                    <a:pt x="49" y="12030"/>
                    <a:pt x="1" y="13518"/>
                    <a:pt x="25" y="15006"/>
                  </a:cubicBezTo>
                  <a:cubicBezTo>
                    <a:pt x="49" y="18007"/>
                    <a:pt x="265" y="20983"/>
                    <a:pt x="721" y="23911"/>
                  </a:cubicBezTo>
                  <a:cubicBezTo>
                    <a:pt x="1177" y="26864"/>
                    <a:pt x="1849" y="29768"/>
                    <a:pt x="2737" y="32624"/>
                  </a:cubicBezTo>
                  <a:cubicBezTo>
                    <a:pt x="2905" y="33176"/>
                    <a:pt x="3097" y="33752"/>
                    <a:pt x="3289" y="34304"/>
                  </a:cubicBezTo>
                  <a:cubicBezTo>
                    <a:pt x="3217" y="34424"/>
                    <a:pt x="3241" y="34568"/>
                    <a:pt x="3313" y="34664"/>
                  </a:cubicBezTo>
                  <a:cubicBezTo>
                    <a:pt x="4557" y="36153"/>
                    <a:pt x="6459" y="36948"/>
                    <a:pt x="8371" y="36948"/>
                  </a:cubicBezTo>
                  <a:cubicBezTo>
                    <a:pt x="8710" y="36948"/>
                    <a:pt x="9050" y="36923"/>
                    <a:pt x="9386" y="36873"/>
                  </a:cubicBezTo>
                  <a:cubicBezTo>
                    <a:pt x="9938" y="36801"/>
                    <a:pt x="10490" y="36633"/>
                    <a:pt x="11018" y="36393"/>
                  </a:cubicBezTo>
                  <a:cubicBezTo>
                    <a:pt x="11546" y="36152"/>
                    <a:pt x="12122" y="35792"/>
                    <a:pt x="12386" y="35240"/>
                  </a:cubicBezTo>
                  <a:cubicBezTo>
                    <a:pt x="12530" y="34904"/>
                    <a:pt x="12554" y="34568"/>
                    <a:pt x="12602" y="34232"/>
                  </a:cubicBezTo>
                  <a:cubicBezTo>
                    <a:pt x="12650" y="33824"/>
                    <a:pt x="12674" y="33440"/>
                    <a:pt x="12722" y="33032"/>
                  </a:cubicBezTo>
                  <a:cubicBezTo>
                    <a:pt x="12794" y="32264"/>
                    <a:pt x="12866" y="31496"/>
                    <a:pt x="12938" y="30704"/>
                  </a:cubicBezTo>
                  <a:cubicBezTo>
                    <a:pt x="13178" y="27608"/>
                    <a:pt x="13274" y="24487"/>
                    <a:pt x="13226" y="21367"/>
                  </a:cubicBezTo>
                  <a:cubicBezTo>
                    <a:pt x="13178" y="18247"/>
                    <a:pt x="13010" y="15126"/>
                    <a:pt x="12674" y="12030"/>
                  </a:cubicBezTo>
                  <a:cubicBezTo>
                    <a:pt x="12506" y="10446"/>
                    <a:pt x="12314" y="8886"/>
                    <a:pt x="12074" y="7350"/>
                  </a:cubicBezTo>
                  <a:cubicBezTo>
                    <a:pt x="11858" y="5909"/>
                    <a:pt x="11594" y="4493"/>
                    <a:pt x="10970" y="3173"/>
                  </a:cubicBezTo>
                  <a:cubicBezTo>
                    <a:pt x="10442" y="2093"/>
                    <a:pt x="9626" y="1085"/>
                    <a:pt x="8546" y="509"/>
                  </a:cubicBezTo>
                  <a:cubicBezTo>
                    <a:pt x="7902" y="173"/>
                    <a:pt x="7210" y="0"/>
                    <a:pt x="6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78"/>
            <p:cNvSpPr/>
            <p:nvPr/>
          </p:nvSpPr>
          <p:spPr>
            <a:xfrm>
              <a:off x="2387550" y="2952200"/>
              <a:ext cx="202225" cy="666525"/>
            </a:xfrm>
            <a:custGeom>
              <a:avLst/>
              <a:gdLst/>
              <a:ahLst/>
              <a:cxnLst/>
              <a:rect l="l" t="t" r="r" b="b"/>
              <a:pathLst>
                <a:path w="8089" h="26661" extrusionOk="0">
                  <a:moveTo>
                    <a:pt x="4693" y="0"/>
                  </a:moveTo>
                  <a:cubicBezTo>
                    <a:pt x="4131" y="0"/>
                    <a:pt x="3565" y="193"/>
                    <a:pt x="3096" y="484"/>
                  </a:cubicBezTo>
                  <a:cubicBezTo>
                    <a:pt x="2328" y="988"/>
                    <a:pt x="1824" y="1756"/>
                    <a:pt x="1464" y="2572"/>
                  </a:cubicBezTo>
                  <a:cubicBezTo>
                    <a:pt x="1272" y="3004"/>
                    <a:pt x="1128" y="3436"/>
                    <a:pt x="984" y="3868"/>
                  </a:cubicBezTo>
                  <a:cubicBezTo>
                    <a:pt x="936" y="4060"/>
                    <a:pt x="1080" y="4204"/>
                    <a:pt x="1248" y="4204"/>
                  </a:cubicBezTo>
                  <a:cubicBezTo>
                    <a:pt x="1080" y="6052"/>
                    <a:pt x="936" y="7901"/>
                    <a:pt x="792" y="9749"/>
                  </a:cubicBezTo>
                  <a:cubicBezTo>
                    <a:pt x="648" y="11933"/>
                    <a:pt x="504" y="14117"/>
                    <a:pt x="384" y="16326"/>
                  </a:cubicBezTo>
                  <a:cubicBezTo>
                    <a:pt x="288" y="18510"/>
                    <a:pt x="192" y="20694"/>
                    <a:pt x="144" y="22878"/>
                  </a:cubicBezTo>
                  <a:cubicBezTo>
                    <a:pt x="120" y="23430"/>
                    <a:pt x="96" y="23958"/>
                    <a:pt x="96" y="24510"/>
                  </a:cubicBezTo>
                  <a:cubicBezTo>
                    <a:pt x="72" y="24990"/>
                    <a:pt x="0" y="25518"/>
                    <a:pt x="288" y="25950"/>
                  </a:cubicBezTo>
                  <a:cubicBezTo>
                    <a:pt x="648" y="26465"/>
                    <a:pt x="1302" y="26661"/>
                    <a:pt x="1935" y="26661"/>
                  </a:cubicBezTo>
                  <a:cubicBezTo>
                    <a:pt x="2188" y="26661"/>
                    <a:pt x="2438" y="26629"/>
                    <a:pt x="2664" y="26575"/>
                  </a:cubicBezTo>
                  <a:cubicBezTo>
                    <a:pt x="3552" y="26359"/>
                    <a:pt x="4272" y="25782"/>
                    <a:pt x="4801" y="25086"/>
                  </a:cubicBezTo>
                  <a:cubicBezTo>
                    <a:pt x="5353" y="24342"/>
                    <a:pt x="5689" y="23478"/>
                    <a:pt x="6001" y="22590"/>
                  </a:cubicBezTo>
                  <a:cubicBezTo>
                    <a:pt x="6673" y="20670"/>
                    <a:pt x="7177" y="18702"/>
                    <a:pt x="7513" y="16686"/>
                  </a:cubicBezTo>
                  <a:cubicBezTo>
                    <a:pt x="7849" y="14669"/>
                    <a:pt x="8041" y="12653"/>
                    <a:pt x="8065" y="10613"/>
                  </a:cubicBezTo>
                  <a:cubicBezTo>
                    <a:pt x="8089" y="8573"/>
                    <a:pt x="7945" y="6533"/>
                    <a:pt x="7633" y="4516"/>
                  </a:cubicBezTo>
                  <a:cubicBezTo>
                    <a:pt x="7489" y="3652"/>
                    <a:pt x="7369" y="2740"/>
                    <a:pt x="7057" y="1924"/>
                  </a:cubicBezTo>
                  <a:cubicBezTo>
                    <a:pt x="6769" y="1156"/>
                    <a:pt x="6289" y="460"/>
                    <a:pt x="5497" y="148"/>
                  </a:cubicBezTo>
                  <a:cubicBezTo>
                    <a:pt x="5238" y="46"/>
                    <a:pt x="4966" y="0"/>
                    <a:pt x="4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78"/>
            <p:cNvSpPr/>
            <p:nvPr/>
          </p:nvSpPr>
          <p:spPr>
            <a:xfrm>
              <a:off x="2098300" y="2825800"/>
              <a:ext cx="385275" cy="801100"/>
            </a:xfrm>
            <a:custGeom>
              <a:avLst/>
              <a:gdLst/>
              <a:ahLst/>
              <a:cxnLst/>
              <a:rect l="l" t="t" r="r" b="b"/>
              <a:pathLst>
                <a:path w="15411" h="32044" extrusionOk="0">
                  <a:moveTo>
                    <a:pt x="8885" y="1"/>
                  </a:moveTo>
                  <a:cubicBezTo>
                    <a:pt x="8387" y="1"/>
                    <a:pt x="7883" y="73"/>
                    <a:pt x="7394" y="211"/>
                  </a:cubicBezTo>
                  <a:cubicBezTo>
                    <a:pt x="6289" y="499"/>
                    <a:pt x="5281" y="1123"/>
                    <a:pt x="4441" y="1892"/>
                  </a:cubicBezTo>
                  <a:cubicBezTo>
                    <a:pt x="3553" y="2708"/>
                    <a:pt x="2905" y="3764"/>
                    <a:pt x="2401" y="4844"/>
                  </a:cubicBezTo>
                  <a:cubicBezTo>
                    <a:pt x="1873" y="5996"/>
                    <a:pt x="1513" y="7196"/>
                    <a:pt x="1249" y="8420"/>
                  </a:cubicBezTo>
                  <a:cubicBezTo>
                    <a:pt x="937" y="9764"/>
                    <a:pt x="697" y="11108"/>
                    <a:pt x="529" y="12453"/>
                  </a:cubicBezTo>
                  <a:cubicBezTo>
                    <a:pt x="145" y="15237"/>
                    <a:pt x="1" y="18021"/>
                    <a:pt x="97" y="20829"/>
                  </a:cubicBezTo>
                  <a:cubicBezTo>
                    <a:pt x="193" y="23638"/>
                    <a:pt x="505" y="26422"/>
                    <a:pt x="1081" y="29134"/>
                  </a:cubicBezTo>
                  <a:cubicBezTo>
                    <a:pt x="1201" y="29710"/>
                    <a:pt x="1321" y="30262"/>
                    <a:pt x="1465" y="30838"/>
                  </a:cubicBezTo>
                  <a:cubicBezTo>
                    <a:pt x="1321" y="30958"/>
                    <a:pt x="1321" y="31246"/>
                    <a:pt x="1561" y="31318"/>
                  </a:cubicBezTo>
                  <a:cubicBezTo>
                    <a:pt x="3522" y="31796"/>
                    <a:pt x="5543" y="32043"/>
                    <a:pt x="7556" y="32043"/>
                  </a:cubicBezTo>
                  <a:cubicBezTo>
                    <a:pt x="8377" y="32043"/>
                    <a:pt x="9196" y="32002"/>
                    <a:pt x="10010" y="31919"/>
                  </a:cubicBezTo>
                  <a:cubicBezTo>
                    <a:pt x="10634" y="31847"/>
                    <a:pt x="11234" y="31751"/>
                    <a:pt x="11810" y="31511"/>
                  </a:cubicBezTo>
                  <a:cubicBezTo>
                    <a:pt x="12362" y="31270"/>
                    <a:pt x="12794" y="30886"/>
                    <a:pt x="13130" y="30382"/>
                  </a:cubicBezTo>
                  <a:cubicBezTo>
                    <a:pt x="13802" y="29422"/>
                    <a:pt x="13970" y="28174"/>
                    <a:pt x="14186" y="27046"/>
                  </a:cubicBezTo>
                  <a:cubicBezTo>
                    <a:pt x="14714" y="24238"/>
                    <a:pt x="15050" y="21382"/>
                    <a:pt x="15242" y="18525"/>
                  </a:cubicBezTo>
                  <a:cubicBezTo>
                    <a:pt x="15410" y="15669"/>
                    <a:pt x="15410" y="12789"/>
                    <a:pt x="15242" y="9932"/>
                  </a:cubicBezTo>
                  <a:cubicBezTo>
                    <a:pt x="15074" y="7364"/>
                    <a:pt x="14858" y="4580"/>
                    <a:pt x="13298" y="2444"/>
                  </a:cubicBezTo>
                  <a:cubicBezTo>
                    <a:pt x="12626" y="1532"/>
                    <a:pt x="11762" y="787"/>
                    <a:pt x="10706" y="355"/>
                  </a:cubicBezTo>
                  <a:cubicBezTo>
                    <a:pt x="10131" y="115"/>
                    <a:pt x="9512" y="1"/>
                    <a:pt x="88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78"/>
            <p:cNvSpPr/>
            <p:nvPr/>
          </p:nvSpPr>
          <p:spPr>
            <a:xfrm>
              <a:off x="2043700" y="3524425"/>
              <a:ext cx="24625" cy="42050"/>
            </a:xfrm>
            <a:custGeom>
              <a:avLst/>
              <a:gdLst/>
              <a:ahLst/>
              <a:cxnLst/>
              <a:rect l="l" t="t" r="r" b="b"/>
              <a:pathLst>
                <a:path w="985" h="1682" extrusionOk="0">
                  <a:moveTo>
                    <a:pt x="327" y="1"/>
                  </a:moveTo>
                  <a:cubicBezTo>
                    <a:pt x="299" y="1"/>
                    <a:pt x="270" y="5"/>
                    <a:pt x="241" y="13"/>
                  </a:cubicBezTo>
                  <a:cubicBezTo>
                    <a:pt x="121" y="61"/>
                    <a:pt x="1" y="205"/>
                    <a:pt x="49" y="349"/>
                  </a:cubicBezTo>
                  <a:lnTo>
                    <a:pt x="385" y="1477"/>
                  </a:lnTo>
                  <a:cubicBezTo>
                    <a:pt x="424" y="1596"/>
                    <a:pt x="545" y="1682"/>
                    <a:pt x="667" y="1682"/>
                  </a:cubicBezTo>
                  <a:cubicBezTo>
                    <a:pt x="693" y="1682"/>
                    <a:pt x="719" y="1678"/>
                    <a:pt x="745" y="1669"/>
                  </a:cubicBezTo>
                  <a:cubicBezTo>
                    <a:pt x="889" y="1621"/>
                    <a:pt x="985" y="1477"/>
                    <a:pt x="937" y="1333"/>
                  </a:cubicBezTo>
                  <a:lnTo>
                    <a:pt x="601" y="205"/>
                  </a:lnTo>
                  <a:cubicBezTo>
                    <a:pt x="561" y="87"/>
                    <a:pt x="457"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78"/>
            <p:cNvSpPr/>
            <p:nvPr/>
          </p:nvSpPr>
          <p:spPr>
            <a:xfrm>
              <a:off x="2022100" y="3438025"/>
              <a:ext cx="21625" cy="33600"/>
            </a:xfrm>
            <a:custGeom>
              <a:avLst/>
              <a:gdLst/>
              <a:ahLst/>
              <a:cxnLst/>
              <a:rect l="l" t="t" r="r" b="b"/>
              <a:pathLst>
                <a:path w="865" h="1344" extrusionOk="0">
                  <a:moveTo>
                    <a:pt x="318" y="0"/>
                  </a:moveTo>
                  <a:cubicBezTo>
                    <a:pt x="292" y="0"/>
                    <a:pt x="266" y="4"/>
                    <a:pt x="241" y="13"/>
                  </a:cubicBezTo>
                  <a:cubicBezTo>
                    <a:pt x="97" y="61"/>
                    <a:pt x="0" y="205"/>
                    <a:pt x="49" y="349"/>
                  </a:cubicBezTo>
                  <a:cubicBezTo>
                    <a:pt x="121" y="613"/>
                    <a:pt x="193" y="877"/>
                    <a:pt x="265" y="1141"/>
                  </a:cubicBezTo>
                  <a:cubicBezTo>
                    <a:pt x="305" y="1242"/>
                    <a:pt x="431" y="1344"/>
                    <a:pt x="556" y="1344"/>
                  </a:cubicBezTo>
                  <a:cubicBezTo>
                    <a:pt x="579" y="1344"/>
                    <a:pt x="602" y="1340"/>
                    <a:pt x="625" y="1333"/>
                  </a:cubicBezTo>
                  <a:cubicBezTo>
                    <a:pt x="769" y="1285"/>
                    <a:pt x="865" y="1141"/>
                    <a:pt x="817" y="973"/>
                  </a:cubicBezTo>
                  <a:lnTo>
                    <a:pt x="577" y="205"/>
                  </a:lnTo>
                  <a:cubicBezTo>
                    <a:pt x="557"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78"/>
            <p:cNvSpPr/>
            <p:nvPr/>
          </p:nvSpPr>
          <p:spPr>
            <a:xfrm>
              <a:off x="1999900" y="3326400"/>
              <a:ext cx="22825" cy="47475"/>
            </a:xfrm>
            <a:custGeom>
              <a:avLst/>
              <a:gdLst/>
              <a:ahLst/>
              <a:cxnLst/>
              <a:rect l="l" t="t" r="r" b="b"/>
              <a:pathLst>
                <a:path w="913" h="1899" extrusionOk="0">
                  <a:moveTo>
                    <a:pt x="318" y="1"/>
                  </a:moveTo>
                  <a:cubicBezTo>
                    <a:pt x="292" y="1"/>
                    <a:pt x="266" y="5"/>
                    <a:pt x="240" y="13"/>
                  </a:cubicBezTo>
                  <a:cubicBezTo>
                    <a:pt x="72" y="61"/>
                    <a:pt x="0" y="205"/>
                    <a:pt x="48" y="349"/>
                  </a:cubicBezTo>
                  <a:cubicBezTo>
                    <a:pt x="144" y="805"/>
                    <a:pt x="240" y="1261"/>
                    <a:pt x="336" y="1694"/>
                  </a:cubicBezTo>
                  <a:cubicBezTo>
                    <a:pt x="356" y="1812"/>
                    <a:pt x="473" y="1898"/>
                    <a:pt x="595" y="1898"/>
                  </a:cubicBezTo>
                  <a:cubicBezTo>
                    <a:pt x="621" y="1898"/>
                    <a:pt x="647" y="1894"/>
                    <a:pt x="672" y="1886"/>
                  </a:cubicBezTo>
                  <a:cubicBezTo>
                    <a:pt x="816" y="1838"/>
                    <a:pt x="912" y="1718"/>
                    <a:pt x="864" y="1550"/>
                  </a:cubicBezTo>
                  <a:cubicBezTo>
                    <a:pt x="768" y="1093"/>
                    <a:pt x="672" y="661"/>
                    <a:pt x="576" y="205"/>
                  </a:cubicBezTo>
                  <a:cubicBezTo>
                    <a:pt x="557" y="87"/>
                    <a:pt x="439"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78"/>
            <p:cNvSpPr/>
            <p:nvPr/>
          </p:nvSpPr>
          <p:spPr>
            <a:xfrm>
              <a:off x="1984900" y="3240075"/>
              <a:ext cx="21025" cy="39275"/>
            </a:xfrm>
            <a:custGeom>
              <a:avLst/>
              <a:gdLst/>
              <a:ahLst/>
              <a:cxnLst/>
              <a:rect l="l" t="t" r="r" b="b"/>
              <a:pathLst>
                <a:path w="841" h="1571" extrusionOk="0">
                  <a:moveTo>
                    <a:pt x="324" y="0"/>
                  </a:moveTo>
                  <a:cubicBezTo>
                    <a:pt x="277" y="0"/>
                    <a:pt x="231" y="11"/>
                    <a:pt x="192" y="34"/>
                  </a:cubicBezTo>
                  <a:cubicBezTo>
                    <a:pt x="48" y="130"/>
                    <a:pt x="0" y="274"/>
                    <a:pt x="72" y="418"/>
                  </a:cubicBezTo>
                  <a:cubicBezTo>
                    <a:pt x="96" y="442"/>
                    <a:pt x="120" y="466"/>
                    <a:pt x="120" y="514"/>
                  </a:cubicBezTo>
                  <a:cubicBezTo>
                    <a:pt x="120" y="514"/>
                    <a:pt x="120" y="514"/>
                    <a:pt x="144" y="538"/>
                  </a:cubicBezTo>
                  <a:cubicBezTo>
                    <a:pt x="168" y="586"/>
                    <a:pt x="168" y="634"/>
                    <a:pt x="192" y="706"/>
                  </a:cubicBezTo>
                  <a:cubicBezTo>
                    <a:pt x="216" y="802"/>
                    <a:pt x="240" y="898"/>
                    <a:pt x="264" y="1018"/>
                  </a:cubicBezTo>
                  <a:cubicBezTo>
                    <a:pt x="264" y="1114"/>
                    <a:pt x="288" y="1186"/>
                    <a:pt x="288" y="1282"/>
                  </a:cubicBezTo>
                  <a:cubicBezTo>
                    <a:pt x="288" y="1426"/>
                    <a:pt x="408" y="1570"/>
                    <a:pt x="552" y="1570"/>
                  </a:cubicBezTo>
                  <a:cubicBezTo>
                    <a:pt x="720" y="1546"/>
                    <a:pt x="840" y="1450"/>
                    <a:pt x="840" y="1282"/>
                  </a:cubicBezTo>
                  <a:cubicBezTo>
                    <a:pt x="840" y="874"/>
                    <a:pt x="744" y="490"/>
                    <a:pt x="576" y="130"/>
                  </a:cubicBezTo>
                  <a:cubicBezTo>
                    <a:pt x="527" y="48"/>
                    <a:pt x="42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78"/>
            <p:cNvSpPr/>
            <p:nvPr/>
          </p:nvSpPr>
          <p:spPr>
            <a:xfrm>
              <a:off x="1981900" y="3131325"/>
              <a:ext cx="18025" cy="45075"/>
            </a:xfrm>
            <a:custGeom>
              <a:avLst/>
              <a:gdLst/>
              <a:ahLst/>
              <a:cxnLst/>
              <a:rect l="l" t="t" r="r" b="b"/>
              <a:pathLst>
                <a:path w="721" h="1803" extrusionOk="0">
                  <a:moveTo>
                    <a:pt x="328" y="1"/>
                  </a:moveTo>
                  <a:cubicBezTo>
                    <a:pt x="217" y="1"/>
                    <a:pt x="91" y="74"/>
                    <a:pt x="72" y="208"/>
                  </a:cubicBezTo>
                  <a:cubicBezTo>
                    <a:pt x="0" y="664"/>
                    <a:pt x="24" y="1144"/>
                    <a:pt x="144" y="1576"/>
                  </a:cubicBezTo>
                  <a:cubicBezTo>
                    <a:pt x="185" y="1698"/>
                    <a:pt x="312" y="1803"/>
                    <a:pt x="423" y="1803"/>
                  </a:cubicBezTo>
                  <a:cubicBezTo>
                    <a:pt x="443" y="1803"/>
                    <a:pt x="462" y="1799"/>
                    <a:pt x="480" y="1792"/>
                  </a:cubicBezTo>
                  <a:cubicBezTo>
                    <a:pt x="648" y="1744"/>
                    <a:pt x="720" y="1600"/>
                    <a:pt x="696" y="1432"/>
                  </a:cubicBezTo>
                  <a:cubicBezTo>
                    <a:pt x="672" y="1336"/>
                    <a:pt x="648" y="1240"/>
                    <a:pt x="624" y="1144"/>
                  </a:cubicBezTo>
                  <a:cubicBezTo>
                    <a:pt x="624" y="1120"/>
                    <a:pt x="624" y="1096"/>
                    <a:pt x="624" y="1072"/>
                  </a:cubicBezTo>
                  <a:cubicBezTo>
                    <a:pt x="624" y="1095"/>
                    <a:pt x="622" y="1103"/>
                    <a:pt x="619" y="1103"/>
                  </a:cubicBezTo>
                  <a:cubicBezTo>
                    <a:pt x="612" y="1103"/>
                    <a:pt x="600" y="1064"/>
                    <a:pt x="600" y="1048"/>
                  </a:cubicBezTo>
                  <a:cubicBezTo>
                    <a:pt x="600" y="1000"/>
                    <a:pt x="600" y="952"/>
                    <a:pt x="600" y="904"/>
                  </a:cubicBezTo>
                  <a:cubicBezTo>
                    <a:pt x="600" y="808"/>
                    <a:pt x="600" y="688"/>
                    <a:pt x="600" y="592"/>
                  </a:cubicBezTo>
                  <a:cubicBezTo>
                    <a:pt x="600" y="544"/>
                    <a:pt x="600" y="496"/>
                    <a:pt x="600" y="472"/>
                  </a:cubicBezTo>
                  <a:cubicBezTo>
                    <a:pt x="600" y="448"/>
                    <a:pt x="600" y="424"/>
                    <a:pt x="600" y="400"/>
                  </a:cubicBezTo>
                  <a:cubicBezTo>
                    <a:pt x="600" y="376"/>
                    <a:pt x="624" y="352"/>
                    <a:pt x="624" y="352"/>
                  </a:cubicBezTo>
                  <a:cubicBezTo>
                    <a:pt x="624" y="280"/>
                    <a:pt x="624" y="208"/>
                    <a:pt x="576" y="136"/>
                  </a:cubicBezTo>
                  <a:cubicBezTo>
                    <a:pt x="552" y="88"/>
                    <a:pt x="480" y="16"/>
                    <a:pt x="408" y="16"/>
                  </a:cubicBezTo>
                  <a:cubicBezTo>
                    <a:pt x="384" y="6"/>
                    <a:pt x="356"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78"/>
            <p:cNvSpPr/>
            <p:nvPr/>
          </p:nvSpPr>
          <p:spPr>
            <a:xfrm>
              <a:off x="1980100" y="3047450"/>
              <a:ext cx="17425" cy="36525"/>
            </a:xfrm>
            <a:custGeom>
              <a:avLst/>
              <a:gdLst/>
              <a:ahLst/>
              <a:cxnLst/>
              <a:rect l="l" t="t" r="r" b="b"/>
              <a:pathLst>
                <a:path w="697" h="1461" extrusionOk="0">
                  <a:moveTo>
                    <a:pt x="280" y="0"/>
                  </a:moveTo>
                  <a:cubicBezTo>
                    <a:pt x="259" y="0"/>
                    <a:pt x="237" y="3"/>
                    <a:pt x="216" y="10"/>
                  </a:cubicBezTo>
                  <a:cubicBezTo>
                    <a:pt x="144" y="34"/>
                    <a:pt x="72" y="82"/>
                    <a:pt x="48" y="154"/>
                  </a:cubicBezTo>
                  <a:cubicBezTo>
                    <a:pt x="0" y="226"/>
                    <a:pt x="0" y="274"/>
                    <a:pt x="24" y="370"/>
                  </a:cubicBezTo>
                  <a:cubicBezTo>
                    <a:pt x="72" y="658"/>
                    <a:pt x="120" y="946"/>
                    <a:pt x="144" y="1258"/>
                  </a:cubicBezTo>
                  <a:cubicBezTo>
                    <a:pt x="168" y="1306"/>
                    <a:pt x="240" y="1378"/>
                    <a:pt x="288" y="1426"/>
                  </a:cubicBezTo>
                  <a:cubicBezTo>
                    <a:pt x="322" y="1443"/>
                    <a:pt x="380" y="1460"/>
                    <a:pt x="437" y="1460"/>
                  </a:cubicBezTo>
                  <a:cubicBezTo>
                    <a:pt x="460" y="1460"/>
                    <a:pt x="483" y="1457"/>
                    <a:pt x="504" y="1450"/>
                  </a:cubicBezTo>
                  <a:cubicBezTo>
                    <a:pt x="576" y="1426"/>
                    <a:pt x="624" y="1378"/>
                    <a:pt x="672" y="1306"/>
                  </a:cubicBezTo>
                  <a:cubicBezTo>
                    <a:pt x="696" y="1234"/>
                    <a:pt x="696" y="1186"/>
                    <a:pt x="696" y="1090"/>
                  </a:cubicBezTo>
                  <a:cubicBezTo>
                    <a:pt x="648" y="802"/>
                    <a:pt x="600" y="514"/>
                    <a:pt x="552" y="202"/>
                  </a:cubicBezTo>
                  <a:cubicBezTo>
                    <a:pt x="552" y="154"/>
                    <a:pt x="480" y="82"/>
                    <a:pt x="432" y="34"/>
                  </a:cubicBezTo>
                  <a:cubicBezTo>
                    <a:pt x="381"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78"/>
            <p:cNvSpPr/>
            <p:nvPr/>
          </p:nvSpPr>
          <p:spPr>
            <a:xfrm>
              <a:off x="1980700" y="2966675"/>
              <a:ext cx="13825" cy="33650"/>
            </a:xfrm>
            <a:custGeom>
              <a:avLst/>
              <a:gdLst/>
              <a:ahLst/>
              <a:cxnLst/>
              <a:rect l="l" t="t" r="r" b="b"/>
              <a:pathLst>
                <a:path w="553" h="1346" extrusionOk="0">
                  <a:moveTo>
                    <a:pt x="264" y="1"/>
                  </a:moveTo>
                  <a:cubicBezTo>
                    <a:pt x="120" y="1"/>
                    <a:pt x="0" y="121"/>
                    <a:pt x="0" y="289"/>
                  </a:cubicBezTo>
                  <a:lnTo>
                    <a:pt x="0" y="1057"/>
                  </a:lnTo>
                  <a:cubicBezTo>
                    <a:pt x="0" y="1201"/>
                    <a:pt x="120" y="1345"/>
                    <a:pt x="264" y="1345"/>
                  </a:cubicBezTo>
                  <a:cubicBezTo>
                    <a:pt x="432" y="1321"/>
                    <a:pt x="552" y="1225"/>
                    <a:pt x="552" y="1057"/>
                  </a:cubicBezTo>
                  <a:lnTo>
                    <a:pt x="552" y="289"/>
                  </a:lnTo>
                  <a:cubicBezTo>
                    <a:pt x="552" y="121"/>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78"/>
            <p:cNvSpPr/>
            <p:nvPr/>
          </p:nvSpPr>
          <p:spPr>
            <a:xfrm>
              <a:off x="1989100" y="2874275"/>
              <a:ext cx="13825" cy="33700"/>
            </a:xfrm>
            <a:custGeom>
              <a:avLst/>
              <a:gdLst/>
              <a:ahLst/>
              <a:cxnLst/>
              <a:rect l="l" t="t" r="r" b="b"/>
              <a:pathLst>
                <a:path w="553" h="1348" extrusionOk="0">
                  <a:moveTo>
                    <a:pt x="264" y="1"/>
                  </a:moveTo>
                  <a:cubicBezTo>
                    <a:pt x="120" y="25"/>
                    <a:pt x="0" y="145"/>
                    <a:pt x="0" y="289"/>
                  </a:cubicBezTo>
                  <a:lnTo>
                    <a:pt x="0" y="1081"/>
                  </a:lnTo>
                  <a:cubicBezTo>
                    <a:pt x="0" y="1214"/>
                    <a:pt x="103" y="1347"/>
                    <a:pt x="233" y="1347"/>
                  </a:cubicBezTo>
                  <a:cubicBezTo>
                    <a:pt x="243" y="1347"/>
                    <a:pt x="254" y="1346"/>
                    <a:pt x="264" y="1345"/>
                  </a:cubicBezTo>
                  <a:cubicBezTo>
                    <a:pt x="432" y="1345"/>
                    <a:pt x="552" y="1225"/>
                    <a:pt x="552" y="1081"/>
                  </a:cubicBezTo>
                  <a:lnTo>
                    <a:pt x="552" y="289"/>
                  </a:lnTo>
                  <a:cubicBezTo>
                    <a:pt x="552" y="145"/>
                    <a:pt x="432"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78"/>
            <p:cNvSpPr/>
            <p:nvPr/>
          </p:nvSpPr>
          <p:spPr>
            <a:xfrm>
              <a:off x="1997500" y="2779700"/>
              <a:ext cx="19225" cy="39150"/>
            </a:xfrm>
            <a:custGeom>
              <a:avLst/>
              <a:gdLst/>
              <a:ahLst/>
              <a:cxnLst/>
              <a:rect l="l" t="t" r="r" b="b"/>
              <a:pathLst>
                <a:path w="769" h="1566" extrusionOk="0">
                  <a:moveTo>
                    <a:pt x="463" y="1"/>
                  </a:moveTo>
                  <a:cubicBezTo>
                    <a:pt x="346" y="1"/>
                    <a:pt x="236" y="74"/>
                    <a:pt x="216" y="207"/>
                  </a:cubicBezTo>
                  <a:cubicBezTo>
                    <a:pt x="144" y="543"/>
                    <a:pt x="96" y="879"/>
                    <a:pt x="24" y="1215"/>
                  </a:cubicBezTo>
                  <a:cubicBezTo>
                    <a:pt x="0" y="1287"/>
                    <a:pt x="0" y="1359"/>
                    <a:pt x="48" y="1431"/>
                  </a:cubicBezTo>
                  <a:cubicBezTo>
                    <a:pt x="96" y="1479"/>
                    <a:pt x="144" y="1551"/>
                    <a:pt x="216" y="1551"/>
                  </a:cubicBezTo>
                  <a:cubicBezTo>
                    <a:pt x="246" y="1561"/>
                    <a:pt x="276" y="1566"/>
                    <a:pt x="306" y="1566"/>
                  </a:cubicBezTo>
                  <a:cubicBezTo>
                    <a:pt x="423" y="1566"/>
                    <a:pt x="533" y="1493"/>
                    <a:pt x="552" y="1359"/>
                  </a:cubicBezTo>
                  <a:cubicBezTo>
                    <a:pt x="624" y="1023"/>
                    <a:pt x="696" y="687"/>
                    <a:pt x="744" y="351"/>
                  </a:cubicBezTo>
                  <a:cubicBezTo>
                    <a:pt x="768" y="279"/>
                    <a:pt x="768" y="207"/>
                    <a:pt x="720" y="135"/>
                  </a:cubicBezTo>
                  <a:cubicBezTo>
                    <a:pt x="696" y="87"/>
                    <a:pt x="624" y="15"/>
                    <a:pt x="552" y="15"/>
                  </a:cubicBezTo>
                  <a:cubicBezTo>
                    <a:pt x="523" y="5"/>
                    <a:pt x="493" y="1"/>
                    <a:pt x="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78"/>
            <p:cNvSpPr/>
            <p:nvPr/>
          </p:nvSpPr>
          <p:spPr>
            <a:xfrm>
              <a:off x="2025100" y="2707300"/>
              <a:ext cx="19825" cy="27800"/>
            </a:xfrm>
            <a:custGeom>
              <a:avLst/>
              <a:gdLst/>
              <a:ahLst/>
              <a:cxnLst/>
              <a:rect l="l" t="t" r="r" b="b"/>
              <a:pathLst>
                <a:path w="793" h="1112" extrusionOk="0">
                  <a:moveTo>
                    <a:pt x="544" y="1"/>
                  </a:moveTo>
                  <a:cubicBezTo>
                    <a:pt x="531" y="1"/>
                    <a:pt x="518" y="3"/>
                    <a:pt x="505" y="7"/>
                  </a:cubicBezTo>
                  <a:cubicBezTo>
                    <a:pt x="361" y="7"/>
                    <a:pt x="241" y="127"/>
                    <a:pt x="241" y="271"/>
                  </a:cubicBezTo>
                  <a:cubicBezTo>
                    <a:pt x="241" y="295"/>
                    <a:pt x="217" y="319"/>
                    <a:pt x="217" y="343"/>
                  </a:cubicBezTo>
                  <a:cubicBezTo>
                    <a:pt x="217" y="391"/>
                    <a:pt x="217" y="439"/>
                    <a:pt x="193" y="463"/>
                  </a:cubicBezTo>
                  <a:cubicBezTo>
                    <a:pt x="169" y="511"/>
                    <a:pt x="145" y="559"/>
                    <a:pt x="121" y="583"/>
                  </a:cubicBezTo>
                  <a:cubicBezTo>
                    <a:pt x="97" y="607"/>
                    <a:pt x="97" y="631"/>
                    <a:pt x="73" y="631"/>
                  </a:cubicBezTo>
                  <a:cubicBezTo>
                    <a:pt x="25" y="679"/>
                    <a:pt x="1" y="751"/>
                    <a:pt x="1" y="823"/>
                  </a:cubicBezTo>
                  <a:cubicBezTo>
                    <a:pt x="1" y="895"/>
                    <a:pt x="25" y="991"/>
                    <a:pt x="73" y="1039"/>
                  </a:cubicBezTo>
                  <a:cubicBezTo>
                    <a:pt x="145" y="1087"/>
                    <a:pt x="217" y="1111"/>
                    <a:pt x="289" y="1111"/>
                  </a:cubicBezTo>
                  <a:cubicBezTo>
                    <a:pt x="361" y="1111"/>
                    <a:pt x="433" y="1087"/>
                    <a:pt x="481" y="1039"/>
                  </a:cubicBezTo>
                  <a:cubicBezTo>
                    <a:pt x="673" y="823"/>
                    <a:pt x="793" y="559"/>
                    <a:pt x="793" y="271"/>
                  </a:cubicBezTo>
                  <a:cubicBezTo>
                    <a:pt x="793" y="199"/>
                    <a:pt x="769" y="127"/>
                    <a:pt x="697" y="79"/>
                  </a:cubicBezTo>
                  <a:cubicBezTo>
                    <a:pt x="657" y="40"/>
                    <a:pt x="602"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78"/>
            <p:cNvSpPr/>
            <p:nvPr/>
          </p:nvSpPr>
          <p:spPr>
            <a:xfrm>
              <a:off x="1953100" y="2743675"/>
              <a:ext cx="16825" cy="27800"/>
            </a:xfrm>
            <a:custGeom>
              <a:avLst/>
              <a:gdLst/>
              <a:ahLst/>
              <a:cxnLst/>
              <a:rect l="l" t="t" r="r" b="b"/>
              <a:pathLst>
                <a:path w="673" h="1112" extrusionOk="0">
                  <a:moveTo>
                    <a:pt x="384" y="0"/>
                  </a:moveTo>
                  <a:cubicBezTo>
                    <a:pt x="337" y="0"/>
                    <a:pt x="292" y="12"/>
                    <a:pt x="264" y="40"/>
                  </a:cubicBezTo>
                  <a:cubicBezTo>
                    <a:pt x="192" y="64"/>
                    <a:pt x="144" y="136"/>
                    <a:pt x="120" y="208"/>
                  </a:cubicBezTo>
                  <a:cubicBezTo>
                    <a:pt x="96" y="376"/>
                    <a:pt x="48" y="568"/>
                    <a:pt x="24" y="760"/>
                  </a:cubicBezTo>
                  <a:cubicBezTo>
                    <a:pt x="0" y="832"/>
                    <a:pt x="0" y="904"/>
                    <a:pt x="48" y="976"/>
                  </a:cubicBezTo>
                  <a:cubicBezTo>
                    <a:pt x="72" y="1024"/>
                    <a:pt x="144" y="1096"/>
                    <a:pt x="216" y="1096"/>
                  </a:cubicBezTo>
                  <a:cubicBezTo>
                    <a:pt x="246" y="1106"/>
                    <a:pt x="276" y="1112"/>
                    <a:pt x="306" y="1112"/>
                  </a:cubicBezTo>
                  <a:cubicBezTo>
                    <a:pt x="348" y="1112"/>
                    <a:pt x="390" y="1100"/>
                    <a:pt x="432" y="1072"/>
                  </a:cubicBezTo>
                  <a:cubicBezTo>
                    <a:pt x="480" y="1048"/>
                    <a:pt x="528" y="976"/>
                    <a:pt x="552" y="904"/>
                  </a:cubicBezTo>
                  <a:cubicBezTo>
                    <a:pt x="600" y="712"/>
                    <a:pt x="624" y="544"/>
                    <a:pt x="672" y="352"/>
                  </a:cubicBezTo>
                  <a:cubicBezTo>
                    <a:pt x="672" y="280"/>
                    <a:pt x="672" y="208"/>
                    <a:pt x="648" y="136"/>
                  </a:cubicBezTo>
                  <a:cubicBezTo>
                    <a:pt x="600" y="88"/>
                    <a:pt x="528" y="16"/>
                    <a:pt x="480" y="16"/>
                  </a:cubicBezTo>
                  <a:cubicBezTo>
                    <a:pt x="450" y="6"/>
                    <a:pt x="416" y="0"/>
                    <a:pt x="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78"/>
            <p:cNvSpPr/>
            <p:nvPr/>
          </p:nvSpPr>
          <p:spPr>
            <a:xfrm>
              <a:off x="1944100" y="2821475"/>
              <a:ext cx="14425" cy="39100"/>
            </a:xfrm>
            <a:custGeom>
              <a:avLst/>
              <a:gdLst/>
              <a:ahLst/>
              <a:cxnLst/>
              <a:rect l="l" t="t" r="r" b="b"/>
              <a:pathLst>
                <a:path w="577" h="1564" extrusionOk="0">
                  <a:moveTo>
                    <a:pt x="288" y="0"/>
                  </a:moveTo>
                  <a:cubicBezTo>
                    <a:pt x="144" y="0"/>
                    <a:pt x="0" y="120"/>
                    <a:pt x="0" y="288"/>
                  </a:cubicBezTo>
                  <a:lnTo>
                    <a:pt x="0" y="1296"/>
                  </a:lnTo>
                  <a:cubicBezTo>
                    <a:pt x="0" y="1430"/>
                    <a:pt x="124" y="1563"/>
                    <a:pt x="256" y="1563"/>
                  </a:cubicBezTo>
                  <a:cubicBezTo>
                    <a:pt x="267" y="1563"/>
                    <a:pt x="278" y="1562"/>
                    <a:pt x="288" y="1561"/>
                  </a:cubicBezTo>
                  <a:cubicBezTo>
                    <a:pt x="432" y="1561"/>
                    <a:pt x="576" y="1441"/>
                    <a:pt x="576" y="1296"/>
                  </a:cubicBezTo>
                  <a:lnTo>
                    <a:pt x="576" y="288"/>
                  </a:ln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78"/>
            <p:cNvSpPr/>
            <p:nvPr/>
          </p:nvSpPr>
          <p:spPr>
            <a:xfrm>
              <a:off x="1938700" y="2905425"/>
              <a:ext cx="13825" cy="36075"/>
            </a:xfrm>
            <a:custGeom>
              <a:avLst/>
              <a:gdLst/>
              <a:ahLst/>
              <a:cxnLst/>
              <a:rect l="l" t="t" r="r" b="b"/>
              <a:pathLst>
                <a:path w="553" h="1443" extrusionOk="0">
                  <a:moveTo>
                    <a:pt x="320" y="0"/>
                  </a:moveTo>
                  <a:cubicBezTo>
                    <a:pt x="309" y="0"/>
                    <a:pt x="299" y="1"/>
                    <a:pt x="288" y="3"/>
                  </a:cubicBezTo>
                  <a:cubicBezTo>
                    <a:pt x="120" y="3"/>
                    <a:pt x="0" y="123"/>
                    <a:pt x="0" y="267"/>
                  </a:cubicBezTo>
                  <a:lnTo>
                    <a:pt x="0" y="1155"/>
                  </a:lnTo>
                  <a:cubicBezTo>
                    <a:pt x="0" y="1323"/>
                    <a:pt x="120" y="1443"/>
                    <a:pt x="288" y="1443"/>
                  </a:cubicBezTo>
                  <a:cubicBezTo>
                    <a:pt x="432" y="1443"/>
                    <a:pt x="552" y="1323"/>
                    <a:pt x="552" y="1155"/>
                  </a:cubicBezTo>
                  <a:lnTo>
                    <a:pt x="552" y="267"/>
                  </a:lnTo>
                  <a:cubicBezTo>
                    <a:pt x="552" y="133"/>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78"/>
            <p:cNvSpPr/>
            <p:nvPr/>
          </p:nvSpPr>
          <p:spPr>
            <a:xfrm>
              <a:off x="1935700" y="2983250"/>
              <a:ext cx="18025" cy="36375"/>
            </a:xfrm>
            <a:custGeom>
              <a:avLst/>
              <a:gdLst/>
              <a:ahLst/>
              <a:cxnLst/>
              <a:rect l="l" t="t" r="r" b="b"/>
              <a:pathLst>
                <a:path w="721" h="1455" extrusionOk="0">
                  <a:moveTo>
                    <a:pt x="293" y="0"/>
                  </a:moveTo>
                  <a:cubicBezTo>
                    <a:pt x="272" y="0"/>
                    <a:pt x="254" y="3"/>
                    <a:pt x="240" y="10"/>
                  </a:cubicBezTo>
                  <a:cubicBezTo>
                    <a:pt x="168" y="34"/>
                    <a:pt x="96" y="82"/>
                    <a:pt x="72" y="130"/>
                  </a:cubicBezTo>
                  <a:cubicBezTo>
                    <a:pt x="24" y="202"/>
                    <a:pt x="0" y="274"/>
                    <a:pt x="48" y="346"/>
                  </a:cubicBezTo>
                  <a:cubicBezTo>
                    <a:pt x="72" y="466"/>
                    <a:pt x="120" y="586"/>
                    <a:pt x="120" y="706"/>
                  </a:cubicBezTo>
                  <a:cubicBezTo>
                    <a:pt x="144" y="826"/>
                    <a:pt x="144" y="922"/>
                    <a:pt x="120" y="1042"/>
                  </a:cubicBezTo>
                  <a:cubicBezTo>
                    <a:pt x="120" y="1066"/>
                    <a:pt x="120" y="1090"/>
                    <a:pt x="120" y="1090"/>
                  </a:cubicBezTo>
                  <a:cubicBezTo>
                    <a:pt x="96" y="1186"/>
                    <a:pt x="120" y="1258"/>
                    <a:pt x="144" y="1306"/>
                  </a:cubicBezTo>
                  <a:cubicBezTo>
                    <a:pt x="192" y="1378"/>
                    <a:pt x="240" y="1426"/>
                    <a:pt x="312" y="1450"/>
                  </a:cubicBezTo>
                  <a:cubicBezTo>
                    <a:pt x="330" y="1453"/>
                    <a:pt x="349" y="1455"/>
                    <a:pt x="368" y="1455"/>
                  </a:cubicBezTo>
                  <a:cubicBezTo>
                    <a:pt x="497" y="1455"/>
                    <a:pt x="630" y="1384"/>
                    <a:pt x="672" y="1258"/>
                  </a:cubicBezTo>
                  <a:cubicBezTo>
                    <a:pt x="720" y="898"/>
                    <a:pt x="720" y="538"/>
                    <a:pt x="576" y="202"/>
                  </a:cubicBezTo>
                  <a:cubicBezTo>
                    <a:pt x="552" y="130"/>
                    <a:pt x="504" y="82"/>
                    <a:pt x="456" y="34"/>
                  </a:cubicBezTo>
                  <a:cubicBezTo>
                    <a:pt x="405" y="17"/>
                    <a:pt x="342"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78"/>
            <p:cNvSpPr/>
            <p:nvPr/>
          </p:nvSpPr>
          <p:spPr>
            <a:xfrm>
              <a:off x="1938700" y="3081225"/>
              <a:ext cx="13825" cy="39100"/>
            </a:xfrm>
            <a:custGeom>
              <a:avLst/>
              <a:gdLst/>
              <a:ahLst/>
              <a:cxnLst/>
              <a:rect l="l" t="t" r="r" b="b"/>
              <a:pathLst>
                <a:path w="553" h="1564" extrusionOk="0">
                  <a:moveTo>
                    <a:pt x="320" y="1"/>
                  </a:moveTo>
                  <a:cubicBezTo>
                    <a:pt x="309" y="1"/>
                    <a:pt x="299" y="2"/>
                    <a:pt x="288" y="3"/>
                  </a:cubicBezTo>
                  <a:cubicBezTo>
                    <a:pt x="120" y="3"/>
                    <a:pt x="0" y="123"/>
                    <a:pt x="0" y="267"/>
                  </a:cubicBezTo>
                  <a:lnTo>
                    <a:pt x="0" y="1276"/>
                  </a:lnTo>
                  <a:cubicBezTo>
                    <a:pt x="0" y="1420"/>
                    <a:pt x="120" y="1564"/>
                    <a:pt x="288" y="1564"/>
                  </a:cubicBezTo>
                  <a:cubicBezTo>
                    <a:pt x="432" y="1540"/>
                    <a:pt x="552" y="1444"/>
                    <a:pt x="552" y="1276"/>
                  </a:cubicBezTo>
                  <a:lnTo>
                    <a:pt x="552" y="267"/>
                  </a:ln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78"/>
            <p:cNvSpPr/>
            <p:nvPr/>
          </p:nvSpPr>
          <p:spPr>
            <a:xfrm>
              <a:off x="1938700" y="3173100"/>
              <a:ext cx="17425" cy="33425"/>
            </a:xfrm>
            <a:custGeom>
              <a:avLst/>
              <a:gdLst/>
              <a:ahLst/>
              <a:cxnLst/>
              <a:rect l="l" t="t" r="r" b="b"/>
              <a:pathLst>
                <a:path w="697" h="1337" extrusionOk="0">
                  <a:moveTo>
                    <a:pt x="360" y="1"/>
                  </a:moveTo>
                  <a:cubicBezTo>
                    <a:pt x="288" y="1"/>
                    <a:pt x="192" y="1"/>
                    <a:pt x="144" y="25"/>
                  </a:cubicBezTo>
                  <a:cubicBezTo>
                    <a:pt x="72" y="73"/>
                    <a:pt x="24" y="121"/>
                    <a:pt x="24" y="193"/>
                  </a:cubicBezTo>
                  <a:cubicBezTo>
                    <a:pt x="0" y="265"/>
                    <a:pt x="0" y="337"/>
                    <a:pt x="24" y="385"/>
                  </a:cubicBezTo>
                  <a:cubicBezTo>
                    <a:pt x="72" y="481"/>
                    <a:pt x="96" y="601"/>
                    <a:pt x="120" y="697"/>
                  </a:cubicBezTo>
                  <a:cubicBezTo>
                    <a:pt x="120" y="793"/>
                    <a:pt x="120" y="913"/>
                    <a:pt x="120" y="1009"/>
                  </a:cubicBezTo>
                  <a:cubicBezTo>
                    <a:pt x="96" y="1081"/>
                    <a:pt x="120" y="1129"/>
                    <a:pt x="144" y="1201"/>
                  </a:cubicBezTo>
                  <a:cubicBezTo>
                    <a:pt x="168" y="1249"/>
                    <a:pt x="240" y="1321"/>
                    <a:pt x="312" y="1321"/>
                  </a:cubicBezTo>
                  <a:cubicBezTo>
                    <a:pt x="342" y="1331"/>
                    <a:pt x="372" y="1337"/>
                    <a:pt x="402" y="1337"/>
                  </a:cubicBezTo>
                  <a:cubicBezTo>
                    <a:pt x="444" y="1337"/>
                    <a:pt x="486" y="1325"/>
                    <a:pt x="528" y="1297"/>
                  </a:cubicBezTo>
                  <a:cubicBezTo>
                    <a:pt x="576" y="1273"/>
                    <a:pt x="648" y="1201"/>
                    <a:pt x="648" y="1129"/>
                  </a:cubicBezTo>
                  <a:cubicBezTo>
                    <a:pt x="696" y="961"/>
                    <a:pt x="696" y="793"/>
                    <a:pt x="672" y="625"/>
                  </a:cubicBezTo>
                  <a:cubicBezTo>
                    <a:pt x="648" y="457"/>
                    <a:pt x="600" y="289"/>
                    <a:pt x="528" y="145"/>
                  </a:cubicBezTo>
                  <a:cubicBezTo>
                    <a:pt x="504" y="73"/>
                    <a:pt x="408"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78"/>
            <p:cNvSpPr/>
            <p:nvPr/>
          </p:nvSpPr>
          <p:spPr>
            <a:xfrm>
              <a:off x="1945900" y="3270675"/>
              <a:ext cx="23425" cy="41725"/>
            </a:xfrm>
            <a:custGeom>
              <a:avLst/>
              <a:gdLst/>
              <a:ahLst/>
              <a:cxnLst/>
              <a:rect l="l" t="t" r="r" b="b"/>
              <a:pathLst>
                <a:path w="937" h="1669" extrusionOk="0">
                  <a:moveTo>
                    <a:pt x="362" y="1122"/>
                  </a:moveTo>
                  <a:cubicBezTo>
                    <a:pt x="360" y="1122"/>
                    <a:pt x="360" y="1128"/>
                    <a:pt x="360" y="1138"/>
                  </a:cubicBezTo>
                  <a:cubicBezTo>
                    <a:pt x="360" y="1162"/>
                    <a:pt x="360" y="1162"/>
                    <a:pt x="384" y="1162"/>
                  </a:cubicBezTo>
                  <a:cubicBezTo>
                    <a:pt x="370" y="1134"/>
                    <a:pt x="364" y="1122"/>
                    <a:pt x="362" y="1122"/>
                  </a:cubicBezTo>
                  <a:close/>
                  <a:moveTo>
                    <a:pt x="318" y="0"/>
                  </a:moveTo>
                  <a:cubicBezTo>
                    <a:pt x="274" y="0"/>
                    <a:pt x="231" y="11"/>
                    <a:pt x="192" y="34"/>
                  </a:cubicBezTo>
                  <a:cubicBezTo>
                    <a:pt x="72" y="106"/>
                    <a:pt x="0" y="298"/>
                    <a:pt x="96" y="418"/>
                  </a:cubicBezTo>
                  <a:cubicBezTo>
                    <a:pt x="144" y="490"/>
                    <a:pt x="192" y="586"/>
                    <a:pt x="240" y="682"/>
                  </a:cubicBezTo>
                  <a:cubicBezTo>
                    <a:pt x="240" y="682"/>
                    <a:pt x="264" y="706"/>
                    <a:pt x="264" y="730"/>
                  </a:cubicBezTo>
                  <a:cubicBezTo>
                    <a:pt x="264" y="730"/>
                    <a:pt x="264" y="754"/>
                    <a:pt x="264" y="754"/>
                  </a:cubicBezTo>
                  <a:cubicBezTo>
                    <a:pt x="288" y="802"/>
                    <a:pt x="288" y="850"/>
                    <a:pt x="312" y="898"/>
                  </a:cubicBezTo>
                  <a:cubicBezTo>
                    <a:pt x="312" y="922"/>
                    <a:pt x="336" y="970"/>
                    <a:pt x="336" y="1018"/>
                  </a:cubicBezTo>
                  <a:cubicBezTo>
                    <a:pt x="360" y="1042"/>
                    <a:pt x="360" y="1066"/>
                    <a:pt x="360" y="1090"/>
                  </a:cubicBezTo>
                  <a:cubicBezTo>
                    <a:pt x="360" y="1114"/>
                    <a:pt x="384" y="1162"/>
                    <a:pt x="384" y="1162"/>
                  </a:cubicBezTo>
                  <a:cubicBezTo>
                    <a:pt x="384" y="1186"/>
                    <a:pt x="384" y="1210"/>
                    <a:pt x="384" y="1234"/>
                  </a:cubicBezTo>
                  <a:cubicBezTo>
                    <a:pt x="384" y="1306"/>
                    <a:pt x="384" y="1354"/>
                    <a:pt x="384" y="1402"/>
                  </a:cubicBezTo>
                  <a:cubicBezTo>
                    <a:pt x="384" y="1536"/>
                    <a:pt x="487" y="1669"/>
                    <a:pt x="636" y="1669"/>
                  </a:cubicBezTo>
                  <a:cubicBezTo>
                    <a:pt x="648" y="1669"/>
                    <a:pt x="660" y="1668"/>
                    <a:pt x="672" y="1666"/>
                  </a:cubicBezTo>
                  <a:cubicBezTo>
                    <a:pt x="816" y="1666"/>
                    <a:pt x="936" y="1546"/>
                    <a:pt x="936" y="1402"/>
                  </a:cubicBezTo>
                  <a:cubicBezTo>
                    <a:pt x="936" y="946"/>
                    <a:pt x="816" y="514"/>
                    <a:pt x="576" y="130"/>
                  </a:cubicBezTo>
                  <a:cubicBezTo>
                    <a:pt x="511" y="49"/>
                    <a:pt x="413"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78"/>
            <p:cNvSpPr/>
            <p:nvPr/>
          </p:nvSpPr>
          <p:spPr>
            <a:xfrm>
              <a:off x="1960900" y="3354600"/>
              <a:ext cx="19825" cy="50250"/>
            </a:xfrm>
            <a:custGeom>
              <a:avLst/>
              <a:gdLst/>
              <a:ahLst/>
              <a:cxnLst/>
              <a:rect l="l" t="t" r="r" b="b"/>
              <a:pathLst>
                <a:path w="793" h="2010" extrusionOk="0">
                  <a:moveTo>
                    <a:pt x="285" y="1"/>
                  </a:moveTo>
                  <a:cubicBezTo>
                    <a:pt x="261" y="1"/>
                    <a:pt x="238" y="5"/>
                    <a:pt x="216" y="13"/>
                  </a:cubicBezTo>
                  <a:cubicBezTo>
                    <a:pt x="48" y="61"/>
                    <a:pt x="0" y="182"/>
                    <a:pt x="24" y="350"/>
                  </a:cubicBezTo>
                  <a:lnTo>
                    <a:pt x="216" y="1790"/>
                  </a:lnTo>
                  <a:cubicBezTo>
                    <a:pt x="238" y="1919"/>
                    <a:pt x="394" y="2009"/>
                    <a:pt x="530" y="2009"/>
                  </a:cubicBezTo>
                  <a:cubicBezTo>
                    <a:pt x="546" y="2009"/>
                    <a:pt x="561" y="2008"/>
                    <a:pt x="576" y="2006"/>
                  </a:cubicBezTo>
                  <a:cubicBezTo>
                    <a:pt x="720" y="1934"/>
                    <a:pt x="792" y="1814"/>
                    <a:pt x="768" y="1646"/>
                  </a:cubicBezTo>
                  <a:cubicBezTo>
                    <a:pt x="696" y="1166"/>
                    <a:pt x="624" y="686"/>
                    <a:pt x="552" y="206"/>
                  </a:cubicBezTo>
                  <a:cubicBezTo>
                    <a:pt x="533" y="87"/>
                    <a:pt x="399"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78"/>
            <p:cNvSpPr/>
            <p:nvPr/>
          </p:nvSpPr>
          <p:spPr>
            <a:xfrm>
              <a:off x="1974100" y="3446500"/>
              <a:ext cx="26425" cy="44675"/>
            </a:xfrm>
            <a:custGeom>
              <a:avLst/>
              <a:gdLst/>
              <a:ahLst/>
              <a:cxnLst/>
              <a:rect l="l" t="t" r="r" b="b"/>
              <a:pathLst>
                <a:path w="1057" h="1787" extrusionOk="0">
                  <a:moveTo>
                    <a:pt x="310" y="0"/>
                  </a:moveTo>
                  <a:cubicBezTo>
                    <a:pt x="263" y="0"/>
                    <a:pt x="214" y="11"/>
                    <a:pt x="168" y="34"/>
                  </a:cubicBezTo>
                  <a:cubicBezTo>
                    <a:pt x="48" y="106"/>
                    <a:pt x="0" y="274"/>
                    <a:pt x="72" y="418"/>
                  </a:cubicBezTo>
                  <a:cubicBezTo>
                    <a:pt x="144" y="514"/>
                    <a:pt x="192" y="610"/>
                    <a:pt x="240" y="706"/>
                  </a:cubicBezTo>
                  <a:cubicBezTo>
                    <a:pt x="240" y="730"/>
                    <a:pt x="264" y="754"/>
                    <a:pt x="264" y="778"/>
                  </a:cubicBezTo>
                  <a:cubicBezTo>
                    <a:pt x="264" y="778"/>
                    <a:pt x="264" y="802"/>
                    <a:pt x="288" y="802"/>
                  </a:cubicBezTo>
                  <a:cubicBezTo>
                    <a:pt x="288" y="850"/>
                    <a:pt x="312" y="898"/>
                    <a:pt x="336" y="946"/>
                  </a:cubicBezTo>
                  <a:cubicBezTo>
                    <a:pt x="360" y="1042"/>
                    <a:pt x="408" y="1138"/>
                    <a:pt x="432" y="1234"/>
                  </a:cubicBezTo>
                  <a:cubicBezTo>
                    <a:pt x="432" y="1282"/>
                    <a:pt x="456" y="1330"/>
                    <a:pt x="456" y="1378"/>
                  </a:cubicBezTo>
                  <a:cubicBezTo>
                    <a:pt x="456" y="1426"/>
                    <a:pt x="456" y="1450"/>
                    <a:pt x="480" y="1474"/>
                  </a:cubicBezTo>
                  <a:cubicBezTo>
                    <a:pt x="480" y="1479"/>
                    <a:pt x="480" y="1488"/>
                    <a:pt x="480" y="1498"/>
                  </a:cubicBezTo>
                  <a:cubicBezTo>
                    <a:pt x="480" y="1594"/>
                    <a:pt x="504" y="1642"/>
                    <a:pt x="552" y="1714"/>
                  </a:cubicBezTo>
                  <a:cubicBezTo>
                    <a:pt x="600" y="1762"/>
                    <a:pt x="696" y="1786"/>
                    <a:pt x="768" y="1786"/>
                  </a:cubicBezTo>
                  <a:cubicBezTo>
                    <a:pt x="888" y="1786"/>
                    <a:pt x="1056" y="1666"/>
                    <a:pt x="1032" y="1498"/>
                  </a:cubicBezTo>
                  <a:cubicBezTo>
                    <a:pt x="960" y="1018"/>
                    <a:pt x="816" y="562"/>
                    <a:pt x="552" y="130"/>
                  </a:cubicBezTo>
                  <a:cubicBezTo>
                    <a:pt x="503" y="48"/>
                    <a:pt x="410"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78"/>
            <p:cNvSpPr/>
            <p:nvPr/>
          </p:nvSpPr>
          <p:spPr>
            <a:xfrm>
              <a:off x="2002900" y="3538550"/>
              <a:ext cx="25825" cy="36325"/>
            </a:xfrm>
            <a:custGeom>
              <a:avLst/>
              <a:gdLst/>
              <a:ahLst/>
              <a:cxnLst/>
              <a:rect l="l" t="t" r="r" b="b"/>
              <a:pathLst>
                <a:path w="1033" h="1453" extrusionOk="0">
                  <a:moveTo>
                    <a:pt x="288" y="0"/>
                  </a:moveTo>
                  <a:cubicBezTo>
                    <a:pt x="216" y="0"/>
                    <a:pt x="144" y="24"/>
                    <a:pt x="96" y="72"/>
                  </a:cubicBezTo>
                  <a:cubicBezTo>
                    <a:pt x="48" y="120"/>
                    <a:pt x="0" y="192"/>
                    <a:pt x="0" y="264"/>
                  </a:cubicBezTo>
                  <a:cubicBezTo>
                    <a:pt x="0" y="360"/>
                    <a:pt x="48" y="408"/>
                    <a:pt x="96" y="480"/>
                  </a:cubicBezTo>
                  <a:cubicBezTo>
                    <a:pt x="96" y="480"/>
                    <a:pt x="96" y="504"/>
                    <a:pt x="120" y="504"/>
                  </a:cubicBezTo>
                  <a:cubicBezTo>
                    <a:pt x="216" y="648"/>
                    <a:pt x="288" y="792"/>
                    <a:pt x="360" y="936"/>
                  </a:cubicBezTo>
                  <a:cubicBezTo>
                    <a:pt x="408" y="1032"/>
                    <a:pt x="432" y="1128"/>
                    <a:pt x="456" y="1248"/>
                  </a:cubicBezTo>
                  <a:cubicBezTo>
                    <a:pt x="496" y="1367"/>
                    <a:pt x="617" y="1453"/>
                    <a:pt x="739" y="1453"/>
                  </a:cubicBezTo>
                  <a:cubicBezTo>
                    <a:pt x="765" y="1453"/>
                    <a:pt x="791" y="1449"/>
                    <a:pt x="817" y="1440"/>
                  </a:cubicBezTo>
                  <a:cubicBezTo>
                    <a:pt x="961" y="1392"/>
                    <a:pt x="1033" y="1248"/>
                    <a:pt x="1009" y="1104"/>
                  </a:cubicBezTo>
                  <a:cubicBezTo>
                    <a:pt x="913" y="720"/>
                    <a:pt x="720" y="384"/>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78"/>
            <p:cNvSpPr/>
            <p:nvPr/>
          </p:nvSpPr>
          <p:spPr>
            <a:xfrm>
              <a:off x="1957300" y="3510950"/>
              <a:ext cx="24025" cy="30325"/>
            </a:xfrm>
            <a:custGeom>
              <a:avLst/>
              <a:gdLst/>
              <a:ahLst/>
              <a:cxnLst/>
              <a:rect l="l" t="t" r="r" b="b"/>
              <a:pathLst>
                <a:path w="961" h="1213" extrusionOk="0">
                  <a:moveTo>
                    <a:pt x="312" y="0"/>
                  </a:moveTo>
                  <a:cubicBezTo>
                    <a:pt x="240" y="0"/>
                    <a:pt x="168" y="24"/>
                    <a:pt x="120" y="72"/>
                  </a:cubicBezTo>
                  <a:cubicBezTo>
                    <a:pt x="0" y="192"/>
                    <a:pt x="0" y="360"/>
                    <a:pt x="120" y="480"/>
                  </a:cubicBezTo>
                  <a:cubicBezTo>
                    <a:pt x="144" y="504"/>
                    <a:pt x="168" y="528"/>
                    <a:pt x="192" y="576"/>
                  </a:cubicBezTo>
                  <a:cubicBezTo>
                    <a:pt x="240" y="648"/>
                    <a:pt x="288" y="720"/>
                    <a:pt x="336" y="816"/>
                  </a:cubicBezTo>
                  <a:cubicBezTo>
                    <a:pt x="360" y="864"/>
                    <a:pt x="384" y="936"/>
                    <a:pt x="408" y="1008"/>
                  </a:cubicBezTo>
                  <a:cubicBezTo>
                    <a:pt x="428" y="1127"/>
                    <a:pt x="545" y="1213"/>
                    <a:pt x="666" y="1213"/>
                  </a:cubicBezTo>
                  <a:cubicBezTo>
                    <a:pt x="693" y="1213"/>
                    <a:pt x="719" y="1209"/>
                    <a:pt x="744" y="1200"/>
                  </a:cubicBezTo>
                  <a:cubicBezTo>
                    <a:pt x="888" y="1152"/>
                    <a:pt x="960" y="1008"/>
                    <a:pt x="936" y="864"/>
                  </a:cubicBezTo>
                  <a:cubicBezTo>
                    <a:pt x="864" y="576"/>
                    <a:pt x="720" y="288"/>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78"/>
            <p:cNvSpPr/>
            <p:nvPr/>
          </p:nvSpPr>
          <p:spPr>
            <a:xfrm>
              <a:off x="1929700" y="3421525"/>
              <a:ext cx="25825" cy="30875"/>
            </a:xfrm>
            <a:custGeom>
              <a:avLst/>
              <a:gdLst/>
              <a:ahLst/>
              <a:cxnLst/>
              <a:rect l="l" t="t" r="r" b="b"/>
              <a:pathLst>
                <a:path w="1033" h="1235" extrusionOk="0">
                  <a:moveTo>
                    <a:pt x="288" y="1"/>
                  </a:moveTo>
                  <a:cubicBezTo>
                    <a:pt x="240" y="1"/>
                    <a:pt x="144" y="25"/>
                    <a:pt x="96" y="73"/>
                  </a:cubicBezTo>
                  <a:cubicBezTo>
                    <a:pt x="0" y="193"/>
                    <a:pt x="0" y="361"/>
                    <a:pt x="96" y="481"/>
                  </a:cubicBezTo>
                  <a:cubicBezTo>
                    <a:pt x="168" y="529"/>
                    <a:pt x="216" y="601"/>
                    <a:pt x="264" y="649"/>
                  </a:cubicBezTo>
                  <a:cubicBezTo>
                    <a:pt x="336" y="769"/>
                    <a:pt x="408" y="889"/>
                    <a:pt x="480" y="1009"/>
                  </a:cubicBezTo>
                  <a:cubicBezTo>
                    <a:pt x="480" y="1009"/>
                    <a:pt x="480" y="1009"/>
                    <a:pt x="480" y="1033"/>
                  </a:cubicBezTo>
                  <a:cubicBezTo>
                    <a:pt x="504" y="1081"/>
                    <a:pt x="528" y="1153"/>
                    <a:pt x="600" y="1177"/>
                  </a:cubicBezTo>
                  <a:cubicBezTo>
                    <a:pt x="635" y="1212"/>
                    <a:pt x="696" y="1234"/>
                    <a:pt x="755" y="1234"/>
                  </a:cubicBezTo>
                  <a:cubicBezTo>
                    <a:pt x="776" y="1234"/>
                    <a:pt x="797" y="1231"/>
                    <a:pt x="816" y="1225"/>
                  </a:cubicBezTo>
                  <a:cubicBezTo>
                    <a:pt x="888" y="1201"/>
                    <a:pt x="936" y="1153"/>
                    <a:pt x="984" y="1081"/>
                  </a:cubicBezTo>
                  <a:cubicBezTo>
                    <a:pt x="1008" y="1033"/>
                    <a:pt x="1032" y="937"/>
                    <a:pt x="1008" y="865"/>
                  </a:cubicBezTo>
                  <a:cubicBezTo>
                    <a:pt x="888" y="577"/>
                    <a:pt x="720" y="313"/>
                    <a:pt x="504" y="73"/>
                  </a:cubicBezTo>
                  <a:cubicBezTo>
                    <a:pt x="456"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78"/>
            <p:cNvSpPr/>
            <p:nvPr/>
          </p:nvSpPr>
          <p:spPr>
            <a:xfrm>
              <a:off x="1915900" y="3363325"/>
              <a:ext cx="25225" cy="25225"/>
            </a:xfrm>
            <a:custGeom>
              <a:avLst/>
              <a:gdLst/>
              <a:ahLst/>
              <a:cxnLst/>
              <a:rect l="l" t="t" r="r" b="b"/>
              <a:pathLst>
                <a:path w="1009" h="1009" extrusionOk="0">
                  <a:moveTo>
                    <a:pt x="288" y="1"/>
                  </a:moveTo>
                  <a:cubicBezTo>
                    <a:pt x="216" y="1"/>
                    <a:pt x="144" y="25"/>
                    <a:pt x="96" y="73"/>
                  </a:cubicBezTo>
                  <a:cubicBezTo>
                    <a:pt x="48" y="121"/>
                    <a:pt x="0" y="193"/>
                    <a:pt x="0" y="265"/>
                  </a:cubicBezTo>
                  <a:cubicBezTo>
                    <a:pt x="0" y="337"/>
                    <a:pt x="24" y="409"/>
                    <a:pt x="96" y="481"/>
                  </a:cubicBezTo>
                  <a:cubicBezTo>
                    <a:pt x="240" y="625"/>
                    <a:pt x="384" y="769"/>
                    <a:pt x="528" y="913"/>
                  </a:cubicBezTo>
                  <a:cubicBezTo>
                    <a:pt x="576" y="961"/>
                    <a:pt x="648" y="1009"/>
                    <a:pt x="720" y="1009"/>
                  </a:cubicBezTo>
                  <a:cubicBezTo>
                    <a:pt x="792" y="1009"/>
                    <a:pt x="888" y="961"/>
                    <a:pt x="936" y="913"/>
                  </a:cubicBezTo>
                  <a:cubicBezTo>
                    <a:pt x="984" y="865"/>
                    <a:pt x="1008" y="793"/>
                    <a:pt x="1008" y="721"/>
                  </a:cubicBezTo>
                  <a:cubicBezTo>
                    <a:pt x="1008" y="649"/>
                    <a:pt x="984" y="577"/>
                    <a:pt x="936" y="529"/>
                  </a:cubicBezTo>
                  <a:cubicBezTo>
                    <a:pt x="768" y="385"/>
                    <a:pt x="624" y="217"/>
                    <a:pt x="480" y="73"/>
                  </a:cubicBezTo>
                  <a:cubicBezTo>
                    <a:pt x="432" y="25"/>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78"/>
            <p:cNvSpPr/>
            <p:nvPr/>
          </p:nvSpPr>
          <p:spPr>
            <a:xfrm>
              <a:off x="1905100" y="3298525"/>
              <a:ext cx="22825" cy="22225"/>
            </a:xfrm>
            <a:custGeom>
              <a:avLst/>
              <a:gdLst/>
              <a:ahLst/>
              <a:cxnLst/>
              <a:rect l="l" t="t" r="r" b="b"/>
              <a:pathLst>
                <a:path w="913" h="889" extrusionOk="0">
                  <a:moveTo>
                    <a:pt x="288" y="0"/>
                  </a:moveTo>
                  <a:cubicBezTo>
                    <a:pt x="240" y="0"/>
                    <a:pt x="216" y="0"/>
                    <a:pt x="168" y="24"/>
                  </a:cubicBezTo>
                  <a:cubicBezTo>
                    <a:pt x="144" y="48"/>
                    <a:pt x="120" y="48"/>
                    <a:pt x="96" y="96"/>
                  </a:cubicBezTo>
                  <a:cubicBezTo>
                    <a:pt x="48" y="144"/>
                    <a:pt x="0" y="216"/>
                    <a:pt x="0" y="288"/>
                  </a:cubicBezTo>
                  <a:cubicBezTo>
                    <a:pt x="0" y="360"/>
                    <a:pt x="24" y="432"/>
                    <a:pt x="96" y="480"/>
                  </a:cubicBezTo>
                  <a:lnTo>
                    <a:pt x="432" y="816"/>
                  </a:lnTo>
                  <a:cubicBezTo>
                    <a:pt x="480" y="864"/>
                    <a:pt x="552" y="888"/>
                    <a:pt x="624" y="888"/>
                  </a:cubicBezTo>
                  <a:cubicBezTo>
                    <a:pt x="648" y="888"/>
                    <a:pt x="696" y="888"/>
                    <a:pt x="720" y="864"/>
                  </a:cubicBezTo>
                  <a:cubicBezTo>
                    <a:pt x="768" y="864"/>
                    <a:pt x="792" y="840"/>
                    <a:pt x="816" y="816"/>
                  </a:cubicBezTo>
                  <a:cubicBezTo>
                    <a:pt x="864" y="768"/>
                    <a:pt x="912" y="696"/>
                    <a:pt x="888" y="624"/>
                  </a:cubicBezTo>
                  <a:cubicBezTo>
                    <a:pt x="888" y="552"/>
                    <a:pt x="864" y="480"/>
                    <a:pt x="816" y="432"/>
                  </a:cubicBezTo>
                  <a:lnTo>
                    <a:pt x="480" y="96"/>
                  </a:ln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78"/>
            <p:cNvSpPr/>
            <p:nvPr/>
          </p:nvSpPr>
          <p:spPr>
            <a:xfrm>
              <a:off x="1893675" y="3215100"/>
              <a:ext cx="25850" cy="22250"/>
            </a:xfrm>
            <a:custGeom>
              <a:avLst/>
              <a:gdLst/>
              <a:ahLst/>
              <a:cxnLst/>
              <a:rect l="l" t="t" r="r" b="b"/>
              <a:pathLst>
                <a:path w="1034" h="890" extrusionOk="0">
                  <a:moveTo>
                    <a:pt x="217" y="1"/>
                  </a:moveTo>
                  <a:cubicBezTo>
                    <a:pt x="145" y="25"/>
                    <a:pt x="73" y="73"/>
                    <a:pt x="49" y="145"/>
                  </a:cubicBezTo>
                  <a:cubicBezTo>
                    <a:pt x="25" y="193"/>
                    <a:pt x="1" y="289"/>
                    <a:pt x="25" y="361"/>
                  </a:cubicBezTo>
                  <a:cubicBezTo>
                    <a:pt x="25" y="385"/>
                    <a:pt x="49" y="409"/>
                    <a:pt x="49" y="433"/>
                  </a:cubicBezTo>
                  <a:cubicBezTo>
                    <a:pt x="73" y="457"/>
                    <a:pt x="97" y="505"/>
                    <a:pt x="145" y="529"/>
                  </a:cubicBezTo>
                  <a:lnTo>
                    <a:pt x="601" y="865"/>
                  </a:lnTo>
                  <a:cubicBezTo>
                    <a:pt x="625" y="865"/>
                    <a:pt x="673" y="889"/>
                    <a:pt x="697" y="889"/>
                  </a:cubicBezTo>
                  <a:lnTo>
                    <a:pt x="817" y="889"/>
                  </a:lnTo>
                  <a:cubicBezTo>
                    <a:pt x="865" y="865"/>
                    <a:pt x="937" y="817"/>
                    <a:pt x="985" y="745"/>
                  </a:cubicBezTo>
                  <a:cubicBezTo>
                    <a:pt x="1009" y="697"/>
                    <a:pt x="1033" y="601"/>
                    <a:pt x="1009" y="529"/>
                  </a:cubicBezTo>
                  <a:cubicBezTo>
                    <a:pt x="985" y="529"/>
                    <a:pt x="985" y="505"/>
                    <a:pt x="985" y="481"/>
                  </a:cubicBezTo>
                  <a:cubicBezTo>
                    <a:pt x="961" y="433"/>
                    <a:pt x="913" y="409"/>
                    <a:pt x="889" y="361"/>
                  </a:cubicBezTo>
                  <a:lnTo>
                    <a:pt x="433" y="49"/>
                  </a:lnTo>
                  <a:cubicBezTo>
                    <a:pt x="409" y="25"/>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78"/>
            <p:cNvSpPr/>
            <p:nvPr/>
          </p:nvSpPr>
          <p:spPr>
            <a:xfrm>
              <a:off x="1894275" y="3161700"/>
              <a:ext cx="22250" cy="22225"/>
            </a:xfrm>
            <a:custGeom>
              <a:avLst/>
              <a:gdLst/>
              <a:ahLst/>
              <a:cxnLst/>
              <a:rect l="l" t="t" r="r" b="b"/>
              <a:pathLst>
                <a:path w="890" h="889" extrusionOk="0">
                  <a:moveTo>
                    <a:pt x="265" y="1"/>
                  </a:moveTo>
                  <a:cubicBezTo>
                    <a:pt x="241" y="1"/>
                    <a:pt x="193" y="1"/>
                    <a:pt x="169" y="25"/>
                  </a:cubicBezTo>
                  <a:cubicBezTo>
                    <a:pt x="121" y="49"/>
                    <a:pt x="97" y="49"/>
                    <a:pt x="73" y="97"/>
                  </a:cubicBezTo>
                  <a:cubicBezTo>
                    <a:pt x="25" y="145"/>
                    <a:pt x="1" y="217"/>
                    <a:pt x="1" y="289"/>
                  </a:cubicBezTo>
                  <a:cubicBezTo>
                    <a:pt x="1" y="361"/>
                    <a:pt x="25" y="433"/>
                    <a:pt x="73" y="481"/>
                  </a:cubicBezTo>
                  <a:cubicBezTo>
                    <a:pt x="193" y="601"/>
                    <a:pt x="313" y="697"/>
                    <a:pt x="409" y="817"/>
                  </a:cubicBezTo>
                  <a:cubicBezTo>
                    <a:pt x="457" y="865"/>
                    <a:pt x="529" y="889"/>
                    <a:pt x="601" y="889"/>
                  </a:cubicBezTo>
                  <a:cubicBezTo>
                    <a:pt x="649" y="889"/>
                    <a:pt x="697" y="889"/>
                    <a:pt x="721" y="865"/>
                  </a:cubicBezTo>
                  <a:cubicBezTo>
                    <a:pt x="745" y="865"/>
                    <a:pt x="793" y="841"/>
                    <a:pt x="817" y="817"/>
                  </a:cubicBezTo>
                  <a:cubicBezTo>
                    <a:pt x="865" y="769"/>
                    <a:pt x="889" y="697"/>
                    <a:pt x="889" y="625"/>
                  </a:cubicBezTo>
                  <a:cubicBezTo>
                    <a:pt x="889" y="553"/>
                    <a:pt x="865" y="481"/>
                    <a:pt x="817" y="409"/>
                  </a:cubicBezTo>
                  <a:cubicBezTo>
                    <a:pt x="697" y="313"/>
                    <a:pt x="577" y="193"/>
                    <a:pt x="481" y="97"/>
                  </a:cubicBezTo>
                  <a:cubicBezTo>
                    <a:pt x="409"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78"/>
            <p:cNvSpPr/>
            <p:nvPr/>
          </p:nvSpPr>
          <p:spPr>
            <a:xfrm>
              <a:off x="1885275" y="3105650"/>
              <a:ext cx="25850" cy="19725"/>
            </a:xfrm>
            <a:custGeom>
              <a:avLst/>
              <a:gdLst/>
              <a:ahLst/>
              <a:cxnLst/>
              <a:rect l="l" t="t" r="r" b="b"/>
              <a:pathLst>
                <a:path w="1034" h="789" extrusionOk="0">
                  <a:moveTo>
                    <a:pt x="304" y="1"/>
                  </a:moveTo>
                  <a:cubicBezTo>
                    <a:pt x="283" y="1"/>
                    <a:pt x="262" y="3"/>
                    <a:pt x="241" y="10"/>
                  </a:cubicBezTo>
                  <a:cubicBezTo>
                    <a:pt x="169" y="34"/>
                    <a:pt x="97" y="82"/>
                    <a:pt x="73" y="131"/>
                  </a:cubicBezTo>
                  <a:cubicBezTo>
                    <a:pt x="25" y="203"/>
                    <a:pt x="1" y="275"/>
                    <a:pt x="25" y="347"/>
                  </a:cubicBezTo>
                  <a:cubicBezTo>
                    <a:pt x="49" y="419"/>
                    <a:pt x="97" y="491"/>
                    <a:pt x="169" y="515"/>
                  </a:cubicBezTo>
                  <a:cubicBezTo>
                    <a:pt x="313" y="587"/>
                    <a:pt x="457" y="683"/>
                    <a:pt x="601" y="755"/>
                  </a:cubicBezTo>
                  <a:cubicBezTo>
                    <a:pt x="652" y="772"/>
                    <a:pt x="703" y="789"/>
                    <a:pt x="754" y="789"/>
                  </a:cubicBezTo>
                  <a:cubicBezTo>
                    <a:pt x="775" y="789"/>
                    <a:pt x="796" y="786"/>
                    <a:pt x="817" y="779"/>
                  </a:cubicBezTo>
                  <a:cubicBezTo>
                    <a:pt x="889" y="755"/>
                    <a:pt x="961" y="707"/>
                    <a:pt x="985" y="635"/>
                  </a:cubicBezTo>
                  <a:cubicBezTo>
                    <a:pt x="1033" y="587"/>
                    <a:pt x="1033" y="491"/>
                    <a:pt x="1009" y="419"/>
                  </a:cubicBezTo>
                  <a:cubicBezTo>
                    <a:pt x="1009" y="371"/>
                    <a:pt x="961" y="299"/>
                    <a:pt x="889" y="275"/>
                  </a:cubicBezTo>
                  <a:cubicBezTo>
                    <a:pt x="745" y="179"/>
                    <a:pt x="601" y="107"/>
                    <a:pt x="457" y="34"/>
                  </a:cubicBezTo>
                  <a:cubicBezTo>
                    <a:pt x="406" y="18"/>
                    <a:pt x="355"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78"/>
            <p:cNvSpPr/>
            <p:nvPr/>
          </p:nvSpPr>
          <p:spPr>
            <a:xfrm>
              <a:off x="1885275" y="3025500"/>
              <a:ext cx="22850" cy="19825"/>
            </a:xfrm>
            <a:custGeom>
              <a:avLst/>
              <a:gdLst/>
              <a:ahLst/>
              <a:cxnLst/>
              <a:rect l="l" t="t" r="r" b="b"/>
              <a:pathLst>
                <a:path w="914" h="793" extrusionOk="0">
                  <a:moveTo>
                    <a:pt x="313" y="0"/>
                  </a:moveTo>
                  <a:cubicBezTo>
                    <a:pt x="289" y="0"/>
                    <a:pt x="241" y="0"/>
                    <a:pt x="217" y="24"/>
                  </a:cubicBezTo>
                  <a:cubicBezTo>
                    <a:pt x="169" y="24"/>
                    <a:pt x="145" y="48"/>
                    <a:pt x="121" y="72"/>
                  </a:cubicBezTo>
                  <a:cubicBezTo>
                    <a:pt x="97" y="96"/>
                    <a:pt x="73" y="120"/>
                    <a:pt x="49" y="144"/>
                  </a:cubicBezTo>
                  <a:cubicBezTo>
                    <a:pt x="1" y="216"/>
                    <a:pt x="1" y="288"/>
                    <a:pt x="25" y="360"/>
                  </a:cubicBezTo>
                  <a:cubicBezTo>
                    <a:pt x="25" y="384"/>
                    <a:pt x="25" y="408"/>
                    <a:pt x="49" y="432"/>
                  </a:cubicBezTo>
                  <a:cubicBezTo>
                    <a:pt x="73" y="456"/>
                    <a:pt x="97" y="504"/>
                    <a:pt x="145" y="528"/>
                  </a:cubicBezTo>
                  <a:cubicBezTo>
                    <a:pt x="265" y="600"/>
                    <a:pt x="361" y="672"/>
                    <a:pt x="481" y="744"/>
                  </a:cubicBezTo>
                  <a:cubicBezTo>
                    <a:pt x="505" y="768"/>
                    <a:pt x="553" y="792"/>
                    <a:pt x="577" y="792"/>
                  </a:cubicBezTo>
                  <a:lnTo>
                    <a:pt x="697" y="792"/>
                  </a:lnTo>
                  <a:cubicBezTo>
                    <a:pt x="721" y="768"/>
                    <a:pt x="769" y="768"/>
                    <a:pt x="793" y="720"/>
                  </a:cubicBezTo>
                  <a:cubicBezTo>
                    <a:pt x="817" y="720"/>
                    <a:pt x="841" y="696"/>
                    <a:pt x="865" y="648"/>
                  </a:cubicBezTo>
                  <a:cubicBezTo>
                    <a:pt x="889" y="600"/>
                    <a:pt x="913" y="504"/>
                    <a:pt x="889" y="432"/>
                  </a:cubicBezTo>
                  <a:cubicBezTo>
                    <a:pt x="889" y="408"/>
                    <a:pt x="865" y="384"/>
                    <a:pt x="865" y="360"/>
                  </a:cubicBezTo>
                  <a:cubicBezTo>
                    <a:pt x="841" y="336"/>
                    <a:pt x="793" y="288"/>
                    <a:pt x="769" y="264"/>
                  </a:cubicBezTo>
                  <a:lnTo>
                    <a:pt x="433" y="48"/>
                  </a:lnTo>
                  <a:cubicBezTo>
                    <a:pt x="385" y="24"/>
                    <a:pt x="361"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78"/>
            <p:cNvSpPr/>
            <p:nvPr/>
          </p:nvSpPr>
          <p:spPr>
            <a:xfrm>
              <a:off x="1885275" y="2975300"/>
              <a:ext cx="25850" cy="16850"/>
            </a:xfrm>
            <a:custGeom>
              <a:avLst/>
              <a:gdLst/>
              <a:ahLst/>
              <a:cxnLst/>
              <a:rect l="l" t="t" r="r" b="b"/>
              <a:pathLst>
                <a:path w="1034" h="674" extrusionOk="0">
                  <a:moveTo>
                    <a:pt x="271" y="0"/>
                  </a:moveTo>
                  <a:cubicBezTo>
                    <a:pt x="229" y="0"/>
                    <a:pt x="187" y="12"/>
                    <a:pt x="145" y="40"/>
                  </a:cubicBezTo>
                  <a:cubicBezTo>
                    <a:pt x="97" y="64"/>
                    <a:pt x="49" y="136"/>
                    <a:pt x="25" y="208"/>
                  </a:cubicBezTo>
                  <a:cubicBezTo>
                    <a:pt x="1" y="280"/>
                    <a:pt x="1" y="352"/>
                    <a:pt x="49" y="424"/>
                  </a:cubicBezTo>
                  <a:cubicBezTo>
                    <a:pt x="97" y="472"/>
                    <a:pt x="145" y="520"/>
                    <a:pt x="217" y="544"/>
                  </a:cubicBezTo>
                  <a:cubicBezTo>
                    <a:pt x="361" y="592"/>
                    <a:pt x="505" y="616"/>
                    <a:pt x="673" y="664"/>
                  </a:cubicBezTo>
                  <a:cubicBezTo>
                    <a:pt x="694" y="671"/>
                    <a:pt x="715" y="674"/>
                    <a:pt x="736" y="674"/>
                  </a:cubicBezTo>
                  <a:cubicBezTo>
                    <a:pt x="787" y="674"/>
                    <a:pt x="838" y="657"/>
                    <a:pt x="889" y="640"/>
                  </a:cubicBezTo>
                  <a:cubicBezTo>
                    <a:pt x="937" y="592"/>
                    <a:pt x="985" y="544"/>
                    <a:pt x="1009" y="472"/>
                  </a:cubicBezTo>
                  <a:cubicBezTo>
                    <a:pt x="1033" y="400"/>
                    <a:pt x="1009" y="328"/>
                    <a:pt x="985" y="256"/>
                  </a:cubicBezTo>
                  <a:cubicBezTo>
                    <a:pt x="937" y="184"/>
                    <a:pt x="889" y="136"/>
                    <a:pt x="817" y="136"/>
                  </a:cubicBezTo>
                  <a:cubicBezTo>
                    <a:pt x="673" y="88"/>
                    <a:pt x="505" y="40"/>
                    <a:pt x="361" y="16"/>
                  </a:cubicBezTo>
                  <a:cubicBezTo>
                    <a:pt x="331" y="6"/>
                    <a:pt x="301"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78"/>
            <p:cNvSpPr/>
            <p:nvPr/>
          </p:nvSpPr>
          <p:spPr>
            <a:xfrm>
              <a:off x="1894275" y="2907875"/>
              <a:ext cx="19250" cy="19825"/>
            </a:xfrm>
            <a:custGeom>
              <a:avLst/>
              <a:gdLst/>
              <a:ahLst/>
              <a:cxnLst/>
              <a:rect l="l" t="t" r="r" b="b"/>
              <a:pathLst>
                <a:path w="770" h="793" extrusionOk="0">
                  <a:moveTo>
                    <a:pt x="265" y="1"/>
                  </a:moveTo>
                  <a:cubicBezTo>
                    <a:pt x="241" y="1"/>
                    <a:pt x="193" y="25"/>
                    <a:pt x="169" y="25"/>
                  </a:cubicBezTo>
                  <a:cubicBezTo>
                    <a:pt x="121" y="49"/>
                    <a:pt x="97" y="73"/>
                    <a:pt x="73" y="97"/>
                  </a:cubicBezTo>
                  <a:cubicBezTo>
                    <a:pt x="49" y="97"/>
                    <a:pt x="49" y="121"/>
                    <a:pt x="25" y="145"/>
                  </a:cubicBezTo>
                  <a:cubicBezTo>
                    <a:pt x="1" y="193"/>
                    <a:pt x="1" y="241"/>
                    <a:pt x="1" y="289"/>
                  </a:cubicBezTo>
                  <a:cubicBezTo>
                    <a:pt x="1" y="313"/>
                    <a:pt x="1" y="337"/>
                    <a:pt x="1" y="361"/>
                  </a:cubicBezTo>
                  <a:cubicBezTo>
                    <a:pt x="25" y="409"/>
                    <a:pt x="49" y="457"/>
                    <a:pt x="73" y="481"/>
                  </a:cubicBezTo>
                  <a:lnTo>
                    <a:pt x="289" y="697"/>
                  </a:lnTo>
                  <a:cubicBezTo>
                    <a:pt x="313" y="745"/>
                    <a:pt x="361" y="745"/>
                    <a:pt x="385" y="769"/>
                  </a:cubicBezTo>
                  <a:cubicBezTo>
                    <a:pt x="409" y="793"/>
                    <a:pt x="457" y="793"/>
                    <a:pt x="505" y="793"/>
                  </a:cubicBezTo>
                  <a:cubicBezTo>
                    <a:pt x="529" y="793"/>
                    <a:pt x="577" y="793"/>
                    <a:pt x="601" y="769"/>
                  </a:cubicBezTo>
                  <a:cubicBezTo>
                    <a:pt x="625" y="745"/>
                    <a:pt x="673" y="745"/>
                    <a:pt x="697" y="697"/>
                  </a:cubicBezTo>
                  <a:cubicBezTo>
                    <a:pt x="697" y="697"/>
                    <a:pt x="721" y="673"/>
                    <a:pt x="745" y="649"/>
                  </a:cubicBezTo>
                  <a:cubicBezTo>
                    <a:pt x="769" y="601"/>
                    <a:pt x="769" y="553"/>
                    <a:pt x="769" y="505"/>
                  </a:cubicBezTo>
                  <a:cubicBezTo>
                    <a:pt x="769" y="481"/>
                    <a:pt x="769" y="457"/>
                    <a:pt x="769" y="433"/>
                  </a:cubicBezTo>
                  <a:cubicBezTo>
                    <a:pt x="745" y="385"/>
                    <a:pt x="721" y="337"/>
                    <a:pt x="697" y="313"/>
                  </a:cubicBezTo>
                  <a:lnTo>
                    <a:pt x="457" y="97"/>
                  </a:lnTo>
                  <a:cubicBezTo>
                    <a:pt x="433" y="73"/>
                    <a:pt x="409" y="49"/>
                    <a:pt x="385" y="25"/>
                  </a:cubicBezTo>
                  <a:cubicBezTo>
                    <a:pt x="337" y="25"/>
                    <a:pt x="31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78"/>
            <p:cNvSpPr/>
            <p:nvPr/>
          </p:nvSpPr>
          <p:spPr>
            <a:xfrm>
              <a:off x="1899075" y="2849825"/>
              <a:ext cx="22850" cy="19675"/>
            </a:xfrm>
            <a:custGeom>
              <a:avLst/>
              <a:gdLst/>
              <a:ahLst/>
              <a:cxnLst/>
              <a:rect l="l" t="t" r="r" b="b"/>
              <a:pathLst>
                <a:path w="914" h="787" extrusionOk="0">
                  <a:moveTo>
                    <a:pt x="277" y="0"/>
                  </a:moveTo>
                  <a:cubicBezTo>
                    <a:pt x="259" y="0"/>
                    <a:pt x="241" y="6"/>
                    <a:pt x="217" y="18"/>
                  </a:cubicBezTo>
                  <a:cubicBezTo>
                    <a:pt x="169" y="18"/>
                    <a:pt x="145" y="42"/>
                    <a:pt x="121" y="66"/>
                  </a:cubicBezTo>
                  <a:cubicBezTo>
                    <a:pt x="97" y="90"/>
                    <a:pt x="73" y="114"/>
                    <a:pt x="49" y="138"/>
                  </a:cubicBezTo>
                  <a:cubicBezTo>
                    <a:pt x="25" y="210"/>
                    <a:pt x="1" y="283"/>
                    <a:pt x="25" y="355"/>
                  </a:cubicBezTo>
                  <a:cubicBezTo>
                    <a:pt x="25" y="379"/>
                    <a:pt x="49" y="403"/>
                    <a:pt x="49" y="427"/>
                  </a:cubicBezTo>
                  <a:cubicBezTo>
                    <a:pt x="73" y="475"/>
                    <a:pt x="97" y="499"/>
                    <a:pt x="145" y="523"/>
                  </a:cubicBezTo>
                  <a:lnTo>
                    <a:pt x="481" y="763"/>
                  </a:lnTo>
                  <a:cubicBezTo>
                    <a:pt x="505" y="763"/>
                    <a:pt x="553" y="787"/>
                    <a:pt x="577" y="787"/>
                  </a:cubicBezTo>
                  <a:lnTo>
                    <a:pt x="697" y="787"/>
                  </a:lnTo>
                  <a:cubicBezTo>
                    <a:pt x="745" y="763"/>
                    <a:pt x="769" y="763"/>
                    <a:pt x="793" y="739"/>
                  </a:cubicBezTo>
                  <a:cubicBezTo>
                    <a:pt x="817" y="715"/>
                    <a:pt x="841" y="691"/>
                    <a:pt x="865" y="643"/>
                  </a:cubicBezTo>
                  <a:cubicBezTo>
                    <a:pt x="889" y="595"/>
                    <a:pt x="913" y="499"/>
                    <a:pt x="889" y="427"/>
                  </a:cubicBezTo>
                  <a:cubicBezTo>
                    <a:pt x="889" y="403"/>
                    <a:pt x="865" y="403"/>
                    <a:pt x="865" y="379"/>
                  </a:cubicBezTo>
                  <a:cubicBezTo>
                    <a:pt x="841" y="331"/>
                    <a:pt x="817" y="283"/>
                    <a:pt x="769" y="258"/>
                  </a:cubicBezTo>
                  <a:cubicBezTo>
                    <a:pt x="649" y="186"/>
                    <a:pt x="553" y="114"/>
                    <a:pt x="433" y="42"/>
                  </a:cubicBezTo>
                  <a:cubicBezTo>
                    <a:pt x="409" y="18"/>
                    <a:pt x="361"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78"/>
            <p:cNvSpPr/>
            <p:nvPr/>
          </p:nvSpPr>
          <p:spPr>
            <a:xfrm>
              <a:off x="1913500" y="2801675"/>
              <a:ext cx="22825" cy="16825"/>
            </a:xfrm>
            <a:custGeom>
              <a:avLst/>
              <a:gdLst/>
              <a:ahLst/>
              <a:cxnLst/>
              <a:rect l="l" t="t" r="r" b="b"/>
              <a:pathLst>
                <a:path w="913" h="673" extrusionOk="0">
                  <a:moveTo>
                    <a:pt x="240" y="0"/>
                  </a:moveTo>
                  <a:cubicBezTo>
                    <a:pt x="216" y="24"/>
                    <a:pt x="168" y="24"/>
                    <a:pt x="144" y="48"/>
                  </a:cubicBezTo>
                  <a:cubicBezTo>
                    <a:pt x="120" y="72"/>
                    <a:pt x="96" y="96"/>
                    <a:pt x="72" y="120"/>
                  </a:cubicBezTo>
                  <a:cubicBezTo>
                    <a:pt x="48" y="144"/>
                    <a:pt x="24" y="168"/>
                    <a:pt x="24" y="216"/>
                  </a:cubicBezTo>
                  <a:cubicBezTo>
                    <a:pt x="0" y="288"/>
                    <a:pt x="0" y="360"/>
                    <a:pt x="48" y="432"/>
                  </a:cubicBezTo>
                  <a:cubicBezTo>
                    <a:pt x="48" y="456"/>
                    <a:pt x="72" y="456"/>
                    <a:pt x="96" y="480"/>
                  </a:cubicBezTo>
                  <a:cubicBezTo>
                    <a:pt x="120" y="528"/>
                    <a:pt x="168" y="552"/>
                    <a:pt x="216" y="552"/>
                  </a:cubicBezTo>
                  <a:cubicBezTo>
                    <a:pt x="312" y="600"/>
                    <a:pt x="432" y="624"/>
                    <a:pt x="552" y="672"/>
                  </a:cubicBezTo>
                  <a:lnTo>
                    <a:pt x="648" y="672"/>
                  </a:lnTo>
                  <a:cubicBezTo>
                    <a:pt x="696" y="672"/>
                    <a:pt x="720" y="672"/>
                    <a:pt x="768" y="648"/>
                  </a:cubicBezTo>
                  <a:cubicBezTo>
                    <a:pt x="792" y="624"/>
                    <a:pt x="816" y="600"/>
                    <a:pt x="840" y="576"/>
                  </a:cubicBezTo>
                  <a:cubicBezTo>
                    <a:pt x="864" y="552"/>
                    <a:pt x="888" y="504"/>
                    <a:pt x="888" y="480"/>
                  </a:cubicBezTo>
                  <a:cubicBezTo>
                    <a:pt x="912" y="408"/>
                    <a:pt x="912" y="312"/>
                    <a:pt x="864" y="264"/>
                  </a:cubicBezTo>
                  <a:cubicBezTo>
                    <a:pt x="840" y="240"/>
                    <a:pt x="840" y="216"/>
                    <a:pt x="816" y="192"/>
                  </a:cubicBezTo>
                  <a:cubicBezTo>
                    <a:pt x="792" y="168"/>
                    <a:pt x="744" y="144"/>
                    <a:pt x="696" y="120"/>
                  </a:cubicBezTo>
                  <a:cubicBezTo>
                    <a:pt x="576" y="96"/>
                    <a:pt x="480" y="48"/>
                    <a:pt x="360" y="24"/>
                  </a:cubicBezTo>
                  <a:cubicBezTo>
                    <a:pt x="312" y="0"/>
                    <a:pt x="288"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78"/>
            <p:cNvSpPr/>
            <p:nvPr/>
          </p:nvSpPr>
          <p:spPr>
            <a:xfrm>
              <a:off x="2083300" y="3532500"/>
              <a:ext cx="20425" cy="33725"/>
            </a:xfrm>
            <a:custGeom>
              <a:avLst/>
              <a:gdLst/>
              <a:ahLst/>
              <a:cxnLst/>
              <a:rect l="l" t="t" r="r" b="b"/>
              <a:pathLst>
                <a:path w="817" h="1349" extrusionOk="0">
                  <a:moveTo>
                    <a:pt x="339" y="0"/>
                  </a:moveTo>
                  <a:cubicBezTo>
                    <a:pt x="287" y="0"/>
                    <a:pt x="235" y="16"/>
                    <a:pt x="193" y="50"/>
                  </a:cubicBezTo>
                  <a:cubicBezTo>
                    <a:pt x="49" y="122"/>
                    <a:pt x="1" y="290"/>
                    <a:pt x="73" y="434"/>
                  </a:cubicBezTo>
                  <a:cubicBezTo>
                    <a:pt x="121" y="458"/>
                    <a:pt x="121" y="506"/>
                    <a:pt x="145" y="554"/>
                  </a:cubicBezTo>
                  <a:cubicBezTo>
                    <a:pt x="193" y="650"/>
                    <a:pt x="217" y="746"/>
                    <a:pt x="241" y="866"/>
                  </a:cubicBezTo>
                  <a:cubicBezTo>
                    <a:pt x="241" y="938"/>
                    <a:pt x="241" y="1010"/>
                    <a:pt x="241" y="1082"/>
                  </a:cubicBezTo>
                  <a:cubicBezTo>
                    <a:pt x="241" y="1216"/>
                    <a:pt x="364" y="1349"/>
                    <a:pt x="497" y="1349"/>
                  </a:cubicBezTo>
                  <a:cubicBezTo>
                    <a:pt x="507" y="1349"/>
                    <a:pt x="518" y="1348"/>
                    <a:pt x="529" y="1346"/>
                  </a:cubicBezTo>
                  <a:cubicBezTo>
                    <a:pt x="673" y="1346"/>
                    <a:pt x="793" y="1226"/>
                    <a:pt x="793" y="1082"/>
                  </a:cubicBezTo>
                  <a:cubicBezTo>
                    <a:pt x="817" y="746"/>
                    <a:pt x="721" y="434"/>
                    <a:pt x="577" y="146"/>
                  </a:cubicBezTo>
                  <a:cubicBezTo>
                    <a:pt x="530" y="53"/>
                    <a:pt x="434"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78"/>
            <p:cNvSpPr/>
            <p:nvPr/>
          </p:nvSpPr>
          <p:spPr>
            <a:xfrm>
              <a:off x="2074900" y="3457750"/>
              <a:ext cx="18025" cy="30425"/>
            </a:xfrm>
            <a:custGeom>
              <a:avLst/>
              <a:gdLst/>
              <a:ahLst/>
              <a:cxnLst/>
              <a:rect l="l" t="t" r="r" b="b"/>
              <a:pathLst>
                <a:path w="721" h="1217" extrusionOk="0">
                  <a:moveTo>
                    <a:pt x="282" y="0"/>
                  </a:moveTo>
                  <a:cubicBezTo>
                    <a:pt x="237" y="0"/>
                    <a:pt x="187" y="12"/>
                    <a:pt x="145" y="40"/>
                  </a:cubicBezTo>
                  <a:cubicBezTo>
                    <a:pt x="97" y="64"/>
                    <a:pt x="49" y="136"/>
                    <a:pt x="25" y="208"/>
                  </a:cubicBezTo>
                  <a:cubicBezTo>
                    <a:pt x="1" y="280"/>
                    <a:pt x="25" y="352"/>
                    <a:pt x="49" y="424"/>
                  </a:cubicBezTo>
                  <a:cubicBezTo>
                    <a:pt x="49" y="424"/>
                    <a:pt x="73" y="448"/>
                    <a:pt x="73" y="448"/>
                  </a:cubicBezTo>
                  <a:cubicBezTo>
                    <a:pt x="97" y="520"/>
                    <a:pt x="121" y="616"/>
                    <a:pt x="121" y="688"/>
                  </a:cubicBezTo>
                  <a:cubicBezTo>
                    <a:pt x="145" y="784"/>
                    <a:pt x="145" y="856"/>
                    <a:pt x="121" y="952"/>
                  </a:cubicBezTo>
                  <a:cubicBezTo>
                    <a:pt x="121" y="1000"/>
                    <a:pt x="169" y="1096"/>
                    <a:pt x="217" y="1144"/>
                  </a:cubicBezTo>
                  <a:cubicBezTo>
                    <a:pt x="265" y="1192"/>
                    <a:pt x="337" y="1216"/>
                    <a:pt x="409" y="1216"/>
                  </a:cubicBezTo>
                  <a:cubicBezTo>
                    <a:pt x="481" y="1216"/>
                    <a:pt x="553" y="1192"/>
                    <a:pt x="601" y="1144"/>
                  </a:cubicBezTo>
                  <a:lnTo>
                    <a:pt x="649" y="1096"/>
                  </a:lnTo>
                  <a:cubicBezTo>
                    <a:pt x="673" y="1048"/>
                    <a:pt x="697" y="1000"/>
                    <a:pt x="697" y="952"/>
                  </a:cubicBezTo>
                  <a:cubicBezTo>
                    <a:pt x="721" y="664"/>
                    <a:pt x="649" y="376"/>
                    <a:pt x="529" y="136"/>
                  </a:cubicBezTo>
                  <a:cubicBezTo>
                    <a:pt x="505" y="88"/>
                    <a:pt x="433" y="16"/>
                    <a:pt x="361" y="16"/>
                  </a:cubicBezTo>
                  <a:cubicBezTo>
                    <a:pt x="341" y="6"/>
                    <a:pt x="313" y="0"/>
                    <a:pt x="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78"/>
            <p:cNvSpPr/>
            <p:nvPr/>
          </p:nvSpPr>
          <p:spPr>
            <a:xfrm>
              <a:off x="2061100" y="3340200"/>
              <a:ext cx="18625" cy="44750"/>
            </a:xfrm>
            <a:custGeom>
              <a:avLst/>
              <a:gdLst/>
              <a:ahLst/>
              <a:cxnLst/>
              <a:rect l="l" t="t" r="r" b="b"/>
              <a:pathLst>
                <a:path w="745" h="1790" extrusionOk="0">
                  <a:moveTo>
                    <a:pt x="317" y="1"/>
                  </a:moveTo>
                  <a:cubicBezTo>
                    <a:pt x="292" y="1"/>
                    <a:pt x="266" y="5"/>
                    <a:pt x="241" y="13"/>
                  </a:cubicBezTo>
                  <a:cubicBezTo>
                    <a:pt x="97" y="61"/>
                    <a:pt x="1" y="205"/>
                    <a:pt x="25" y="349"/>
                  </a:cubicBezTo>
                  <a:cubicBezTo>
                    <a:pt x="73" y="445"/>
                    <a:pt x="97" y="565"/>
                    <a:pt x="97" y="661"/>
                  </a:cubicBezTo>
                  <a:cubicBezTo>
                    <a:pt x="121" y="685"/>
                    <a:pt x="121" y="709"/>
                    <a:pt x="121" y="734"/>
                  </a:cubicBezTo>
                  <a:cubicBezTo>
                    <a:pt x="121" y="743"/>
                    <a:pt x="124" y="760"/>
                    <a:pt x="128" y="773"/>
                  </a:cubicBezTo>
                  <a:lnTo>
                    <a:pt x="128" y="773"/>
                  </a:lnTo>
                  <a:cubicBezTo>
                    <a:pt x="125" y="768"/>
                    <a:pt x="123" y="763"/>
                    <a:pt x="121" y="758"/>
                  </a:cubicBezTo>
                  <a:lnTo>
                    <a:pt x="121" y="758"/>
                  </a:lnTo>
                  <a:cubicBezTo>
                    <a:pt x="128" y="780"/>
                    <a:pt x="131" y="789"/>
                    <a:pt x="131" y="789"/>
                  </a:cubicBezTo>
                  <a:cubicBezTo>
                    <a:pt x="132" y="789"/>
                    <a:pt x="130" y="782"/>
                    <a:pt x="128" y="773"/>
                  </a:cubicBezTo>
                  <a:lnTo>
                    <a:pt x="128" y="773"/>
                  </a:lnTo>
                  <a:cubicBezTo>
                    <a:pt x="145" y="816"/>
                    <a:pt x="145" y="859"/>
                    <a:pt x="145" y="902"/>
                  </a:cubicBezTo>
                  <a:cubicBezTo>
                    <a:pt x="145" y="1118"/>
                    <a:pt x="145" y="1310"/>
                    <a:pt x="121" y="1526"/>
                  </a:cubicBezTo>
                  <a:cubicBezTo>
                    <a:pt x="121" y="1574"/>
                    <a:pt x="145" y="1670"/>
                    <a:pt x="193" y="1718"/>
                  </a:cubicBezTo>
                  <a:cubicBezTo>
                    <a:pt x="241" y="1766"/>
                    <a:pt x="337" y="1790"/>
                    <a:pt x="409" y="1790"/>
                  </a:cubicBezTo>
                  <a:cubicBezTo>
                    <a:pt x="481" y="1790"/>
                    <a:pt x="553" y="1766"/>
                    <a:pt x="601" y="1718"/>
                  </a:cubicBezTo>
                  <a:cubicBezTo>
                    <a:pt x="649" y="1646"/>
                    <a:pt x="673" y="1598"/>
                    <a:pt x="673" y="1526"/>
                  </a:cubicBezTo>
                  <a:cubicBezTo>
                    <a:pt x="745" y="1094"/>
                    <a:pt x="697" y="637"/>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78"/>
            <p:cNvSpPr/>
            <p:nvPr/>
          </p:nvSpPr>
          <p:spPr>
            <a:xfrm>
              <a:off x="2041900" y="3225650"/>
              <a:ext cx="18025" cy="39400"/>
            </a:xfrm>
            <a:custGeom>
              <a:avLst/>
              <a:gdLst/>
              <a:ahLst/>
              <a:cxnLst/>
              <a:rect l="l" t="t" r="r" b="b"/>
              <a:pathLst>
                <a:path w="721" h="1576" extrusionOk="0">
                  <a:moveTo>
                    <a:pt x="309" y="0"/>
                  </a:moveTo>
                  <a:cubicBezTo>
                    <a:pt x="286" y="0"/>
                    <a:pt x="263" y="4"/>
                    <a:pt x="241" y="11"/>
                  </a:cubicBezTo>
                  <a:cubicBezTo>
                    <a:pt x="97" y="59"/>
                    <a:pt x="1" y="203"/>
                    <a:pt x="49" y="371"/>
                  </a:cubicBezTo>
                  <a:cubicBezTo>
                    <a:pt x="73" y="443"/>
                    <a:pt x="97" y="515"/>
                    <a:pt x="97" y="587"/>
                  </a:cubicBezTo>
                  <a:cubicBezTo>
                    <a:pt x="121" y="611"/>
                    <a:pt x="121" y="635"/>
                    <a:pt x="121" y="659"/>
                  </a:cubicBezTo>
                  <a:cubicBezTo>
                    <a:pt x="121" y="707"/>
                    <a:pt x="121" y="755"/>
                    <a:pt x="121" y="779"/>
                  </a:cubicBezTo>
                  <a:cubicBezTo>
                    <a:pt x="145" y="875"/>
                    <a:pt x="145" y="947"/>
                    <a:pt x="121" y="1019"/>
                  </a:cubicBezTo>
                  <a:cubicBezTo>
                    <a:pt x="121" y="1067"/>
                    <a:pt x="121" y="1115"/>
                    <a:pt x="121" y="1163"/>
                  </a:cubicBezTo>
                  <a:cubicBezTo>
                    <a:pt x="121" y="1163"/>
                    <a:pt x="121" y="1211"/>
                    <a:pt x="121" y="1235"/>
                  </a:cubicBezTo>
                  <a:cubicBezTo>
                    <a:pt x="97" y="1307"/>
                    <a:pt x="97" y="1379"/>
                    <a:pt x="145" y="1451"/>
                  </a:cubicBezTo>
                  <a:cubicBezTo>
                    <a:pt x="169" y="1499"/>
                    <a:pt x="241" y="1547"/>
                    <a:pt x="313" y="1571"/>
                  </a:cubicBezTo>
                  <a:cubicBezTo>
                    <a:pt x="328" y="1574"/>
                    <a:pt x="344" y="1576"/>
                    <a:pt x="361" y="1576"/>
                  </a:cubicBezTo>
                  <a:cubicBezTo>
                    <a:pt x="479" y="1576"/>
                    <a:pt x="628" y="1505"/>
                    <a:pt x="649" y="1379"/>
                  </a:cubicBezTo>
                  <a:cubicBezTo>
                    <a:pt x="721" y="995"/>
                    <a:pt x="697" y="587"/>
                    <a:pt x="577" y="203"/>
                  </a:cubicBezTo>
                  <a:cubicBezTo>
                    <a:pt x="556" y="102"/>
                    <a:pt x="43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78"/>
            <p:cNvSpPr/>
            <p:nvPr/>
          </p:nvSpPr>
          <p:spPr>
            <a:xfrm>
              <a:off x="2030500" y="3103175"/>
              <a:ext cx="18025" cy="56150"/>
            </a:xfrm>
            <a:custGeom>
              <a:avLst/>
              <a:gdLst/>
              <a:ahLst/>
              <a:cxnLst/>
              <a:rect l="l" t="t" r="r" b="b"/>
              <a:pathLst>
                <a:path w="721" h="2246" extrusionOk="0">
                  <a:moveTo>
                    <a:pt x="318" y="1"/>
                  </a:moveTo>
                  <a:cubicBezTo>
                    <a:pt x="292" y="1"/>
                    <a:pt x="266" y="5"/>
                    <a:pt x="241" y="13"/>
                  </a:cubicBezTo>
                  <a:cubicBezTo>
                    <a:pt x="73" y="61"/>
                    <a:pt x="1" y="206"/>
                    <a:pt x="49" y="350"/>
                  </a:cubicBezTo>
                  <a:cubicBezTo>
                    <a:pt x="145" y="878"/>
                    <a:pt x="169" y="1406"/>
                    <a:pt x="121" y="1958"/>
                  </a:cubicBezTo>
                  <a:cubicBezTo>
                    <a:pt x="97" y="2102"/>
                    <a:pt x="241" y="2246"/>
                    <a:pt x="385" y="2246"/>
                  </a:cubicBezTo>
                  <a:cubicBezTo>
                    <a:pt x="553" y="2222"/>
                    <a:pt x="649" y="2126"/>
                    <a:pt x="673" y="1958"/>
                  </a:cubicBezTo>
                  <a:cubicBezTo>
                    <a:pt x="721" y="1382"/>
                    <a:pt x="697" y="782"/>
                    <a:pt x="577" y="206"/>
                  </a:cubicBez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78"/>
            <p:cNvSpPr/>
            <p:nvPr/>
          </p:nvSpPr>
          <p:spPr>
            <a:xfrm>
              <a:off x="2028100" y="2983500"/>
              <a:ext cx="18025" cy="50175"/>
            </a:xfrm>
            <a:custGeom>
              <a:avLst/>
              <a:gdLst/>
              <a:ahLst/>
              <a:cxnLst/>
              <a:rect l="l" t="t" r="r" b="b"/>
              <a:pathLst>
                <a:path w="721" h="2007" extrusionOk="0">
                  <a:moveTo>
                    <a:pt x="385" y="0"/>
                  </a:moveTo>
                  <a:cubicBezTo>
                    <a:pt x="241" y="0"/>
                    <a:pt x="73" y="120"/>
                    <a:pt x="97" y="288"/>
                  </a:cubicBezTo>
                  <a:cubicBezTo>
                    <a:pt x="121" y="504"/>
                    <a:pt x="145" y="744"/>
                    <a:pt x="121" y="984"/>
                  </a:cubicBezTo>
                  <a:cubicBezTo>
                    <a:pt x="121" y="1056"/>
                    <a:pt x="121" y="1104"/>
                    <a:pt x="121" y="1152"/>
                  </a:cubicBezTo>
                  <a:cubicBezTo>
                    <a:pt x="97" y="1200"/>
                    <a:pt x="97" y="1224"/>
                    <a:pt x="97" y="1248"/>
                  </a:cubicBezTo>
                  <a:cubicBezTo>
                    <a:pt x="97" y="1272"/>
                    <a:pt x="97" y="1272"/>
                    <a:pt x="97" y="1296"/>
                  </a:cubicBezTo>
                  <a:cubicBezTo>
                    <a:pt x="73" y="1416"/>
                    <a:pt x="49" y="1536"/>
                    <a:pt x="25" y="1656"/>
                  </a:cubicBezTo>
                  <a:cubicBezTo>
                    <a:pt x="1" y="1800"/>
                    <a:pt x="73" y="1968"/>
                    <a:pt x="217" y="1992"/>
                  </a:cubicBezTo>
                  <a:cubicBezTo>
                    <a:pt x="246" y="2002"/>
                    <a:pt x="276" y="2007"/>
                    <a:pt x="307" y="2007"/>
                  </a:cubicBezTo>
                  <a:cubicBezTo>
                    <a:pt x="424" y="2007"/>
                    <a:pt x="538" y="1934"/>
                    <a:pt x="577" y="1800"/>
                  </a:cubicBezTo>
                  <a:cubicBezTo>
                    <a:pt x="673" y="1296"/>
                    <a:pt x="721" y="792"/>
                    <a:pt x="649" y="288"/>
                  </a:cubicBezTo>
                  <a:cubicBezTo>
                    <a:pt x="649" y="120"/>
                    <a:pt x="55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78"/>
            <p:cNvSpPr/>
            <p:nvPr/>
          </p:nvSpPr>
          <p:spPr>
            <a:xfrm>
              <a:off x="2036500" y="2883175"/>
              <a:ext cx="20425" cy="41650"/>
            </a:xfrm>
            <a:custGeom>
              <a:avLst/>
              <a:gdLst/>
              <a:ahLst/>
              <a:cxnLst/>
              <a:rect l="l" t="t" r="r" b="b"/>
              <a:pathLst>
                <a:path w="817" h="1666" extrusionOk="0">
                  <a:moveTo>
                    <a:pt x="545" y="0"/>
                  </a:moveTo>
                  <a:cubicBezTo>
                    <a:pt x="416" y="0"/>
                    <a:pt x="286" y="71"/>
                    <a:pt x="265" y="197"/>
                  </a:cubicBezTo>
                  <a:lnTo>
                    <a:pt x="25" y="1325"/>
                  </a:lnTo>
                  <a:cubicBezTo>
                    <a:pt x="1" y="1469"/>
                    <a:pt x="73" y="1637"/>
                    <a:pt x="241" y="1661"/>
                  </a:cubicBezTo>
                  <a:cubicBezTo>
                    <a:pt x="256" y="1664"/>
                    <a:pt x="272" y="1665"/>
                    <a:pt x="289" y="1665"/>
                  </a:cubicBezTo>
                  <a:cubicBezTo>
                    <a:pt x="407" y="1665"/>
                    <a:pt x="556" y="1594"/>
                    <a:pt x="577" y="1469"/>
                  </a:cubicBezTo>
                  <a:cubicBezTo>
                    <a:pt x="649" y="1085"/>
                    <a:pt x="721" y="725"/>
                    <a:pt x="793" y="341"/>
                  </a:cubicBezTo>
                  <a:cubicBezTo>
                    <a:pt x="817" y="197"/>
                    <a:pt x="745" y="53"/>
                    <a:pt x="601" y="5"/>
                  </a:cubicBezTo>
                  <a:cubicBezTo>
                    <a:pt x="582" y="2"/>
                    <a:pt x="564"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78"/>
            <p:cNvSpPr/>
            <p:nvPr/>
          </p:nvSpPr>
          <p:spPr>
            <a:xfrm>
              <a:off x="2052700" y="2791150"/>
              <a:ext cx="21025" cy="36050"/>
            </a:xfrm>
            <a:custGeom>
              <a:avLst/>
              <a:gdLst/>
              <a:ahLst/>
              <a:cxnLst/>
              <a:rect l="l" t="t" r="r" b="b"/>
              <a:pathLst>
                <a:path w="841" h="1442" extrusionOk="0">
                  <a:moveTo>
                    <a:pt x="547" y="1"/>
                  </a:moveTo>
                  <a:cubicBezTo>
                    <a:pt x="425" y="1"/>
                    <a:pt x="304" y="87"/>
                    <a:pt x="265" y="205"/>
                  </a:cubicBezTo>
                  <a:lnTo>
                    <a:pt x="49" y="1093"/>
                  </a:lnTo>
                  <a:cubicBezTo>
                    <a:pt x="1" y="1237"/>
                    <a:pt x="97" y="1405"/>
                    <a:pt x="241" y="1429"/>
                  </a:cubicBezTo>
                  <a:cubicBezTo>
                    <a:pt x="266" y="1438"/>
                    <a:pt x="292" y="1442"/>
                    <a:pt x="317" y="1442"/>
                  </a:cubicBezTo>
                  <a:cubicBezTo>
                    <a:pt x="433" y="1442"/>
                    <a:pt x="537" y="1356"/>
                    <a:pt x="577" y="1237"/>
                  </a:cubicBezTo>
                  <a:lnTo>
                    <a:pt x="817" y="349"/>
                  </a:lnTo>
                  <a:cubicBezTo>
                    <a:pt x="841" y="205"/>
                    <a:pt x="769" y="37"/>
                    <a:pt x="625" y="13"/>
                  </a:cubicBezTo>
                  <a:cubicBezTo>
                    <a:pt x="599" y="5"/>
                    <a:pt x="573"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78"/>
            <p:cNvSpPr/>
            <p:nvPr/>
          </p:nvSpPr>
          <p:spPr>
            <a:xfrm>
              <a:off x="2069500" y="2712850"/>
              <a:ext cx="14425" cy="27800"/>
            </a:xfrm>
            <a:custGeom>
              <a:avLst/>
              <a:gdLst/>
              <a:ahLst/>
              <a:cxnLst/>
              <a:rect l="l" t="t" r="r" b="b"/>
              <a:pathLst>
                <a:path w="577" h="1112" extrusionOk="0">
                  <a:moveTo>
                    <a:pt x="289" y="1"/>
                  </a:moveTo>
                  <a:cubicBezTo>
                    <a:pt x="217" y="1"/>
                    <a:pt x="145" y="25"/>
                    <a:pt x="97" y="73"/>
                  </a:cubicBezTo>
                  <a:cubicBezTo>
                    <a:pt x="49" y="145"/>
                    <a:pt x="1" y="193"/>
                    <a:pt x="1" y="289"/>
                  </a:cubicBezTo>
                  <a:lnTo>
                    <a:pt x="1" y="841"/>
                  </a:lnTo>
                  <a:cubicBezTo>
                    <a:pt x="1" y="913"/>
                    <a:pt x="49" y="985"/>
                    <a:pt x="97" y="1033"/>
                  </a:cubicBezTo>
                  <a:cubicBezTo>
                    <a:pt x="136" y="1072"/>
                    <a:pt x="191" y="1111"/>
                    <a:pt x="249" y="1111"/>
                  </a:cubicBezTo>
                  <a:cubicBezTo>
                    <a:pt x="262" y="1111"/>
                    <a:pt x="276" y="1109"/>
                    <a:pt x="289" y="1105"/>
                  </a:cubicBezTo>
                  <a:cubicBezTo>
                    <a:pt x="361" y="1105"/>
                    <a:pt x="433" y="1081"/>
                    <a:pt x="481" y="1033"/>
                  </a:cubicBezTo>
                  <a:cubicBezTo>
                    <a:pt x="529" y="985"/>
                    <a:pt x="577" y="913"/>
                    <a:pt x="577" y="841"/>
                  </a:cubicBezTo>
                  <a:lnTo>
                    <a:pt x="577" y="289"/>
                  </a:lnTo>
                  <a:cubicBezTo>
                    <a:pt x="577"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78"/>
            <p:cNvSpPr/>
            <p:nvPr/>
          </p:nvSpPr>
          <p:spPr>
            <a:xfrm>
              <a:off x="2075500" y="3159250"/>
              <a:ext cx="13825" cy="44475"/>
            </a:xfrm>
            <a:custGeom>
              <a:avLst/>
              <a:gdLst/>
              <a:ahLst/>
              <a:cxnLst/>
              <a:rect l="l" t="t" r="r" b="b"/>
              <a:pathLst>
                <a:path w="553" h="1779" extrusionOk="0">
                  <a:moveTo>
                    <a:pt x="301" y="0"/>
                  </a:moveTo>
                  <a:cubicBezTo>
                    <a:pt x="289" y="0"/>
                    <a:pt x="277" y="1"/>
                    <a:pt x="265" y="3"/>
                  </a:cubicBezTo>
                  <a:cubicBezTo>
                    <a:pt x="121" y="3"/>
                    <a:pt x="1" y="123"/>
                    <a:pt x="1" y="267"/>
                  </a:cubicBezTo>
                  <a:lnTo>
                    <a:pt x="1" y="1491"/>
                  </a:lnTo>
                  <a:cubicBezTo>
                    <a:pt x="1" y="1659"/>
                    <a:pt x="121" y="1779"/>
                    <a:pt x="265" y="1779"/>
                  </a:cubicBezTo>
                  <a:cubicBezTo>
                    <a:pt x="433" y="1779"/>
                    <a:pt x="553" y="1659"/>
                    <a:pt x="553" y="1491"/>
                  </a:cubicBezTo>
                  <a:lnTo>
                    <a:pt x="553" y="267"/>
                  </a:lnTo>
                  <a:cubicBezTo>
                    <a:pt x="553" y="133"/>
                    <a:pt x="450"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78"/>
            <p:cNvSpPr/>
            <p:nvPr/>
          </p:nvSpPr>
          <p:spPr>
            <a:xfrm>
              <a:off x="2069500" y="3075300"/>
              <a:ext cx="14425" cy="47500"/>
            </a:xfrm>
            <a:custGeom>
              <a:avLst/>
              <a:gdLst/>
              <a:ahLst/>
              <a:cxnLst/>
              <a:rect l="l" t="t" r="r" b="b"/>
              <a:pathLst>
                <a:path w="577" h="1900" extrusionOk="0">
                  <a:moveTo>
                    <a:pt x="289" y="0"/>
                  </a:moveTo>
                  <a:cubicBezTo>
                    <a:pt x="145" y="24"/>
                    <a:pt x="1" y="120"/>
                    <a:pt x="1" y="288"/>
                  </a:cubicBezTo>
                  <a:lnTo>
                    <a:pt x="1" y="1633"/>
                  </a:lnTo>
                  <a:cubicBezTo>
                    <a:pt x="1" y="1766"/>
                    <a:pt x="124" y="1899"/>
                    <a:pt x="257" y="1899"/>
                  </a:cubicBezTo>
                  <a:cubicBezTo>
                    <a:pt x="267" y="1899"/>
                    <a:pt x="278" y="1898"/>
                    <a:pt x="289" y="1897"/>
                  </a:cubicBezTo>
                  <a:cubicBezTo>
                    <a:pt x="433" y="1897"/>
                    <a:pt x="577" y="1777"/>
                    <a:pt x="577" y="1633"/>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78"/>
            <p:cNvSpPr/>
            <p:nvPr/>
          </p:nvSpPr>
          <p:spPr>
            <a:xfrm>
              <a:off x="2072500" y="2975075"/>
              <a:ext cx="13825" cy="50450"/>
            </a:xfrm>
            <a:custGeom>
              <a:avLst/>
              <a:gdLst/>
              <a:ahLst/>
              <a:cxnLst/>
              <a:rect l="l" t="t" r="r" b="b"/>
              <a:pathLst>
                <a:path w="553" h="2018" extrusionOk="0">
                  <a:moveTo>
                    <a:pt x="289" y="1"/>
                  </a:moveTo>
                  <a:cubicBezTo>
                    <a:pt x="121" y="1"/>
                    <a:pt x="1" y="121"/>
                    <a:pt x="1" y="289"/>
                  </a:cubicBezTo>
                  <a:lnTo>
                    <a:pt x="1" y="1729"/>
                  </a:lnTo>
                  <a:cubicBezTo>
                    <a:pt x="1" y="1873"/>
                    <a:pt x="121" y="2017"/>
                    <a:pt x="289" y="2017"/>
                  </a:cubicBezTo>
                  <a:cubicBezTo>
                    <a:pt x="433" y="1993"/>
                    <a:pt x="553" y="1873"/>
                    <a:pt x="553" y="1729"/>
                  </a:cubicBezTo>
                  <a:lnTo>
                    <a:pt x="553" y="289"/>
                  </a:lnTo>
                  <a:cubicBezTo>
                    <a:pt x="553" y="121"/>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78"/>
            <p:cNvSpPr/>
            <p:nvPr/>
          </p:nvSpPr>
          <p:spPr>
            <a:xfrm>
              <a:off x="2080900" y="2880025"/>
              <a:ext cx="18025" cy="44800"/>
            </a:xfrm>
            <a:custGeom>
              <a:avLst/>
              <a:gdLst/>
              <a:ahLst/>
              <a:cxnLst/>
              <a:rect l="l" t="t" r="r" b="b"/>
              <a:pathLst>
                <a:path w="721" h="1792" extrusionOk="0">
                  <a:moveTo>
                    <a:pt x="376" y="1"/>
                  </a:moveTo>
                  <a:cubicBezTo>
                    <a:pt x="355" y="1"/>
                    <a:pt x="334" y="4"/>
                    <a:pt x="313" y="11"/>
                  </a:cubicBezTo>
                  <a:cubicBezTo>
                    <a:pt x="241" y="35"/>
                    <a:pt x="169" y="83"/>
                    <a:pt x="145" y="155"/>
                  </a:cubicBezTo>
                  <a:cubicBezTo>
                    <a:pt x="97" y="227"/>
                    <a:pt x="97" y="275"/>
                    <a:pt x="121" y="371"/>
                  </a:cubicBezTo>
                  <a:cubicBezTo>
                    <a:pt x="113" y="348"/>
                    <a:pt x="110" y="339"/>
                    <a:pt x="110" y="339"/>
                  </a:cubicBezTo>
                  <a:lnTo>
                    <a:pt x="110" y="339"/>
                  </a:lnTo>
                  <a:cubicBezTo>
                    <a:pt x="110" y="339"/>
                    <a:pt x="121" y="378"/>
                    <a:pt x="121" y="395"/>
                  </a:cubicBezTo>
                  <a:cubicBezTo>
                    <a:pt x="121" y="419"/>
                    <a:pt x="121" y="443"/>
                    <a:pt x="121" y="467"/>
                  </a:cubicBezTo>
                  <a:cubicBezTo>
                    <a:pt x="121" y="515"/>
                    <a:pt x="121" y="563"/>
                    <a:pt x="145" y="611"/>
                  </a:cubicBezTo>
                  <a:cubicBezTo>
                    <a:pt x="145" y="707"/>
                    <a:pt x="145" y="803"/>
                    <a:pt x="121" y="899"/>
                  </a:cubicBezTo>
                  <a:cubicBezTo>
                    <a:pt x="121" y="947"/>
                    <a:pt x="121" y="995"/>
                    <a:pt x="121" y="1043"/>
                  </a:cubicBezTo>
                  <a:lnTo>
                    <a:pt x="121" y="1067"/>
                  </a:lnTo>
                  <a:cubicBezTo>
                    <a:pt x="97" y="1091"/>
                    <a:pt x="97" y="1115"/>
                    <a:pt x="97" y="1163"/>
                  </a:cubicBezTo>
                  <a:cubicBezTo>
                    <a:pt x="73" y="1259"/>
                    <a:pt x="49" y="1355"/>
                    <a:pt x="25" y="1451"/>
                  </a:cubicBezTo>
                  <a:cubicBezTo>
                    <a:pt x="1" y="1595"/>
                    <a:pt x="73" y="1763"/>
                    <a:pt x="217" y="1787"/>
                  </a:cubicBezTo>
                  <a:cubicBezTo>
                    <a:pt x="238" y="1790"/>
                    <a:pt x="259" y="1791"/>
                    <a:pt x="279" y="1791"/>
                  </a:cubicBezTo>
                  <a:cubicBezTo>
                    <a:pt x="420" y="1791"/>
                    <a:pt x="535" y="1720"/>
                    <a:pt x="577" y="1595"/>
                  </a:cubicBezTo>
                  <a:cubicBezTo>
                    <a:pt x="697" y="1139"/>
                    <a:pt x="721" y="683"/>
                    <a:pt x="649" y="203"/>
                  </a:cubicBezTo>
                  <a:cubicBezTo>
                    <a:pt x="649" y="155"/>
                    <a:pt x="577" y="83"/>
                    <a:pt x="529" y="35"/>
                  </a:cubicBezTo>
                  <a:cubicBezTo>
                    <a:pt x="478" y="18"/>
                    <a:pt x="427" y="1"/>
                    <a:pt x="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78"/>
            <p:cNvSpPr/>
            <p:nvPr/>
          </p:nvSpPr>
          <p:spPr>
            <a:xfrm>
              <a:off x="2094100" y="2787875"/>
              <a:ext cx="18025" cy="42025"/>
            </a:xfrm>
            <a:custGeom>
              <a:avLst/>
              <a:gdLst/>
              <a:ahLst/>
              <a:cxnLst/>
              <a:rect l="l" t="t" r="r" b="b"/>
              <a:pathLst>
                <a:path w="721" h="1681" extrusionOk="0">
                  <a:moveTo>
                    <a:pt x="433" y="0"/>
                  </a:moveTo>
                  <a:cubicBezTo>
                    <a:pt x="361" y="24"/>
                    <a:pt x="289" y="48"/>
                    <a:pt x="241" y="96"/>
                  </a:cubicBezTo>
                  <a:cubicBezTo>
                    <a:pt x="169" y="144"/>
                    <a:pt x="169" y="216"/>
                    <a:pt x="145" y="288"/>
                  </a:cubicBezTo>
                  <a:cubicBezTo>
                    <a:pt x="97" y="672"/>
                    <a:pt x="49" y="1032"/>
                    <a:pt x="25" y="1392"/>
                  </a:cubicBezTo>
                  <a:cubicBezTo>
                    <a:pt x="1" y="1464"/>
                    <a:pt x="49" y="1560"/>
                    <a:pt x="97" y="1608"/>
                  </a:cubicBezTo>
                  <a:cubicBezTo>
                    <a:pt x="145" y="1656"/>
                    <a:pt x="217" y="1680"/>
                    <a:pt x="289" y="1680"/>
                  </a:cubicBezTo>
                  <a:cubicBezTo>
                    <a:pt x="361" y="1680"/>
                    <a:pt x="433" y="1656"/>
                    <a:pt x="481" y="1608"/>
                  </a:cubicBezTo>
                  <a:cubicBezTo>
                    <a:pt x="553" y="1536"/>
                    <a:pt x="553" y="1488"/>
                    <a:pt x="577" y="1392"/>
                  </a:cubicBezTo>
                  <a:cubicBezTo>
                    <a:pt x="625" y="1032"/>
                    <a:pt x="673" y="672"/>
                    <a:pt x="721" y="288"/>
                  </a:cubicBezTo>
                  <a:cubicBezTo>
                    <a:pt x="721" y="216"/>
                    <a:pt x="673" y="144"/>
                    <a:pt x="625" y="96"/>
                  </a:cubicBezTo>
                  <a:cubicBezTo>
                    <a:pt x="577" y="48"/>
                    <a:pt x="505"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78"/>
            <p:cNvSpPr/>
            <p:nvPr/>
          </p:nvSpPr>
          <p:spPr>
            <a:xfrm>
              <a:off x="2103100" y="2729650"/>
              <a:ext cx="14425" cy="25250"/>
            </a:xfrm>
            <a:custGeom>
              <a:avLst/>
              <a:gdLst/>
              <a:ahLst/>
              <a:cxnLst/>
              <a:rect l="l" t="t" r="r" b="b"/>
              <a:pathLst>
                <a:path w="577" h="1010" extrusionOk="0">
                  <a:moveTo>
                    <a:pt x="289" y="1"/>
                  </a:moveTo>
                  <a:cubicBezTo>
                    <a:pt x="217" y="1"/>
                    <a:pt x="145" y="25"/>
                    <a:pt x="97" y="73"/>
                  </a:cubicBezTo>
                  <a:cubicBezTo>
                    <a:pt x="49" y="121"/>
                    <a:pt x="1" y="193"/>
                    <a:pt x="1" y="265"/>
                  </a:cubicBezTo>
                  <a:lnTo>
                    <a:pt x="1" y="721"/>
                  </a:lnTo>
                  <a:cubicBezTo>
                    <a:pt x="1" y="793"/>
                    <a:pt x="49" y="865"/>
                    <a:pt x="97" y="913"/>
                  </a:cubicBezTo>
                  <a:cubicBezTo>
                    <a:pt x="145" y="961"/>
                    <a:pt x="217" y="1009"/>
                    <a:pt x="289" y="1009"/>
                  </a:cubicBezTo>
                  <a:cubicBezTo>
                    <a:pt x="361" y="985"/>
                    <a:pt x="433" y="985"/>
                    <a:pt x="481" y="913"/>
                  </a:cubicBezTo>
                  <a:cubicBezTo>
                    <a:pt x="529" y="865"/>
                    <a:pt x="577" y="793"/>
                    <a:pt x="577" y="721"/>
                  </a:cubicBezTo>
                  <a:lnTo>
                    <a:pt x="577" y="265"/>
                  </a:lnTo>
                  <a:cubicBezTo>
                    <a:pt x="577" y="193"/>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78"/>
            <p:cNvSpPr/>
            <p:nvPr/>
          </p:nvSpPr>
          <p:spPr>
            <a:xfrm>
              <a:off x="2116900" y="2933075"/>
              <a:ext cx="18025" cy="47425"/>
            </a:xfrm>
            <a:custGeom>
              <a:avLst/>
              <a:gdLst/>
              <a:ahLst/>
              <a:cxnLst/>
              <a:rect l="l" t="t" r="r" b="b"/>
              <a:pathLst>
                <a:path w="721" h="1897" extrusionOk="0">
                  <a:moveTo>
                    <a:pt x="433" y="1"/>
                  </a:moveTo>
                  <a:cubicBezTo>
                    <a:pt x="265" y="25"/>
                    <a:pt x="169" y="121"/>
                    <a:pt x="145" y="289"/>
                  </a:cubicBezTo>
                  <a:cubicBezTo>
                    <a:pt x="97" y="721"/>
                    <a:pt x="49" y="1177"/>
                    <a:pt x="1" y="1633"/>
                  </a:cubicBezTo>
                  <a:cubicBezTo>
                    <a:pt x="1" y="1777"/>
                    <a:pt x="145" y="1897"/>
                    <a:pt x="289" y="1897"/>
                  </a:cubicBezTo>
                  <a:cubicBezTo>
                    <a:pt x="457" y="1897"/>
                    <a:pt x="553" y="1777"/>
                    <a:pt x="577" y="1633"/>
                  </a:cubicBezTo>
                  <a:cubicBezTo>
                    <a:pt x="625" y="1177"/>
                    <a:pt x="649" y="721"/>
                    <a:pt x="697" y="289"/>
                  </a:cubicBezTo>
                  <a:cubicBezTo>
                    <a:pt x="721" y="145"/>
                    <a:pt x="553"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78"/>
            <p:cNvSpPr/>
            <p:nvPr/>
          </p:nvSpPr>
          <p:spPr>
            <a:xfrm>
              <a:off x="2124100" y="2835000"/>
              <a:ext cx="19825" cy="48025"/>
            </a:xfrm>
            <a:custGeom>
              <a:avLst/>
              <a:gdLst/>
              <a:ahLst/>
              <a:cxnLst/>
              <a:rect l="l" t="t" r="r" b="b"/>
              <a:pathLst>
                <a:path w="793" h="1921" extrusionOk="0">
                  <a:moveTo>
                    <a:pt x="356" y="1"/>
                  </a:moveTo>
                  <a:cubicBezTo>
                    <a:pt x="334" y="1"/>
                    <a:pt x="311" y="4"/>
                    <a:pt x="289" y="11"/>
                  </a:cubicBezTo>
                  <a:cubicBezTo>
                    <a:pt x="145" y="59"/>
                    <a:pt x="49" y="227"/>
                    <a:pt x="97" y="371"/>
                  </a:cubicBezTo>
                  <a:cubicBezTo>
                    <a:pt x="121" y="467"/>
                    <a:pt x="145" y="587"/>
                    <a:pt x="169" y="683"/>
                  </a:cubicBezTo>
                  <a:cubicBezTo>
                    <a:pt x="169" y="707"/>
                    <a:pt x="169" y="707"/>
                    <a:pt x="193" y="731"/>
                  </a:cubicBezTo>
                  <a:cubicBezTo>
                    <a:pt x="193" y="755"/>
                    <a:pt x="193" y="779"/>
                    <a:pt x="193" y="803"/>
                  </a:cubicBezTo>
                  <a:cubicBezTo>
                    <a:pt x="193" y="851"/>
                    <a:pt x="193" y="924"/>
                    <a:pt x="193" y="972"/>
                  </a:cubicBezTo>
                  <a:cubicBezTo>
                    <a:pt x="193" y="1020"/>
                    <a:pt x="193" y="1068"/>
                    <a:pt x="169" y="1140"/>
                  </a:cubicBezTo>
                  <a:cubicBezTo>
                    <a:pt x="169" y="1140"/>
                    <a:pt x="169" y="1140"/>
                    <a:pt x="169" y="1164"/>
                  </a:cubicBezTo>
                  <a:cubicBezTo>
                    <a:pt x="169" y="1188"/>
                    <a:pt x="169" y="1212"/>
                    <a:pt x="169" y="1236"/>
                  </a:cubicBezTo>
                  <a:cubicBezTo>
                    <a:pt x="145" y="1356"/>
                    <a:pt x="97" y="1452"/>
                    <a:pt x="73" y="1572"/>
                  </a:cubicBezTo>
                  <a:cubicBezTo>
                    <a:pt x="1" y="1692"/>
                    <a:pt x="121" y="1884"/>
                    <a:pt x="265" y="1908"/>
                  </a:cubicBezTo>
                  <a:cubicBezTo>
                    <a:pt x="290" y="1916"/>
                    <a:pt x="316" y="1920"/>
                    <a:pt x="341" y="1920"/>
                  </a:cubicBezTo>
                  <a:cubicBezTo>
                    <a:pt x="457" y="1920"/>
                    <a:pt x="561" y="1834"/>
                    <a:pt x="601" y="1716"/>
                  </a:cubicBezTo>
                  <a:cubicBezTo>
                    <a:pt x="793" y="1236"/>
                    <a:pt x="793" y="707"/>
                    <a:pt x="625" y="227"/>
                  </a:cubicBezTo>
                  <a:cubicBezTo>
                    <a:pt x="605" y="105"/>
                    <a:pt x="481" y="1"/>
                    <a:pt x="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78"/>
            <p:cNvSpPr/>
            <p:nvPr/>
          </p:nvSpPr>
          <p:spPr>
            <a:xfrm>
              <a:off x="2131300" y="2751875"/>
              <a:ext cx="13850" cy="36075"/>
            </a:xfrm>
            <a:custGeom>
              <a:avLst/>
              <a:gdLst/>
              <a:ahLst/>
              <a:cxnLst/>
              <a:rect l="l" t="t" r="r" b="b"/>
              <a:pathLst>
                <a:path w="554" h="1443" extrusionOk="0">
                  <a:moveTo>
                    <a:pt x="265" y="0"/>
                  </a:moveTo>
                  <a:cubicBezTo>
                    <a:pt x="121" y="0"/>
                    <a:pt x="1" y="120"/>
                    <a:pt x="1" y="288"/>
                  </a:cubicBezTo>
                  <a:lnTo>
                    <a:pt x="1" y="1176"/>
                  </a:lnTo>
                  <a:cubicBezTo>
                    <a:pt x="1" y="1310"/>
                    <a:pt x="104" y="1443"/>
                    <a:pt x="233" y="1443"/>
                  </a:cubicBezTo>
                  <a:cubicBezTo>
                    <a:pt x="244" y="1443"/>
                    <a:pt x="254" y="1442"/>
                    <a:pt x="265" y="1440"/>
                  </a:cubicBezTo>
                  <a:cubicBezTo>
                    <a:pt x="433" y="1440"/>
                    <a:pt x="553" y="1320"/>
                    <a:pt x="553" y="1176"/>
                  </a:cubicBezTo>
                  <a:lnTo>
                    <a:pt x="553" y="288"/>
                  </a:lnTo>
                  <a:cubicBezTo>
                    <a:pt x="553" y="120"/>
                    <a:pt x="43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78"/>
            <p:cNvSpPr/>
            <p:nvPr/>
          </p:nvSpPr>
          <p:spPr>
            <a:xfrm>
              <a:off x="2173325" y="2843750"/>
              <a:ext cx="33625" cy="26275"/>
            </a:xfrm>
            <a:custGeom>
              <a:avLst/>
              <a:gdLst/>
              <a:ahLst/>
              <a:cxnLst/>
              <a:rect l="l" t="t" r="r" b="b"/>
              <a:pathLst>
                <a:path w="1345" h="1051" extrusionOk="0">
                  <a:moveTo>
                    <a:pt x="1039" y="1"/>
                  </a:moveTo>
                  <a:cubicBezTo>
                    <a:pt x="995" y="1"/>
                    <a:pt x="951" y="14"/>
                    <a:pt x="912" y="45"/>
                  </a:cubicBezTo>
                  <a:cubicBezTo>
                    <a:pt x="648" y="189"/>
                    <a:pt x="408" y="357"/>
                    <a:pt x="144" y="526"/>
                  </a:cubicBezTo>
                  <a:cubicBezTo>
                    <a:pt x="96" y="574"/>
                    <a:pt x="48" y="622"/>
                    <a:pt x="24" y="694"/>
                  </a:cubicBezTo>
                  <a:cubicBezTo>
                    <a:pt x="0" y="766"/>
                    <a:pt x="0" y="838"/>
                    <a:pt x="48" y="910"/>
                  </a:cubicBezTo>
                  <a:cubicBezTo>
                    <a:pt x="97" y="991"/>
                    <a:pt x="190" y="1050"/>
                    <a:pt x="289" y="1050"/>
                  </a:cubicBezTo>
                  <a:cubicBezTo>
                    <a:pt x="337" y="1050"/>
                    <a:pt x="386" y="1037"/>
                    <a:pt x="432" y="1006"/>
                  </a:cubicBezTo>
                  <a:cubicBezTo>
                    <a:pt x="672" y="838"/>
                    <a:pt x="936" y="694"/>
                    <a:pt x="1176" y="526"/>
                  </a:cubicBezTo>
                  <a:cubicBezTo>
                    <a:pt x="1248" y="477"/>
                    <a:pt x="1296" y="429"/>
                    <a:pt x="1320" y="357"/>
                  </a:cubicBezTo>
                  <a:cubicBezTo>
                    <a:pt x="1344" y="285"/>
                    <a:pt x="1320" y="189"/>
                    <a:pt x="1296" y="141"/>
                  </a:cubicBezTo>
                  <a:cubicBezTo>
                    <a:pt x="1231" y="60"/>
                    <a:pt x="1133" y="1"/>
                    <a:pt x="1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78"/>
            <p:cNvSpPr/>
            <p:nvPr/>
          </p:nvSpPr>
          <p:spPr>
            <a:xfrm>
              <a:off x="2181725" y="2796475"/>
              <a:ext cx="19825" cy="28025"/>
            </a:xfrm>
            <a:custGeom>
              <a:avLst/>
              <a:gdLst/>
              <a:ahLst/>
              <a:cxnLst/>
              <a:rect l="l" t="t" r="r" b="b"/>
              <a:pathLst>
                <a:path w="793" h="1121" extrusionOk="0">
                  <a:moveTo>
                    <a:pt x="487" y="0"/>
                  </a:moveTo>
                  <a:cubicBezTo>
                    <a:pt x="445" y="0"/>
                    <a:pt x="402" y="12"/>
                    <a:pt x="360" y="40"/>
                  </a:cubicBezTo>
                  <a:cubicBezTo>
                    <a:pt x="336" y="64"/>
                    <a:pt x="336" y="64"/>
                    <a:pt x="312" y="88"/>
                  </a:cubicBezTo>
                  <a:cubicBezTo>
                    <a:pt x="264" y="112"/>
                    <a:pt x="240" y="160"/>
                    <a:pt x="240" y="208"/>
                  </a:cubicBezTo>
                  <a:cubicBezTo>
                    <a:pt x="168" y="400"/>
                    <a:pt x="96" y="592"/>
                    <a:pt x="24" y="760"/>
                  </a:cubicBezTo>
                  <a:cubicBezTo>
                    <a:pt x="0" y="832"/>
                    <a:pt x="0" y="928"/>
                    <a:pt x="48" y="976"/>
                  </a:cubicBezTo>
                  <a:cubicBezTo>
                    <a:pt x="72" y="1048"/>
                    <a:pt x="144" y="1096"/>
                    <a:pt x="216" y="1120"/>
                  </a:cubicBezTo>
                  <a:cubicBezTo>
                    <a:pt x="288" y="1120"/>
                    <a:pt x="360" y="1120"/>
                    <a:pt x="432" y="1096"/>
                  </a:cubicBezTo>
                  <a:cubicBezTo>
                    <a:pt x="456" y="1072"/>
                    <a:pt x="456" y="1048"/>
                    <a:pt x="480" y="1048"/>
                  </a:cubicBezTo>
                  <a:cubicBezTo>
                    <a:pt x="528" y="1000"/>
                    <a:pt x="552" y="976"/>
                    <a:pt x="552" y="928"/>
                  </a:cubicBezTo>
                  <a:cubicBezTo>
                    <a:pt x="624" y="736"/>
                    <a:pt x="696" y="544"/>
                    <a:pt x="768" y="352"/>
                  </a:cubicBezTo>
                  <a:cubicBezTo>
                    <a:pt x="792" y="304"/>
                    <a:pt x="768" y="208"/>
                    <a:pt x="744" y="136"/>
                  </a:cubicBezTo>
                  <a:cubicBezTo>
                    <a:pt x="720" y="88"/>
                    <a:pt x="648" y="40"/>
                    <a:pt x="576" y="16"/>
                  </a:cubicBezTo>
                  <a:cubicBezTo>
                    <a:pt x="546" y="6"/>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78"/>
            <p:cNvSpPr/>
            <p:nvPr/>
          </p:nvSpPr>
          <p:spPr>
            <a:xfrm>
              <a:off x="2167925" y="2749225"/>
              <a:ext cx="16825" cy="22250"/>
            </a:xfrm>
            <a:custGeom>
              <a:avLst/>
              <a:gdLst/>
              <a:ahLst/>
              <a:cxnLst/>
              <a:rect l="l" t="t" r="r" b="b"/>
              <a:pathLst>
                <a:path w="673" h="890" extrusionOk="0">
                  <a:moveTo>
                    <a:pt x="413" y="0"/>
                  </a:moveTo>
                  <a:cubicBezTo>
                    <a:pt x="356" y="0"/>
                    <a:pt x="298" y="17"/>
                    <a:pt x="264" y="34"/>
                  </a:cubicBezTo>
                  <a:cubicBezTo>
                    <a:pt x="240" y="58"/>
                    <a:pt x="216" y="58"/>
                    <a:pt x="192" y="82"/>
                  </a:cubicBezTo>
                  <a:cubicBezTo>
                    <a:pt x="168" y="130"/>
                    <a:pt x="144" y="154"/>
                    <a:pt x="120" y="202"/>
                  </a:cubicBezTo>
                  <a:cubicBezTo>
                    <a:pt x="96" y="322"/>
                    <a:pt x="48" y="418"/>
                    <a:pt x="24" y="538"/>
                  </a:cubicBezTo>
                  <a:cubicBezTo>
                    <a:pt x="0" y="586"/>
                    <a:pt x="0" y="610"/>
                    <a:pt x="0" y="658"/>
                  </a:cubicBezTo>
                  <a:cubicBezTo>
                    <a:pt x="24" y="682"/>
                    <a:pt x="24" y="730"/>
                    <a:pt x="48" y="754"/>
                  </a:cubicBezTo>
                  <a:cubicBezTo>
                    <a:pt x="72" y="778"/>
                    <a:pt x="96" y="826"/>
                    <a:pt x="120" y="826"/>
                  </a:cubicBezTo>
                  <a:cubicBezTo>
                    <a:pt x="144" y="850"/>
                    <a:pt x="168" y="874"/>
                    <a:pt x="216" y="874"/>
                  </a:cubicBezTo>
                  <a:cubicBezTo>
                    <a:pt x="246" y="884"/>
                    <a:pt x="276" y="890"/>
                    <a:pt x="306" y="890"/>
                  </a:cubicBezTo>
                  <a:cubicBezTo>
                    <a:pt x="348" y="890"/>
                    <a:pt x="390" y="878"/>
                    <a:pt x="432" y="850"/>
                  </a:cubicBezTo>
                  <a:cubicBezTo>
                    <a:pt x="456" y="850"/>
                    <a:pt x="456" y="826"/>
                    <a:pt x="480" y="802"/>
                  </a:cubicBezTo>
                  <a:cubicBezTo>
                    <a:pt x="528" y="778"/>
                    <a:pt x="552" y="730"/>
                    <a:pt x="552" y="682"/>
                  </a:cubicBezTo>
                  <a:cubicBezTo>
                    <a:pt x="600" y="586"/>
                    <a:pt x="624" y="466"/>
                    <a:pt x="672" y="346"/>
                  </a:cubicBezTo>
                  <a:cubicBezTo>
                    <a:pt x="672" y="322"/>
                    <a:pt x="672" y="274"/>
                    <a:pt x="672" y="250"/>
                  </a:cubicBezTo>
                  <a:cubicBezTo>
                    <a:pt x="672" y="202"/>
                    <a:pt x="648" y="178"/>
                    <a:pt x="648" y="130"/>
                  </a:cubicBezTo>
                  <a:cubicBezTo>
                    <a:pt x="624" y="106"/>
                    <a:pt x="600" y="82"/>
                    <a:pt x="576" y="58"/>
                  </a:cubicBezTo>
                  <a:cubicBezTo>
                    <a:pt x="528" y="34"/>
                    <a:pt x="504" y="10"/>
                    <a:pt x="480" y="10"/>
                  </a:cubicBezTo>
                  <a:cubicBezTo>
                    <a:pt x="459" y="3"/>
                    <a:pt x="436"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78"/>
            <p:cNvSpPr/>
            <p:nvPr/>
          </p:nvSpPr>
          <p:spPr>
            <a:xfrm>
              <a:off x="2259725" y="3563500"/>
              <a:ext cx="17425" cy="33675"/>
            </a:xfrm>
            <a:custGeom>
              <a:avLst/>
              <a:gdLst/>
              <a:ahLst/>
              <a:cxnLst/>
              <a:rect l="l" t="t" r="r" b="b"/>
              <a:pathLst>
                <a:path w="697" h="1347" extrusionOk="0">
                  <a:moveTo>
                    <a:pt x="365" y="0"/>
                  </a:moveTo>
                  <a:cubicBezTo>
                    <a:pt x="345" y="0"/>
                    <a:pt x="327" y="3"/>
                    <a:pt x="313" y="10"/>
                  </a:cubicBezTo>
                  <a:cubicBezTo>
                    <a:pt x="145" y="58"/>
                    <a:pt x="73" y="202"/>
                    <a:pt x="97" y="370"/>
                  </a:cubicBezTo>
                  <a:cubicBezTo>
                    <a:pt x="121" y="370"/>
                    <a:pt x="121" y="370"/>
                    <a:pt x="121" y="394"/>
                  </a:cubicBezTo>
                  <a:cubicBezTo>
                    <a:pt x="121" y="490"/>
                    <a:pt x="121" y="562"/>
                    <a:pt x="121" y="658"/>
                  </a:cubicBezTo>
                  <a:cubicBezTo>
                    <a:pt x="97" y="754"/>
                    <a:pt x="73" y="850"/>
                    <a:pt x="48" y="922"/>
                  </a:cubicBezTo>
                  <a:cubicBezTo>
                    <a:pt x="0" y="994"/>
                    <a:pt x="0" y="1066"/>
                    <a:pt x="0" y="1138"/>
                  </a:cubicBezTo>
                  <a:cubicBezTo>
                    <a:pt x="24" y="1210"/>
                    <a:pt x="73" y="1282"/>
                    <a:pt x="145" y="1306"/>
                  </a:cubicBezTo>
                  <a:cubicBezTo>
                    <a:pt x="173" y="1335"/>
                    <a:pt x="217" y="1346"/>
                    <a:pt x="264" y="1346"/>
                  </a:cubicBezTo>
                  <a:cubicBezTo>
                    <a:pt x="297" y="1346"/>
                    <a:pt x="331" y="1340"/>
                    <a:pt x="361" y="1330"/>
                  </a:cubicBezTo>
                  <a:cubicBezTo>
                    <a:pt x="433" y="1330"/>
                    <a:pt x="481" y="1282"/>
                    <a:pt x="529" y="1210"/>
                  </a:cubicBezTo>
                  <a:cubicBezTo>
                    <a:pt x="601" y="1042"/>
                    <a:pt x="649" y="874"/>
                    <a:pt x="673" y="682"/>
                  </a:cubicBezTo>
                  <a:cubicBezTo>
                    <a:pt x="697" y="538"/>
                    <a:pt x="673" y="370"/>
                    <a:pt x="649" y="202"/>
                  </a:cubicBezTo>
                  <a:cubicBezTo>
                    <a:pt x="625" y="154"/>
                    <a:pt x="577" y="82"/>
                    <a:pt x="529" y="34"/>
                  </a:cubicBezTo>
                  <a:cubicBezTo>
                    <a:pt x="478" y="17"/>
                    <a:pt x="415"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78"/>
            <p:cNvSpPr/>
            <p:nvPr/>
          </p:nvSpPr>
          <p:spPr>
            <a:xfrm>
              <a:off x="2265125" y="3479725"/>
              <a:ext cx="13825" cy="33650"/>
            </a:xfrm>
            <a:custGeom>
              <a:avLst/>
              <a:gdLst/>
              <a:ahLst/>
              <a:cxnLst/>
              <a:rect l="l" t="t" r="r" b="b"/>
              <a:pathLst>
                <a:path w="553" h="1346" extrusionOk="0">
                  <a:moveTo>
                    <a:pt x="289" y="1"/>
                  </a:moveTo>
                  <a:cubicBezTo>
                    <a:pt x="121" y="25"/>
                    <a:pt x="1" y="121"/>
                    <a:pt x="1" y="289"/>
                  </a:cubicBezTo>
                  <a:lnTo>
                    <a:pt x="1" y="1081"/>
                  </a:lnTo>
                  <a:cubicBezTo>
                    <a:pt x="1" y="1225"/>
                    <a:pt x="121" y="1345"/>
                    <a:pt x="289" y="1345"/>
                  </a:cubicBezTo>
                  <a:cubicBezTo>
                    <a:pt x="433" y="1345"/>
                    <a:pt x="553" y="1225"/>
                    <a:pt x="553" y="1081"/>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78"/>
            <p:cNvSpPr/>
            <p:nvPr/>
          </p:nvSpPr>
          <p:spPr>
            <a:xfrm>
              <a:off x="2268125" y="3379525"/>
              <a:ext cx="13825" cy="39025"/>
            </a:xfrm>
            <a:custGeom>
              <a:avLst/>
              <a:gdLst/>
              <a:ahLst/>
              <a:cxnLst/>
              <a:rect l="l" t="t" r="r" b="b"/>
              <a:pathLst>
                <a:path w="553" h="1561"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78"/>
            <p:cNvSpPr/>
            <p:nvPr/>
          </p:nvSpPr>
          <p:spPr>
            <a:xfrm>
              <a:off x="2268125" y="3287650"/>
              <a:ext cx="13825" cy="33150"/>
            </a:xfrm>
            <a:custGeom>
              <a:avLst/>
              <a:gdLst/>
              <a:ahLst/>
              <a:cxnLst/>
              <a:rect l="l" t="t" r="r" b="b"/>
              <a:pathLst>
                <a:path w="553" h="1326" extrusionOk="0">
                  <a:moveTo>
                    <a:pt x="301" y="1"/>
                  </a:moveTo>
                  <a:cubicBezTo>
                    <a:pt x="289" y="1"/>
                    <a:pt x="277" y="1"/>
                    <a:pt x="265" y="3"/>
                  </a:cubicBezTo>
                  <a:cubicBezTo>
                    <a:pt x="121" y="3"/>
                    <a:pt x="1" y="123"/>
                    <a:pt x="1" y="267"/>
                  </a:cubicBezTo>
                  <a:lnTo>
                    <a:pt x="1" y="1059"/>
                  </a:lnTo>
                  <a:cubicBezTo>
                    <a:pt x="1" y="1193"/>
                    <a:pt x="103" y="1326"/>
                    <a:pt x="233" y="1326"/>
                  </a:cubicBezTo>
                  <a:cubicBezTo>
                    <a:pt x="243" y="1326"/>
                    <a:pt x="254" y="1325"/>
                    <a:pt x="265" y="1323"/>
                  </a:cubicBezTo>
                  <a:cubicBezTo>
                    <a:pt x="433" y="1323"/>
                    <a:pt x="553" y="1203"/>
                    <a:pt x="553" y="1059"/>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78"/>
            <p:cNvSpPr/>
            <p:nvPr/>
          </p:nvSpPr>
          <p:spPr>
            <a:xfrm>
              <a:off x="2273525" y="3209100"/>
              <a:ext cx="13825" cy="33700"/>
            </a:xfrm>
            <a:custGeom>
              <a:avLst/>
              <a:gdLst/>
              <a:ahLst/>
              <a:cxnLst/>
              <a:rect l="l" t="t" r="r" b="b"/>
              <a:pathLst>
                <a:path w="553" h="1348" extrusionOk="0">
                  <a:moveTo>
                    <a:pt x="265" y="1"/>
                  </a:moveTo>
                  <a:cubicBezTo>
                    <a:pt x="121" y="25"/>
                    <a:pt x="1" y="145"/>
                    <a:pt x="1" y="289"/>
                  </a:cubicBezTo>
                  <a:lnTo>
                    <a:pt x="1" y="1081"/>
                  </a:lnTo>
                  <a:cubicBezTo>
                    <a:pt x="1" y="1214"/>
                    <a:pt x="103" y="1348"/>
                    <a:pt x="233" y="1348"/>
                  </a:cubicBezTo>
                  <a:cubicBezTo>
                    <a:pt x="243" y="1348"/>
                    <a:pt x="254" y="1347"/>
                    <a:pt x="265" y="1345"/>
                  </a:cubicBezTo>
                  <a:cubicBezTo>
                    <a:pt x="433" y="1345"/>
                    <a:pt x="553" y="1225"/>
                    <a:pt x="553" y="1081"/>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78"/>
            <p:cNvSpPr/>
            <p:nvPr/>
          </p:nvSpPr>
          <p:spPr>
            <a:xfrm>
              <a:off x="2278925" y="3124450"/>
              <a:ext cx="13825" cy="36100"/>
            </a:xfrm>
            <a:custGeom>
              <a:avLst/>
              <a:gdLst/>
              <a:ahLst/>
              <a:cxnLst/>
              <a:rect l="l" t="t" r="r" b="b"/>
              <a:pathLst>
                <a:path w="553" h="1444" extrusionOk="0">
                  <a:moveTo>
                    <a:pt x="320" y="1"/>
                  </a:moveTo>
                  <a:cubicBezTo>
                    <a:pt x="310" y="1"/>
                    <a:pt x="299" y="2"/>
                    <a:pt x="289" y="4"/>
                  </a:cubicBezTo>
                  <a:cubicBezTo>
                    <a:pt x="121" y="4"/>
                    <a:pt x="1" y="124"/>
                    <a:pt x="1" y="268"/>
                  </a:cubicBezTo>
                  <a:lnTo>
                    <a:pt x="1" y="1156"/>
                  </a:lnTo>
                  <a:cubicBezTo>
                    <a:pt x="1" y="1300"/>
                    <a:pt x="145" y="1444"/>
                    <a:pt x="289" y="1444"/>
                  </a:cubicBezTo>
                  <a:cubicBezTo>
                    <a:pt x="433" y="1444"/>
                    <a:pt x="553" y="1324"/>
                    <a:pt x="553" y="1156"/>
                  </a:cubicBezTo>
                  <a:lnTo>
                    <a:pt x="553" y="268"/>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78"/>
            <p:cNvSpPr/>
            <p:nvPr/>
          </p:nvSpPr>
          <p:spPr>
            <a:xfrm>
              <a:off x="2284325" y="3053100"/>
              <a:ext cx="14425" cy="42025"/>
            </a:xfrm>
            <a:custGeom>
              <a:avLst/>
              <a:gdLst/>
              <a:ahLst/>
              <a:cxnLst/>
              <a:rect l="l" t="t" r="r" b="b"/>
              <a:pathLst>
                <a:path w="577" h="1681" extrusionOk="0">
                  <a:moveTo>
                    <a:pt x="289" y="0"/>
                  </a:moveTo>
                  <a:cubicBezTo>
                    <a:pt x="145" y="0"/>
                    <a:pt x="1" y="120"/>
                    <a:pt x="1" y="288"/>
                  </a:cubicBezTo>
                  <a:lnTo>
                    <a:pt x="1" y="1392"/>
                  </a:lnTo>
                  <a:cubicBezTo>
                    <a:pt x="1" y="1536"/>
                    <a:pt x="145" y="1680"/>
                    <a:pt x="289" y="1680"/>
                  </a:cubicBezTo>
                  <a:cubicBezTo>
                    <a:pt x="433" y="1680"/>
                    <a:pt x="577" y="1560"/>
                    <a:pt x="577" y="1392"/>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78"/>
            <p:cNvSpPr/>
            <p:nvPr/>
          </p:nvSpPr>
          <p:spPr>
            <a:xfrm>
              <a:off x="2284925" y="2970800"/>
              <a:ext cx="18625" cy="33850"/>
            </a:xfrm>
            <a:custGeom>
              <a:avLst/>
              <a:gdLst/>
              <a:ahLst/>
              <a:cxnLst/>
              <a:rect l="l" t="t" r="r" b="b"/>
              <a:pathLst>
                <a:path w="745" h="1354" extrusionOk="0">
                  <a:moveTo>
                    <a:pt x="473" y="0"/>
                  </a:moveTo>
                  <a:cubicBezTo>
                    <a:pt x="344" y="0"/>
                    <a:pt x="214" y="71"/>
                    <a:pt x="193" y="197"/>
                  </a:cubicBezTo>
                  <a:cubicBezTo>
                    <a:pt x="145" y="461"/>
                    <a:pt x="73" y="725"/>
                    <a:pt x="25" y="989"/>
                  </a:cubicBezTo>
                  <a:cubicBezTo>
                    <a:pt x="1" y="1061"/>
                    <a:pt x="25" y="1133"/>
                    <a:pt x="49" y="1205"/>
                  </a:cubicBezTo>
                  <a:cubicBezTo>
                    <a:pt x="97" y="1277"/>
                    <a:pt x="145" y="1325"/>
                    <a:pt x="217" y="1349"/>
                  </a:cubicBezTo>
                  <a:cubicBezTo>
                    <a:pt x="235" y="1352"/>
                    <a:pt x="253" y="1354"/>
                    <a:pt x="271" y="1354"/>
                  </a:cubicBezTo>
                  <a:cubicBezTo>
                    <a:pt x="401" y="1354"/>
                    <a:pt x="535" y="1280"/>
                    <a:pt x="577" y="1133"/>
                  </a:cubicBezTo>
                  <a:cubicBezTo>
                    <a:pt x="625" y="869"/>
                    <a:pt x="673" y="605"/>
                    <a:pt x="721" y="341"/>
                  </a:cubicBezTo>
                  <a:cubicBezTo>
                    <a:pt x="745" y="269"/>
                    <a:pt x="745" y="197"/>
                    <a:pt x="697" y="125"/>
                  </a:cubicBezTo>
                  <a:cubicBezTo>
                    <a:pt x="673" y="77"/>
                    <a:pt x="601" y="29"/>
                    <a:pt x="529" y="5"/>
                  </a:cubicBezTo>
                  <a:cubicBezTo>
                    <a:pt x="510" y="2"/>
                    <a:pt x="492" y="0"/>
                    <a:pt x="4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78"/>
            <p:cNvSpPr/>
            <p:nvPr/>
          </p:nvSpPr>
          <p:spPr>
            <a:xfrm>
              <a:off x="2295125" y="2883175"/>
              <a:ext cx="21025" cy="52700"/>
            </a:xfrm>
            <a:custGeom>
              <a:avLst/>
              <a:gdLst/>
              <a:ahLst/>
              <a:cxnLst/>
              <a:rect l="l" t="t" r="r" b="b"/>
              <a:pathLst>
                <a:path w="841" h="2108" extrusionOk="0">
                  <a:moveTo>
                    <a:pt x="569" y="0"/>
                  </a:moveTo>
                  <a:cubicBezTo>
                    <a:pt x="440" y="0"/>
                    <a:pt x="310" y="71"/>
                    <a:pt x="289" y="197"/>
                  </a:cubicBezTo>
                  <a:cubicBezTo>
                    <a:pt x="193" y="725"/>
                    <a:pt x="121" y="1229"/>
                    <a:pt x="25" y="1757"/>
                  </a:cubicBezTo>
                  <a:cubicBezTo>
                    <a:pt x="1" y="1901"/>
                    <a:pt x="49" y="2069"/>
                    <a:pt x="217" y="2093"/>
                  </a:cubicBezTo>
                  <a:cubicBezTo>
                    <a:pt x="246" y="2103"/>
                    <a:pt x="276" y="2107"/>
                    <a:pt x="306" y="2107"/>
                  </a:cubicBezTo>
                  <a:cubicBezTo>
                    <a:pt x="423" y="2107"/>
                    <a:pt x="534" y="2035"/>
                    <a:pt x="553" y="1901"/>
                  </a:cubicBezTo>
                  <a:cubicBezTo>
                    <a:pt x="649" y="1397"/>
                    <a:pt x="745" y="869"/>
                    <a:pt x="817" y="341"/>
                  </a:cubicBezTo>
                  <a:cubicBezTo>
                    <a:pt x="841" y="197"/>
                    <a:pt x="793" y="53"/>
                    <a:pt x="625" y="5"/>
                  </a:cubicBezTo>
                  <a:cubicBezTo>
                    <a:pt x="606" y="2"/>
                    <a:pt x="588" y="0"/>
                    <a:pt x="5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78"/>
            <p:cNvSpPr/>
            <p:nvPr/>
          </p:nvSpPr>
          <p:spPr>
            <a:xfrm>
              <a:off x="2310125" y="2805025"/>
              <a:ext cx="25225" cy="39075"/>
            </a:xfrm>
            <a:custGeom>
              <a:avLst/>
              <a:gdLst/>
              <a:ahLst/>
              <a:cxnLst/>
              <a:rect l="l" t="t" r="r" b="b"/>
              <a:pathLst>
                <a:path w="1009" h="1563" extrusionOk="0">
                  <a:moveTo>
                    <a:pt x="712" y="0"/>
                  </a:moveTo>
                  <a:cubicBezTo>
                    <a:pt x="691" y="0"/>
                    <a:pt x="670" y="3"/>
                    <a:pt x="649" y="10"/>
                  </a:cubicBezTo>
                  <a:cubicBezTo>
                    <a:pt x="577" y="34"/>
                    <a:pt x="505" y="58"/>
                    <a:pt x="481" y="130"/>
                  </a:cubicBezTo>
                  <a:cubicBezTo>
                    <a:pt x="337" y="466"/>
                    <a:pt x="193" y="802"/>
                    <a:pt x="49" y="1138"/>
                  </a:cubicBezTo>
                  <a:cubicBezTo>
                    <a:pt x="1" y="1210"/>
                    <a:pt x="1" y="1282"/>
                    <a:pt x="1" y="1354"/>
                  </a:cubicBezTo>
                  <a:cubicBezTo>
                    <a:pt x="25" y="1426"/>
                    <a:pt x="73" y="1498"/>
                    <a:pt x="145" y="1522"/>
                  </a:cubicBezTo>
                  <a:cubicBezTo>
                    <a:pt x="173" y="1551"/>
                    <a:pt x="217" y="1562"/>
                    <a:pt x="264" y="1562"/>
                  </a:cubicBezTo>
                  <a:cubicBezTo>
                    <a:pt x="297" y="1562"/>
                    <a:pt x="331" y="1556"/>
                    <a:pt x="361" y="1546"/>
                  </a:cubicBezTo>
                  <a:cubicBezTo>
                    <a:pt x="409" y="1522"/>
                    <a:pt x="505" y="1498"/>
                    <a:pt x="529" y="1426"/>
                  </a:cubicBezTo>
                  <a:cubicBezTo>
                    <a:pt x="673" y="1090"/>
                    <a:pt x="817" y="754"/>
                    <a:pt x="961" y="418"/>
                  </a:cubicBezTo>
                  <a:cubicBezTo>
                    <a:pt x="985" y="346"/>
                    <a:pt x="1009" y="274"/>
                    <a:pt x="985" y="202"/>
                  </a:cubicBezTo>
                  <a:cubicBezTo>
                    <a:pt x="961" y="130"/>
                    <a:pt x="913" y="58"/>
                    <a:pt x="865" y="34"/>
                  </a:cubicBezTo>
                  <a:cubicBezTo>
                    <a:pt x="814" y="17"/>
                    <a:pt x="763" y="0"/>
                    <a:pt x="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78"/>
            <p:cNvSpPr/>
            <p:nvPr/>
          </p:nvSpPr>
          <p:spPr>
            <a:xfrm>
              <a:off x="2262725" y="2821225"/>
              <a:ext cx="21625" cy="31275"/>
            </a:xfrm>
            <a:custGeom>
              <a:avLst/>
              <a:gdLst/>
              <a:ahLst/>
              <a:cxnLst/>
              <a:rect l="l" t="t" r="r" b="b"/>
              <a:pathLst>
                <a:path w="865" h="1251" extrusionOk="0">
                  <a:moveTo>
                    <a:pt x="566" y="1"/>
                  </a:moveTo>
                  <a:cubicBezTo>
                    <a:pt x="545" y="1"/>
                    <a:pt x="524" y="4"/>
                    <a:pt x="505" y="10"/>
                  </a:cubicBezTo>
                  <a:cubicBezTo>
                    <a:pt x="457" y="34"/>
                    <a:pt x="385" y="82"/>
                    <a:pt x="337" y="154"/>
                  </a:cubicBezTo>
                  <a:cubicBezTo>
                    <a:pt x="241" y="370"/>
                    <a:pt x="145" y="610"/>
                    <a:pt x="49" y="826"/>
                  </a:cubicBezTo>
                  <a:cubicBezTo>
                    <a:pt x="25" y="874"/>
                    <a:pt x="25" y="898"/>
                    <a:pt x="25" y="946"/>
                  </a:cubicBezTo>
                  <a:cubicBezTo>
                    <a:pt x="1" y="970"/>
                    <a:pt x="1" y="1018"/>
                    <a:pt x="25" y="1042"/>
                  </a:cubicBezTo>
                  <a:cubicBezTo>
                    <a:pt x="49" y="1114"/>
                    <a:pt x="97" y="1186"/>
                    <a:pt x="145" y="1210"/>
                  </a:cubicBezTo>
                  <a:cubicBezTo>
                    <a:pt x="187" y="1239"/>
                    <a:pt x="229" y="1250"/>
                    <a:pt x="271" y="1250"/>
                  </a:cubicBezTo>
                  <a:cubicBezTo>
                    <a:pt x="301" y="1250"/>
                    <a:pt x="331" y="1244"/>
                    <a:pt x="361" y="1234"/>
                  </a:cubicBezTo>
                  <a:cubicBezTo>
                    <a:pt x="433" y="1234"/>
                    <a:pt x="505" y="1186"/>
                    <a:pt x="529" y="1114"/>
                  </a:cubicBezTo>
                  <a:lnTo>
                    <a:pt x="817" y="442"/>
                  </a:lnTo>
                  <a:cubicBezTo>
                    <a:pt x="841" y="394"/>
                    <a:pt x="865" y="370"/>
                    <a:pt x="865" y="322"/>
                  </a:cubicBezTo>
                  <a:cubicBezTo>
                    <a:pt x="865" y="298"/>
                    <a:pt x="865" y="250"/>
                    <a:pt x="865" y="226"/>
                  </a:cubicBezTo>
                  <a:cubicBezTo>
                    <a:pt x="841" y="154"/>
                    <a:pt x="793" y="82"/>
                    <a:pt x="721" y="58"/>
                  </a:cubicBezTo>
                  <a:cubicBezTo>
                    <a:pt x="685" y="23"/>
                    <a:pt x="625"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78"/>
            <p:cNvSpPr/>
            <p:nvPr/>
          </p:nvSpPr>
          <p:spPr>
            <a:xfrm>
              <a:off x="2251325" y="2894275"/>
              <a:ext cx="16825" cy="30675"/>
            </a:xfrm>
            <a:custGeom>
              <a:avLst/>
              <a:gdLst/>
              <a:ahLst/>
              <a:cxnLst/>
              <a:rect l="l" t="t" r="r" b="b"/>
              <a:pathLst>
                <a:path w="673" h="1227" extrusionOk="0">
                  <a:moveTo>
                    <a:pt x="384" y="1"/>
                  </a:moveTo>
                  <a:cubicBezTo>
                    <a:pt x="337" y="1"/>
                    <a:pt x="293" y="13"/>
                    <a:pt x="264" y="41"/>
                  </a:cubicBezTo>
                  <a:cubicBezTo>
                    <a:pt x="192" y="65"/>
                    <a:pt x="144" y="137"/>
                    <a:pt x="120" y="209"/>
                  </a:cubicBezTo>
                  <a:cubicBezTo>
                    <a:pt x="96" y="425"/>
                    <a:pt x="48" y="641"/>
                    <a:pt x="0" y="881"/>
                  </a:cubicBezTo>
                  <a:cubicBezTo>
                    <a:pt x="0" y="953"/>
                    <a:pt x="0" y="1025"/>
                    <a:pt x="48" y="1097"/>
                  </a:cubicBezTo>
                  <a:cubicBezTo>
                    <a:pt x="72" y="1145"/>
                    <a:pt x="144" y="1193"/>
                    <a:pt x="216" y="1217"/>
                  </a:cubicBezTo>
                  <a:cubicBezTo>
                    <a:pt x="238" y="1224"/>
                    <a:pt x="259" y="1227"/>
                    <a:pt x="280" y="1227"/>
                  </a:cubicBezTo>
                  <a:cubicBezTo>
                    <a:pt x="331" y="1227"/>
                    <a:pt x="382" y="1210"/>
                    <a:pt x="433" y="1193"/>
                  </a:cubicBezTo>
                  <a:cubicBezTo>
                    <a:pt x="481" y="1145"/>
                    <a:pt x="529" y="1097"/>
                    <a:pt x="553" y="1025"/>
                  </a:cubicBezTo>
                  <a:cubicBezTo>
                    <a:pt x="601" y="785"/>
                    <a:pt x="625" y="569"/>
                    <a:pt x="673" y="353"/>
                  </a:cubicBezTo>
                  <a:cubicBezTo>
                    <a:pt x="673" y="281"/>
                    <a:pt x="673" y="209"/>
                    <a:pt x="649" y="137"/>
                  </a:cubicBezTo>
                  <a:cubicBezTo>
                    <a:pt x="601" y="89"/>
                    <a:pt x="529" y="17"/>
                    <a:pt x="481" y="17"/>
                  </a:cubicBezTo>
                  <a:cubicBezTo>
                    <a:pt x="451" y="7"/>
                    <a:pt x="417" y="1"/>
                    <a:pt x="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78"/>
            <p:cNvSpPr/>
            <p:nvPr/>
          </p:nvSpPr>
          <p:spPr>
            <a:xfrm>
              <a:off x="2236325" y="2966575"/>
              <a:ext cx="20425" cy="44650"/>
            </a:xfrm>
            <a:custGeom>
              <a:avLst/>
              <a:gdLst/>
              <a:ahLst/>
              <a:cxnLst/>
              <a:rect l="l" t="t" r="r" b="b"/>
              <a:pathLst>
                <a:path w="817" h="1786" extrusionOk="0">
                  <a:moveTo>
                    <a:pt x="545" y="0"/>
                  </a:moveTo>
                  <a:cubicBezTo>
                    <a:pt x="416" y="0"/>
                    <a:pt x="285" y="71"/>
                    <a:pt x="264" y="197"/>
                  </a:cubicBezTo>
                  <a:cubicBezTo>
                    <a:pt x="192" y="605"/>
                    <a:pt x="96" y="1013"/>
                    <a:pt x="24" y="1421"/>
                  </a:cubicBezTo>
                  <a:cubicBezTo>
                    <a:pt x="0" y="1565"/>
                    <a:pt x="72" y="1733"/>
                    <a:pt x="216" y="1781"/>
                  </a:cubicBezTo>
                  <a:cubicBezTo>
                    <a:pt x="235" y="1784"/>
                    <a:pt x="253" y="1786"/>
                    <a:pt x="272" y="1786"/>
                  </a:cubicBezTo>
                  <a:cubicBezTo>
                    <a:pt x="401" y="1786"/>
                    <a:pt x="535" y="1715"/>
                    <a:pt x="576" y="1589"/>
                  </a:cubicBezTo>
                  <a:lnTo>
                    <a:pt x="792" y="365"/>
                  </a:lnTo>
                  <a:cubicBezTo>
                    <a:pt x="816" y="221"/>
                    <a:pt x="768" y="53"/>
                    <a:pt x="600" y="5"/>
                  </a:cubicBezTo>
                  <a:cubicBezTo>
                    <a:pt x="582" y="2"/>
                    <a:pt x="563"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78"/>
            <p:cNvSpPr/>
            <p:nvPr/>
          </p:nvSpPr>
          <p:spPr>
            <a:xfrm>
              <a:off x="2231525" y="3027900"/>
              <a:ext cx="13825" cy="36625"/>
            </a:xfrm>
            <a:custGeom>
              <a:avLst/>
              <a:gdLst/>
              <a:ahLst/>
              <a:cxnLst/>
              <a:rect l="l" t="t" r="r" b="b"/>
              <a:pathLst>
                <a:path w="553" h="1465" extrusionOk="0">
                  <a:moveTo>
                    <a:pt x="288" y="0"/>
                  </a:moveTo>
                  <a:cubicBezTo>
                    <a:pt x="120" y="0"/>
                    <a:pt x="0" y="120"/>
                    <a:pt x="0" y="288"/>
                  </a:cubicBezTo>
                  <a:lnTo>
                    <a:pt x="0" y="1176"/>
                  </a:lnTo>
                  <a:cubicBezTo>
                    <a:pt x="0" y="1320"/>
                    <a:pt x="120" y="1464"/>
                    <a:pt x="288" y="1464"/>
                  </a:cubicBezTo>
                  <a:cubicBezTo>
                    <a:pt x="432" y="1440"/>
                    <a:pt x="552" y="1344"/>
                    <a:pt x="552" y="1176"/>
                  </a:cubicBezTo>
                  <a:lnTo>
                    <a:pt x="552" y="288"/>
                  </a:lnTo>
                  <a:cubicBezTo>
                    <a:pt x="552"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78"/>
            <p:cNvSpPr/>
            <p:nvPr/>
          </p:nvSpPr>
          <p:spPr>
            <a:xfrm>
              <a:off x="2222525" y="3087925"/>
              <a:ext cx="18025" cy="42025"/>
            </a:xfrm>
            <a:custGeom>
              <a:avLst/>
              <a:gdLst/>
              <a:ahLst/>
              <a:cxnLst/>
              <a:rect l="l" t="t" r="r" b="b"/>
              <a:pathLst>
                <a:path w="721" h="1681" extrusionOk="0">
                  <a:moveTo>
                    <a:pt x="432" y="0"/>
                  </a:moveTo>
                  <a:cubicBezTo>
                    <a:pt x="360" y="0"/>
                    <a:pt x="288" y="24"/>
                    <a:pt x="240" y="96"/>
                  </a:cubicBezTo>
                  <a:cubicBezTo>
                    <a:pt x="168" y="144"/>
                    <a:pt x="168" y="216"/>
                    <a:pt x="144" y="288"/>
                  </a:cubicBezTo>
                  <a:cubicBezTo>
                    <a:pt x="96" y="649"/>
                    <a:pt x="48" y="1033"/>
                    <a:pt x="24" y="1393"/>
                  </a:cubicBezTo>
                  <a:cubicBezTo>
                    <a:pt x="0" y="1465"/>
                    <a:pt x="48" y="1561"/>
                    <a:pt x="96" y="1585"/>
                  </a:cubicBezTo>
                  <a:cubicBezTo>
                    <a:pt x="144" y="1633"/>
                    <a:pt x="216" y="1681"/>
                    <a:pt x="288" y="1681"/>
                  </a:cubicBezTo>
                  <a:cubicBezTo>
                    <a:pt x="360" y="1681"/>
                    <a:pt x="432" y="1657"/>
                    <a:pt x="480" y="1585"/>
                  </a:cubicBezTo>
                  <a:cubicBezTo>
                    <a:pt x="552" y="1537"/>
                    <a:pt x="576" y="1465"/>
                    <a:pt x="576" y="1393"/>
                  </a:cubicBezTo>
                  <a:cubicBezTo>
                    <a:pt x="624" y="1033"/>
                    <a:pt x="672" y="649"/>
                    <a:pt x="720" y="288"/>
                  </a:cubicBezTo>
                  <a:cubicBezTo>
                    <a:pt x="720" y="216"/>
                    <a:pt x="672" y="120"/>
                    <a:pt x="624" y="96"/>
                  </a:cubicBezTo>
                  <a:cubicBezTo>
                    <a:pt x="576" y="48"/>
                    <a:pt x="504" y="0"/>
                    <a:pt x="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78"/>
            <p:cNvSpPr/>
            <p:nvPr/>
          </p:nvSpPr>
          <p:spPr>
            <a:xfrm>
              <a:off x="2214725" y="3180175"/>
              <a:ext cx="17425" cy="39175"/>
            </a:xfrm>
            <a:custGeom>
              <a:avLst/>
              <a:gdLst/>
              <a:ahLst/>
              <a:cxnLst/>
              <a:rect l="l" t="t" r="r" b="b"/>
              <a:pathLst>
                <a:path w="697" h="1567" extrusionOk="0">
                  <a:moveTo>
                    <a:pt x="448" y="0"/>
                  </a:moveTo>
                  <a:cubicBezTo>
                    <a:pt x="435" y="0"/>
                    <a:pt x="422" y="2"/>
                    <a:pt x="408" y="7"/>
                  </a:cubicBezTo>
                  <a:cubicBezTo>
                    <a:pt x="336" y="7"/>
                    <a:pt x="264" y="31"/>
                    <a:pt x="216" y="79"/>
                  </a:cubicBezTo>
                  <a:cubicBezTo>
                    <a:pt x="168" y="127"/>
                    <a:pt x="144" y="199"/>
                    <a:pt x="144" y="271"/>
                  </a:cubicBezTo>
                  <a:cubicBezTo>
                    <a:pt x="96" y="607"/>
                    <a:pt x="48" y="943"/>
                    <a:pt x="24" y="1279"/>
                  </a:cubicBezTo>
                  <a:cubicBezTo>
                    <a:pt x="0" y="1351"/>
                    <a:pt x="48" y="1423"/>
                    <a:pt x="96" y="1471"/>
                  </a:cubicBezTo>
                  <a:cubicBezTo>
                    <a:pt x="144" y="1519"/>
                    <a:pt x="216" y="1567"/>
                    <a:pt x="288" y="1567"/>
                  </a:cubicBezTo>
                  <a:cubicBezTo>
                    <a:pt x="360" y="1567"/>
                    <a:pt x="432" y="1543"/>
                    <a:pt x="480" y="1471"/>
                  </a:cubicBezTo>
                  <a:cubicBezTo>
                    <a:pt x="552" y="1423"/>
                    <a:pt x="552" y="1351"/>
                    <a:pt x="576" y="1279"/>
                  </a:cubicBezTo>
                  <a:cubicBezTo>
                    <a:pt x="624" y="943"/>
                    <a:pt x="648" y="607"/>
                    <a:pt x="696" y="271"/>
                  </a:cubicBezTo>
                  <a:cubicBezTo>
                    <a:pt x="696" y="223"/>
                    <a:pt x="648" y="127"/>
                    <a:pt x="600" y="79"/>
                  </a:cubicBezTo>
                  <a:cubicBezTo>
                    <a:pt x="561" y="40"/>
                    <a:pt x="506" y="0"/>
                    <a:pt x="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78"/>
            <p:cNvSpPr/>
            <p:nvPr/>
          </p:nvSpPr>
          <p:spPr>
            <a:xfrm>
              <a:off x="2210525" y="3265200"/>
              <a:ext cx="19225" cy="47250"/>
            </a:xfrm>
            <a:custGeom>
              <a:avLst/>
              <a:gdLst/>
              <a:ahLst/>
              <a:cxnLst/>
              <a:rect l="l" t="t" r="r" b="b"/>
              <a:pathLst>
                <a:path w="769" h="1890" extrusionOk="0">
                  <a:moveTo>
                    <a:pt x="351" y="1"/>
                  </a:moveTo>
                  <a:cubicBezTo>
                    <a:pt x="323" y="1"/>
                    <a:pt x="294" y="5"/>
                    <a:pt x="264" y="13"/>
                  </a:cubicBezTo>
                  <a:cubicBezTo>
                    <a:pt x="144" y="61"/>
                    <a:pt x="24" y="205"/>
                    <a:pt x="72" y="349"/>
                  </a:cubicBezTo>
                  <a:cubicBezTo>
                    <a:pt x="120" y="445"/>
                    <a:pt x="144" y="565"/>
                    <a:pt x="144" y="685"/>
                  </a:cubicBezTo>
                  <a:cubicBezTo>
                    <a:pt x="144" y="661"/>
                    <a:pt x="144" y="653"/>
                    <a:pt x="145" y="653"/>
                  </a:cubicBezTo>
                  <a:cubicBezTo>
                    <a:pt x="147" y="653"/>
                    <a:pt x="152" y="685"/>
                    <a:pt x="168" y="685"/>
                  </a:cubicBezTo>
                  <a:cubicBezTo>
                    <a:pt x="168" y="733"/>
                    <a:pt x="168" y="757"/>
                    <a:pt x="168" y="781"/>
                  </a:cubicBezTo>
                  <a:cubicBezTo>
                    <a:pt x="168" y="829"/>
                    <a:pt x="168" y="901"/>
                    <a:pt x="168" y="949"/>
                  </a:cubicBezTo>
                  <a:cubicBezTo>
                    <a:pt x="168" y="997"/>
                    <a:pt x="168" y="1045"/>
                    <a:pt x="168" y="1093"/>
                  </a:cubicBezTo>
                  <a:cubicBezTo>
                    <a:pt x="168" y="1117"/>
                    <a:pt x="168" y="1117"/>
                    <a:pt x="144" y="1141"/>
                  </a:cubicBezTo>
                  <a:cubicBezTo>
                    <a:pt x="144" y="1165"/>
                    <a:pt x="144" y="1189"/>
                    <a:pt x="144" y="1213"/>
                  </a:cubicBezTo>
                  <a:cubicBezTo>
                    <a:pt x="120" y="1333"/>
                    <a:pt x="96" y="1429"/>
                    <a:pt x="48" y="1525"/>
                  </a:cubicBezTo>
                  <a:cubicBezTo>
                    <a:pt x="0" y="1669"/>
                    <a:pt x="120" y="1837"/>
                    <a:pt x="240" y="1885"/>
                  </a:cubicBezTo>
                  <a:cubicBezTo>
                    <a:pt x="262" y="1888"/>
                    <a:pt x="282" y="1890"/>
                    <a:pt x="302" y="1890"/>
                  </a:cubicBezTo>
                  <a:cubicBezTo>
                    <a:pt x="438" y="1890"/>
                    <a:pt x="537" y="1819"/>
                    <a:pt x="600" y="1693"/>
                  </a:cubicBezTo>
                  <a:cubicBezTo>
                    <a:pt x="768" y="1213"/>
                    <a:pt x="768" y="685"/>
                    <a:pt x="624" y="205"/>
                  </a:cubicBezTo>
                  <a:cubicBezTo>
                    <a:pt x="585" y="87"/>
                    <a:pt x="480"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78"/>
            <p:cNvSpPr/>
            <p:nvPr/>
          </p:nvSpPr>
          <p:spPr>
            <a:xfrm>
              <a:off x="2212325" y="3365650"/>
              <a:ext cx="13825" cy="42100"/>
            </a:xfrm>
            <a:custGeom>
              <a:avLst/>
              <a:gdLst/>
              <a:ahLst/>
              <a:cxnLst/>
              <a:rect l="l" t="t" r="r" b="b"/>
              <a:pathLst>
                <a:path w="553" h="1684" extrusionOk="0">
                  <a:moveTo>
                    <a:pt x="301" y="1"/>
                  </a:moveTo>
                  <a:cubicBezTo>
                    <a:pt x="289" y="1"/>
                    <a:pt x="277" y="2"/>
                    <a:pt x="264" y="4"/>
                  </a:cubicBezTo>
                  <a:cubicBezTo>
                    <a:pt x="120" y="4"/>
                    <a:pt x="0" y="124"/>
                    <a:pt x="0" y="268"/>
                  </a:cubicBezTo>
                  <a:lnTo>
                    <a:pt x="0" y="1396"/>
                  </a:lnTo>
                  <a:cubicBezTo>
                    <a:pt x="0" y="1540"/>
                    <a:pt x="120" y="1684"/>
                    <a:pt x="264" y="1684"/>
                  </a:cubicBezTo>
                  <a:cubicBezTo>
                    <a:pt x="432" y="1660"/>
                    <a:pt x="552" y="1540"/>
                    <a:pt x="552" y="1396"/>
                  </a:cubicBezTo>
                  <a:lnTo>
                    <a:pt x="552" y="268"/>
                  </a:lnTo>
                  <a:cubicBezTo>
                    <a:pt x="552" y="134"/>
                    <a:pt x="449"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78"/>
            <p:cNvSpPr/>
            <p:nvPr/>
          </p:nvSpPr>
          <p:spPr>
            <a:xfrm>
              <a:off x="2209325" y="3454525"/>
              <a:ext cx="13825" cy="28225"/>
            </a:xfrm>
            <a:custGeom>
              <a:avLst/>
              <a:gdLst/>
              <a:ahLst/>
              <a:cxnLst/>
              <a:rect l="l" t="t" r="r" b="b"/>
              <a:pathLst>
                <a:path w="553" h="1129" extrusionOk="0">
                  <a:moveTo>
                    <a:pt x="288" y="1"/>
                  </a:moveTo>
                  <a:cubicBezTo>
                    <a:pt x="216" y="25"/>
                    <a:pt x="120" y="49"/>
                    <a:pt x="72" y="97"/>
                  </a:cubicBezTo>
                  <a:cubicBezTo>
                    <a:pt x="24" y="145"/>
                    <a:pt x="0" y="217"/>
                    <a:pt x="0" y="289"/>
                  </a:cubicBezTo>
                  <a:lnTo>
                    <a:pt x="0" y="841"/>
                  </a:lnTo>
                  <a:cubicBezTo>
                    <a:pt x="0" y="913"/>
                    <a:pt x="24" y="1009"/>
                    <a:pt x="72" y="1057"/>
                  </a:cubicBezTo>
                  <a:cubicBezTo>
                    <a:pt x="120" y="1105"/>
                    <a:pt x="216" y="1129"/>
                    <a:pt x="288" y="1129"/>
                  </a:cubicBezTo>
                  <a:cubicBezTo>
                    <a:pt x="360" y="1129"/>
                    <a:pt x="432" y="1105"/>
                    <a:pt x="480" y="1057"/>
                  </a:cubicBezTo>
                  <a:cubicBezTo>
                    <a:pt x="528" y="985"/>
                    <a:pt x="552" y="937"/>
                    <a:pt x="552" y="841"/>
                  </a:cubicBezTo>
                  <a:lnTo>
                    <a:pt x="552" y="289"/>
                  </a:lnTo>
                  <a:cubicBezTo>
                    <a:pt x="552" y="217"/>
                    <a:pt x="528" y="145"/>
                    <a:pt x="480" y="97"/>
                  </a:cubicBezTo>
                  <a:cubicBezTo>
                    <a:pt x="432" y="49"/>
                    <a:pt x="33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78"/>
            <p:cNvSpPr/>
            <p:nvPr/>
          </p:nvSpPr>
          <p:spPr>
            <a:xfrm>
              <a:off x="2208725" y="3510625"/>
              <a:ext cx="18625" cy="38850"/>
            </a:xfrm>
            <a:custGeom>
              <a:avLst/>
              <a:gdLst/>
              <a:ahLst/>
              <a:cxnLst/>
              <a:rect l="l" t="t" r="r" b="b"/>
              <a:pathLst>
                <a:path w="745" h="1554" extrusionOk="0">
                  <a:moveTo>
                    <a:pt x="327" y="1"/>
                  </a:moveTo>
                  <a:cubicBezTo>
                    <a:pt x="299" y="1"/>
                    <a:pt x="270" y="5"/>
                    <a:pt x="240" y="13"/>
                  </a:cubicBezTo>
                  <a:cubicBezTo>
                    <a:pt x="120" y="37"/>
                    <a:pt x="0" y="205"/>
                    <a:pt x="48" y="349"/>
                  </a:cubicBezTo>
                  <a:cubicBezTo>
                    <a:pt x="72" y="421"/>
                    <a:pt x="96" y="493"/>
                    <a:pt x="120" y="589"/>
                  </a:cubicBezTo>
                  <a:cubicBezTo>
                    <a:pt x="120" y="613"/>
                    <a:pt x="144" y="661"/>
                    <a:pt x="144" y="709"/>
                  </a:cubicBezTo>
                  <a:cubicBezTo>
                    <a:pt x="144" y="733"/>
                    <a:pt x="144" y="757"/>
                    <a:pt x="144" y="781"/>
                  </a:cubicBezTo>
                  <a:cubicBezTo>
                    <a:pt x="168" y="853"/>
                    <a:pt x="168" y="925"/>
                    <a:pt x="144" y="1021"/>
                  </a:cubicBezTo>
                  <a:cubicBezTo>
                    <a:pt x="144" y="1045"/>
                    <a:pt x="144" y="1093"/>
                    <a:pt x="144" y="1141"/>
                  </a:cubicBezTo>
                  <a:cubicBezTo>
                    <a:pt x="144" y="1141"/>
                    <a:pt x="144" y="1189"/>
                    <a:pt x="144" y="1213"/>
                  </a:cubicBezTo>
                  <a:cubicBezTo>
                    <a:pt x="120" y="1285"/>
                    <a:pt x="120" y="1357"/>
                    <a:pt x="168" y="1429"/>
                  </a:cubicBezTo>
                  <a:cubicBezTo>
                    <a:pt x="192" y="1477"/>
                    <a:pt x="264" y="1549"/>
                    <a:pt x="336" y="1549"/>
                  </a:cubicBezTo>
                  <a:cubicBezTo>
                    <a:pt x="352" y="1552"/>
                    <a:pt x="368" y="1554"/>
                    <a:pt x="385" y="1554"/>
                  </a:cubicBezTo>
                  <a:cubicBezTo>
                    <a:pt x="502" y="1554"/>
                    <a:pt x="651" y="1483"/>
                    <a:pt x="672" y="1357"/>
                  </a:cubicBezTo>
                  <a:cubicBezTo>
                    <a:pt x="744" y="973"/>
                    <a:pt x="720" y="565"/>
                    <a:pt x="600" y="205"/>
                  </a:cubicBezTo>
                  <a:cubicBezTo>
                    <a:pt x="561" y="87"/>
                    <a:pt x="456" y="1"/>
                    <a:pt x="3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78"/>
            <p:cNvSpPr/>
            <p:nvPr/>
          </p:nvSpPr>
          <p:spPr>
            <a:xfrm>
              <a:off x="2214725" y="3572150"/>
              <a:ext cx="14425" cy="25225"/>
            </a:xfrm>
            <a:custGeom>
              <a:avLst/>
              <a:gdLst/>
              <a:ahLst/>
              <a:cxnLst/>
              <a:rect l="l" t="t" r="r" b="b"/>
              <a:pathLst>
                <a:path w="577" h="1009" extrusionOk="0">
                  <a:moveTo>
                    <a:pt x="288" y="0"/>
                  </a:moveTo>
                  <a:cubicBezTo>
                    <a:pt x="216" y="0"/>
                    <a:pt x="144" y="24"/>
                    <a:pt x="96" y="72"/>
                  </a:cubicBezTo>
                  <a:cubicBezTo>
                    <a:pt x="48" y="120"/>
                    <a:pt x="0" y="192"/>
                    <a:pt x="0" y="264"/>
                  </a:cubicBezTo>
                  <a:lnTo>
                    <a:pt x="0" y="720"/>
                  </a:lnTo>
                  <a:cubicBezTo>
                    <a:pt x="0" y="792"/>
                    <a:pt x="48" y="864"/>
                    <a:pt x="96" y="912"/>
                  </a:cubicBezTo>
                  <a:cubicBezTo>
                    <a:pt x="144" y="960"/>
                    <a:pt x="216" y="1008"/>
                    <a:pt x="288" y="1008"/>
                  </a:cubicBezTo>
                  <a:cubicBezTo>
                    <a:pt x="360" y="1008"/>
                    <a:pt x="432" y="984"/>
                    <a:pt x="480" y="912"/>
                  </a:cubicBezTo>
                  <a:cubicBezTo>
                    <a:pt x="528" y="864"/>
                    <a:pt x="576" y="792"/>
                    <a:pt x="576" y="720"/>
                  </a:cubicBezTo>
                  <a:lnTo>
                    <a:pt x="576" y="264"/>
                  </a:lnTo>
                  <a:cubicBezTo>
                    <a:pt x="576" y="192"/>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78"/>
            <p:cNvSpPr/>
            <p:nvPr/>
          </p:nvSpPr>
          <p:spPr>
            <a:xfrm>
              <a:off x="2163725" y="3519025"/>
              <a:ext cx="24625" cy="61250"/>
            </a:xfrm>
            <a:custGeom>
              <a:avLst/>
              <a:gdLst/>
              <a:ahLst/>
              <a:cxnLst/>
              <a:rect l="l" t="t" r="r" b="b"/>
              <a:pathLst>
                <a:path w="985" h="2450" extrusionOk="0">
                  <a:moveTo>
                    <a:pt x="296" y="1"/>
                  </a:moveTo>
                  <a:cubicBezTo>
                    <a:pt x="269" y="1"/>
                    <a:pt x="242" y="5"/>
                    <a:pt x="216" y="13"/>
                  </a:cubicBezTo>
                  <a:cubicBezTo>
                    <a:pt x="72" y="61"/>
                    <a:pt x="0" y="205"/>
                    <a:pt x="24" y="349"/>
                  </a:cubicBezTo>
                  <a:cubicBezTo>
                    <a:pt x="168" y="997"/>
                    <a:pt x="288" y="1621"/>
                    <a:pt x="408" y="2245"/>
                  </a:cubicBezTo>
                  <a:cubicBezTo>
                    <a:pt x="428" y="2364"/>
                    <a:pt x="561" y="2450"/>
                    <a:pt x="688" y="2450"/>
                  </a:cubicBezTo>
                  <a:cubicBezTo>
                    <a:pt x="716" y="2450"/>
                    <a:pt x="743" y="2446"/>
                    <a:pt x="768" y="2437"/>
                  </a:cubicBezTo>
                  <a:cubicBezTo>
                    <a:pt x="912" y="2389"/>
                    <a:pt x="984" y="2245"/>
                    <a:pt x="960" y="2101"/>
                  </a:cubicBezTo>
                  <a:cubicBezTo>
                    <a:pt x="816" y="1477"/>
                    <a:pt x="696" y="829"/>
                    <a:pt x="576" y="205"/>
                  </a:cubicBezTo>
                  <a:cubicBezTo>
                    <a:pt x="556" y="87"/>
                    <a:pt x="423" y="1"/>
                    <a:pt x="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78"/>
            <p:cNvSpPr/>
            <p:nvPr/>
          </p:nvSpPr>
          <p:spPr>
            <a:xfrm>
              <a:off x="2155925" y="3440475"/>
              <a:ext cx="18625" cy="36600"/>
            </a:xfrm>
            <a:custGeom>
              <a:avLst/>
              <a:gdLst/>
              <a:ahLst/>
              <a:cxnLst/>
              <a:rect l="l" t="t" r="r" b="b"/>
              <a:pathLst>
                <a:path w="745" h="1464" extrusionOk="0">
                  <a:moveTo>
                    <a:pt x="308" y="1"/>
                  </a:moveTo>
                  <a:cubicBezTo>
                    <a:pt x="284" y="1"/>
                    <a:pt x="261" y="4"/>
                    <a:pt x="240" y="11"/>
                  </a:cubicBezTo>
                  <a:cubicBezTo>
                    <a:pt x="120" y="59"/>
                    <a:pt x="0" y="203"/>
                    <a:pt x="48" y="371"/>
                  </a:cubicBezTo>
                  <a:cubicBezTo>
                    <a:pt x="96" y="467"/>
                    <a:pt x="120" y="563"/>
                    <a:pt x="144" y="683"/>
                  </a:cubicBezTo>
                  <a:cubicBezTo>
                    <a:pt x="144" y="803"/>
                    <a:pt x="144" y="923"/>
                    <a:pt x="144" y="1043"/>
                  </a:cubicBezTo>
                  <a:cubicBezTo>
                    <a:pt x="144" y="1067"/>
                    <a:pt x="120" y="1091"/>
                    <a:pt x="120" y="1115"/>
                  </a:cubicBezTo>
                  <a:cubicBezTo>
                    <a:pt x="96" y="1259"/>
                    <a:pt x="168" y="1427"/>
                    <a:pt x="312" y="1451"/>
                  </a:cubicBezTo>
                  <a:cubicBezTo>
                    <a:pt x="338" y="1459"/>
                    <a:pt x="364" y="1463"/>
                    <a:pt x="390" y="1463"/>
                  </a:cubicBezTo>
                  <a:cubicBezTo>
                    <a:pt x="512" y="1463"/>
                    <a:pt x="633" y="1377"/>
                    <a:pt x="672" y="1259"/>
                  </a:cubicBezTo>
                  <a:cubicBezTo>
                    <a:pt x="744" y="923"/>
                    <a:pt x="720" y="539"/>
                    <a:pt x="600" y="203"/>
                  </a:cubicBezTo>
                  <a:cubicBezTo>
                    <a:pt x="576" y="131"/>
                    <a:pt x="528" y="83"/>
                    <a:pt x="456" y="35"/>
                  </a:cubicBezTo>
                  <a:cubicBezTo>
                    <a:pt x="422" y="18"/>
                    <a:pt x="364"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78"/>
            <p:cNvSpPr/>
            <p:nvPr/>
          </p:nvSpPr>
          <p:spPr>
            <a:xfrm>
              <a:off x="2152925" y="3370875"/>
              <a:ext cx="19225" cy="31000"/>
            </a:xfrm>
            <a:custGeom>
              <a:avLst/>
              <a:gdLst/>
              <a:ahLst/>
              <a:cxnLst/>
              <a:rect l="l" t="t" r="r" b="b"/>
              <a:pathLst>
                <a:path w="769" h="1240" extrusionOk="0">
                  <a:moveTo>
                    <a:pt x="340" y="1"/>
                  </a:moveTo>
                  <a:cubicBezTo>
                    <a:pt x="284" y="1"/>
                    <a:pt x="226" y="18"/>
                    <a:pt x="192" y="35"/>
                  </a:cubicBezTo>
                  <a:cubicBezTo>
                    <a:pt x="48" y="131"/>
                    <a:pt x="0" y="275"/>
                    <a:pt x="72" y="419"/>
                  </a:cubicBezTo>
                  <a:cubicBezTo>
                    <a:pt x="96" y="443"/>
                    <a:pt x="96" y="467"/>
                    <a:pt x="120" y="491"/>
                  </a:cubicBezTo>
                  <a:cubicBezTo>
                    <a:pt x="120" y="539"/>
                    <a:pt x="144" y="587"/>
                    <a:pt x="144" y="635"/>
                  </a:cubicBezTo>
                  <a:cubicBezTo>
                    <a:pt x="168" y="683"/>
                    <a:pt x="168" y="731"/>
                    <a:pt x="144" y="779"/>
                  </a:cubicBezTo>
                  <a:cubicBezTo>
                    <a:pt x="144" y="827"/>
                    <a:pt x="144" y="851"/>
                    <a:pt x="144" y="875"/>
                  </a:cubicBezTo>
                  <a:cubicBezTo>
                    <a:pt x="96" y="1019"/>
                    <a:pt x="192" y="1187"/>
                    <a:pt x="336" y="1235"/>
                  </a:cubicBezTo>
                  <a:cubicBezTo>
                    <a:pt x="354" y="1238"/>
                    <a:pt x="373" y="1239"/>
                    <a:pt x="391" y="1239"/>
                  </a:cubicBezTo>
                  <a:cubicBezTo>
                    <a:pt x="515" y="1239"/>
                    <a:pt x="630" y="1168"/>
                    <a:pt x="672" y="1043"/>
                  </a:cubicBezTo>
                  <a:cubicBezTo>
                    <a:pt x="768" y="731"/>
                    <a:pt x="720" y="395"/>
                    <a:pt x="552" y="131"/>
                  </a:cubicBezTo>
                  <a:cubicBezTo>
                    <a:pt x="528" y="83"/>
                    <a:pt x="456" y="35"/>
                    <a:pt x="408" y="11"/>
                  </a:cubicBezTo>
                  <a:cubicBezTo>
                    <a:pt x="387" y="4"/>
                    <a:pt x="364" y="1"/>
                    <a:pt x="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78"/>
            <p:cNvSpPr/>
            <p:nvPr/>
          </p:nvSpPr>
          <p:spPr>
            <a:xfrm>
              <a:off x="2155925" y="3284725"/>
              <a:ext cx="18025" cy="42025"/>
            </a:xfrm>
            <a:custGeom>
              <a:avLst/>
              <a:gdLst/>
              <a:ahLst/>
              <a:cxnLst/>
              <a:rect l="l" t="t" r="r" b="b"/>
              <a:pathLst>
                <a:path w="721" h="1681" extrusionOk="0">
                  <a:moveTo>
                    <a:pt x="312" y="0"/>
                  </a:moveTo>
                  <a:cubicBezTo>
                    <a:pt x="168" y="0"/>
                    <a:pt x="0" y="120"/>
                    <a:pt x="24" y="288"/>
                  </a:cubicBezTo>
                  <a:cubicBezTo>
                    <a:pt x="72" y="648"/>
                    <a:pt x="96" y="1008"/>
                    <a:pt x="144" y="1392"/>
                  </a:cubicBezTo>
                  <a:cubicBezTo>
                    <a:pt x="144" y="1464"/>
                    <a:pt x="168" y="1536"/>
                    <a:pt x="216" y="1584"/>
                  </a:cubicBezTo>
                  <a:cubicBezTo>
                    <a:pt x="264" y="1632"/>
                    <a:pt x="360" y="1680"/>
                    <a:pt x="432" y="1680"/>
                  </a:cubicBezTo>
                  <a:cubicBezTo>
                    <a:pt x="552" y="1656"/>
                    <a:pt x="720" y="1536"/>
                    <a:pt x="696" y="1392"/>
                  </a:cubicBezTo>
                  <a:cubicBezTo>
                    <a:pt x="672" y="1008"/>
                    <a:pt x="624" y="648"/>
                    <a:pt x="576" y="288"/>
                  </a:cubicBezTo>
                  <a:cubicBezTo>
                    <a:pt x="576" y="192"/>
                    <a:pt x="552" y="144"/>
                    <a:pt x="504" y="72"/>
                  </a:cubicBezTo>
                  <a:cubicBezTo>
                    <a:pt x="456" y="24"/>
                    <a:pt x="384"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78"/>
            <p:cNvSpPr/>
            <p:nvPr/>
          </p:nvSpPr>
          <p:spPr>
            <a:xfrm>
              <a:off x="2161925" y="3192300"/>
              <a:ext cx="13825" cy="39625"/>
            </a:xfrm>
            <a:custGeom>
              <a:avLst/>
              <a:gdLst/>
              <a:ahLst/>
              <a:cxnLst/>
              <a:rect l="l" t="t" r="r" b="b"/>
              <a:pathLst>
                <a:path w="553" h="1585" extrusionOk="0">
                  <a:moveTo>
                    <a:pt x="288" y="1"/>
                  </a:moveTo>
                  <a:cubicBezTo>
                    <a:pt x="120" y="25"/>
                    <a:pt x="0" y="145"/>
                    <a:pt x="0" y="289"/>
                  </a:cubicBezTo>
                  <a:lnTo>
                    <a:pt x="0" y="1297"/>
                  </a:lnTo>
                  <a:cubicBezTo>
                    <a:pt x="0" y="1441"/>
                    <a:pt x="120" y="1585"/>
                    <a:pt x="288" y="1585"/>
                  </a:cubicBezTo>
                  <a:cubicBezTo>
                    <a:pt x="432" y="1561"/>
                    <a:pt x="552" y="1465"/>
                    <a:pt x="552" y="1297"/>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78"/>
            <p:cNvSpPr/>
            <p:nvPr/>
          </p:nvSpPr>
          <p:spPr>
            <a:xfrm>
              <a:off x="2167325" y="3097500"/>
              <a:ext cx="14425" cy="36625"/>
            </a:xfrm>
            <a:custGeom>
              <a:avLst/>
              <a:gdLst/>
              <a:ahLst/>
              <a:cxnLst/>
              <a:rect l="l" t="t" r="r" b="b"/>
              <a:pathLst>
                <a:path w="577" h="1465" extrusionOk="0">
                  <a:moveTo>
                    <a:pt x="288" y="0"/>
                  </a:moveTo>
                  <a:cubicBezTo>
                    <a:pt x="144" y="24"/>
                    <a:pt x="0" y="144"/>
                    <a:pt x="0" y="288"/>
                  </a:cubicBezTo>
                  <a:cubicBezTo>
                    <a:pt x="0" y="577"/>
                    <a:pt x="0" y="889"/>
                    <a:pt x="0" y="1177"/>
                  </a:cubicBezTo>
                  <a:cubicBezTo>
                    <a:pt x="0" y="1321"/>
                    <a:pt x="144" y="1465"/>
                    <a:pt x="288" y="1465"/>
                  </a:cubicBezTo>
                  <a:cubicBezTo>
                    <a:pt x="432" y="1465"/>
                    <a:pt x="576" y="1345"/>
                    <a:pt x="576" y="1177"/>
                  </a:cubicBezTo>
                  <a:cubicBezTo>
                    <a:pt x="576" y="889"/>
                    <a:pt x="576" y="577"/>
                    <a:pt x="576" y="288"/>
                  </a:cubicBezTo>
                  <a:cubicBezTo>
                    <a:pt x="576" y="144"/>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78"/>
            <p:cNvSpPr/>
            <p:nvPr/>
          </p:nvSpPr>
          <p:spPr>
            <a:xfrm>
              <a:off x="2175725" y="3014100"/>
              <a:ext cx="15625" cy="36075"/>
            </a:xfrm>
            <a:custGeom>
              <a:avLst/>
              <a:gdLst/>
              <a:ahLst/>
              <a:cxnLst/>
              <a:rect l="l" t="t" r="r" b="b"/>
              <a:pathLst>
                <a:path w="625" h="1443" extrusionOk="0">
                  <a:moveTo>
                    <a:pt x="336" y="0"/>
                  </a:moveTo>
                  <a:cubicBezTo>
                    <a:pt x="168" y="0"/>
                    <a:pt x="72" y="120"/>
                    <a:pt x="48" y="288"/>
                  </a:cubicBezTo>
                  <a:cubicBezTo>
                    <a:pt x="48" y="576"/>
                    <a:pt x="24" y="864"/>
                    <a:pt x="0" y="1176"/>
                  </a:cubicBezTo>
                  <a:cubicBezTo>
                    <a:pt x="0" y="1310"/>
                    <a:pt x="124" y="1443"/>
                    <a:pt x="256" y="1443"/>
                  </a:cubicBezTo>
                  <a:cubicBezTo>
                    <a:pt x="267" y="1443"/>
                    <a:pt x="277" y="1442"/>
                    <a:pt x="288" y="1440"/>
                  </a:cubicBezTo>
                  <a:cubicBezTo>
                    <a:pt x="432" y="1440"/>
                    <a:pt x="552" y="1320"/>
                    <a:pt x="552" y="1176"/>
                  </a:cubicBezTo>
                  <a:cubicBezTo>
                    <a:pt x="576" y="864"/>
                    <a:pt x="600" y="576"/>
                    <a:pt x="624" y="288"/>
                  </a:cubicBezTo>
                  <a:cubicBezTo>
                    <a:pt x="624" y="144"/>
                    <a:pt x="480" y="0"/>
                    <a:pt x="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78"/>
            <p:cNvSpPr/>
            <p:nvPr/>
          </p:nvSpPr>
          <p:spPr>
            <a:xfrm>
              <a:off x="2181725" y="2930575"/>
              <a:ext cx="20425" cy="41650"/>
            </a:xfrm>
            <a:custGeom>
              <a:avLst/>
              <a:gdLst/>
              <a:ahLst/>
              <a:cxnLst/>
              <a:rect l="l" t="t" r="r" b="b"/>
              <a:pathLst>
                <a:path w="817" h="1666" extrusionOk="0">
                  <a:moveTo>
                    <a:pt x="528" y="0"/>
                  </a:moveTo>
                  <a:cubicBezTo>
                    <a:pt x="410" y="0"/>
                    <a:pt x="261" y="71"/>
                    <a:pt x="240" y="197"/>
                  </a:cubicBezTo>
                  <a:lnTo>
                    <a:pt x="24" y="1325"/>
                  </a:lnTo>
                  <a:cubicBezTo>
                    <a:pt x="0" y="1469"/>
                    <a:pt x="72" y="1637"/>
                    <a:pt x="216" y="1661"/>
                  </a:cubicBezTo>
                  <a:cubicBezTo>
                    <a:pt x="234" y="1664"/>
                    <a:pt x="253" y="1666"/>
                    <a:pt x="272" y="1666"/>
                  </a:cubicBezTo>
                  <a:cubicBezTo>
                    <a:pt x="401" y="1666"/>
                    <a:pt x="534" y="1595"/>
                    <a:pt x="576" y="1469"/>
                  </a:cubicBezTo>
                  <a:lnTo>
                    <a:pt x="768" y="341"/>
                  </a:lnTo>
                  <a:cubicBezTo>
                    <a:pt x="816" y="197"/>
                    <a:pt x="744" y="53"/>
                    <a:pt x="576" y="5"/>
                  </a:cubicBezTo>
                  <a:cubicBezTo>
                    <a:pt x="561"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78"/>
            <p:cNvSpPr/>
            <p:nvPr/>
          </p:nvSpPr>
          <p:spPr>
            <a:xfrm>
              <a:off x="2209325" y="2855075"/>
              <a:ext cx="20425" cy="30625"/>
            </a:xfrm>
            <a:custGeom>
              <a:avLst/>
              <a:gdLst/>
              <a:ahLst/>
              <a:cxnLst/>
              <a:rect l="l" t="t" r="r" b="b"/>
              <a:pathLst>
                <a:path w="817" h="1225" extrusionOk="0">
                  <a:moveTo>
                    <a:pt x="504" y="0"/>
                  </a:moveTo>
                  <a:cubicBezTo>
                    <a:pt x="432" y="0"/>
                    <a:pt x="360" y="24"/>
                    <a:pt x="312" y="73"/>
                  </a:cubicBezTo>
                  <a:cubicBezTo>
                    <a:pt x="264" y="145"/>
                    <a:pt x="216" y="217"/>
                    <a:pt x="216" y="289"/>
                  </a:cubicBezTo>
                  <a:cubicBezTo>
                    <a:pt x="240" y="337"/>
                    <a:pt x="240" y="361"/>
                    <a:pt x="216" y="409"/>
                  </a:cubicBezTo>
                  <a:cubicBezTo>
                    <a:pt x="216" y="481"/>
                    <a:pt x="192" y="529"/>
                    <a:pt x="192" y="577"/>
                  </a:cubicBezTo>
                  <a:cubicBezTo>
                    <a:pt x="168" y="625"/>
                    <a:pt x="144" y="673"/>
                    <a:pt x="96" y="721"/>
                  </a:cubicBezTo>
                  <a:cubicBezTo>
                    <a:pt x="96" y="721"/>
                    <a:pt x="96" y="745"/>
                    <a:pt x="72" y="745"/>
                  </a:cubicBezTo>
                  <a:cubicBezTo>
                    <a:pt x="24" y="793"/>
                    <a:pt x="0" y="865"/>
                    <a:pt x="0" y="937"/>
                  </a:cubicBezTo>
                  <a:cubicBezTo>
                    <a:pt x="0" y="1009"/>
                    <a:pt x="24" y="1105"/>
                    <a:pt x="72" y="1153"/>
                  </a:cubicBezTo>
                  <a:cubicBezTo>
                    <a:pt x="120" y="1201"/>
                    <a:pt x="192" y="1225"/>
                    <a:pt x="264" y="1225"/>
                  </a:cubicBezTo>
                  <a:cubicBezTo>
                    <a:pt x="336" y="1225"/>
                    <a:pt x="432" y="1201"/>
                    <a:pt x="480" y="1153"/>
                  </a:cubicBezTo>
                  <a:cubicBezTo>
                    <a:pt x="696" y="913"/>
                    <a:pt x="816" y="601"/>
                    <a:pt x="792" y="289"/>
                  </a:cubicBezTo>
                  <a:cubicBezTo>
                    <a:pt x="768" y="193"/>
                    <a:pt x="768" y="145"/>
                    <a:pt x="696" y="73"/>
                  </a:cubicBezTo>
                  <a:cubicBezTo>
                    <a:pt x="648" y="24"/>
                    <a:pt x="576" y="0"/>
                    <a:pt x="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78"/>
            <p:cNvSpPr/>
            <p:nvPr/>
          </p:nvSpPr>
          <p:spPr>
            <a:xfrm>
              <a:off x="2146925" y="2916575"/>
              <a:ext cx="21625" cy="47450"/>
            </a:xfrm>
            <a:custGeom>
              <a:avLst/>
              <a:gdLst/>
              <a:ahLst/>
              <a:cxnLst/>
              <a:rect l="l" t="t" r="r" b="b"/>
              <a:pathLst>
                <a:path w="865" h="1898" extrusionOk="0">
                  <a:moveTo>
                    <a:pt x="309" y="0"/>
                  </a:moveTo>
                  <a:cubicBezTo>
                    <a:pt x="285" y="0"/>
                    <a:pt x="261" y="4"/>
                    <a:pt x="240" y="13"/>
                  </a:cubicBezTo>
                  <a:cubicBezTo>
                    <a:pt x="72" y="61"/>
                    <a:pt x="0" y="205"/>
                    <a:pt x="48" y="349"/>
                  </a:cubicBezTo>
                  <a:cubicBezTo>
                    <a:pt x="120" y="805"/>
                    <a:pt x="216" y="1237"/>
                    <a:pt x="288" y="1693"/>
                  </a:cubicBezTo>
                  <a:cubicBezTo>
                    <a:pt x="308" y="1811"/>
                    <a:pt x="441" y="1897"/>
                    <a:pt x="568" y="1897"/>
                  </a:cubicBezTo>
                  <a:cubicBezTo>
                    <a:pt x="596" y="1897"/>
                    <a:pt x="623" y="1893"/>
                    <a:pt x="648" y="1885"/>
                  </a:cubicBezTo>
                  <a:cubicBezTo>
                    <a:pt x="792" y="1837"/>
                    <a:pt x="864" y="1693"/>
                    <a:pt x="840" y="1525"/>
                  </a:cubicBezTo>
                  <a:cubicBezTo>
                    <a:pt x="744" y="1093"/>
                    <a:pt x="672" y="637"/>
                    <a:pt x="576" y="205"/>
                  </a:cubicBezTo>
                  <a:cubicBezTo>
                    <a:pt x="556" y="86"/>
                    <a:pt x="423"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78"/>
            <p:cNvSpPr/>
            <p:nvPr/>
          </p:nvSpPr>
          <p:spPr>
            <a:xfrm>
              <a:off x="2125300" y="2997500"/>
              <a:ext cx="25850" cy="30425"/>
            </a:xfrm>
            <a:custGeom>
              <a:avLst/>
              <a:gdLst/>
              <a:ahLst/>
              <a:cxnLst/>
              <a:rect l="l" t="t" r="r" b="b"/>
              <a:pathLst>
                <a:path w="1034" h="1217" extrusionOk="0">
                  <a:moveTo>
                    <a:pt x="306" y="0"/>
                  </a:moveTo>
                  <a:cubicBezTo>
                    <a:pt x="277" y="0"/>
                    <a:pt x="247" y="6"/>
                    <a:pt x="217" y="16"/>
                  </a:cubicBezTo>
                  <a:cubicBezTo>
                    <a:pt x="145" y="16"/>
                    <a:pt x="73" y="64"/>
                    <a:pt x="49" y="136"/>
                  </a:cubicBezTo>
                  <a:cubicBezTo>
                    <a:pt x="25" y="208"/>
                    <a:pt x="1" y="280"/>
                    <a:pt x="25" y="352"/>
                  </a:cubicBezTo>
                  <a:cubicBezTo>
                    <a:pt x="49" y="424"/>
                    <a:pt x="73" y="496"/>
                    <a:pt x="145" y="520"/>
                  </a:cubicBezTo>
                  <a:cubicBezTo>
                    <a:pt x="193" y="544"/>
                    <a:pt x="217" y="568"/>
                    <a:pt x="265" y="592"/>
                  </a:cubicBezTo>
                  <a:cubicBezTo>
                    <a:pt x="289" y="616"/>
                    <a:pt x="313" y="640"/>
                    <a:pt x="361" y="688"/>
                  </a:cubicBezTo>
                  <a:cubicBezTo>
                    <a:pt x="385" y="736"/>
                    <a:pt x="409" y="784"/>
                    <a:pt x="433" y="832"/>
                  </a:cubicBezTo>
                  <a:cubicBezTo>
                    <a:pt x="457" y="880"/>
                    <a:pt x="481" y="928"/>
                    <a:pt x="481" y="1000"/>
                  </a:cubicBezTo>
                  <a:lnTo>
                    <a:pt x="481" y="952"/>
                  </a:lnTo>
                  <a:cubicBezTo>
                    <a:pt x="481" y="1024"/>
                    <a:pt x="505" y="1072"/>
                    <a:pt x="553" y="1144"/>
                  </a:cubicBezTo>
                  <a:cubicBezTo>
                    <a:pt x="601" y="1192"/>
                    <a:pt x="673" y="1216"/>
                    <a:pt x="745" y="1216"/>
                  </a:cubicBezTo>
                  <a:cubicBezTo>
                    <a:pt x="817" y="1216"/>
                    <a:pt x="889" y="1192"/>
                    <a:pt x="937" y="1144"/>
                  </a:cubicBezTo>
                  <a:cubicBezTo>
                    <a:pt x="985" y="1096"/>
                    <a:pt x="1033" y="1024"/>
                    <a:pt x="1033" y="952"/>
                  </a:cubicBezTo>
                  <a:cubicBezTo>
                    <a:pt x="1009" y="856"/>
                    <a:pt x="1009" y="760"/>
                    <a:pt x="961" y="664"/>
                  </a:cubicBezTo>
                  <a:cubicBezTo>
                    <a:pt x="937" y="568"/>
                    <a:pt x="889" y="496"/>
                    <a:pt x="841" y="400"/>
                  </a:cubicBezTo>
                  <a:cubicBezTo>
                    <a:pt x="745" y="256"/>
                    <a:pt x="601" y="112"/>
                    <a:pt x="433" y="40"/>
                  </a:cubicBezTo>
                  <a:cubicBezTo>
                    <a:pt x="391" y="12"/>
                    <a:pt x="349"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78"/>
            <p:cNvSpPr/>
            <p:nvPr/>
          </p:nvSpPr>
          <p:spPr>
            <a:xfrm>
              <a:off x="2111500" y="3069650"/>
              <a:ext cx="25825" cy="30875"/>
            </a:xfrm>
            <a:custGeom>
              <a:avLst/>
              <a:gdLst/>
              <a:ahLst/>
              <a:cxnLst/>
              <a:rect l="l" t="t" r="r" b="b"/>
              <a:pathLst>
                <a:path w="1033" h="1235" extrusionOk="0">
                  <a:moveTo>
                    <a:pt x="298" y="0"/>
                  </a:moveTo>
                  <a:cubicBezTo>
                    <a:pt x="247" y="0"/>
                    <a:pt x="196" y="17"/>
                    <a:pt x="145" y="34"/>
                  </a:cubicBezTo>
                  <a:cubicBezTo>
                    <a:pt x="97" y="82"/>
                    <a:pt x="49" y="130"/>
                    <a:pt x="25" y="202"/>
                  </a:cubicBezTo>
                  <a:cubicBezTo>
                    <a:pt x="1" y="274"/>
                    <a:pt x="1" y="370"/>
                    <a:pt x="49" y="418"/>
                  </a:cubicBezTo>
                  <a:cubicBezTo>
                    <a:pt x="193" y="658"/>
                    <a:pt x="337" y="874"/>
                    <a:pt x="505" y="1090"/>
                  </a:cubicBezTo>
                  <a:cubicBezTo>
                    <a:pt x="529" y="1162"/>
                    <a:pt x="601" y="1210"/>
                    <a:pt x="673" y="1234"/>
                  </a:cubicBezTo>
                  <a:cubicBezTo>
                    <a:pt x="721" y="1234"/>
                    <a:pt x="817" y="1234"/>
                    <a:pt x="889" y="1186"/>
                  </a:cubicBezTo>
                  <a:cubicBezTo>
                    <a:pt x="937" y="1162"/>
                    <a:pt x="985" y="1090"/>
                    <a:pt x="1009" y="1018"/>
                  </a:cubicBezTo>
                  <a:cubicBezTo>
                    <a:pt x="1033" y="946"/>
                    <a:pt x="1009" y="874"/>
                    <a:pt x="985" y="802"/>
                  </a:cubicBezTo>
                  <a:cubicBezTo>
                    <a:pt x="841" y="586"/>
                    <a:pt x="673" y="370"/>
                    <a:pt x="529" y="154"/>
                  </a:cubicBezTo>
                  <a:cubicBezTo>
                    <a:pt x="481" y="82"/>
                    <a:pt x="433" y="34"/>
                    <a:pt x="361" y="10"/>
                  </a:cubicBezTo>
                  <a:cubicBezTo>
                    <a:pt x="340" y="3"/>
                    <a:pt x="319"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78"/>
            <p:cNvSpPr/>
            <p:nvPr/>
          </p:nvSpPr>
          <p:spPr>
            <a:xfrm>
              <a:off x="2097700" y="3153300"/>
              <a:ext cx="25225" cy="25225"/>
            </a:xfrm>
            <a:custGeom>
              <a:avLst/>
              <a:gdLst/>
              <a:ahLst/>
              <a:cxnLst/>
              <a:rect l="l" t="t" r="r" b="b"/>
              <a:pathLst>
                <a:path w="1009" h="1009" extrusionOk="0">
                  <a:moveTo>
                    <a:pt x="289" y="1"/>
                  </a:moveTo>
                  <a:cubicBezTo>
                    <a:pt x="217" y="1"/>
                    <a:pt x="121" y="49"/>
                    <a:pt x="73" y="97"/>
                  </a:cubicBezTo>
                  <a:cubicBezTo>
                    <a:pt x="25" y="145"/>
                    <a:pt x="1" y="217"/>
                    <a:pt x="1" y="289"/>
                  </a:cubicBezTo>
                  <a:cubicBezTo>
                    <a:pt x="1" y="361"/>
                    <a:pt x="25" y="433"/>
                    <a:pt x="73" y="481"/>
                  </a:cubicBezTo>
                  <a:lnTo>
                    <a:pt x="529" y="937"/>
                  </a:lnTo>
                  <a:cubicBezTo>
                    <a:pt x="577" y="985"/>
                    <a:pt x="649" y="1009"/>
                    <a:pt x="721" y="1009"/>
                  </a:cubicBezTo>
                  <a:cubicBezTo>
                    <a:pt x="793" y="1009"/>
                    <a:pt x="865" y="985"/>
                    <a:pt x="913" y="937"/>
                  </a:cubicBezTo>
                  <a:cubicBezTo>
                    <a:pt x="961" y="889"/>
                    <a:pt x="1009" y="817"/>
                    <a:pt x="1009" y="745"/>
                  </a:cubicBezTo>
                  <a:cubicBezTo>
                    <a:pt x="1009" y="673"/>
                    <a:pt x="985" y="601"/>
                    <a:pt x="913" y="529"/>
                  </a:cubicBezTo>
                  <a:lnTo>
                    <a:pt x="481" y="97"/>
                  </a:ln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78"/>
            <p:cNvSpPr/>
            <p:nvPr/>
          </p:nvSpPr>
          <p:spPr>
            <a:xfrm>
              <a:off x="2086300" y="3251125"/>
              <a:ext cx="22825" cy="27875"/>
            </a:xfrm>
            <a:custGeom>
              <a:avLst/>
              <a:gdLst/>
              <a:ahLst/>
              <a:cxnLst/>
              <a:rect l="l" t="t" r="r" b="b"/>
              <a:pathLst>
                <a:path w="913" h="1115" extrusionOk="0">
                  <a:moveTo>
                    <a:pt x="361" y="0"/>
                  </a:moveTo>
                  <a:cubicBezTo>
                    <a:pt x="313" y="0"/>
                    <a:pt x="217" y="0"/>
                    <a:pt x="145" y="48"/>
                  </a:cubicBezTo>
                  <a:cubicBezTo>
                    <a:pt x="97" y="72"/>
                    <a:pt x="49" y="144"/>
                    <a:pt x="25" y="216"/>
                  </a:cubicBezTo>
                  <a:cubicBezTo>
                    <a:pt x="1" y="288"/>
                    <a:pt x="25" y="360"/>
                    <a:pt x="49" y="432"/>
                  </a:cubicBezTo>
                  <a:cubicBezTo>
                    <a:pt x="169" y="600"/>
                    <a:pt x="289" y="792"/>
                    <a:pt x="385" y="984"/>
                  </a:cubicBezTo>
                  <a:cubicBezTo>
                    <a:pt x="433" y="1032"/>
                    <a:pt x="481" y="1080"/>
                    <a:pt x="553" y="1104"/>
                  </a:cubicBezTo>
                  <a:cubicBezTo>
                    <a:pt x="574" y="1111"/>
                    <a:pt x="597" y="1114"/>
                    <a:pt x="620" y="1114"/>
                  </a:cubicBezTo>
                  <a:cubicBezTo>
                    <a:pt x="677" y="1114"/>
                    <a:pt x="735" y="1097"/>
                    <a:pt x="769" y="1080"/>
                  </a:cubicBezTo>
                  <a:cubicBezTo>
                    <a:pt x="841" y="1032"/>
                    <a:pt x="889" y="984"/>
                    <a:pt x="913" y="912"/>
                  </a:cubicBezTo>
                  <a:cubicBezTo>
                    <a:pt x="913" y="840"/>
                    <a:pt x="913" y="768"/>
                    <a:pt x="865" y="696"/>
                  </a:cubicBezTo>
                  <a:cubicBezTo>
                    <a:pt x="769" y="504"/>
                    <a:pt x="649" y="312"/>
                    <a:pt x="529" y="144"/>
                  </a:cubicBezTo>
                  <a:cubicBezTo>
                    <a:pt x="505" y="72"/>
                    <a:pt x="433"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78"/>
            <p:cNvSpPr/>
            <p:nvPr/>
          </p:nvSpPr>
          <p:spPr>
            <a:xfrm>
              <a:off x="2086300" y="3301275"/>
              <a:ext cx="25825" cy="25325"/>
            </a:xfrm>
            <a:custGeom>
              <a:avLst/>
              <a:gdLst/>
              <a:ahLst/>
              <a:cxnLst/>
              <a:rect l="l" t="t" r="r" b="b"/>
              <a:pathLst>
                <a:path w="1033" h="1013" extrusionOk="0">
                  <a:moveTo>
                    <a:pt x="280" y="0"/>
                  </a:moveTo>
                  <a:cubicBezTo>
                    <a:pt x="259" y="0"/>
                    <a:pt x="238" y="3"/>
                    <a:pt x="217" y="10"/>
                  </a:cubicBezTo>
                  <a:cubicBezTo>
                    <a:pt x="145" y="34"/>
                    <a:pt x="73" y="82"/>
                    <a:pt x="49" y="154"/>
                  </a:cubicBezTo>
                  <a:cubicBezTo>
                    <a:pt x="49" y="154"/>
                    <a:pt x="25" y="178"/>
                    <a:pt x="25" y="202"/>
                  </a:cubicBezTo>
                  <a:cubicBezTo>
                    <a:pt x="1" y="250"/>
                    <a:pt x="1" y="298"/>
                    <a:pt x="25" y="370"/>
                  </a:cubicBezTo>
                  <a:cubicBezTo>
                    <a:pt x="49" y="442"/>
                    <a:pt x="73" y="514"/>
                    <a:pt x="121" y="562"/>
                  </a:cubicBezTo>
                  <a:cubicBezTo>
                    <a:pt x="169" y="634"/>
                    <a:pt x="217" y="706"/>
                    <a:pt x="265" y="754"/>
                  </a:cubicBezTo>
                  <a:cubicBezTo>
                    <a:pt x="313" y="802"/>
                    <a:pt x="385" y="850"/>
                    <a:pt x="457" y="898"/>
                  </a:cubicBezTo>
                  <a:cubicBezTo>
                    <a:pt x="529" y="946"/>
                    <a:pt x="577" y="970"/>
                    <a:pt x="673" y="994"/>
                  </a:cubicBezTo>
                  <a:cubicBezTo>
                    <a:pt x="685" y="1006"/>
                    <a:pt x="703" y="1012"/>
                    <a:pt x="721" y="1012"/>
                  </a:cubicBezTo>
                  <a:cubicBezTo>
                    <a:pt x="739" y="1012"/>
                    <a:pt x="757" y="1006"/>
                    <a:pt x="769" y="994"/>
                  </a:cubicBezTo>
                  <a:cubicBezTo>
                    <a:pt x="817" y="994"/>
                    <a:pt x="841" y="994"/>
                    <a:pt x="865" y="970"/>
                  </a:cubicBezTo>
                  <a:cubicBezTo>
                    <a:pt x="937" y="946"/>
                    <a:pt x="985" y="874"/>
                    <a:pt x="1009" y="802"/>
                  </a:cubicBezTo>
                  <a:cubicBezTo>
                    <a:pt x="1033" y="730"/>
                    <a:pt x="1009" y="658"/>
                    <a:pt x="985" y="586"/>
                  </a:cubicBezTo>
                  <a:cubicBezTo>
                    <a:pt x="961" y="562"/>
                    <a:pt x="937" y="562"/>
                    <a:pt x="937" y="538"/>
                  </a:cubicBezTo>
                  <a:cubicBezTo>
                    <a:pt x="913" y="514"/>
                    <a:pt x="889" y="490"/>
                    <a:pt x="865" y="490"/>
                  </a:cubicBezTo>
                  <a:cubicBezTo>
                    <a:pt x="817" y="466"/>
                    <a:pt x="769" y="442"/>
                    <a:pt x="721" y="394"/>
                  </a:cubicBezTo>
                  <a:cubicBezTo>
                    <a:pt x="673" y="370"/>
                    <a:pt x="649" y="346"/>
                    <a:pt x="625" y="298"/>
                  </a:cubicBezTo>
                  <a:cubicBezTo>
                    <a:pt x="601" y="274"/>
                    <a:pt x="577" y="226"/>
                    <a:pt x="553" y="178"/>
                  </a:cubicBezTo>
                  <a:cubicBezTo>
                    <a:pt x="529" y="154"/>
                    <a:pt x="529" y="130"/>
                    <a:pt x="505" y="106"/>
                  </a:cubicBezTo>
                  <a:cubicBezTo>
                    <a:pt x="481" y="82"/>
                    <a:pt x="457" y="58"/>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78"/>
            <p:cNvSpPr/>
            <p:nvPr/>
          </p:nvSpPr>
          <p:spPr>
            <a:xfrm>
              <a:off x="2100100" y="3404725"/>
              <a:ext cx="22825" cy="19225"/>
            </a:xfrm>
            <a:custGeom>
              <a:avLst/>
              <a:gdLst/>
              <a:ahLst/>
              <a:cxnLst/>
              <a:rect l="l" t="t" r="r" b="b"/>
              <a:pathLst>
                <a:path w="913" h="769" extrusionOk="0">
                  <a:moveTo>
                    <a:pt x="217" y="1"/>
                  </a:moveTo>
                  <a:cubicBezTo>
                    <a:pt x="193" y="1"/>
                    <a:pt x="145" y="25"/>
                    <a:pt x="121" y="49"/>
                  </a:cubicBezTo>
                  <a:cubicBezTo>
                    <a:pt x="97" y="73"/>
                    <a:pt x="73" y="97"/>
                    <a:pt x="49" y="121"/>
                  </a:cubicBezTo>
                  <a:cubicBezTo>
                    <a:pt x="25" y="193"/>
                    <a:pt x="1" y="265"/>
                    <a:pt x="25" y="337"/>
                  </a:cubicBezTo>
                  <a:cubicBezTo>
                    <a:pt x="25" y="361"/>
                    <a:pt x="49" y="385"/>
                    <a:pt x="49" y="409"/>
                  </a:cubicBezTo>
                  <a:cubicBezTo>
                    <a:pt x="73" y="457"/>
                    <a:pt x="121" y="481"/>
                    <a:pt x="145" y="505"/>
                  </a:cubicBezTo>
                  <a:cubicBezTo>
                    <a:pt x="265" y="601"/>
                    <a:pt x="385" y="673"/>
                    <a:pt x="481" y="745"/>
                  </a:cubicBezTo>
                  <a:cubicBezTo>
                    <a:pt x="529" y="769"/>
                    <a:pt x="553" y="769"/>
                    <a:pt x="601" y="769"/>
                  </a:cubicBezTo>
                  <a:lnTo>
                    <a:pt x="697" y="769"/>
                  </a:lnTo>
                  <a:cubicBezTo>
                    <a:pt x="745" y="769"/>
                    <a:pt x="769" y="745"/>
                    <a:pt x="793" y="721"/>
                  </a:cubicBezTo>
                  <a:cubicBezTo>
                    <a:pt x="841" y="697"/>
                    <a:pt x="865" y="673"/>
                    <a:pt x="865" y="649"/>
                  </a:cubicBezTo>
                  <a:cubicBezTo>
                    <a:pt x="913" y="577"/>
                    <a:pt x="913" y="505"/>
                    <a:pt x="889" y="433"/>
                  </a:cubicBezTo>
                  <a:cubicBezTo>
                    <a:pt x="889" y="409"/>
                    <a:pt x="889" y="385"/>
                    <a:pt x="865" y="361"/>
                  </a:cubicBezTo>
                  <a:cubicBezTo>
                    <a:pt x="841" y="313"/>
                    <a:pt x="817" y="289"/>
                    <a:pt x="769" y="265"/>
                  </a:cubicBezTo>
                  <a:cubicBezTo>
                    <a:pt x="649" y="193"/>
                    <a:pt x="553" y="97"/>
                    <a:pt x="433" y="25"/>
                  </a:cubicBezTo>
                  <a:cubicBezTo>
                    <a:pt x="409" y="1"/>
                    <a:pt x="361"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78"/>
            <p:cNvSpPr/>
            <p:nvPr/>
          </p:nvSpPr>
          <p:spPr>
            <a:xfrm>
              <a:off x="2108500" y="3452125"/>
              <a:ext cx="25825" cy="19825"/>
            </a:xfrm>
            <a:custGeom>
              <a:avLst/>
              <a:gdLst/>
              <a:ahLst/>
              <a:cxnLst/>
              <a:rect l="l" t="t" r="r" b="b"/>
              <a:pathLst>
                <a:path w="1033" h="793" extrusionOk="0">
                  <a:moveTo>
                    <a:pt x="337" y="1"/>
                  </a:moveTo>
                  <a:cubicBezTo>
                    <a:pt x="289" y="1"/>
                    <a:pt x="241" y="1"/>
                    <a:pt x="217" y="25"/>
                  </a:cubicBezTo>
                  <a:cubicBezTo>
                    <a:pt x="145" y="25"/>
                    <a:pt x="73" y="97"/>
                    <a:pt x="49" y="145"/>
                  </a:cubicBezTo>
                  <a:cubicBezTo>
                    <a:pt x="25" y="217"/>
                    <a:pt x="1" y="289"/>
                    <a:pt x="25" y="361"/>
                  </a:cubicBezTo>
                  <a:cubicBezTo>
                    <a:pt x="49" y="433"/>
                    <a:pt x="73" y="505"/>
                    <a:pt x="145" y="529"/>
                  </a:cubicBezTo>
                  <a:cubicBezTo>
                    <a:pt x="289" y="601"/>
                    <a:pt x="457" y="673"/>
                    <a:pt x="601" y="745"/>
                  </a:cubicBezTo>
                  <a:cubicBezTo>
                    <a:pt x="625" y="769"/>
                    <a:pt x="673" y="769"/>
                    <a:pt x="697" y="793"/>
                  </a:cubicBezTo>
                  <a:cubicBezTo>
                    <a:pt x="745" y="793"/>
                    <a:pt x="769" y="793"/>
                    <a:pt x="817" y="769"/>
                  </a:cubicBezTo>
                  <a:cubicBezTo>
                    <a:pt x="865" y="769"/>
                    <a:pt x="937" y="697"/>
                    <a:pt x="985" y="649"/>
                  </a:cubicBezTo>
                  <a:cubicBezTo>
                    <a:pt x="1009" y="577"/>
                    <a:pt x="1033" y="505"/>
                    <a:pt x="1009" y="433"/>
                  </a:cubicBezTo>
                  <a:cubicBezTo>
                    <a:pt x="985" y="361"/>
                    <a:pt x="937" y="289"/>
                    <a:pt x="889" y="265"/>
                  </a:cubicBezTo>
                  <a:cubicBezTo>
                    <a:pt x="721" y="193"/>
                    <a:pt x="577" y="121"/>
                    <a:pt x="433" y="49"/>
                  </a:cubicBezTo>
                  <a:cubicBezTo>
                    <a:pt x="409" y="25"/>
                    <a:pt x="361" y="25"/>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78"/>
            <p:cNvSpPr/>
            <p:nvPr/>
          </p:nvSpPr>
          <p:spPr>
            <a:xfrm>
              <a:off x="2344325" y="2826200"/>
              <a:ext cx="13825" cy="33100"/>
            </a:xfrm>
            <a:custGeom>
              <a:avLst/>
              <a:gdLst/>
              <a:ahLst/>
              <a:cxnLst/>
              <a:rect l="l" t="t" r="r" b="b"/>
              <a:pathLst>
                <a:path w="553" h="1324" extrusionOk="0">
                  <a:moveTo>
                    <a:pt x="301" y="1"/>
                  </a:moveTo>
                  <a:cubicBezTo>
                    <a:pt x="290" y="1"/>
                    <a:pt x="277" y="2"/>
                    <a:pt x="265" y="3"/>
                  </a:cubicBezTo>
                  <a:cubicBezTo>
                    <a:pt x="121" y="3"/>
                    <a:pt x="1" y="123"/>
                    <a:pt x="1" y="267"/>
                  </a:cubicBezTo>
                  <a:lnTo>
                    <a:pt x="1" y="1035"/>
                  </a:lnTo>
                  <a:cubicBezTo>
                    <a:pt x="1" y="1179"/>
                    <a:pt x="121" y="1324"/>
                    <a:pt x="265" y="1324"/>
                  </a:cubicBezTo>
                  <a:cubicBezTo>
                    <a:pt x="433" y="1300"/>
                    <a:pt x="553" y="1203"/>
                    <a:pt x="553" y="1035"/>
                  </a:cubicBezTo>
                  <a:lnTo>
                    <a:pt x="553" y="267"/>
                  </a:lnTo>
                  <a:cubicBezTo>
                    <a:pt x="553" y="134"/>
                    <a:pt x="450"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78"/>
            <p:cNvSpPr/>
            <p:nvPr/>
          </p:nvSpPr>
          <p:spPr>
            <a:xfrm>
              <a:off x="2344325" y="2901875"/>
              <a:ext cx="13825" cy="30625"/>
            </a:xfrm>
            <a:custGeom>
              <a:avLst/>
              <a:gdLst/>
              <a:ahLst/>
              <a:cxnLst/>
              <a:rect l="l" t="t" r="r" b="b"/>
              <a:pathLst>
                <a:path w="553" h="1225" extrusionOk="0">
                  <a:moveTo>
                    <a:pt x="265" y="1"/>
                  </a:moveTo>
                  <a:cubicBezTo>
                    <a:pt x="121" y="25"/>
                    <a:pt x="1" y="145"/>
                    <a:pt x="1" y="289"/>
                  </a:cubicBezTo>
                  <a:lnTo>
                    <a:pt x="1" y="937"/>
                  </a:lnTo>
                  <a:cubicBezTo>
                    <a:pt x="1" y="1009"/>
                    <a:pt x="25" y="1081"/>
                    <a:pt x="73" y="1153"/>
                  </a:cubicBezTo>
                  <a:cubicBezTo>
                    <a:pt x="121" y="1201"/>
                    <a:pt x="193" y="1225"/>
                    <a:pt x="265" y="1225"/>
                  </a:cubicBezTo>
                  <a:cubicBezTo>
                    <a:pt x="433" y="1225"/>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78"/>
            <p:cNvSpPr/>
            <p:nvPr/>
          </p:nvSpPr>
          <p:spPr>
            <a:xfrm>
              <a:off x="2335325" y="2959425"/>
              <a:ext cx="17425" cy="59850"/>
            </a:xfrm>
            <a:custGeom>
              <a:avLst/>
              <a:gdLst/>
              <a:ahLst/>
              <a:cxnLst/>
              <a:rect l="l" t="t" r="r" b="b"/>
              <a:pathLst>
                <a:path w="697" h="2394" extrusionOk="0">
                  <a:moveTo>
                    <a:pt x="464" y="0"/>
                  </a:moveTo>
                  <a:cubicBezTo>
                    <a:pt x="454" y="0"/>
                    <a:pt x="444" y="1"/>
                    <a:pt x="433" y="3"/>
                  </a:cubicBezTo>
                  <a:cubicBezTo>
                    <a:pt x="265" y="3"/>
                    <a:pt x="145" y="123"/>
                    <a:pt x="145" y="267"/>
                  </a:cubicBezTo>
                  <a:cubicBezTo>
                    <a:pt x="145" y="867"/>
                    <a:pt x="97" y="1467"/>
                    <a:pt x="25" y="2043"/>
                  </a:cubicBezTo>
                  <a:cubicBezTo>
                    <a:pt x="1" y="2187"/>
                    <a:pt x="49" y="2355"/>
                    <a:pt x="217" y="2379"/>
                  </a:cubicBezTo>
                  <a:cubicBezTo>
                    <a:pt x="241" y="2389"/>
                    <a:pt x="269" y="2394"/>
                    <a:pt x="297" y="2394"/>
                  </a:cubicBezTo>
                  <a:cubicBezTo>
                    <a:pt x="408" y="2394"/>
                    <a:pt x="534" y="2321"/>
                    <a:pt x="553" y="2187"/>
                  </a:cubicBezTo>
                  <a:cubicBezTo>
                    <a:pt x="649" y="1563"/>
                    <a:pt x="697" y="915"/>
                    <a:pt x="697" y="267"/>
                  </a:cubicBezTo>
                  <a:cubicBezTo>
                    <a:pt x="697" y="134"/>
                    <a:pt x="594" y="0"/>
                    <a:pt x="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78"/>
            <p:cNvSpPr/>
            <p:nvPr/>
          </p:nvSpPr>
          <p:spPr>
            <a:xfrm>
              <a:off x="2335925" y="3043500"/>
              <a:ext cx="13825" cy="40900"/>
            </a:xfrm>
            <a:custGeom>
              <a:avLst/>
              <a:gdLst/>
              <a:ahLst/>
              <a:cxnLst/>
              <a:rect l="l" t="t" r="r" b="b"/>
              <a:pathLst>
                <a:path w="553" h="1636" extrusionOk="0">
                  <a:moveTo>
                    <a:pt x="289" y="0"/>
                  </a:moveTo>
                  <a:cubicBezTo>
                    <a:pt x="121" y="0"/>
                    <a:pt x="1" y="120"/>
                    <a:pt x="1" y="288"/>
                  </a:cubicBezTo>
                  <a:lnTo>
                    <a:pt x="1" y="1368"/>
                  </a:lnTo>
                  <a:cubicBezTo>
                    <a:pt x="1" y="1502"/>
                    <a:pt x="104" y="1635"/>
                    <a:pt x="252" y="1635"/>
                  </a:cubicBezTo>
                  <a:cubicBezTo>
                    <a:pt x="264" y="1635"/>
                    <a:pt x="276" y="1634"/>
                    <a:pt x="289" y="1632"/>
                  </a:cubicBezTo>
                  <a:cubicBezTo>
                    <a:pt x="433" y="1632"/>
                    <a:pt x="553" y="1512"/>
                    <a:pt x="553" y="1368"/>
                  </a:cubicBezTo>
                  <a:lnTo>
                    <a:pt x="553" y="288"/>
                  </a:lnTo>
                  <a:cubicBezTo>
                    <a:pt x="553" y="120"/>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78"/>
            <p:cNvSpPr/>
            <p:nvPr/>
          </p:nvSpPr>
          <p:spPr>
            <a:xfrm>
              <a:off x="2333525" y="3132900"/>
              <a:ext cx="13825" cy="38500"/>
            </a:xfrm>
            <a:custGeom>
              <a:avLst/>
              <a:gdLst/>
              <a:ahLst/>
              <a:cxnLst/>
              <a:rect l="l" t="t" r="r" b="b"/>
              <a:pathLst>
                <a:path w="553" h="1540" extrusionOk="0">
                  <a:moveTo>
                    <a:pt x="265" y="1"/>
                  </a:moveTo>
                  <a:cubicBezTo>
                    <a:pt x="121" y="25"/>
                    <a:pt x="1" y="121"/>
                    <a:pt x="1" y="289"/>
                  </a:cubicBezTo>
                  <a:lnTo>
                    <a:pt x="1" y="1273"/>
                  </a:lnTo>
                  <a:cubicBezTo>
                    <a:pt x="1" y="1406"/>
                    <a:pt x="104" y="1539"/>
                    <a:pt x="233" y="1539"/>
                  </a:cubicBezTo>
                  <a:cubicBezTo>
                    <a:pt x="244" y="1539"/>
                    <a:pt x="254" y="1539"/>
                    <a:pt x="265" y="1537"/>
                  </a:cubicBezTo>
                  <a:cubicBezTo>
                    <a:pt x="433" y="1537"/>
                    <a:pt x="553" y="1417"/>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78"/>
            <p:cNvSpPr/>
            <p:nvPr/>
          </p:nvSpPr>
          <p:spPr>
            <a:xfrm>
              <a:off x="2326925" y="3209325"/>
              <a:ext cx="18625" cy="38325"/>
            </a:xfrm>
            <a:custGeom>
              <a:avLst/>
              <a:gdLst/>
              <a:ahLst/>
              <a:cxnLst/>
              <a:rect l="l" t="t" r="r" b="b"/>
              <a:pathLst>
                <a:path w="745" h="1533" extrusionOk="0">
                  <a:moveTo>
                    <a:pt x="434" y="0"/>
                  </a:moveTo>
                  <a:cubicBezTo>
                    <a:pt x="401" y="0"/>
                    <a:pt x="367" y="6"/>
                    <a:pt x="337" y="16"/>
                  </a:cubicBezTo>
                  <a:cubicBezTo>
                    <a:pt x="193" y="64"/>
                    <a:pt x="121" y="184"/>
                    <a:pt x="145" y="352"/>
                  </a:cubicBezTo>
                  <a:cubicBezTo>
                    <a:pt x="145" y="352"/>
                    <a:pt x="145" y="352"/>
                    <a:pt x="145" y="376"/>
                  </a:cubicBezTo>
                  <a:cubicBezTo>
                    <a:pt x="169" y="520"/>
                    <a:pt x="169" y="664"/>
                    <a:pt x="145" y="808"/>
                  </a:cubicBezTo>
                  <a:cubicBezTo>
                    <a:pt x="145" y="928"/>
                    <a:pt x="97" y="1072"/>
                    <a:pt x="73" y="1192"/>
                  </a:cubicBezTo>
                  <a:cubicBezTo>
                    <a:pt x="1" y="1312"/>
                    <a:pt x="121" y="1504"/>
                    <a:pt x="265" y="1528"/>
                  </a:cubicBezTo>
                  <a:cubicBezTo>
                    <a:pt x="283" y="1531"/>
                    <a:pt x="301" y="1533"/>
                    <a:pt x="319" y="1533"/>
                  </a:cubicBezTo>
                  <a:cubicBezTo>
                    <a:pt x="444" y="1533"/>
                    <a:pt x="559" y="1462"/>
                    <a:pt x="601" y="1336"/>
                  </a:cubicBezTo>
                  <a:cubicBezTo>
                    <a:pt x="721" y="976"/>
                    <a:pt x="745" y="568"/>
                    <a:pt x="697" y="208"/>
                  </a:cubicBezTo>
                  <a:cubicBezTo>
                    <a:pt x="673" y="136"/>
                    <a:pt x="625" y="64"/>
                    <a:pt x="553" y="40"/>
                  </a:cubicBezTo>
                  <a:cubicBezTo>
                    <a:pt x="525" y="12"/>
                    <a:pt x="480"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78"/>
            <p:cNvSpPr/>
            <p:nvPr/>
          </p:nvSpPr>
          <p:spPr>
            <a:xfrm>
              <a:off x="2325125" y="3287725"/>
              <a:ext cx="13825" cy="30625"/>
            </a:xfrm>
            <a:custGeom>
              <a:avLst/>
              <a:gdLst/>
              <a:ahLst/>
              <a:cxnLst/>
              <a:rect l="l" t="t" r="r" b="b"/>
              <a:pathLst>
                <a:path w="553" h="1225" extrusionOk="0">
                  <a:moveTo>
                    <a:pt x="289" y="0"/>
                  </a:moveTo>
                  <a:cubicBezTo>
                    <a:pt x="121" y="24"/>
                    <a:pt x="1" y="144"/>
                    <a:pt x="1" y="288"/>
                  </a:cubicBezTo>
                  <a:lnTo>
                    <a:pt x="1" y="936"/>
                  </a:lnTo>
                  <a:cubicBezTo>
                    <a:pt x="1" y="1008"/>
                    <a:pt x="25" y="1080"/>
                    <a:pt x="73" y="1128"/>
                  </a:cubicBezTo>
                  <a:cubicBezTo>
                    <a:pt x="121" y="1176"/>
                    <a:pt x="217" y="1224"/>
                    <a:pt x="289" y="1224"/>
                  </a:cubicBezTo>
                  <a:cubicBezTo>
                    <a:pt x="433" y="1224"/>
                    <a:pt x="553" y="1104"/>
                    <a:pt x="553" y="936"/>
                  </a:cubicBezTo>
                  <a:lnTo>
                    <a:pt x="553" y="288"/>
                  </a:ln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78"/>
            <p:cNvSpPr/>
            <p:nvPr/>
          </p:nvSpPr>
          <p:spPr>
            <a:xfrm>
              <a:off x="2317925" y="3355825"/>
              <a:ext cx="18625" cy="46300"/>
            </a:xfrm>
            <a:custGeom>
              <a:avLst/>
              <a:gdLst/>
              <a:ahLst/>
              <a:cxnLst/>
              <a:rect l="l" t="t" r="r" b="b"/>
              <a:pathLst>
                <a:path w="745" h="1852" extrusionOk="0">
                  <a:moveTo>
                    <a:pt x="393" y="0"/>
                  </a:moveTo>
                  <a:cubicBezTo>
                    <a:pt x="365" y="0"/>
                    <a:pt x="338" y="4"/>
                    <a:pt x="313" y="12"/>
                  </a:cubicBezTo>
                  <a:cubicBezTo>
                    <a:pt x="169" y="60"/>
                    <a:pt x="97" y="205"/>
                    <a:pt x="121" y="349"/>
                  </a:cubicBezTo>
                  <a:cubicBezTo>
                    <a:pt x="121" y="373"/>
                    <a:pt x="145" y="397"/>
                    <a:pt x="145" y="445"/>
                  </a:cubicBezTo>
                  <a:lnTo>
                    <a:pt x="145" y="469"/>
                  </a:lnTo>
                  <a:cubicBezTo>
                    <a:pt x="145" y="517"/>
                    <a:pt x="145" y="565"/>
                    <a:pt x="145" y="613"/>
                  </a:cubicBezTo>
                  <a:cubicBezTo>
                    <a:pt x="169" y="709"/>
                    <a:pt x="169" y="829"/>
                    <a:pt x="145" y="925"/>
                  </a:cubicBezTo>
                  <a:cubicBezTo>
                    <a:pt x="145" y="973"/>
                    <a:pt x="145" y="1021"/>
                    <a:pt x="145" y="1069"/>
                  </a:cubicBezTo>
                  <a:cubicBezTo>
                    <a:pt x="145" y="1093"/>
                    <a:pt x="145" y="1093"/>
                    <a:pt x="145" y="1117"/>
                  </a:cubicBezTo>
                  <a:cubicBezTo>
                    <a:pt x="145" y="1141"/>
                    <a:pt x="121" y="1165"/>
                    <a:pt x="121" y="1189"/>
                  </a:cubicBezTo>
                  <a:cubicBezTo>
                    <a:pt x="97" y="1309"/>
                    <a:pt x="73" y="1405"/>
                    <a:pt x="49" y="1501"/>
                  </a:cubicBezTo>
                  <a:cubicBezTo>
                    <a:pt x="1" y="1645"/>
                    <a:pt x="97" y="1813"/>
                    <a:pt x="241" y="1837"/>
                  </a:cubicBezTo>
                  <a:cubicBezTo>
                    <a:pt x="270" y="1846"/>
                    <a:pt x="301" y="1851"/>
                    <a:pt x="331" y="1851"/>
                  </a:cubicBezTo>
                  <a:cubicBezTo>
                    <a:pt x="448" y="1851"/>
                    <a:pt x="563" y="1778"/>
                    <a:pt x="601" y="1645"/>
                  </a:cubicBezTo>
                  <a:cubicBezTo>
                    <a:pt x="721" y="1189"/>
                    <a:pt x="745" y="685"/>
                    <a:pt x="673" y="205"/>
                  </a:cubicBezTo>
                  <a:cubicBezTo>
                    <a:pt x="653" y="86"/>
                    <a:pt x="520" y="0"/>
                    <a:pt x="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78"/>
            <p:cNvSpPr/>
            <p:nvPr/>
          </p:nvSpPr>
          <p:spPr>
            <a:xfrm>
              <a:off x="2320325" y="3453825"/>
              <a:ext cx="19825" cy="51850"/>
            </a:xfrm>
            <a:custGeom>
              <a:avLst/>
              <a:gdLst/>
              <a:ahLst/>
              <a:cxnLst/>
              <a:rect l="l" t="t" r="r" b="b"/>
              <a:pathLst>
                <a:path w="793" h="2074" extrusionOk="0">
                  <a:moveTo>
                    <a:pt x="528" y="0"/>
                  </a:moveTo>
                  <a:cubicBezTo>
                    <a:pt x="411" y="0"/>
                    <a:pt x="262" y="71"/>
                    <a:pt x="241" y="197"/>
                  </a:cubicBezTo>
                  <a:cubicBezTo>
                    <a:pt x="169" y="701"/>
                    <a:pt x="97" y="1229"/>
                    <a:pt x="25" y="1733"/>
                  </a:cubicBezTo>
                  <a:cubicBezTo>
                    <a:pt x="1" y="1877"/>
                    <a:pt x="73" y="2045"/>
                    <a:pt x="217" y="2069"/>
                  </a:cubicBezTo>
                  <a:cubicBezTo>
                    <a:pt x="235" y="2072"/>
                    <a:pt x="254" y="2074"/>
                    <a:pt x="274" y="2074"/>
                  </a:cubicBezTo>
                  <a:cubicBezTo>
                    <a:pt x="407" y="2074"/>
                    <a:pt x="556" y="2003"/>
                    <a:pt x="577" y="1877"/>
                  </a:cubicBezTo>
                  <a:cubicBezTo>
                    <a:pt x="625" y="1373"/>
                    <a:pt x="697" y="869"/>
                    <a:pt x="769" y="365"/>
                  </a:cubicBezTo>
                  <a:cubicBezTo>
                    <a:pt x="793" y="221"/>
                    <a:pt x="745" y="53"/>
                    <a:pt x="577" y="5"/>
                  </a:cubicBezTo>
                  <a:cubicBezTo>
                    <a:pt x="562" y="2"/>
                    <a:pt x="545" y="0"/>
                    <a:pt x="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78"/>
            <p:cNvSpPr/>
            <p:nvPr/>
          </p:nvSpPr>
          <p:spPr>
            <a:xfrm>
              <a:off x="2308925" y="3567950"/>
              <a:ext cx="17425" cy="40975"/>
            </a:xfrm>
            <a:custGeom>
              <a:avLst/>
              <a:gdLst/>
              <a:ahLst/>
              <a:cxnLst/>
              <a:rect l="l" t="t" r="r" b="b"/>
              <a:pathLst>
                <a:path w="697" h="1639" extrusionOk="0">
                  <a:moveTo>
                    <a:pt x="409" y="0"/>
                  </a:moveTo>
                  <a:cubicBezTo>
                    <a:pt x="241" y="0"/>
                    <a:pt x="145" y="120"/>
                    <a:pt x="121" y="288"/>
                  </a:cubicBezTo>
                  <a:cubicBezTo>
                    <a:pt x="97" y="648"/>
                    <a:pt x="49" y="1008"/>
                    <a:pt x="1" y="1368"/>
                  </a:cubicBezTo>
                  <a:cubicBezTo>
                    <a:pt x="1" y="1440"/>
                    <a:pt x="49" y="1512"/>
                    <a:pt x="97" y="1560"/>
                  </a:cubicBezTo>
                  <a:cubicBezTo>
                    <a:pt x="136" y="1600"/>
                    <a:pt x="191" y="1639"/>
                    <a:pt x="249" y="1639"/>
                  </a:cubicBezTo>
                  <a:cubicBezTo>
                    <a:pt x="262" y="1639"/>
                    <a:pt x="276" y="1637"/>
                    <a:pt x="289" y="1632"/>
                  </a:cubicBezTo>
                  <a:cubicBezTo>
                    <a:pt x="457" y="1632"/>
                    <a:pt x="553" y="1512"/>
                    <a:pt x="577" y="1368"/>
                  </a:cubicBezTo>
                  <a:cubicBezTo>
                    <a:pt x="601" y="1008"/>
                    <a:pt x="649" y="648"/>
                    <a:pt x="673" y="288"/>
                  </a:cubicBezTo>
                  <a:cubicBezTo>
                    <a:pt x="697" y="216"/>
                    <a:pt x="649" y="120"/>
                    <a:pt x="601" y="72"/>
                  </a:cubicBezTo>
                  <a:cubicBezTo>
                    <a:pt x="553" y="24"/>
                    <a:pt x="481"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78"/>
            <p:cNvSpPr/>
            <p:nvPr/>
          </p:nvSpPr>
          <p:spPr>
            <a:xfrm>
              <a:off x="2341325" y="3567950"/>
              <a:ext cx="19825" cy="30025"/>
            </a:xfrm>
            <a:custGeom>
              <a:avLst/>
              <a:gdLst/>
              <a:ahLst/>
              <a:cxnLst/>
              <a:rect l="l" t="t" r="r" b="b"/>
              <a:pathLst>
                <a:path w="793" h="1201" extrusionOk="0">
                  <a:moveTo>
                    <a:pt x="505" y="0"/>
                  </a:moveTo>
                  <a:cubicBezTo>
                    <a:pt x="433" y="0"/>
                    <a:pt x="361" y="24"/>
                    <a:pt x="313" y="72"/>
                  </a:cubicBezTo>
                  <a:cubicBezTo>
                    <a:pt x="265" y="120"/>
                    <a:pt x="217" y="192"/>
                    <a:pt x="217" y="264"/>
                  </a:cubicBezTo>
                  <a:cubicBezTo>
                    <a:pt x="217" y="312"/>
                    <a:pt x="217" y="384"/>
                    <a:pt x="217" y="432"/>
                  </a:cubicBezTo>
                  <a:cubicBezTo>
                    <a:pt x="217" y="480"/>
                    <a:pt x="193" y="528"/>
                    <a:pt x="169" y="576"/>
                  </a:cubicBezTo>
                  <a:cubicBezTo>
                    <a:pt x="145" y="624"/>
                    <a:pt x="121" y="672"/>
                    <a:pt x="97" y="720"/>
                  </a:cubicBezTo>
                  <a:cubicBezTo>
                    <a:pt x="49" y="792"/>
                    <a:pt x="1" y="840"/>
                    <a:pt x="1" y="936"/>
                  </a:cubicBezTo>
                  <a:cubicBezTo>
                    <a:pt x="1" y="984"/>
                    <a:pt x="25" y="1080"/>
                    <a:pt x="97" y="1128"/>
                  </a:cubicBezTo>
                  <a:cubicBezTo>
                    <a:pt x="145" y="1176"/>
                    <a:pt x="217" y="1200"/>
                    <a:pt x="289" y="1200"/>
                  </a:cubicBezTo>
                  <a:cubicBezTo>
                    <a:pt x="361" y="1200"/>
                    <a:pt x="433" y="1176"/>
                    <a:pt x="481" y="1128"/>
                  </a:cubicBezTo>
                  <a:cubicBezTo>
                    <a:pt x="601" y="1008"/>
                    <a:pt x="673" y="864"/>
                    <a:pt x="721" y="696"/>
                  </a:cubicBezTo>
                  <a:cubicBezTo>
                    <a:pt x="745" y="624"/>
                    <a:pt x="769" y="552"/>
                    <a:pt x="769" y="456"/>
                  </a:cubicBezTo>
                  <a:cubicBezTo>
                    <a:pt x="793" y="408"/>
                    <a:pt x="793" y="336"/>
                    <a:pt x="793" y="264"/>
                  </a:cubicBezTo>
                  <a:cubicBezTo>
                    <a:pt x="769" y="192"/>
                    <a:pt x="745" y="120"/>
                    <a:pt x="697" y="72"/>
                  </a:cubicBezTo>
                  <a:cubicBezTo>
                    <a:pt x="649" y="24"/>
                    <a:pt x="577"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78"/>
            <p:cNvSpPr/>
            <p:nvPr/>
          </p:nvSpPr>
          <p:spPr>
            <a:xfrm>
              <a:off x="2354525" y="3497150"/>
              <a:ext cx="18025" cy="46825"/>
            </a:xfrm>
            <a:custGeom>
              <a:avLst/>
              <a:gdLst/>
              <a:ahLst/>
              <a:cxnLst/>
              <a:rect l="l" t="t" r="r" b="b"/>
              <a:pathLst>
                <a:path w="721" h="1873" extrusionOk="0">
                  <a:moveTo>
                    <a:pt x="433" y="0"/>
                  </a:moveTo>
                  <a:cubicBezTo>
                    <a:pt x="265" y="0"/>
                    <a:pt x="169" y="120"/>
                    <a:pt x="145" y="288"/>
                  </a:cubicBezTo>
                  <a:cubicBezTo>
                    <a:pt x="97" y="720"/>
                    <a:pt x="49" y="1152"/>
                    <a:pt x="25" y="1584"/>
                  </a:cubicBezTo>
                  <a:cubicBezTo>
                    <a:pt x="1" y="1728"/>
                    <a:pt x="145" y="1872"/>
                    <a:pt x="289" y="1872"/>
                  </a:cubicBezTo>
                  <a:cubicBezTo>
                    <a:pt x="457" y="1848"/>
                    <a:pt x="553" y="1752"/>
                    <a:pt x="577" y="1584"/>
                  </a:cubicBezTo>
                  <a:cubicBezTo>
                    <a:pt x="625" y="1152"/>
                    <a:pt x="673" y="720"/>
                    <a:pt x="721" y="288"/>
                  </a:cubicBezTo>
                  <a:cubicBezTo>
                    <a:pt x="721" y="144"/>
                    <a:pt x="577" y="0"/>
                    <a:pt x="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78"/>
            <p:cNvSpPr/>
            <p:nvPr/>
          </p:nvSpPr>
          <p:spPr>
            <a:xfrm>
              <a:off x="2364725" y="3421125"/>
              <a:ext cx="19250" cy="43950"/>
            </a:xfrm>
            <a:custGeom>
              <a:avLst/>
              <a:gdLst/>
              <a:ahLst/>
              <a:cxnLst/>
              <a:rect l="l" t="t" r="r" b="b"/>
              <a:pathLst>
                <a:path w="770" h="1758" extrusionOk="0">
                  <a:moveTo>
                    <a:pt x="338" y="1"/>
                  </a:moveTo>
                  <a:cubicBezTo>
                    <a:pt x="305" y="1"/>
                    <a:pt x="271" y="7"/>
                    <a:pt x="241" y="17"/>
                  </a:cubicBezTo>
                  <a:cubicBezTo>
                    <a:pt x="121" y="65"/>
                    <a:pt x="1" y="209"/>
                    <a:pt x="49" y="353"/>
                  </a:cubicBezTo>
                  <a:cubicBezTo>
                    <a:pt x="97" y="449"/>
                    <a:pt x="121" y="545"/>
                    <a:pt x="145" y="641"/>
                  </a:cubicBezTo>
                  <a:cubicBezTo>
                    <a:pt x="145" y="665"/>
                    <a:pt x="145" y="689"/>
                    <a:pt x="169" y="713"/>
                  </a:cubicBezTo>
                  <a:cubicBezTo>
                    <a:pt x="169" y="761"/>
                    <a:pt x="169" y="833"/>
                    <a:pt x="169" y="881"/>
                  </a:cubicBezTo>
                  <a:cubicBezTo>
                    <a:pt x="169" y="929"/>
                    <a:pt x="169" y="977"/>
                    <a:pt x="169" y="1025"/>
                  </a:cubicBezTo>
                  <a:cubicBezTo>
                    <a:pt x="169" y="1049"/>
                    <a:pt x="169" y="1073"/>
                    <a:pt x="169" y="1097"/>
                  </a:cubicBezTo>
                  <a:cubicBezTo>
                    <a:pt x="169" y="1097"/>
                    <a:pt x="169" y="1121"/>
                    <a:pt x="169" y="1121"/>
                  </a:cubicBezTo>
                  <a:cubicBezTo>
                    <a:pt x="145" y="1217"/>
                    <a:pt x="121" y="1313"/>
                    <a:pt x="73" y="1409"/>
                  </a:cubicBezTo>
                  <a:cubicBezTo>
                    <a:pt x="25" y="1553"/>
                    <a:pt x="145" y="1721"/>
                    <a:pt x="265" y="1745"/>
                  </a:cubicBezTo>
                  <a:cubicBezTo>
                    <a:pt x="295" y="1753"/>
                    <a:pt x="324" y="1757"/>
                    <a:pt x="352" y="1757"/>
                  </a:cubicBezTo>
                  <a:cubicBezTo>
                    <a:pt x="481" y="1757"/>
                    <a:pt x="585" y="1671"/>
                    <a:pt x="625" y="1553"/>
                  </a:cubicBezTo>
                  <a:cubicBezTo>
                    <a:pt x="769" y="1121"/>
                    <a:pt x="769" y="617"/>
                    <a:pt x="601" y="209"/>
                  </a:cubicBezTo>
                  <a:cubicBezTo>
                    <a:pt x="553" y="137"/>
                    <a:pt x="529" y="89"/>
                    <a:pt x="457" y="41"/>
                  </a:cubicBezTo>
                  <a:cubicBezTo>
                    <a:pt x="429" y="13"/>
                    <a:pt x="384" y="1"/>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78"/>
            <p:cNvSpPr/>
            <p:nvPr/>
          </p:nvSpPr>
          <p:spPr>
            <a:xfrm>
              <a:off x="2374325" y="3323125"/>
              <a:ext cx="13850" cy="41425"/>
            </a:xfrm>
            <a:custGeom>
              <a:avLst/>
              <a:gdLst/>
              <a:ahLst/>
              <a:cxnLst/>
              <a:rect l="l" t="t" r="r" b="b"/>
              <a:pathLst>
                <a:path w="554" h="1657" extrusionOk="0">
                  <a:moveTo>
                    <a:pt x="265" y="0"/>
                  </a:moveTo>
                  <a:cubicBezTo>
                    <a:pt x="121" y="24"/>
                    <a:pt x="1" y="120"/>
                    <a:pt x="1" y="288"/>
                  </a:cubicBezTo>
                  <a:lnTo>
                    <a:pt x="1" y="1368"/>
                  </a:lnTo>
                  <a:cubicBezTo>
                    <a:pt x="1" y="1513"/>
                    <a:pt x="121" y="1657"/>
                    <a:pt x="265" y="1657"/>
                  </a:cubicBezTo>
                  <a:cubicBezTo>
                    <a:pt x="409" y="1657"/>
                    <a:pt x="553" y="1537"/>
                    <a:pt x="553" y="1368"/>
                  </a:cubicBezTo>
                  <a:lnTo>
                    <a:pt x="553" y="288"/>
                  </a:lnTo>
                  <a:cubicBezTo>
                    <a:pt x="553" y="144"/>
                    <a:pt x="409"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78"/>
            <p:cNvSpPr/>
            <p:nvPr/>
          </p:nvSpPr>
          <p:spPr>
            <a:xfrm>
              <a:off x="2371325" y="3214725"/>
              <a:ext cx="18050" cy="43925"/>
            </a:xfrm>
            <a:custGeom>
              <a:avLst/>
              <a:gdLst/>
              <a:ahLst/>
              <a:cxnLst/>
              <a:rect l="l" t="t" r="r" b="b"/>
              <a:pathLst>
                <a:path w="722" h="1757" extrusionOk="0">
                  <a:moveTo>
                    <a:pt x="402" y="0"/>
                  </a:moveTo>
                  <a:cubicBezTo>
                    <a:pt x="373" y="0"/>
                    <a:pt x="343" y="6"/>
                    <a:pt x="313" y="16"/>
                  </a:cubicBezTo>
                  <a:cubicBezTo>
                    <a:pt x="241" y="40"/>
                    <a:pt x="169" y="64"/>
                    <a:pt x="145" y="136"/>
                  </a:cubicBezTo>
                  <a:cubicBezTo>
                    <a:pt x="97" y="208"/>
                    <a:pt x="97" y="280"/>
                    <a:pt x="121" y="352"/>
                  </a:cubicBezTo>
                  <a:cubicBezTo>
                    <a:pt x="121" y="352"/>
                    <a:pt x="121" y="376"/>
                    <a:pt x="121" y="376"/>
                  </a:cubicBezTo>
                  <a:cubicBezTo>
                    <a:pt x="121" y="400"/>
                    <a:pt x="121" y="424"/>
                    <a:pt x="121" y="448"/>
                  </a:cubicBezTo>
                  <a:cubicBezTo>
                    <a:pt x="121" y="496"/>
                    <a:pt x="121" y="544"/>
                    <a:pt x="121" y="592"/>
                  </a:cubicBezTo>
                  <a:cubicBezTo>
                    <a:pt x="145" y="688"/>
                    <a:pt x="145" y="784"/>
                    <a:pt x="121" y="880"/>
                  </a:cubicBezTo>
                  <a:cubicBezTo>
                    <a:pt x="121" y="928"/>
                    <a:pt x="121" y="976"/>
                    <a:pt x="121" y="1024"/>
                  </a:cubicBezTo>
                  <a:cubicBezTo>
                    <a:pt x="121" y="1024"/>
                    <a:pt x="121" y="1048"/>
                    <a:pt x="121" y="1072"/>
                  </a:cubicBezTo>
                  <a:cubicBezTo>
                    <a:pt x="97" y="1096"/>
                    <a:pt x="97" y="1120"/>
                    <a:pt x="97" y="1120"/>
                  </a:cubicBezTo>
                  <a:cubicBezTo>
                    <a:pt x="97" y="1216"/>
                    <a:pt x="73" y="1312"/>
                    <a:pt x="49" y="1408"/>
                  </a:cubicBezTo>
                  <a:cubicBezTo>
                    <a:pt x="1" y="1552"/>
                    <a:pt x="97" y="1720"/>
                    <a:pt x="241" y="1744"/>
                  </a:cubicBezTo>
                  <a:cubicBezTo>
                    <a:pt x="266" y="1753"/>
                    <a:pt x="292" y="1757"/>
                    <a:pt x="317" y="1757"/>
                  </a:cubicBezTo>
                  <a:cubicBezTo>
                    <a:pt x="433" y="1757"/>
                    <a:pt x="538" y="1671"/>
                    <a:pt x="577" y="1552"/>
                  </a:cubicBezTo>
                  <a:cubicBezTo>
                    <a:pt x="697" y="1120"/>
                    <a:pt x="721" y="664"/>
                    <a:pt x="649" y="208"/>
                  </a:cubicBezTo>
                  <a:cubicBezTo>
                    <a:pt x="649" y="136"/>
                    <a:pt x="577" y="64"/>
                    <a:pt x="529" y="40"/>
                  </a:cubicBezTo>
                  <a:cubicBezTo>
                    <a:pt x="487" y="12"/>
                    <a:pt x="445"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78"/>
            <p:cNvSpPr/>
            <p:nvPr/>
          </p:nvSpPr>
          <p:spPr>
            <a:xfrm>
              <a:off x="2372525" y="3136500"/>
              <a:ext cx="550" cy="975"/>
            </a:xfrm>
            <a:custGeom>
              <a:avLst/>
              <a:gdLst/>
              <a:ahLst/>
              <a:cxnLst/>
              <a:rect l="l" t="t" r="r" b="b"/>
              <a:pathLst>
                <a:path w="22" h="39" extrusionOk="0">
                  <a:moveTo>
                    <a:pt x="1" y="1"/>
                  </a:moveTo>
                  <a:lnTo>
                    <a:pt x="1" y="1"/>
                  </a:lnTo>
                  <a:cubicBezTo>
                    <a:pt x="10" y="29"/>
                    <a:pt x="16" y="39"/>
                    <a:pt x="18" y="39"/>
                  </a:cubicBezTo>
                  <a:cubicBezTo>
                    <a:pt x="21" y="39"/>
                    <a:pt x="16" y="15"/>
                    <a:pt x="1" y="1"/>
                  </a:cubicBezTo>
                  <a:close/>
                </a:path>
              </a:pathLst>
            </a:custGeom>
            <a:solidFill>
              <a:srgbClr val="9BD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78"/>
            <p:cNvSpPr/>
            <p:nvPr/>
          </p:nvSpPr>
          <p:spPr>
            <a:xfrm>
              <a:off x="2370125" y="3125050"/>
              <a:ext cx="19250" cy="38450"/>
            </a:xfrm>
            <a:custGeom>
              <a:avLst/>
              <a:gdLst/>
              <a:ahLst/>
              <a:cxnLst/>
              <a:rect l="l" t="t" r="r" b="b"/>
              <a:pathLst>
                <a:path w="770" h="1538" extrusionOk="0">
                  <a:moveTo>
                    <a:pt x="326" y="1"/>
                  </a:moveTo>
                  <a:cubicBezTo>
                    <a:pt x="274" y="1"/>
                    <a:pt x="220" y="17"/>
                    <a:pt x="169" y="51"/>
                  </a:cubicBezTo>
                  <a:cubicBezTo>
                    <a:pt x="49" y="123"/>
                    <a:pt x="1" y="291"/>
                    <a:pt x="73" y="411"/>
                  </a:cubicBezTo>
                  <a:cubicBezTo>
                    <a:pt x="97" y="435"/>
                    <a:pt x="97" y="459"/>
                    <a:pt x="97" y="459"/>
                  </a:cubicBezTo>
                  <a:cubicBezTo>
                    <a:pt x="97" y="483"/>
                    <a:pt x="121" y="507"/>
                    <a:pt x="121" y="531"/>
                  </a:cubicBezTo>
                  <a:cubicBezTo>
                    <a:pt x="145" y="579"/>
                    <a:pt x="145" y="627"/>
                    <a:pt x="169" y="675"/>
                  </a:cubicBezTo>
                  <a:cubicBezTo>
                    <a:pt x="169" y="747"/>
                    <a:pt x="169" y="843"/>
                    <a:pt x="169" y="915"/>
                  </a:cubicBezTo>
                  <a:cubicBezTo>
                    <a:pt x="145" y="939"/>
                    <a:pt x="145" y="987"/>
                    <a:pt x="145" y="1011"/>
                  </a:cubicBezTo>
                  <a:cubicBezTo>
                    <a:pt x="121" y="1035"/>
                    <a:pt x="121" y="1059"/>
                    <a:pt x="121" y="1083"/>
                  </a:cubicBezTo>
                  <a:cubicBezTo>
                    <a:pt x="121" y="1107"/>
                    <a:pt x="121" y="1107"/>
                    <a:pt x="97" y="1107"/>
                  </a:cubicBezTo>
                  <a:cubicBezTo>
                    <a:pt x="97" y="1107"/>
                    <a:pt x="97" y="1107"/>
                    <a:pt x="97" y="1131"/>
                  </a:cubicBezTo>
                  <a:cubicBezTo>
                    <a:pt x="73" y="1179"/>
                    <a:pt x="49" y="1251"/>
                    <a:pt x="73" y="1347"/>
                  </a:cubicBezTo>
                  <a:cubicBezTo>
                    <a:pt x="97" y="1395"/>
                    <a:pt x="145" y="1467"/>
                    <a:pt x="193" y="1515"/>
                  </a:cubicBezTo>
                  <a:cubicBezTo>
                    <a:pt x="237" y="1529"/>
                    <a:pt x="285" y="1537"/>
                    <a:pt x="332" y="1537"/>
                  </a:cubicBezTo>
                  <a:cubicBezTo>
                    <a:pt x="440" y="1537"/>
                    <a:pt x="544" y="1495"/>
                    <a:pt x="577" y="1395"/>
                  </a:cubicBezTo>
                  <a:cubicBezTo>
                    <a:pt x="769" y="987"/>
                    <a:pt x="769" y="531"/>
                    <a:pt x="553" y="147"/>
                  </a:cubicBezTo>
                  <a:cubicBezTo>
                    <a:pt x="507" y="54"/>
                    <a:pt x="42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78"/>
            <p:cNvSpPr/>
            <p:nvPr/>
          </p:nvSpPr>
          <p:spPr>
            <a:xfrm>
              <a:off x="2371325" y="3018900"/>
              <a:ext cx="17450" cy="41425"/>
            </a:xfrm>
            <a:custGeom>
              <a:avLst/>
              <a:gdLst/>
              <a:ahLst/>
              <a:cxnLst/>
              <a:rect l="l" t="t" r="r" b="b"/>
              <a:pathLst>
                <a:path w="698" h="1657" extrusionOk="0">
                  <a:moveTo>
                    <a:pt x="313" y="0"/>
                  </a:moveTo>
                  <a:cubicBezTo>
                    <a:pt x="169" y="0"/>
                    <a:pt x="1" y="120"/>
                    <a:pt x="25" y="288"/>
                  </a:cubicBezTo>
                  <a:cubicBezTo>
                    <a:pt x="49" y="648"/>
                    <a:pt x="97" y="1008"/>
                    <a:pt x="121" y="1368"/>
                  </a:cubicBezTo>
                  <a:cubicBezTo>
                    <a:pt x="145" y="1440"/>
                    <a:pt x="145" y="1512"/>
                    <a:pt x="217" y="1560"/>
                  </a:cubicBezTo>
                  <a:cubicBezTo>
                    <a:pt x="265" y="1608"/>
                    <a:pt x="337" y="1656"/>
                    <a:pt x="409" y="1656"/>
                  </a:cubicBezTo>
                  <a:cubicBezTo>
                    <a:pt x="553" y="1632"/>
                    <a:pt x="697" y="1512"/>
                    <a:pt x="697" y="1368"/>
                  </a:cubicBezTo>
                  <a:cubicBezTo>
                    <a:pt x="649" y="1008"/>
                    <a:pt x="625" y="648"/>
                    <a:pt x="577" y="288"/>
                  </a:cubicBezTo>
                  <a:cubicBezTo>
                    <a:pt x="577" y="216"/>
                    <a:pt x="553" y="144"/>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78"/>
            <p:cNvSpPr/>
            <p:nvPr/>
          </p:nvSpPr>
          <p:spPr>
            <a:xfrm>
              <a:off x="2374325" y="2951075"/>
              <a:ext cx="13850" cy="27625"/>
            </a:xfrm>
            <a:custGeom>
              <a:avLst/>
              <a:gdLst/>
              <a:ahLst/>
              <a:cxnLst/>
              <a:rect l="l" t="t" r="r" b="b"/>
              <a:pathLst>
                <a:path w="554" h="1105" extrusionOk="0">
                  <a:moveTo>
                    <a:pt x="265" y="1"/>
                  </a:moveTo>
                  <a:cubicBezTo>
                    <a:pt x="193" y="1"/>
                    <a:pt x="121" y="25"/>
                    <a:pt x="73" y="73"/>
                  </a:cubicBezTo>
                  <a:cubicBezTo>
                    <a:pt x="25" y="145"/>
                    <a:pt x="1" y="193"/>
                    <a:pt x="1" y="289"/>
                  </a:cubicBezTo>
                  <a:lnTo>
                    <a:pt x="1" y="817"/>
                  </a:lnTo>
                  <a:cubicBezTo>
                    <a:pt x="1" y="889"/>
                    <a:pt x="25" y="961"/>
                    <a:pt x="73" y="1009"/>
                  </a:cubicBezTo>
                  <a:cubicBezTo>
                    <a:pt x="121" y="1057"/>
                    <a:pt x="193" y="1105"/>
                    <a:pt x="265" y="1105"/>
                  </a:cubicBezTo>
                  <a:cubicBezTo>
                    <a:pt x="337" y="1105"/>
                    <a:pt x="409" y="1081"/>
                    <a:pt x="457" y="1009"/>
                  </a:cubicBezTo>
                  <a:cubicBezTo>
                    <a:pt x="505" y="961"/>
                    <a:pt x="553" y="889"/>
                    <a:pt x="553" y="817"/>
                  </a:cubicBezTo>
                  <a:lnTo>
                    <a:pt x="553" y="289"/>
                  </a:lnTo>
                  <a:cubicBezTo>
                    <a:pt x="553" y="217"/>
                    <a:pt x="529" y="121"/>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78"/>
            <p:cNvSpPr/>
            <p:nvPr/>
          </p:nvSpPr>
          <p:spPr>
            <a:xfrm>
              <a:off x="2376725" y="2861275"/>
              <a:ext cx="16850" cy="33225"/>
            </a:xfrm>
            <a:custGeom>
              <a:avLst/>
              <a:gdLst/>
              <a:ahLst/>
              <a:cxnLst/>
              <a:rect l="l" t="t" r="r" b="b"/>
              <a:pathLst>
                <a:path w="674" h="1329" extrusionOk="0">
                  <a:moveTo>
                    <a:pt x="272" y="1"/>
                  </a:moveTo>
                  <a:cubicBezTo>
                    <a:pt x="229" y="1"/>
                    <a:pt x="187" y="12"/>
                    <a:pt x="145" y="41"/>
                  </a:cubicBezTo>
                  <a:cubicBezTo>
                    <a:pt x="97" y="89"/>
                    <a:pt x="25" y="137"/>
                    <a:pt x="25" y="209"/>
                  </a:cubicBezTo>
                  <a:cubicBezTo>
                    <a:pt x="1" y="305"/>
                    <a:pt x="1" y="377"/>
                    <a:pt x="1" y="473"/>
                  </a:cubicBezTo>
                  <a:cubicBezTo>
                    <a:pt x="1" y="569"/>
                    <a:pt x="1" y="641"/>
                    <a:pt x="1" y="737"/>
                  </a:cubicBezTo>
                  <a:cubicBezTo>
                    <a:pt x="25" y="905"/>
                    <a:pt x="73" y="1049"/>
                    <a:pt x="145" y="1193"/>
                  </a:cubicBezTo>
                  <a:cubicBezTo>
                    <a:pt x="169" y="1241"/>
                    <a:pt x="265" y="1289"/>
                    <a:pt x="313" y="1313"/>
                  </a:cubicBezTo>
                  <a:cubicBezTo>
                    <a:pt x="343" y="1323"/>
                    <a:pt x="377" y="1328"/>
                    <a:pt x="410" y="1328"/>
                  </a:cubicBezTo>
                  <a:cubicBezTo>
                    <a:pt x="456" y="1328"/>
                    <a:pt x="501" y="1317"/>
                    <a:pt x="529" y="1289"/>
                  </a:cubicBezTo>
                  <a:cubicBezTo>
                    <a:pt x="601" y="1241"/>
                    <a:pt x="649" y="1193"/>
                    <a:pt x="649" y="1121"/>
                  </a:cubicBezTo>
                  <a:cubicBezTo>
                    <a:pt x="673" y="1097"/>
                    <a:pt x="673" y="1073"/>
                    <a:pt x="673" y="1049"/>
                  </a:cubicBezTo>
                  <a:cubicBezTo>
                    <a:pt x="673" y="1001"/>
                    <a:pt x="649" y="977"/>
                    <a:pt x="649" y="929"/>
                  </a:cubicBezTo>
                  <a:cubicBezTo>
                    <a:pt x="601" y="833"/>
                    <a:pt x="577" y="737"/>
                    <a:pt x="553" y="641"/>
                  </a:cubicBezTo>
                  <a:cubicBezTo>
                    <a:pt x="553" y="537"/>
                    <a:pt x="553" y="451"/>
                    <a:pt x="553" y="353"/>
                  </a:cubicBezTo>
                  <a:cubicBezTo>
                    <a:pt x="577" y="281"/>
                    <a:pt x="577" y="209"/>
                    <a:pt x="529" y="137"/>
                  </a:cubicBezTo>
                  <a:cubicBezTo>
                    <a:pt x="481" y="89"/>
                    <a:pt x="433" y="41"/>
                    <a:pt x="361" y="17"/>
                  </a:cubicBezTo>
                  <a:cubicBezTo>
                    <a:pt x="331" y="7"/>
                    <a:pt x="3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78"/>
            <p:cNvSpPr/>
            <p:nvPr/>
          </p:nvSpPr>
          <p:spPr>
            <a:xfrm>
              <a:off x="2416950" y="2864300"/>
              <a:ext cx="20425" cy="43600"/>
            </a:xfrm>
            <a:custGeom>
              <a:avLst/>
              <a:gdLst/>
              <a:ahLst/>
              <a:cxnLst/>
              <a:rect l="l" t="t" r="r" b="b"/>
              <a:pathLst>
                <a:path w="817" h="1744" extrusionOk="0">
                  <a:moveTo>
                    <a:pt x="518" y="0"/>
                  </a:moveTo>
                  <a:cubicBezTo>
                    <a:pt x="419" y="0"/>
                    <a:pt x="319" y="43"/>
                    <a:pt x="288" y="136"/>
                  </a:cubicBezTo>
                  <a:cubicBezTo>
                    <a:pt x="96" y="544"/>
                    <a:pt x="0" y="1000"/>
                    <a:pt x="24" y="1480"/>
                  </a:cubicBezTo>
                  <a:cubicBezTo>
                    <a:pt x="24" y="1624"/>
                    <a:pt x="144" y="1744"/>
                    <a:pt x="312" y="1744"/>
                  </a:cubicBezTo>
                  <a:cubicBezTo>
                    <a:pt x="456" y="1744"/>
                    <a:pt x="576" y="1624"/>
                    <a:pt x="576" y="1480"/>
                  </a:cubicBezTo>
                  <a:cubicBezTo>
                    <a:pt x="576" y="1360"/>
                    <a:pt x="576" y="1264"/>
                    <a:pt x="576" y="1168"/>
                  </a:cubicBezTo>
                  <a:cubicBezTo>
                    <a:pt x="576" y="1120"/>
                    <a:pt x="600" y="1072"/>
                    <a:pt x="600" y="1024"/>
                  </a:cubicBezTo>
                  <a:cubicBezTo>
                    <a:pt x="600" y="1024"/>
                    <a:pt x="600" y="1000"/>
                    <a:pt x="600" y="1000"/>
                  </a:cubicBezTo>
                  <a:cubicBezTo>
                    <a:pt x="600" y="976"/>
                    <a:pt x="600" y="952"/>
                    <a:pt x="600" y="928"/>
                  </a:cubicBezTo>
                  <a:cubicBezTo>
                    <a:pt x="624" y="832"/>
                    <a:pt x="648" y="736"/>
                    <a:pt x="672" y="664"/>
                  </a:cubicBezTo>
                  <a:cubicBezTo>
                    <a:pt x="696" y="616"/>
                    <a:pt x="720" y="568"/>
                    <a:pt x="720" y="520"/>
                  </a:cubicBezTo>
                  <a:cubicBezTo>
                    <a:pt x="744" y="496"/>
                    <a:pt x="744" y="472"/>
                    <a:pt x="744" y="448"/>
                  </a:cubicBezTo>
                  <a:cubicBezTo>
                    <a:pt x="744" y="424"/>
                    <a:pt x="768" y="424"/>
                    <a:pt x="768" y="400"/>
                  </a:cubicBezTo>
                  <a:cubicBezTo>
                    <a:pt x="768" y="400"/>
                    <a:pt x="768" y="400"/>
                    <a:pt x="768" y="424"/>
                  </a:cubicBezTo>
                  <a:cubicBezTo>
                    <a:pt x="792" y="352"/>
                    <a:pt x="816" y="280"/>
                    <a:pt x="792" y="208"/>
                  </a:cubicBezTo>
                  <a:cubicBezTo>
                    <a:pt x="768" y="136"/>
                    <a:pt x="720" y="64"/>
                    <a:pt x="672" y="40"/>
                  </a:cubicBezTo>
                  <a:cubicBezTo>
                    <a:pt x="629" y="14"/>
                    <a:pt x="574" y="0"/>
                    <a:pt x="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78"/>
            <p:cNvSpPr/>
            <p:nvPr/>
          </p:nvSpPr>
          <p:spPr>
            <a:xfrm>
              <a:off x="2420550" y="2978075"/>
              <a:ext cx="17425" cy="41450"/>
            </a:xfrm>
            <a:custGeom>
              <a:avLst/>
              <a:gdLst/>
              <a:ahLst/>
              <a:cxnLst/>
              <a:rect l="l" t="t" r="r" b="b"/>
              <a:pathLst>
                <a:path w="697" h="1658" extrusionOk="0">
                  <a:moveTo>
                    <a:pt x="288" y="1"/>
                  </a:moveTo>
                  <a:cubicBezTo>
                    <a:pt x="144" y="1"/>
                    <a:pt x="0" y="121"/>
                    <a:pt x="24" y="289"/>
                  </a:cubicBezTo>
                  <a:cubicBezTo>
                    <a:pt x="48" y="649"/>
                    <a:pt x="72" y="1009"/>
                    <a:pt x="120" y="1369"/>
                  </a:cubicBezTo>
                  <a:cubicBezTo>
                    <a:pt x="120" y="1441"/>
                    <a:pt x="144" y="1513"/>
                    <a:pt x="192" y="1561"/>
                  </a:cubicBezTo>
                  <a:cubicBezTo>
                    <a:pt x="240" y="1609"/>
                    <a:pt x="336" y="1657"/>
                    <a:pt x="408" y="1657"/>
                  </a:cubicBezTo>
                  <a:cubicBezTo>
                    <a:pt x="528" y="1633"/>
                    <a:pt x="696" y="1537"/>
                    <a:pt x="672" y="1369"/>
                  </a:cubicBezTo>
                  <a:cubicBezTo>
                    <a:pt x="648" y="1009"/>
                    <a:pt x="600" y="649"/>
                    <a:pt x="576" y="289"/>
                  </a:cubicBezTo>
                  <a:cubicBezTo>
                    <a:pt x="576" y="217"/>
                    <a:pt x="552" y="145"/>
                    <a:pt x="504" y="97"/>
                  </a:cubicBezTo>
                  <a:cubicBezTo>
                    <a:pt x="456" y="49"/>
                    <a:pt x="360"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78"/>
            <p:cNvSpPr/>
            <p:nvPr/>
          </p:nvSpPr>
          <p:spPr>
            <a:xfrm>
              <a:off x="2422350" y="3062625"/>
              <a:ext cx="18025" cy="57175"/>
            </a:xfrm>
            <a:custGeom>
              <a:avLst/>
              <a:gdLst/>
              <a:ahLst/>
              <a:cxnLst/>
              <a:rect l="l" t="t" r="r" b="b"/>
              <a:pathLst>
                <a:path w="721" h="2287" extrusionOk="0">
                  <a:moveTo>
                    <a:pt x="320" y="1"/>
                  </a:moveTo>
                  <a:cubicBezTo>
                    <a:pt x="309" y="1"/>
                    <a:pt x="299" y="2"/>
                    <a:pt x="288" y="3"/>
                  </a:cubicBezTo>
                  <a:cubicBezTo>
                    <a:pt x="144" y="3"/>
                    <a:pt x="0" y="123"/>
                    <a:pt x="0" y="267"/>
                  </a:cubicBezTo>
                  <a:cubicBezTo>
                    <a:pt x="48" y="843"/>
                    <a:pt x="96" y="1443"/>
                    <a:pt x="144" y="2020"/>
                  </a:cubicBezTo>
                  <a:cubicBezTo>
                    <a:pt x="144" y="2153"/>
                    <a:pt x="247" y="2286"/>
                    <a:pt x="377" y="2286"/>
                  </a:cubicBezTo>
                  <a:cubicBezTo>
                    <a:pt x="387" y="2286"/>
                    <a:pt x="398" y="2285"/>
                    <a:pt x="408" y="2284"/>
                  </a:cubicBezTo>
                  <a:cubicBezTo>
                    <a:pt x="552" y="2284"/>
                    <a:pt x="720" y="2164"/>
                    <a:pt x="696" y="2020"/>
                  </a:cubicBezTo>
                  <a:cubicBezTo>
                    <a:pt x="648" y="1443"/>
                    <a:pt x="600" y="843"/>
                    <a:pt x="552" y="267"/>
                  </a:cubicBezTo>
                  <a:cubicBezTo>
                    <a:pt x="552" y="134"/>
                    <a:pt x="449"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78"/>
            <p:cNvSpPr/>
            <p:nvPr/>
          </p:nvSpPr>
          <p:spPr>
            <a:xfrm>
              <a:off x="2422950" y="3179325"/>
              <a:ext cx="18025" cy="43975"/>
            </a:xfrm>
            <a:custGeom>
              <a:avLst/>
              <a:gdLst/>
              <a:ahLst/>
              <a:cxnLst/>
              <a:rect l="l" t="t" r="r" b="b"/>
              <a:pathLst>
                <a:path w="721" h="1759" extrusionOk="0">
                  <a:moveTo>
                    <a:pt x="391" y="0"/>
                  </a:moveTo>
                  <a:cubicBezTo>
                    <a:pt x="360" y="0"/>
                    <a:pt x="332" y="6"/>
                    <a:pt x="312" y="16"/>
                  </a:cubicBezTo>
                  <a:cubicBezTo>
                    <a:pt x="144" y="64"/>
                    <a:pt x="96" y="208"/>
                    <a:pt x="120" y="352"/>
                  </a:cubicBezTo>
                  <a:cubicBezTo>
                    <a:pt x="120" y="352"/>
                    <a:pt x="120" y="376"/>
                    <a:pt x="120" y="376"/>
                  </a:cubicBezTo>
                  <a:cubicBezTo>
                    <a:pt x="120" y="400"/>
                    <a:pt x="120" y="424"/>
                    <a:pt x="120" y="448"/>
                  </a:cubicBezTo>
                  <a:cubicBezTo>
                    <a:pt x="120" y="496"/>
                    <a:pt x="120" y="544"/>
                    <a:pt x="120" y="592"/>
                  </a:cubicBezTo>
                  <a:cubicBezTo>
                    <a:pt x="144" y="688"/>
                    <a:pt x="144" y="784"/>
                    <a:pt x="120" y="880"/>
                  </a:cubicBezTo>
                  <a:cubicBezTo>
                    <a:pt x="120" y="928"/>
                    <a:pt x="120" y="976"/>
                    <a:pt x="120" y="1024"/>
                  </a:cubicBezTo>
                  <a:cubicBezTo>
                    <a:pt x="120" y="1024"/>
                    <a:pt x="120" y="1048"/>
                    <a:pt x="120" y="1072"/>
                  </a:cubicBezTo>
                  <a:cubicBezTo>
                    <a:pt x="120" y="1072"/>
                    <a:pt x="96" y="1120"/>
                    <a:pt x="96" y="1120"/>
                  </a:cubicBezTo>
                  <a:cubicBezTo>
                    <a:pt x="96" y="1216"/>
                    <a:pt x="72" y="1312"/>
                    <a:pt x="48" y="1408"/>
                  </a:cubicBezTo>
                  <a:cubicBezTo>
                    <a:pt x="0" y="1552"/>
                    <a:pt x="96" y="1720"/>
                    <a:pt x="240" y="1744"/>
                  </a:cubicBezTo>
                  <a:cubicBezTo>
                    <a:pt x="270" y="1754"/>
                    <a:pt x="300" y="1759"/>
                    <a:pt x="330" y="1759"/>
                  </a:cubicBezTo>
                  <a:cubicBezTo>
                    <a:pt x="447" y="1759"/>
                    <a:pt x="557" y="1686"/>
                    <a:pt x="576" y="1552"/>
                  </a:cubicBezTo>
                  <a:cubicBezTo>
                    <a:pt x="696" y="1120"/>
                    <a:pt x="720" y="664"/>
                    <a:pt x="648" y="208"/>
                  </a:cubicBezTo>
                  <a:cubicBezTo>
                    <a:pt x="648" y="136"/>
                    <a:pt x="576" y="64"/>
                    <a:pt x="528" y="40"/>
                  </a:cubicBezTo>
                  <a:cubicBezTo>
                    <a:pt x="486" y="12"/>
                    <a:pt x="43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78"/>
            <p:cNvSpPr/>
            <p:nvPr/>
          </p:nvSpPr>
          <p:spPr>
            <a:xfrm>
              <a:off x="2419350" y="3258250"/>
              <a:ext cx="18575" cy="46300"/>
            </a:xfrm>
            <a:custGeom>
              <a:avLst/>
              <a:gdLst/>
              <a:ahLst/>
              <a:cxnLst/>
              <a:rect l="l" t="t" r="r" b="b"/>
              <a:pathLst>
                <a:path w="743" h="1852" extrusionOk="0">
                  <a:moveTo>
                    <a:pt x="465" y="0"/>
                  </a:moveTo>
                  <a:cubicBezTo>
                    <a:pt x="454" y="0"/>
                    <a:pt x="443" y="1"/>
                    <a:pt x="432" y="3"/>
                  </a:cubicBezTo>
                  <a:cubicBezTo>
                    <a:pt x="264" y="3"/>
                    <a:pt x="168" y="123"/>
                    <a:pt x="168" y="267"/>
                  </a:cubicBezTo>
                  <a:lnTo>
                    <a:pt x="24" y="1587"/>
                  </a:lnTo>
                  <a:cubicBezTo>
                    <a:pt x="0" y="1731"/>
                    <a:pt x="168" y="1851"/>
                    <a:pt x="312" y="1851"/>
                  </a:cubicBezTo>
                  <a:cubicBezTo>
                    <a:pt x="480" y="1851"/>
                    <a:pt x="576" y="1731"/>
                    <a:pt x="576" y="1587"/>
                  </a:cubicBezTo>
                  <a:lnTo>
                    <a:pt x="720" y="267"/>
                  </a:lnTo>
                  <a:cubicBezTo>
                    <a:pt x="742" y="134"/>
                    <a:pt x="600" y="0"/>
                    <a:pt x="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78"/>
            <p:cNvSpPr/>
            <p:nvPr/>
          </p:nvSpPr>
          <p:spPr>
            <a:xfrm>
              <a:off x="2417550" y="3358525"/>
              <a:ext cx="13825" cy="41425"/>
            </a:xfrm>
            <a:custGeom>
              <a:avLst/>
              <a:gdLst/>
              <a:ahLst/>
              <a:cxnLst/>
              <a:rect l="l" t="t" r="r" b="b"/>
              <a:pathLst>
                <a:path w="553" h="1657" extrusionOk="0">
                  <a:moveTo>
                    <a:pt x="288" y="1"/>
                  </a:moveTo>
                  <a:cubicBezTo>
                    <a:pt x="120" y="1"/>
                    <a:pt x="0" y="121"/>
                    <a:pt x="0" y="289"/>
                  </a:cubicBezTo>
                  <a:lnTo>
                    <a:pt x="0" y="1369"/>
                  </a:lnTo>
                  <a:cubicBezTo>
                    <a:pt x="0" y="1513"/>
                    <a:pt x="120" y="1657"/>
                    <a:pt x="288" y="1657"/>
                  </a:cubicBezTo>
                  <a:cubicBezTo>
                    <a:pt x="432" y="1633"/>
                    <a:pt x="552" y="1537"/>
                    <a:pt x="552" y="1369"/>
                  </a:cubicBezTo>
                  <a:lnTo>
                    <a:pt x="552" y="289"/>
                  </a:lnTo>
                  <a:cubicBezTo>
                    <a:pt x="552" y="145"/>
                    <a:pt x="43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78"/>
            <p:cNvSpPr/>
            <p:nvPr/>
          </p:nvSpPr>
          <p:spPr>
            <a:xfrm>
              <a:off x="2412150" y="3443075"/>
              <a:ext cx="13825" cy="43875"/>
            </a:xfrm>
            <a:custGeom>
              <a:avLst/>
              <a:gdLst/>
              <a:ahLst/>
              <a:cxnLst/>
              <a:rect l="l" t="t" r="r" b="b"/>
              <a:pathLst>
                <a:path w="553" h="1755" extrusionOk="0">
                  <a:moveTo>
                    <a:pt x="320" y="0"/>
                  </a:moveTo>
                  <a:cubicBezTo>
                    <a:pt x="309" y="0"/>
                    <a:pt x="299" y="1"/>
                    <a:pt x="288" y="3"/>
                  </a:cubicBezTo>
                  <a:cubicBezTo>
                    <a:pt x="120" y="3"/>
                    <a:pt x="0" y="123"/>
                    <a:pt x="0" y="267"/>
                  </a:cubicBezTo>
                  <a:lnTo>
                    <a:pt x="0" y="1467"/>
                  </a:lnTo>
                  <a:cubicBezTo>
                    <a:pt x="0" y="1611"/>
                    <a:pt x="120" y="1755"/>
                    <a:pt x="288" y="1755"/>
                  </a:cubicBezTo>
                  <a:cubicBezTo>
                    <a:pt x="432" y="1731"/>
                    <a:pt x="552" y="1611"/>
                    <a:pt x="552" y="1467"/>
                  </a:cubicBezTo>
                  <a:lnTo>
                    <a:pt x="552" y="267"/>
                  </a:lnTo>
                  <a:cubicBezTo>
                    <a:pt x="552" y="134"/>
                    <a:pt x="449"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78"/>
            <p:cNvSpPr/>
            <p:nvPr/>
          </p:nvSpPr>
          <p:spPr>
            <a:xfrm>
              <a:off x="2403750" y="3516100"/>
              <a:ext cx="16825" cy="30275"/>
            </a:xfrm>
            <a:custGeom>
              <a:avLst/>
              <a:gdLst/>
              <a:ahLst/>
              <a:cxnLst/>
              <a:rect l="l" t="t" r="r" b="b"/>
              <a:pathLst>
                <a:path w="673" h="1211" extrusionOk="0">
                  <a:moveTo>
                    <a:pt x="404" y="0"/>
                  </a:moveTo>
                  <a:cubicBezTo>
                    <a:pt x="356" y="0"/>
                    <a:pt x="298" y="17"/>
                    <a:pt x="264" y="34"/>
                  </a:cubicBezTo>
                  <a:cubicBezTo>
                    <a:pt x="192" y="82"/>
                    <a:pt x="144" y="130"/>
                    <a:pt x="120" y="202"/>
                  </a:cubicBezTo>
                  <a:cubicBezTo>
                    <a:pt x="96" y="418"/>
                    <a:pt x="48" y="634"/>
                    <a:pt x="24" y="850"/>
                  </a:cubicBezTo>
                  <a:cubicBezTo>
                    <a:pt x="0" y="946"/>
                    <a:pt x="0" y="1018"/>
                    <a:pt x="48" y="1066"/>
                  </a:cubicBezTo>
                  <a:cubicBezTo>
                    <a:pt x="72" y="1138"/>
                    <a:pt x="144" y="1186"/>
                    <a:pt x="216" y="1210"/>
                  </a:cubicBezTo>
                  <a:cubicBezTo>
                    <a:pt x="288" y="1210"/>
                    <a:pt x="360" y="1210"/>
                    <a:pt x="432" y="1186"/>
                  </a:cubicBezTo>
                  <a:cubicBezTo>
                    <a:pt x="480" y="1138"/>
                    <a:pt x="552" y="1090"/>
                    <a:pt x="552" y="1018"/>
                  </a:cubicBezTo>
                  <a:lnTo>
                    <a:pt x="672" y="346"/>
                  </a:lnTo>
                  <a:cubicBezTo>
                    <a:pt x="672" y="274"/>
                    <a:pt x="672" y="202"/>
                    <a:pt x="624" y="154"/>
                  </a:cubicBezTo>
                  <a:cubicBezTo>
                    <a:pt x="600" y="82"/>
                    <a:pt x="528" y="34"/>
                    <a:pt x="456" y="10"/>
                  </a:cubicBezTo>
                  <a:cubicBezTo>
                    <a:pt x="442" y="3"/>
                    <a:pt x="424"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78"/>
            <p:cNvSpPr/>
            <p:nvPr/>
          </p:nvSpPr>
          <p:spPr>
            <a:xfrm>
              <a:off x="2391150" y="3570350"/>
              <a:ext cx="18025" cy="14425"/>
            </a:xfrm>
            <a:custGeom>
              <a:avLst/>
              <a:gdLst/>
              <a:ahLst/>
              <a:cxnLst/>
              <a:rect l="l" t="t" r="r" b="b"/>
              <a:pathLst>
                <a:path w="721" h="577" extrusionOk="0">
                  <a:moveTo>
                    <a:pt x="360" y="0"/>
                  </a:moveTo>
                  <a:cubicBezTo>
                    <a:pt x="0" y="0"/>
                    <a:pt x="0" y="576"/>
                    <a:pt x="360" y="576"/>
                  </a:cubicBezTo>
                  <a:cubicBezTo>
                    <a:pt x="720" y="576"/>
                    <a:pt x="720" y="0"/>
                    <a:pt x="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78"/>
            <p:cNvSpPr/>
            <p:nvPr/>
          </p:nvSpPr>
          <p:spPr>
            <a:xfrm>
              <a:off x="2439750" y="3491625"/>
              <a:ext cx="24625" cy="35775"/>
            </a:xfrm>
            <a:custGeom>
              <a:avLst/>
              <a:gdLst/>
              <a:ahLst/>
              <a:cxnLst/>
              <a:rect l="l" t="t" r="r" b="b"/>
              <a:pathLst>
                <a:path w="985" h="1431" extrusionOk="0">
                  <a:moveTo>
                    <a:pt x="713" y="1"/>
                  </a:moveTo>
                  <a:cubicBezTo>
                    <a:pt x="584" y="1"/>
                    <a:pt x="450" y="74"/>
                    <a:pt x="408" y="221"/>
                  </a:cubicBezTo>
                  <a:cubicBezTo>
                    <a:pt x="384" y="341"/>
                    <a:pt x="360" y="437"/>
                    <a:pt x="312" y="557"/>
                  </a:cubicBezTo>
                  <a:cubicBezTo>
                    <a:pt x="240" y="701"/>
                    <a:pt x="168" y="845"/>
                    <a:pt x="72" y="965"/>
                  </a:cubicBezTo>
                  <a:cubicBezTo>
                    <a:pt x="24" y="1013"/>
                    <a:pt x="0" y="1085"/>
                    <a:pt x="0" y="1157"/>
                  </a:cubicBezTo>
                  <a:cubicBezTo>
                    <a:pt x="0" y="1229"/>
                    <a:pt x="24" y="1301"/>
                    <a:pt x="72" y="1349"/>
                  </a:cubicBezTo>
                  <a:cubicBezTo>
                    <a:pt x="123" y="1400"/>
                    <a:pt x="200" y="1430"/>
                    <a:pt x="276" y="1430"/>
                  </a:cubicBezTo>
                  <a:cubicBezTo>
                    <a:pt x="344" y="1430"/>
                    <a:pt x="411" y="1406"/>
                    <a:pt x="456" y="1349"/>
                  </a:cubicBezTo>
                  <a:cubicBezTo>
                    <a:pt x="696" y="1061"/>
                    <a:pt x="888" y="725"/>
                    <a:pt x="960" y="365"/>
                  </a:cubicBezTo>
                  <a:cubicBezTo>
                    <a:pt x="984" y="293"/>
                    <a:pt x="960" y="197"/>
                    <a:pt x="936" y="149"/>
                  </a:cubicBezTo>
                  <a:cubicBezTo>
                    <a:pt x="888" y="77"/>
                    <a:pt x="840" y="29"/>
                    <a:pt x="768" y="5"/>
                  </a:cubicBezTo>
                  <a:cubicBezTo>
                    <a:pt x="750" y="2"/>
                    <a:pt x="732"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78"/>
            <p:cNvSpPr/>
            <p:nvPr/>
          </p:nvSpPr>
          <p:spPr>
            <a:xfrm>
              <a:off x="2455350" y="3413125"/>
              <a:ext cx="19825" cy="27625"/>
            </a:xfrm>
            <a:custGeom>
              <a:avLst/>
              <a:gdLst/>
              <a:ahLst/>
              <a:cxnLst/>
              <a:rect l="l" t="t" r="r" b="b"/>
              <a:pathLst>
                <a:path w="793" h="1105" extrusionOk="0">
                  <a:moveTo>
                    <a:pt x="504" y="1"/>
                  </a:moveTo>
                  <a:cubicBezTo>
                    <a:pt x="360" y="1"/>
                    <a:pt x="240" y="121"/>
                    <a:pt x="240" y="265"/>
                  </a:cubicBezTo>
                  <a:cubicBezTo>
                    <a:pt x="240" y="289"/>
                    <a:pt x="216" y="313"/>
                    <a:pt x="216" y="337"/>
                  </a:cubicBezTo>
                  <a:cubicBezTo>
                    <a:pt x="216" y="385"/>
                    <a:pt x="216" y="409"/>
                    <a:pt x="192" y="457"/>
                  </a:cubicBezTo>
                  <a:cubicBezTo>
                    <a:pt x="168" y="505"/>
                    <a:pt x="144" y="553"/>
                    <a:pt x="120" y="577"/>
                  </a:cubicBezTo>
                  <a:cubicBezTo>
                    <a:pt x="120" y="601"/>
                    <a:pt x="96" y="601"/>
                    <a:pt x="96" y="625"/>
                  </a:cubicBezTo>
                  <a:cubicBezTo>
                    <a:pt x="48" y="673"/>
                    <a:pt x="0" y="745"/>
                    <a:pt x="0" y="817"/>
                  </a:cubicBezTo>
                  <a:cubicBezTo>
                    <a:pt x="0" y="889"/>
                    <a:pt x="48" y="961"/>
                    <a:pt x="96" y="1009"/>
                  </a:cubicBezTo>
                  <a:cubicBezTo>
                    <a:pt x="144" y="1057"/>
                    <a:pt x="216" y="1105"/>
                    <a:pt x="288" y="1105"/>
                  </a:cubicBezTo>
                  <a:cubicBezTo>
                    <a:pt x="360" y="1081"/>
                    <a:pt x="432" y="1057"/>
                    <a:pt x="480" y="1009"/>
                  </a:cubicBezTo>
                  <a:cubicBezTo>
                    <a:pt x="672" y="817"/>
                    <a:pt x="792" y="553"/>
                    <a:pt x="792" y="265"/>
                  </a:cubicBezTo>
                  <a:cubicBezTo>
                    <a:pt x="792" y="193"/>
                    <a:pt x="768" y="121"/>
                    <a:pt x="696" y="73"/>
                  </a:cubicBezTo>
                  <a:cubicBezTo>
                    <a:pt x="648" y="25"/>
                    <a:pt x="576" y="1"/>
                    <a:pt x="5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78"/>
            <p:cNvSpPr/>
            <p:nvPr/>
          </p:nvSpPr>
          <p:spPr>
            <a:xfrm>
              <a:off x="2463750" y="3309800"/>
              <a:ext cx="22225" cy="43725"/>
            </a:xfrm>
            <a:custGeom>
              <a:avLst/>
              <a:gdLst/>
              <a:ahLst/>
              <a:cxnLst/>
              <a:rect l="l" t="t" r="r" b="b"/>
              <a:pathLst>
                <a:path w="889" h="1749" extrusionOk="0">
                  <a:moveTo>
                    <a:pt x="617" y="1"/>
                  </a:moveTo>
                  <a:cubicBezTo>
                    <a:pt x="488" y="1"/>
                    <a:pt x="354" y="72"/>
                    <a:pt x="312" y="197"/>
                  </a:cubicBezTo>
                  <a:cubicBezTo>
                    <a:pt x="216" y="605"/>
                    <a:pt x="120" y="989"/>
                    <a:pt x="24" y="1397"/>
                  </a:cubicBezTo>
                  <a:cubicBezTo>
                    <a:pt x="0" y="1541"/>
                    <a:pt x="72" y="1709"/>
                    <a:pt x="216" y="1733"/>
                  </a:cubicBezTo>
                  <a:cubicBezTo>
                    <a:pt x="246" y="1743"/>
                    <a:pt x="276" y="1748"/>
                    <a:pt x="306" y="1748"/>
                  </a:cubicBezTo>
                  <a:cubicBezTo>
                    <a:pt x="424" y="1748"/>
                    <a:pt x="538" y="1675"/>
                    <a:pt x="576" y="1541"/>
                  </a:cubicBezTo>
                  <a:cubicBezTo>
                    <a:pt x="672" y="1157"/>
                    <a:pt x="768" y="749"/>
                    <a:pt x="864" y="341"/>
                  </a:cubicBezTo>
                  <a:cubicBezTo>
                    <a:pt x="888" y="197"/>
                    <a:pt x="816" y="29"/>
                    <a:pt x="672" y="5"/>
                  </a:cubicBezTo>
                  <a:cubicBezTo>
                    <a:pt x="654" y="2"/>
                    <a:pt x="635"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78"/>
            <p:cNvSpPr/>
            <p:nvPr/>
          </p:nvSpPr>
          <p:spPr>
            <a:xfrm>
              <a:off x="2472150" y="3239125"/>
              <a:ext cx="13825" cy="30175"/>
            </a:xfrm>
            <a:custGeom>
              <a:avLst/>
              <a:gdLst/>
              <a:ahLst/>
              <a:cxnLst/>
              <a:rect l="l" t="t" r="r" b="b"/>
              <a:pathLst>
                <a:path w="553" h="1207" extrusionOk="0">
                  <a:moveTo>
                    <a:pt x="264" y="0"/>
                  </a:moveTo>
                  <a:cubicBezTo>
                    <a:pt x="120" y="0"/>
                    <a:pt x="0" y="120"/>
                    <a:pt x="0" y="288"/>
                  </a:cubicBezTo>
                  <a:lnTo>
                    <a:pt x="0" y="936"/>
                  </a:lnTo>
                  <a:cubicBezTo>
                    <a:pt x="0" y="1008"/>
                    <a:pt x="24" y="1080"/>
                    <a:pt x="72" y="1128"/>
                  </a:cubicBezTo>
                  <a:cubicBezTo>
                    <a:pt x="112" y="1167"/>
                    <a:pt x="167" y="1207"/>
                    <a:pt x="225" y="1207"/>
                  </a:cubicBezTo>
                  <a:cubicBezTo>
                    <a:pt x="238" y="1207"/>
                    <a:pt x="251" y="1205"/>
                    <a:pt x="264" y="1200"/>
                  </a:cubicBezTo>
                  <a:cubicBezTo>
                    <a:pt x="408" y="1200"/>
                    <a:pt x="552" y="1080"/>
                    <a:pt x="552" y="936"/>
                  </a:cubicBezTo>
                  <a:lnTo>
                    <a:pt x="552" y="288"/>
                  </a:lnTo>
                  <a:cubicBezTo>
                    <a:pt x="552" y="216"/>
                    <a:pt x="528" y="120"/>
                    <a:pt x="456" y="72"/>
                  </a:cubicBezTo>
                  <a:cubicBezTo>
                    <a:pt x="408"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78"/>
            <p:cNvSpPr/>
            <p:nvPr/>
          </p:nvSpPr>
          <p:spPr>
            <a:xfrm>
              <a:off x="2471550" y="3157700"/>
              <a:ext cx="17425" cy="35625"/>
            </a:xfrm>
            <a:custGeom>
              <a:avLst/>
              <a:gdLst/>
              <a:ahLst/>
              <a:cxnLst/>
              <a:rect l="l" t="t" r="r" b="b"/>
              <a:pathLst>
                <a:path w="697" h="1425" extrusionOk="0">
                  <a:moveTo>
                    <a:pt x="391" y="1"/>
                  </a:moveTo>
                  <a:cubicBezTo>
                    <a:pt x="349" y="1"/>
                    <a:pt x="307" y="13"/>
                    <a:pt x="264" y="41"/>
                  </a:cubicBezTo>
                  <a:cubicBezTo>
                    <a:pt x="216" y="65"/>
                    <a:pt x="168" y="137"/>
                    <a:pt x="144" y="209"/>
                  </a:cubicBezTo>
                  <a:cubicBezTo>
                    <a:pt x="96" y="497"/>
                    <a:pt x="72" y="785"/>
                    <a:pt x="24" y="1073"/>
                  </a:cubicBezTo>
                  <a:cubicBezTo>
                    <a:pt x="0" y="1145"/>
                    <a:pt x="0" y="1217"/>
                    <a:pt x="48" y="1289"/>
                  </a:cubicBezTo>
                  <a:cubicBezTo>
                    <a:pt x="72" y="1337"/>
                    <a:pt x="144" y="1409"/>
                    <a:pt x="216" y="1409"/>
                  </a:cubicBezTo>
                  <a:cubicBezTo>
                    <a:pt x="246" y="1419"/>
                    <a:pt x="276" y="1425"/>
                    <a:pt x="306" y="1425"/>
                  </a:cubicBezTo>
                  <a:cubicBezTo>
                    <a:pt x="348" y="1425"/>
                    <a:pt x="390" y="1413"/>
                    <a:pt x="432" y="1385"/>
                  </a:cubicBezTo>
                  <a:cubicBezTo>
                    <a:pt x="480" y="1337"/>
                    <a:pt x="552" y="1289"/>
                    <a:pt x="552" y="1217"/>
                  </a:cubicBezTo>
                  <a:cubicBezTo>
                    <a:pt x="600" y="929"/>
                    <a:pt x="648" y="641"/>
                    <a:pt x="696" y="353"/>
                  </a:cubicBezTo>
                  <a:cubicBezTo>
                    <a:pt x="696" y="281"/>
                    <a:pt x="696" y="209"/>
                    <a:pt x="648" y="137"/>
                  </a:cubicBezTo>
                  <a:cubicBezTo>
                    <a:pt x="624" y="89"/>
                    <a:pt x="552" y="17"/>
                    <a:pt x="480" y="17"/>
                  </a:cubicBezTo>
                  <a:cubicBezTo>
                    <a:pt x="451" y="7"/>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78"/>
            <p:cNvSpPr/>
            <p:nvPr/>
          </p:nvSpPr>
          <p:spPr>
            <a:xfrm>
              <a:off x="2472150" y="3097500"/>
              <a:ext cx="13825" cy="30625"/>
            </a:xfrm>
            <a:custGeom>
              <a:avLst/>
              <a:gdLst/>
              <a:ahLst/>
              <a:cxnLst/>
              <a:rect l="l" t="t" r="r" b="b"/>
              <a:pathLst>
                <a:path w="553" h="1225" extrusionOk="0">
                  <a:moveTo>
                    <a:pt x="264" y="0"/>
                  </a:moveTo>
                  <a:cubicBezTo>
                    <a:pt x="120" y="24"/>
                    <a:pt x="0" y="144"/>
                    <a:pt x="0" y="288"/>
                  </a:cubicBezTo>
                  <a:lnTo>
                    <a:pt x="0" y="937"/>
                  </a:lnTo>
                  <a:cubicBezTo>
                    <a:pt x="0" y="1009"/>
                    <a:pt x="24" y="1081"/>
                    <a:pt x="72" y="1153"/>
                  </a:cubicBezTo>
                  <a:cubicBezTo>
                    <a:pt x="120" y="1201"/>
                    <a:pt x="192" y="1225"/>
                    <a:pt x="264" y="1225"/>
                  </a:cubicBezTo>
                  <a:cubicBezTo>
                    <a:pt x="408" y="1225"/>
                    <a:pt x="552" y="1105"/>
                    <a:pt x="552" y="937"/>
                  </a:cubicBezTo>
                  <a:lnTo>
                    <a:pt x="552" y="288"/>
                  </a:lnTo>
                  <a:cubicBezTo>
                    <a:pt x="552" y="216"/>
                    <a:pt x="528" y="144"/>
                    <a:pt x="456" y="96"/>
                  </a:cubicBezTo>
                  <a:cubicBezTo>
                    <a:pt x="408" y="48"/>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78"/>
            <p:cNvSpPr/>
            <p:nvPr/>
          </p:nvSpPr>
          <p:spPr>
            <a:xfrm>
              <a:off x="2469750" y="3043700"/>
              <a:ext cx="16825" cy="24825"/>
            </a:xfrm>
            <a:custGeom>
              <a:avLst/>
              <a:gdLst/>
              <a:ahLst/>
              <a:cxnLst/>
              <a:rect l="l" t="t" r="r" b="b"/>
              <a:pathLst>
                <a:path w="673" h="993" extrusionOk="0">
                  <a:moveTo>
                    <a:pt x="367" y="0"/>
                  </a:moveTo>
                  <a:cubicBezTo>
                    <a:pt x="325" y="0"/>
                    <a:pt x="283" y="12"/>
                    <a:pt x="240" y="40"/>
                  </a:cubicBezTo>
                  <a:cubicBezTo>
                    <a:pt x="192" y="64"/>
                    <a:pt x="144" y="136"/>
                    <a:pt x="120" y="208"/>
                  </a:cubicBezTo>
                  <a:cubicBezTo>
                    <a:pt x="72" y="352"/>
                    <a:pt x="48" y="496"/>
                    <a:pt x="24" y="640"/>
                  </a:cubicBezTo>
                  <a:cubicBezTo>
                    <a:pt x="0" y="712"/>
                    <a:pt x="0" y="784"/>
                    <a:pt x="48" y="856"/>
                  </a:cubicBezTo>
                  <a:cubicBezTo>
                    <a:pt x="72" y="904"/>
                    <a:pt x="144" y="976"/>
                    <a:pt x="216" y="976"/>
                  </a:cubicBezTo>
                  <a:cubicBezTo>
                    <a:pt x="246" y="986"/>
                    <a:pt x="276" y="992"/>
                    <a:pt x="306" y="992"/>
                  </a:cubicBezTo>
                  <a:cubicBezTo>
                    <a:pt x="348" y="992"/>
                    <a:pt x="390" y="980"/>
                    <a:pt x="432" y="952"/>
                  </a:cubicBezTo>
                  <a:cubicBezTo>
                    <a:pt x="480" y="904"/>
                    <a:pt x="528" y="856"/>
                    <a:pt x="552" y="784"/>
                  </a:cubicBezTo>
                  <a:cubicBezTo>
                    <a:pt x="576" y="640"/>
                    <a:pt x="624" y="496"/>
                    <a:pt x="648" y="352"/>
                  </a:cubicBezTo>
                  <a:cubicBezTo>
                    <a:pt x="672" y="280"/>
                    <a:pt x="672" y="208"/>
                    <a:pt x="624" y="136"/>
                  </a:cubicBezTo>
                  <a:cubicBezTo>
                    <a:pt x="600" y="88"/>
                    <a:pt x="528" y="16"/>
                    <a:pt x="456" y="16"/>
                  </a:cubicBezTo>
                  <a:cubicBezTo>
                    <a:pt x="427" y="6"/>
                    <a:pt x="397"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78"/>
            <p:cNvSpPr/>
            <p:nvPr/>
          </p:nvSpPr>
          <p:spPr>
            <a:xfrm>
              <a:off x="2466150" y="2999700"/>
              <a:ext cx="14425" cy="19825"/>
            </a:xfrm>
            <a:custGeom>
              <a:avLst/>
              <a:gdLst/>
              <a:ahLst/>
              <a:cxnLst/>
              <a:rect l="l" t="t" r="r" b="b"/>
              <a:pathLst>
                <a:path w="577" h="793" extrusionOk="0">
                  <a:moveTo>
                    <a:pt x="288" y="0"/>
                  </a:moveTo>
                  <a:cubicBezTo>
                    <a:pt x="264" y="24"/>
                    <a:pt x="240" y="24"/>
                    <a:pt x="216" y="24"/>
                  </a:cubicBezTo>
                  <a:cubicBezTo>
                    <a:pt x="168" y="24"/>
                    <a:pt x="120" y="48"/>
                    <a:pt x="96" y="96"/>
                  </a:cubicBezTo>
                  <a:cubicBezTo>
                    <a:pt x="72" y="120"/>
                    <a:pt x="72" y="120"/>
                    <a:pt x="48" y="144"/>
                  </a:cubicBezTo>
                  <a:cubicBezTo>
                    <a:pt x="24" y="192"/>
                    <a:pt x="0" y="240"/>
                    <a:pt x="0" y="288"/>
                  </a:cubicBezTo>
                  <a:lnTo>
                    <a:pt x="0" y="504"/>
                  </a:lnTo>
                  <a:cubicBezTo>
                    <a:pt x="0" y="552"/>
                    <a:pt x="24" y="576"/>
                    <a:pt x="24" y="624"/>
                  </a:cubicBezTo>
                  <a:cubicBezTo>
                    <a:pt x="48" y="648"/>
                    <a:pt x="72" y="672"/>
                    <a:pt x="96" y="696"/>
                  </a:cubicBezTo>
                  <a:cubicBezTo>
                    <a:pt x="120" y="744"/>
                    <a:pt x="144" y="744"/>
                    <a:pt x="192" y="768"/>
                  </a:cubicBezTo>
                  <a:cubicBezTo>
                    <a:pt x="216" y="792"/>
                    <a:pt x="264" y="792"/>
                    <a:pt x="288" y="792"/>
                  </a:cubicBezTo>
                  <a:cubicBezTo>
                    <a:pt x="312" y="792"/>
                    <a:pt x="336" y="792"/>
                    <a:pt x="360" y="768"/>
                  </a:cubicBezTo>
                  <a:cubicBezTo>
                    <a:pt x="408" y="768"/>
                    <a:pt x="456" y="744"/>
                    <a:pt x="480" y="696"/>
                  </a:cubicBezTo>
                  <a:lnTo>
                    <a:pt x="528" y="648"/>
                  </a:lnTo>
                  <a:cubicBezTo>
                    <a:pt x="552" y="600"/>
                    <a:pt x="576" y="552"/>
                    <a:pt x="576" y="504"/>
                  </a:cubicBezTo>
                  <a:lnTo>
                    <a:pt x="576" y="288"/>
                  </a:lnTo>
                  <a:cubicBezTo>
                    <a:pt x="576" y="264"/>
                    <a:pt x="552" y="216"/>
                    <a:pt x="552" y="192"/>
                  </a:cubicBezTo>
                  <a:cubicBezTo>
                    <a:pt x="528" y="144"/>
                    <a:pt x="504" y="120"/>
                    <a:pt x="480" y="96"/>
                  </a:cubicBezTo>
                  <a:cubicBezTo>
                    <a:pt x="456" y="72"/>
                    <a:pt x="432" y="48"/>
                    <a:pt x="408" y="24"/>
                  </a:cubicBezTo>
                  <a:cubicBezTo>
                    <a:pt x="360" y="24"/>
                    <a:pt x="336"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78"/>
            <p:cNvSpPr/>
            <p:nvPr/>
          </p:nvSpPr>
          <p:spPr>
            <a:xfrm>
              <a:off x="2452950" y="2945675"/>
              <a:ext cx="13825" cy="24625"/>
            </a:xfrm>
            <a:custGeom>
              <a:avLst/>
              <a:gdLst/>
              <a:ahLst/>
              <a:cxnLst/>
              <a:rect l="l" t="t" r="r" b="b"/>
              <a:pathLst>
                <a:path w="553" h="985" extrusionOk="0">
                  <a:moveTo>
                    <a:pt x="264" y="1"/>
                  </a:moveTo>
                  <a:cubicBezTo>
                    <a:pt x="192" y="1"/>
                    <a:pt x="120" y="25"/>
                    <a:pt x="72" y="73"/>
                  </a:cubicBezTo>
                  <a:cubicBezTo>
                    <a:pt x="24" y="145"/>
                    <a:pt x="0" y="193"/>
                    <a:pt x="0" y="289"/>
                  </a:cubicBezTo>
                  <a:lnTo>
                    <a:pt x="0" y="721"/>
                  </a:lnTo>
                  <a:cubicBezTo>
                    <a:pt x="0" y="793"/>
                    <a:pt x="24" y="865"/>
                    <a:pt x="72" y="913"/>
                  </a:cubicBezTo>
                  <a:cubicBezTo>
                    <a:pt x="120" y="961"/>
                    <a:pt x="216" y="985"/>
                    <a:pt x="264" y="985"/>
                  </a:cubicBezTo>
                  <a:cubicBezTo>
                    <a:pt x="336" y="985"/>
                    <a:pt x="432" y="961"/>
                    <a:pt x="480" y="913"/>
                  </a:cubicBezTo>
                  <a:cubicBezTo>
                    <a:pt x="528" y="865"/>
                    <a:pt x="552" y="793"/>
                    <a:pt x="552" y="721"/>
                  </a:cubicBezTo>
                  <a:lnTo>
                    <a:pt x="552" y="289"/>
                  </a:lnTo>
                  <a:cubicBezTo>
                    <a:pt x="552" y="217"/>
                    <a:pt x="528" y="121"/>
                    <a:pt x="480" y="73"/>
                  </a:cubicBezTo>
                  <a:cubicBezTo>
                    <a:pt x="432" y="25"/>
                    <a:pt x="336"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78"/>
            <p:cNvSpPr/>
            <p:nvPr/>
          </p:nvSpPr>
          <p:spPr>
            <a:xfrm>
              <a:off x="2466750" y="3562550"/>
              <a:ext cx="24625" cy="27625"/>
            </a:xfrm>
            <a:custGeom>
              <a:avLst/>
              <a:gdLst/>
              <a:ahLst/>
              <a:cxnLst/>
              <a:rect l="l" t="t" r="r" b="b"/>
              <a:pathLst>
                <a:path w="985" h="1105" extrusionOk="0">
                  <a:moveTo>
                    <a:pt x="720" y="0"/>
                  </a:moveTo>
                  <a:cubicBezTo>
                    <a:pt x="648" y="0"/>
                    <a:pt x="552" y="24"/>
                    <a:pt x="504" y="72"/>
                  </a:cubicBezTo>
                  <a:cubicBezTo>
                    <a:pt x="360" y="264"/>
                    <a:pt x="216" y="456"/>
                    <a:pt x="72" y="624"/>
                  </a:cubicBezTo>
                  <a:cubicBezTo>
                    <a:pt x="48" y="648"/>
                    <a:pt x="24" y="672"/>
                    <a:pt x="24" y="720"/>
                  </a:cubicBezTo>
                  <a:cubicBezTo>
                    <a:pt x="0" y="744"/>
                    <a:pt x="0" y="792"/>
                    <a:pt x="0" y="816"/>
                  </a:cubicBezTo>
                  <a:cubicBezTo>
                    <a:pt x="0" y="888"/>
                    <a:pt x="24" y="984"/>
                    <a:pt x="72" y="1032"/>
                  </a:cubicBezTo>
                  <a:cubicBezTo>
                    <a:pt x="120" y="1080"/>
                    <a:pt x="192" y="1104"/>
                    <a:pt x="264" y="1104"/>
                  </a:cubicBezTo>
                  <a:cubicBezTo>
                    <a:pt x="336" y="1104"/>
                    <a:pt x="432" y="1080"/>
                    <a:pt x="480" y="1032"/>
                  </a:cubicBezTo>
                  <a:cubicBezTo>
                    <a:pt x="624" y="840"/>
                    <a:pt x="768" y="648"/>
                    <a:pt x="912" y="480"/>
                  </a:cubicBezTo>
                  <a:cubicBezTo>
                    <a:pt x="936" y="456"/>
                    <a:pt x="960" y="432"/>
                    <a:pt x="960" y="384"/>
                  </a:cubicBezTo>
                  <a:cubicBezTo>
                    <a:pt x="984" y="360"/>
                    <a:pt x="984" y="312"/>
                    <a:pt x="984" y="288"/>
                  </a:cubicBezTo>
                  <a:cubicBezTo>
                    <a:pt x="984" y="216"/>
                    <a:pt x="960" y="120"/>
                    <a:pt x="912" y="72"/>
                  </a:cubicBezTo>
                  <a:cubicBezTo>
                    <a:pt x="864" y="24"/>
                    <a:pt x="792" y="0"/>
                    <a:pt x="7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78"/>
            <p:cNvSpPr/>
            <p:nvPr/>
          </p:nvSpPr>
          <p:spPr>
            <a:xfrm>
              <a:off x="2488350" y="3489225"/>
              <a:ext cx="19825" cy="35650"/>
            </a:xfrm>
            <a:custGeom>
              <a:avLst/>
              <a:gdLst/>
              <a:ahLst/>
              <a:cxnLst/>
              <a:rect l="l" t="t" r="r" b="b"/>
              <a:pathLst>
                <a:path w="793" h="1426" extrusionOk="0">
                  <a:moveTo>
                    <a:pt x="521" y="0"/>
                  </a:moveTo>
                  <a:cubicBezTo>
                    <a:pt x="392" y="0"/>
                    <a:pt x="261" y="71"/>
                    <a:pt x="240" y="197"/>
                  </a:cubicBezTo>
                  <a:lnTo>
                    <a:pt x="24" y="1085"/>
                  </a:lnTo>
                  <a:cubicBezTo>
                    <a:pt x="0" y="1205"/>
                    <a:pt x="72" y="1373"/>
                    <a:pt x="240" y="1421"/>
                  </a:cubicBezTo>
                  <a:cubicBezTo>
                    <a:pt x="256" y="1424"/>
                    <a:pt x="272" y="1426"/>
                    <a:pt x="289" y="1426"/>
                  </a:cubicBezTo>
                  <a:cubicBezTo>
                    <a:pt x="407" y="1426"/>
                    <a:pt x="556" y="1355"/>
                    <a:pt x="577" y="1229"/>
                  </a:cubicBezTo>
                  <a:lnTo>
                    <a:pt x="769" y="341"/>
                  </a:lnTo>
                  <a:cubicBezTo>
                    <a:pt x="793" y="197"/>
                    <a:pt x="721" y="29"/>
                    <a:pt x="577" y="5"/>
                  </a:cubicBezTo>
                  <a:cubicBezTo>
                    <a:pt x="558" y="2"/>
                    <a:pt x="540"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78"/>
            <p:cNvSpPr/>
            <p:nvPr/>
          </p:nvSpPr>
          <p:spPr>
            <a:xfrm>
              <a:off x="2498550" y="3415775"/>
              <a:ext cx="20425" cy="38300"/>
            </a:xfrm>
            <a:custGeom>
              <a:avLst/>
              <a:gdLst/>
              <a:ahLst/>
              <a:cxnLst/>
              <a:rect l="l" t="t" r="r" b="b"/>
              <a:pathLst>
                <a:path w="817" h="1532" extrusionOk="0">
                  <a:moveTo>
                    <a:pt x="487" y="0"/>
                  </a:moveTo>
                  <a:cubicBezTo>
                    <a:pt x="370" y="0"/>
                    <a:pt x="260" y="73"/>
                    <a:pt x="241" y="207"/>
                  </a:cubicBezTo>
                  <a:cubicBezTo>
                    <a:pt x="169" y="519"/>
                    <a:pt x="97" y="855"/>
                    <a:pt x="24" y="1191"/>
                  </a:cubicBezTo>
                  <a:cubicBezTo>
                    <a:pt x="0" y="1311"/>
                    <a:pt x="73" y="1479"/>
                    <a:pt x="217" y="1527"/>
                  </a:cubicBezTo>
                  <a:cubicBezTo>
                    <a:pt x="235" y="1530"/>
                    <a:pt x="253" y="1531"/>
                    <a:pt x="272" y="1531"/>
                  </a:cubicBezTo>
                  <a:cubicBezTo>
                    <a:pt x="401" y="1531"/>
                    <a:pt x="535" y="1461"/>
                    <a:pt x="577" y="1335"/>
                  </a:cubicBezTo>
                  <a:cubicBezTo>
                    <a:pt x="649" y="999"/>
                    <a:pt x="697" y="687"/>
                    <a:pt x="769" y="351"/>
                  </a:cubicBezTo>
                  <a:cubicBezTo>
                    <a:pt x="817" y="207"/>
                    <a:pt x="745" y="39"/>
                    <a:pt x="577" y="15"/>
                  </a:cubicBezTo>
                  <a:cubicBezTo>
                    <a:pt x="547" y="5"/>
                    <a:pt x="517"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78"/>
            <p:cNvSpPr/>
            <p:nvPr/>
          </p:nvSpPr>
          <p:spPr>
            <a:xfrm>
              <a:off x="2506950" y="3353125"/>
              <a:ext cx="14425" cy="30625"/>
            </a:xfrm>
            <a:custGeom>
              <a:avLst/>
              <a:gdLst/>
              <a:ahLst/>
              <a:cxnLst/>
              <a:rect l="l" t="t" r="r" b="b"/>
              <a:pathLst>
                <a:path w="577" h="1225" extrusionOk="0">
                  <a:moveTo>
                    <a:pt x="289" y="0"/>
                  </a:moveTo>
                  <a:cubicBezTo>
                    <a:pt x="145" y="0"/>
                    <a:pt x="1" y="120"/>
                    <a:pt x="1" y="289"/>
                  </a:cubicBezTo>
                  <a:lnTo>
                    <a:pt x="1" y="937"/>
                  </a:lnTo>
                  <a:cubicBezTo>
                    <a:pt x="1" y="1009"/>
                    <a:pt x="49" y="1081"/>
                    <a:pt x="97" y="1129"/>
                  </a:cubicBezTo>
                  <a:cubicBezTo>
                    <a:pt x="145" y="1177"/>
                    <a:pt x="217" y="1225"/>
                    <a:pt x="289" y="1225"/>
                  </a:cubicBezTo>
                  <a:cubicBezTo>
                    <a:pt x="433" y="1201"/>
                    <a:pt x="577" y="1081"/>
                    <a:pt x="577" y="937"/>
                  </a:cubicBezTo>
                  <a:lnTo>
                    <a:pt x="577" y="289"/>
                  </a:lnTo>
                  <a:cubicBezTo>
                    <a:pt x="577" y="217"/>
                    <a:pt x="529" y="144"/>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78"/>
            <p:cNvSpPr/>
            <p:nvPr/>
          </p:nvSpPr>
          <p:spPr>
            <a:xfrm>
              <a:off x="2501550" y="3285325"/>
              <a:ext cx="17425" cy="27425"/>
            </a:xfrm>
            <a:custGeom>
              <a:avLst/>
              <a:gdLst/>
              <a:ahLst/>
              <a:cxnLst/>
              <a:rect l="l" t="t" r="r" b="b"/>
              <a:pathLst>
                <a:path w="697" h="1097" extrusionOk="0">
                  <a:moveTo>
                    <a:pt x="481" y="0"/>
                  </a:moveTo>
                  <a:cubicBezTo>
                    <a:pt x="409" y="0"/>
                    <a:pt x="337" y="0"/>
                    <a:pt x="265" y="48"/>
                  </a:cubicBezTo>
                  <a:cubicBezTo>
                    <a:pt x="217" y="72"/>
                    <a:pt x="145" y="144"/>
                    <a:pt x="145" y="216"/>
                  </a:cubicBezTo>
                  <a:cubicBezTo>
                    <a:pt x="97" y="384"/>
                    <a:pt x="73" y="576"/>
                    <a:pt x="25" y="744"/>
                  </a:cubicBezTo>
                  <a:cubicBezTo>
                    <a:pt x="1" y="816"/>
                    <a:pt x="25" y="888"/>
                    <a:pt x="49" y="960"/>
                  </a:cubicBezTo>
                  <a:cubicBezTo>
                    <a:pt x="97" y="1032"/>
                    <a:pt x="145" y="1080"/>
                    <a:pt x="217" y="1080"/>
                  </a:cubicBezTo>
                  <a:cubicBezTo>
                    <a:pt x="246" y="1090"/>
                    <a:pt x="276" y="1096"/>
                    <a:pt x="306" y="1096"/>
                  </a:cubicBezTo>
                  <a:cubicBezTo>
                    <a:pt x="348" y="1096"/>
                    <a:pt x="390" y="1084"/>
                    <a:pt x="433" y="1056"/>
                  </a:cubicBezTo>
                  <a:cubicBezTo>
                    <a:pt x="505" y="1032"/>
                    <a:pt x="553" y="960"/>
                    <a:pt x="553" y="888"/>
                  </a:cubicBezTo>
                  <a:lnTo>
                    <a:pt x="673" y="360"/>
                  </a:lnTo>
                  <a:cubicBezTo>
                    <a:pt x="697" y="288"/>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78"/>
            <p:cNvSpPr/>
            <p:nvPr/>
          </p:nvSpPr>
          <p:spPr>
            <a:xfrm>
              <a:off x="2506350" y="3214500"/>
              <a:ext cx="19225" cy="30350"/>
            </a:xfrm>
            <a:custGeom>
              <a:avLst/>
              <a:gdLst/>
              <a:ahLst/>
              <a:cxnLst/>
              <a:rect l="l" t="t" r="r" b="b"/>
              <a:pathLst>
                <a:path w="769" h="1214" extrusionOk="0">
                  <a:moveTo>
                    <a:pt x="409" y="1"/>
                  </a:moveTo>
                  <a:cubicBezTo>
                    <a:pt x="337" y="1"/>
                    <a:pt x="241" y="1"/>
                    <a:pt x="193" y="49"/>
                  </a:cubicBezTo>
                  <a:cubicBezTo>
                    <a:pt x="49" y="121"/>
                    <a:pt x="1" y="289"/>
                    <a:pt x="73" y="409"/>
                  </a:cubicBezTo>
                  <a:cubicBezTo>
                    <a:pt x="97" y="433"/>
                    <a:pt x="97" y="457"/>
                    <a:pt x="121" y="481"/>
                  </a:cubicBezTo>
                  <a:cubicBezTo>
                    <a:pt x="145" y="529"/>
                    <a:pt x="145" y="577"/>
                    <a:pt x="169" y="625"/>
                  </a:cubicBezTo>
                  <a:cubicBezTo>
                    <a:pt x="169" y="697"/>
                    <a:pt x="169" y="745"/>
                    <a:pt x="169" y="793"/>
                  </a:cubicBezTo>
                  <a:cubicBezTo>
                    <a:pt x="145" y="817"/>
                    <a:pt x="145" y="841"/>
                    <a:pt x="145" y="865"/>
                  </a:cubicBezTo>
                  <a:cubicBezTo>
                    <a:pt x="121" y="937"/>
                    <a:pt x="145" y="1009"/>
                    <a:pt x="169" y="1081"/>
                  </a:cubicBezTo>
                  <a:cubicBezTo>
                    <a:pt x="217" y="1129"/>
                    <a:pt x="265" y="1177"/>
                    <a:pt x="337" y="1201"/>
                  </a:cubicBezTo>
                  <a:cubicBezTo>
                    <a:pt x="362" y="1210"/>
                    <a:pt x="388" y="1214"/>
                    <a:pt x="414" y="1214"/>
                  </a:cubicBezTo>
                  <a:cubicBezTo>
                    <a:pt x="536" y="1214"/>
                    <a:pt x="653" y="1128"/>
                    <a:pt x="673" y="1009"/>
                  </a:cubicBezTo>
                  <a:cubicBezTo>
                    <a:pt x="769" y="721"/>
                    <a:pt x="721" y="409"/>
                    <a:pt x="577" y="145"/>
                  </a:cubicBezTo>
                  <a:cubicBezTo>
                    <a:pt x="529" y="73"/>
                    <a:pt x="457"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78"/>
            <p:cNvSpPr/>
            <p:nvPr/>
          </p:nvSpPr>
          <p:spPr>
            <a:xfrm>
              <a:off x="2508750" y="3135600"/>
              <a:ext cx="16825" cy="35850"/>
            </a:xfrm>
            <a:custGeom>
              <a:avLst/>
              <a:gdLst/>
              <a:ahLst/>
              <a:cxnLst/>
              <a:rect l="l" t="t" r="r" b="b"/>
              <a:pathLst>
                <a:path w="673" h="1434" extrusionOk="0">
                  <a:moveTo>
                    <a:pt x="342" y="0"/>
                  </a:moveTo>
                  <a:cubicBezTo>
                    <a:pt x="316" y="0"/>
                    <a:pt x="290" y="4"/>
                    <a:pt x="265" y="13"/>
                  </a:cubicBezTo>
                  <a:cubicBezTo>
                    <a:pt x="121" y="61"/>
                    <a:pt x="49" y="205"/>
                    <a:pt x="73" y="349"/>
                  </a:cubicBezTo>
                  <a:cubicBezTo>
                    <a:pt x="73" y="397"/>
                    <a:pt x="73" y="421"/>
                    <a:pt x="97" y="445"/>
                  </a:cubicBezTo>
                  <a:cubicBezTo>
                    <a:pt x="97" y="589"/>
                    <a:pt x="97" y="709"/>
                    <a:pt x="97" y="853"/>
                  </a:cubicBezTo>
                  <a:cubicBezTo>
                    <a:pt x="73" y="925"/>
                    <a:pt x="49" y="997"/>
                    <a:pt x="25" y="1069"/>
                  </a:cubicBezTo>
                  <a:cubicBezTo>
                    <a:pt x="1" y="1213"/>
                    <a:pt x="97" y="1381"/>
                    <a:pt x="241" y="1429"/>
                  </a:cubicBezTo>
                  <a:cubicBezTo>
                    <a:pt x="259" y="1432"/>
                    <a:pt x="277" y="1433"/>
                    <a:pt x="295" y="1433"/>
                  </a:cubicBezTo>
                  <a:cubicBezTo>
                    <a:pt x="420" y="1433"/>
                    <a:pt x="535" y="1362"/>
                    <a:pt x="577" y="1237"/>
                  </a:cubicBezTo>
                  <a:cubicBezTo>
                    <a:pt x="673" y="901"/>
                    <a:pt x="673" y="541"/>
                    <a:pt x="601" y="205"/>
                  </a:cubicBezTo>
                  <a:cubicBezTo>
                    <a:pt x="581" y="86"/>
                    <a:pt x="464"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78"/>
            <p:cNvSpPr/>
            <p:nvPr/>
          </p:nvSpPr>
          <p:spPr>
            <a:xfrm>
              <a:off x="2509950" y="3062625"/>
              <a:ext cx="13825" cy="38500"/>
            </a:xfrm>
            <a:custGeom>
              <a:avLst/>
              <a:gdLst/>
              <a:ahLst/>
              <a:cxnLst/>
              <a:rect l="l" t="t" r="r" b="b"/>
              <a:pathLst>
                <a:path w="553" h="1540" extrusionOk="0">
                  <a:moveTo>
                    <a:pt x="320" y="1"/>
                  </a:moveTo>
                  <a:cubicBezTo>
                    <a:pt x="310" y="1"/>
                    <a:pt x="299" y="2"/>
                    <a:pt x="289" y="3"/>
                  </a:cubicBezTo>
                  <a:cubicBezTo>
                    <a:pt x="121" y="3"/>
                    <a:pt x="1" y="123"/>
                    <a:pt x="1" y="267"/>
                  </a:cubicBezTo>
                  <a:lnTo>
                    <a:pt x="1" y="1251"/>
                  </a:lnTo>
                  <a:cubicBezTo>
                    <a:pt x="1" y="1395"/>
                    <a:pt x="121" y="1539"/>
                    <a:pt x="289" y="1539"/>
                  </a:cubicBezTo>
                  <a:cubicBezTo>
                    <a:pt x="433" y="1515"/>
                    <a:pt x="553" y="1419"/>
                    <a:pt x="553" y="1251"/>
                  </a:cubicBezTo>
                  <a:lnTo>
                    <a:pt x="553" y="267"/>
                  </a:lnTo>
                  <a:cubicBezTo>
                    <a:pt x="553" y="134"/>
                    <a:pt x="45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78"/>
            <p:cNvSpPr/>
            <p:nvPr/>
          </p:nvSpPr>
          <p:spPr>
            <a:xfrm>
              <a:off x="2501550" y="2991650"/>
              <a:ext cx="17425" cy="33050"/>
            </a:xfrm>
            <a:custGeom>
              <a:avLst/>
              <a:gdLst/>
              <a:ahLst/>
              <a:cxnLst/>
              <a:rect l="l" t="t" r="r" b="b"/>
              <a:pathLst>
                <a:path w="697" h="1322" extrusionOk="0">
                  <a:moveTo>
                    <a:pt x="254" y="1"/>
                  </a:moveTo>
                  <a:cubicBezTo>
                    <a:pt x="233" y="1"/>
                    <a:pt x="212" y="4"/>
                    <a:pt x="193" y="10"/>
                  </a:cubicBezTo>
                  <a:cubicBezTo>
                    <a:pt x="121" y="34"/>
                    <a:pt x="73" y="82"/>
                    <a:pt x="25" y="154"/>
                  </a:cubicBezTo>
                  <a:cubicBezTo>
                    <a:pt x="1" y="226"/>
                    <a:pt x="1" y="274"/>
                    <a:pt x="1" y="370"/>
                  </a:cubicBezTo>
                  <a:cubicBezTo>
                    <a:pt x="49" y="610"/>
                    <a:pt x="97" y="874"/>
                    <a:pt x="145" y="1114"/>
                  </a:cubicBezTo>
                  <a:cubicBezTo>
                    <a:pt x="145" y="1186"/>
                    <a:pt x="217" y="1258"/>
                    <a:pt x="265" y="1282"/>
                  </a:cubicBezTo>
                  <a:cubicBezTo>
                    <a:pt x="307" y="1310"/>
                    <a:pt x="349" y="1322"/>
                    <a:pt x="391" y="1322"/>
                  </a:cubicBezTo>
                  <a:cubicBezTo>
                    <a:pt x="421" y="1322"/>
                    <a:pt x="451" y="1316"/>
                    <a:pt x="481" y="1306"/>
                  </a:cubicBezTo>
                  <a:cubicBezTo>
                    <a:pt x="553" y="1282"/>
                    <a:pt x="625" y="1258"/>
                    <a:pt x="649" y="1186"/>
                  </a:cubicBezTo>
                  <a:cubicBezTo>
                    <a:pt x="697" y="1114"/>
                    <a:pt x="697" y="1042"/>
                    <a:pt x="673" y="970"/>
                  </a:cubicBezTo>
                  <a:cubicBezTo>
                    <a:pt x="625" y="730"/>
                    <a:pt x="577" y="466"/>
                    <a:pt x="553" y="226"/>
                  </a:cubicBezTo>
                  <a:cubicBezTo>
                    <a:pt x="529" y="154"/>
                    <a:pt x="481" y="82"/>
                    <a:pt x="409" y="58"/>
                  </a:cubicBezTo>
                  <a:cubicBezTo>
                    <a:pt x="373" y="23"/>
                    <a:pt x="313"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78"/>
            <p:cNvSpPr/>
            <p:nvPr/>
          </p:nvSpPr>
          <p:spPr>
            <a:xfrm>
              <a:off x="2528550" y="2969975"/>
              <a:ext cx="18025" cy="38500"/>
            </a:xfrm>
            <a:custGeom>
              <a:avLst/>
              <a:gdLst/>
              <a:ahLst/>
              <a:cxnLst/>
              <a:rect l="l" t="t" r="r" b="b"/>
              <a:pathLst>
                <a:path w="721" h="1540" extrusionOk="0">
                  <a:moveTo>
                    <a:pt x="317" y="0"/>
                  </a:moveTo>
                  <a:cubicBezTo>
                    <a:pt x="292" y="0"/>
                    <a:pt x="266" y="4"/>
                    <a:pt x="241" y="13"/>
                  </a:cubicBezTo>
                  <a:cubicBezTo>
                    <a:pt x="97" y="61"/>
                    <a:pt x="1" y="205"/>
                    <a:pt x="49" y="349"/>
                  </a:cubicBezTo>
                  <a:cubicBezTo>
                    <a:pt x="97" y="469"/>
                    <a:pt x="121" y="589"/>
                    <a:pt x="145" y="709"/>
                  </a:cubicBezTo>
                  <a:cubicBezTo>
                    <a:pt x="145" y="853"/>
                    <a:pt x="145" y="997"/>
                    <a:pt x="121" y="1141"/>
                  </a:cubicBezTo>
                  <a:cubicBezTo>
                    <a:pt x="121" y="1165"/>
                    <a:pt x="121" y="1165"/>
                    <a:pt x="121" y="1189"/>
                  </a:cubicBezTo>
                  <a:cubicBezTo>
                    <a:pt x="121" y="1261"/>
                    <a:pt x="121" y="1333"/>
                    <a:pt x="145" y="1405"/>
                  </a:cubicBezTo>
                  <a:cubicBezTo>
                    <a:pt x="193" y="1453"/>
                    <a:pt x="265" y="1525"/>
                    <a:pt x="313" y="1525"/>
                  </a:cubicBezTo>
                  <a:cubicBezTo>
                    <a:pt x="342" y="1535"/>
                    <a:pt x="373" y="1540"/>
                    <a:pt x="405" y="1540"/>
                  </a:cubicBezTo>
                  <a:cubicBezTo>
                    <a:pt x="528" y="1540"/>
                    <a:pt x="654" y="1467"/>
                    <a:pt x="673" y="1333"/>
                  </a:cubicBezTo>
                  <a:cubicBezTo>
                    <a:pt x="721" y="949"/>
                    <a:pt x="721" y="565"/>
                    <a:pt x="577" y="205"/>
                  </a:cubicBezTo>
                  <a:cubicBezTo>
                    <a:pt x="537" y="86"/>
                    <a:pt x="433"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78"/>
            <p:cNvSpPr/>
            <p:nvPr/>
          </p:nvSpPr>
          <p:spPr>
            <a:xfrm>
              <a:off x="2541750" y="3059425"/>
              <a:ext cx="18625" cy="41250"/>
            </a:xfrm>
            <a:custGeom>
              <a:avLst/>
              <a:gdLst/>
              <a:ahLst/>
              <a:cxnLst/>
              <a:rect l="l" t="t" r="r" b="b"/>
              <a:pathLst>
                <a:path w="745" h="1650" extrusionOk="0">
                  <a:moveTo>
                    <a:pt x="309" y="0"/>
                  </a:moveTo>
                  <a:cubicBezTo>
                    <a:pt x="286" y="0"/>
                    <a:pt x="263" y="4"/>
                    <a:pt x="241" y="11"/>
                  </a:cubicBezTo>
                  <a:cubicBezTo>
                    <a:pt x="97" y="59"/>
                    <a:pt x="1" y="203"/>
                    <a:pt x="49" y="371"/>
                  </a:cubicBezTo>
                  <a:cubicBezTo>
                    <a:pt x="73" y="443"/>
                    <a:pt x="97" y="539"/>
                    <a:pt x="121" y="611"/>
                  </a:cubicBezTo>
                  <a:cubicBezTo>
                    <a:pt x="121" y="659"/>
                    <a:pt x="145" y="707"/>
                    <a:pt x="145" y="755"/>
                  </a:cubicBezTo>
                  <a:cubicBezTo>
                    <a:pt x="145" y="779"/>
                    <a:pt x="145" y="803"/>
                    <a:pt x="145" y="827"/>
                  </a:cubicBezTo>
                  <a:cubicBezTo>
                    <a:pt x="169" y="923"/>
                    <a:pt x="169" y="995"/>
                    <a:pt x="169" y="1091"/>
                  </a:cubicBezTo>
                  <a:cubicBezTo>
                    <a:pt x="169" y="1139"/>
                    <a:pt x="145" y="1187"/>
                    <a:pt x="145" y="1211"/>
                  </a:cubicBezTo>
                  <a:cubicBezTo>
                    <a:pt x="145" y="1235"/>
                    <a:pt x="145" y="1259"/>
                    <a:pt x="145" y="1283"/>
                  </a:cubicBezTo>
                  <a:cubicBezTo>
                    <a:pt x="145" y="1283"/>
                    <a:pt x="145" y="1283"/>
                    <a:pt x="145" y="1307"/>
                  </a:cubicBezTo>
                  <a:cubicBezTo>
                    <a:pt x="121" y="1379"/>
                    <a:pt x="121" y="1451"/>
                    <a:pt x="169" y="1523"/>
                  </a:cubicBezTo>
                  <a:cubicBezTo>
                    <a:pt x="217" y="1571"/>
                    <a:pt x="265" y="1643"/>
                    <a:pt x="337" y="1643"/>
                  </a:cubicBezTo>
                  <a:cubicBezTo>
                    <a:pt x="360" y="1647"/>
                    <a:pt x="383" y="1649"/>
                    <a:pt x="406" y="1649"/>
                  </a:cubicBezTo>
                  <a:cubicBezTo>
                    <a:pt x="530" y="1649"/>
                    <a:pt x="653" y="1593"/>
                    <a:pt x="673" y="1451"/>
                  </a:cubicBezTo>
                  <a:cubicBezTo>
                    <a:pt x="745" y="1043"/>
                    <a:pt x="721" y="611"/>
                    <a:pt x="601" y="203"/>
                  </a:cubicBezTo>
                  <a:cubicBezTo>
                    <a:pt x="560" y="102"/>
                    <a:pt x="434"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78"/>
            <p:cNvSpPr/>
            <p:nvPr/>
          </p:nvSpPr>
          <p:spPr>
            <a:xfrm>
              <a:off x="2550750" y="3122100"/>
              <a:ext cx="13825" cy="30625"/>
            </a:xfrm>
            <a:custGeom>
              <a:avLst/>
              <a:gdLst/>
              <a:ahLst/>
              <a:cxnLst/>
              <a:rect l="l" t="t" r="r" b="b"/>
              <a:pathLst>
                <a:path w="553" h="1225" extrusionOk="0">
                  <a:moveTo>
                    <a:pt x="265" y="1"/>
                  </a:moveTo>
                  <a:cubicBezTo>
                    <a:pt x="121" y="25"/>
                    <a:pt x="1" y="121"/>
                    <a:pt x="1" y="289"/>
                  </a:cubicBezTo>
                  <a:lnTo>
                    <a:pt x="1" y="937"/>
                  </a:lnTo>
                  <a:cubicBezTo>
                    <a:pt x="1" y="1009"/>
                    <a:pt x="25" y="1081"/>
                    <a:pt x="73" y="1129"/>
                  </a:cubicBezTo>
                  <a:cubicBezTo>
                    <a:pt x="121" y="1177"/>
                    <a:pt x="217" y="1225"/>
                    <a:pt x="265" y="1225"/>
                  </a:cubicBezTo>
                  <a:cubicBezTo>
                    <a:pt x="433" y="1201"/>
                    <a:pt x="553" y="1105"/>
                    <a:pt x="553" y="937"/>
                  </a:cubicBezTo>
                  <a:lnTo>
                    <a:pt x="553" y="289"/>
                  </a:lnTo>
                  <a:cubicBezTo>
                    <a:pt x="553" y="217"/>
                    <a:pt x="529" y="145"/>
                    <a:pt x="481" y="97"/>
                  </a:cubicBezTo>
                  <a:cubicBezTo>
                    <a:pt x="433" y="49"/>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78"/>
            <p:cNvSpPr/>
            <p:nvPr/>
          </p:nvSpPr>
          <p:spPr>
            <a:xfrm>
              <a:off x="2547750" y="3209100"/>
              <a:ext cx="17425" cy="35750"/>
            </a:xfrm>
            <a:custGeom>
              <a:avLst/>
              <a:gdLst/>
              <a:ahLst/>
              <a:cxnLst/>
              <a:rect l="l" t="t" r="r" b="b"/>
              <a:pathLst>
                <a:path w="697" h="1430" extrusionOk="0">
                  <a:moveTo>
                    <a:pt x="385" y="1"/>
                  </a:moveTo>
                  <a:cubicBezTo>
                    <a:pt x="313" y="1"/>
                    <a:pt x="241" y="25"/>
                    <a:pt x="193" y="97"/>
                  </a:cubicBezTo>
                  <a:cubicBezTo>
                    <a:pt x="145" y="145"/>
                    <a:pt x="97" y="217"/>
                    <a:pt x="121" y="289"/>
                  </a:cubicBezTo>
                  <a:cubicBezTo>
                    <a:pt x="121" y="433"/>
                    <a:pt x="121" y="553"/>
                    <a:pt x="121" y="697"/>
                  </a:cubicBezTo>
                  <a:cubicBezTo>
                    <a:pt x="97" y="841"/>
                    <a:pt x="73" y="961"/>
                    <a:pt x="25" y="1081"/>
                  </a:cubicBezTo>
                  <a:cubicBezTo>
                    <a:pt x="1" y="1153"/>
                    <a:pt x="25" y="1225"/>
                    <a:pt x="49" y="1297"/>
                  </a:cubicBezTo>
                  <a:cubicBezTo>
                    <a:pt x="73" y="1345"/>
                    <a:pt x="145" y="1417"/>
                    <a:pt x="217" y="1417"/>
                  </a:cubicBezTo>
                  <a:cubicBezTo>
                    <a:pt x="242" y="1426"/>
                    <a:pt x="268" y="1430"/>
                    <a:pt x="293" y="1430"/>
                  </a:cubicBezTo>
                  <a:cubicBezTo>
                    <a:pt x="409" y="1430"/>
                    <a:pt x="513" y="1344"/>
                    <a:pt x="553" y="1225"/>
                  </a:cubicBezTo>
                  <a:cubicBezTo>
                    <a:pt x="673" y="937"/>
                    <a:pt x="697" y="601"/>
                    <a:pt x="673" y="289"/>
                  </a:cubicBezTo>
                  <a:cubicBezTo>
                    <a:pt x="673" y="217"/>
                    <a:pt x="649" y="145"/>
                    <a:pt x="601" y="97"/>
                  </a:cubicBezTo>
                  <a:cubicBezTo>
                    <a:pt x="553" y="49"/>
                    <a:pt x="457" y="1"/>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78"/>
            <p:cNvSpPr/>
            <p:nvPr/>
          </p:nvSpPr>
          <p:spPr>
            <a:xfrm>
              <a:off x="2547750" y="3276925"/>
              <a:ext cx="14425" cy="27625"/>
            </a:xfrm>
            <a:custGeom>
              <a:avLst/>
              <a:gdLst/>
              <a:ahLst/>
              <a:cxnLst/>
              <a:rect l="l" t="t" r="r" b="b"/>
              <a:pathLst>
                <a:path w="577" h="1105" extrusionOk="0">
                  <a:moveTo>
                    <a:pt x="289" y="0"/>
                  </a:moveTo>
                  <a:cubicBezTo>
                    <a:pt x="217" y="0"/>
                    <a:pt x="145" y="24"/>
                    <a:pt x="97" y="96"/>
                  </a:cubicBezTo>
                  <a:cubicBezTo>
                    <a:pt x="49" y="144"/>
                    <a:pt x="1" y="216"/>
                    <a:pt x="1" y="288"/>
                  </a:cubicBezTo>
                  <a:lnTo>
                    <a:pt x="1" y="840"/>
                  </a:lnTo>
                  <a:cubicBezTo>
                    <a:pt x="1" y="912"/>
                    <a:pt x="49" y="984"/>
                    <a:pt x="97" y="1032"/>
                  </a:cubicBezTo>
                  <a:cubicBezTo>
                    <a:pt x="145" y="1080"/>
                    <a:pt x="217" y="1104"/>
                    <a:pt x="289" y="1104"/>
                  </a:cubicBezTo>
                  <a:cubicBezTo>
                    <a:pt x="361" y="1104"/>
                    <a:pt x="433" y="1080"/>
                    <a:pt x="481" y="1032"/>
                  </a:cubicBezTo>
                  <a:cubicBezTo>
                    <a:pt x="529" y="984"/>
                    <a:pt x="577" y="912"/>
                    <a:pt x="577" y="840"/>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78"/>
            <p:cNvSpPr/>
            <p:nvPr/>
          </p:nvSpPr>
          <p:spPr>
            <a:xfrm>
              <a:off x="2542350" y="3328525"/>
              <a:ext cx="14425" cy="33100"/>
            </a:xfrm>
            <a:custGeom>
              <a:avLst/>
              <a:gdLst/>
              <a:ahLst/>
              <a:cxnLst/>
              <a:rect l="l" t="t" r="r" b="b"/>
              <a:pathLst>
                <a:path w="577" h="1324" extrusionOk="0">
                  <a:moveTo>
                    <a:pt x="289" y="0"/>
                  </a:moveTo>
                  <a:cubicBezTo>
                    <a:pt x="145" y="24"/>
                    <a:pt x="1" y="120"/>
                    <a:pt x="1" y="288"/>
                  </a:cubicBezTo>
                  <a:lnTo>
                    <a:pt x="1" y="1056"/>
                  </a:lnTo>
                  <a:cubicBezTo>
                    <a:pt x="1" y="1190"/>
                    <a:pt x="124" y="1323"/>
                    <a:pt x="257" y="1323"/>
                  </a:cubicBezTo>
                  <a:cubicBezTo>
                    <a:pt x="267" y="1323"/>
                    <a:pt x="278" y="1322"/>
                    <a:pt x="289" y="1321"/>
                  </a:cubicBezTo>
                  <a:cubicBezTo>
                    <a:pt x="433" y="1321"/>
                    <a:pt x="577" y="1201"/>
                    <a:pt x="577" y="1056"/>
                  </a:cubicBezTo>
                  <a:lnTo>
                    <a:pt x="577" y="288"/>
                  </a:lnTo>
                  <a:cubicBezTo>
                    <a:pt x="577" y="144"/>
                    <a:pt x="43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78"/>
            <p:cNvSpPr/>
            <p:nvPr/>
          </p:nvSpPr>
          <p:spPr>
            <a:xfrm>
              <a:off x="2536950" y="3388525"/>
              <a:ext cx="13825" cy="24625"/>
            </a:xfrm>
            <a:custGeom>
              <a:avLst/>
              <a:gdLst/>
              <a:ahLst/>
              <a:cxnLst/>
              <a:rect l="l" t="t" r="r" b="b"/>
              <a:pathLst>
                <a:path w="553" h="985" extrusionOk="0">
                  <a:moveTo>
                    <a:pt x="289" y="1"/>
                  </a:moveTo>
                  <a:cubicBezTo>
                    <a:pt x="217" y="1"/>
                    <a:pt x="145" y="25"/>
                    <a:pt x="97" y="73"/>
                  </a:cubicBezTo>
                  <a:cubicBezTo>
                    <a:pt x="49" y="145"/>
                    <a:pt x="1" y="193"/>
                    <a:pt x="1" y="289"/>
                  </a:cubicBezTo>
                  <a:lnTo>
                    <a:pt x="1" y="721"/>
                  </a:lnTo>
                  <a:cubicBezTo>
                    <a:pt x="1" y="793"/>
                    <a:pt x="25" y="865"/>
                    <a:pt x="97" y="913"/>
                  </a:cubicBezTo>
                  <a:cubicBezTo>
                    <a:pt x="145" y="961"/>
                    <a:pt x="217" y="985"/>
                    <a:pt x="289" y="985"/>
                  </a:cubicBezTo>
                  <a:cubicBezTo>
                    <a:pt x="361" y="985"/>
                    <a:pt x="433" y="961"/>
                    <a:pt x="481" y="913"/>
                  </a:cubicBezTo>
                  <a:cubicBezTo>
                    <a:pt x="529" y="865"/>
                    <a:pt x="553" y="793"/>
                    <a:pt x="553" y="721"/>
                  </a:cubicBezTo>
                  <a:lnTo>
                    <a:pt x="553" y="289"/>
                  </a:lnTo>
                  <a:cubicBezTo>
                    <a:pt x="553" y="217"/>
                    <a:pt x="529" y="121"/>
                    <a:pt x="481" y="73"/>
                  </a:cubicBezTo>
                  <a:cubicBezTo>
                    <a:pt x="433" y="25"/>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78"/>
            <p:cNvSpPr/>
            <p:nvPr/>
          </p:nvSpPr>
          <p:spPr>
            <a:xfrm>
              <a:off x="2525550" y="3445525"/>
              <a:ext cx="17425" cy="24875"/>
            </a:xfrm>
            <a:custGeom>
              <a:avLst/>
              <a:gdLst/>
              <a:ahLst/>
              <a:cxnLst/>
              <a:rect l="l" t="t" r="r" b="b"/>
              <a:pathLst>
                <a:path w="697" h="995" extrusionOk="0">
                  <a:moveTo>
                    <a:pt x="481" y="1"/>
                  </a:moveTo>
                  <a:cubicBezTo>
                    <a:pt x="409" y="1"/>
                    <a:pt x="313" y="1"/>
                    <a:pt x="265" y="25"/>
                  </a:cubicBezTo>
                  <a:cubicBezTo>
                    <a:pt x="193" y="73"/>
                    <a:pt x="145" y="121"/>
                    <a:pt x="121" y="193"/>
                  </a:cubicBezTo>
                  <a:cubicBezTo>
                    <a:pt x="97" y="337"/>
                    <a:pt x="49" y="481"/>
                    <a:pt x="25" y="649"/>
                  </a:cubicBezTo>
                  <a:cubicBezTo>
                    <a:pt x="1" y="697"/>
                    <a:pt x="1" y="793"/>
                    <a:pt x="49" y="841"/>
                  </a:cubicBezTo>
                  <a:cubicBezTo>
                    <a:pt x="73" y="913"/>
                    <a:pt x="145" y="961"/>
                    <a:pt x="217" y="985"/>
                  </a:cubicBezTo>
                  <a:cubicBezTo>
                    <a:pt x="238" y="992"/>
                    <a:pt x="259" y="995"/>
                    <a:pt x="280" y="995"/>
                  </a:cubicBezTo>
                  <a:cubicBezTo>
                    <a:pt x="331" y="995"/>
                    <a:pt x="382" y="978"/>
                    <a:pt x="433" y="961"/>
                  </a:cubicBezTo>
                  <a:cubicBezTo>
                    <a:pt x="481" y="913"/>
                    <a:pt x="553" y="865"/>
                    <a:pt x="553" y="793"/>
                  </a:cubicBezTo>
                  <a:lnTo>
                    <a:pt x="673" y="361"/>
                  </a:lnTo>
                  <a:cubicBezTo>
                    <a:pt x="697" y="289"/>
                    <a:pt x="673" y="193"/>
                    <a:pt x="649" y="145"/>
                  </a:cubicBezTo>
                  <a:cubicBezTo>
                    <a:pt x="601"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78"/>
            <p:cNvSpPr/>
            <p:nvPr/>
          </p:nvSpPr>
          <p:spPr>
            <a:xfrm>
              <a:off x="2519550" y="3491500"/>
              <a:ext cx="26425" cy="33050"/>
            </a:xfrm>
            <a:custGeom>
              <a:avLst/>
              <a:gdLst/>
              <a:ahLst/>
              <a:cxnLst/>
              <a:rect l="l" t="t" r="r" b="b"/>
              <a:pathLst>
                <a:path w="1057" h="1322" extrusionOk="0">
                  <a:moveTo>
                    <a:pt x="767" y="1"/>
                  </a:moveTo>
                  <a:cubicBezTo>
                    <a:pt x="672" y="1"/>
                    <a:pt x="571" y="55"/>
                    <a:pt x="505" y="154"/>
                  </a:cubicBezTo>
                  <a:cubicBezTo>
                    <a:pt x="361" y="394"/>
                    <a:pt x="217" y="658"/>
                    <a:pt x="73" y="898"/>
                  </a:cubicBezTo>
                  <a:cubicBezTo>
                    <a:pt x="1" y="1042"/>
                    <a:pt x="49" y="1210"/>
                    <a:pt x="193" y="1282"/>
                  </a:cubicBezTo>
                  <a:cubicBezTo>
                    <a:pt x="236" y="1308"/>
                    <a:pt x="285" y="1321"/>
                    <a:pt x="335" y="1321"/>
                  </a:cubicBezTo>
                  <a:cubicBezTo>
                    <a:pt x="424" y="1321"/>
                    <a:pt x="515" y="1278"/>
                    <a:pt x="577" y="1186"/>
                  </a:cubicBezTo>
                  <a:cubicBezTo>
                    <a:pt x="721" y="946"/>
                    <a:pt x="865" y="682"/>
                    <a:pt x="985" y="418"/>
                  </a:cubicBezTo>
                  <a:cubicBezTo>
                    <a:pt x="1057" y="298"/>
                    <a:pt x="1033" y="106"/>
                    <a:pt x="889" y="34"/>
                  </a:cubicBezTo>
                  <a:cubicBezTo>
                    <a:pt x="852" y="12"/>
                    <a:pt x="810" y="1"/>
                    <a:pt x="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78"/>
            <p:cNvSpPr/>
            <p:nvPr/>
          </p:nvSpPr>
          <p:spPr>
            <a:xfrm>
              <a:off x="2550750" y="3393925"/>
              <a:ext cx="19225" cy="27625"/>
            </a:xfrm>
            <a:custGeom>
              <a:avLst/>
              <a:gdLst/>
              <a:ahLst/>
              <a:cxnLst/>
              <a:rect l="l" t="t" r="r" b="b"/>
              <a:pathLst>
                <a:path w="769" h="1105" extrusionOk="0">
                  <a:moveTo>
                    <a:pt x="505" y="1"/>
                  </a:moveTo>
                  <a:cubicBezTo>
                    <a:pt x="337" y="1"/>
                    <a:pt x="217" y="121"/>
                    <a:pt x="217" y="289"/>
                  </a:cubicBezTo>
                  <a:cubicBezTo>
                    <a:pt x="217" y="289"/>
                    <a:pt x="217" y="313"/>
                    <a:pt x="217" y="337"/>
                  </a:cubicBezTo>
                  <a:cubicBezTo>
                    <a:pt x="217" y="385"/>
                    <a:pt x="193" y="433"/>
                    <a:pt x="169" y="481"/>
                  </a:cubicBezTo>
                  <a:cubicBezTo>
                    <a:pt x="169" y="505"/>
                    <a:pt x="145" y="553"/>
                    <a:pt x="121" y="577"/>
                  </a:cubicBezTo>
                  <a:cubicBezTo>
                    <a:pt x="97" y="601"/>
                    <a:pt x="97" y="601"/>
                    <a:pt x="73" y="625"/>
                  </a:cubicBezTo>
                  <a:cubicBezTo>
                    <a:pt x="25" y="673"/>
                    <a:pt x="1" y="745"/>
                    <a:pt x="1" y="817"/>
                  </a:cubicBezTo>
                  <a:cubicBezTo>
                    <a:pt x="1" y="889"/>
                    <a:pt x="25" y="961"/>
                    <a:pt x="73" y="1009"/>
                  </a:cubicBezTo>
                  <a:cubicBezTo>
                    <a:pt x="121" y="1057"/>
                    <a:pt x="193" y="1105"/>
                    <a:pt x="265" y="1105"/>
                  </a:cubicBezTo>
                  <a:cubicBezTo>
                    <a:pt x="337" y="1105"/>
                    <a:pt x="409" y="1081"/>
                    <a:pt x="481" y="1009"/>
                  </a:cubicBezTo>
                  <a:cubicBezTo>
                    <a:pt x="673" y="817"/>
                    <a:pt x="769" y="553"/>
                    <a:pt x="769" y="289"/>
                  </a:cubicBezTo>
                  <a:cubicBezTo>
                    <a:pt x="769" y="217"/>
                    <a:pt x="745" y="121"/>
                    <a:pt x="697" y="73"/>
                  </a:cubicBezTo>
                  <a:cubicBezTo>
                    <a:pt x="649" y="25"/>
                    <a:pt x="577" y="1"/>
                    <a:pt x="5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78"/>
            <p:cNvSpPr/>
            <p:nvPr/>
          </p:nvSpPr>
          <p:spPr>
            <a:xfrm>
              <a:off x="2566950" y="3317925"/>
              <a:ext cx="21025" cy="27425"/>
            </a:xfrm>
            <a:custGeom>
              <a:avLst/>
              <a:gdLst/>
              <a:ahLst/>
              <a:cxnLst/>
              <a:rect l="l" t="t" r="r" b="b"/>
              <a:pathLst>
                <a:path w="841" h="1097" extrusionOk="0">
                  <a:moveTo>
                    <a:pt x="506" y="1"/>
                  </a:moveTo>
                  <a:cubicBezTo>
                    <a:pt x="473" y="1"/>
                    <a:pt x="439" y="6"/>
                    <a:pt x="409" y="16"/>
                  </a:cubicBezTo>
                  <a:cubicBezTo>
                    <a:pt x="361" y="40"/>
                    <a:pt x="289" y="64"/>
                    <a:pt x="241" y="136"/>
                  </a:cubicBezTo>
                  <a:cubicBezTo>
                    <a:pt x="217" y="208"/>
                    <a:pt x="193" y="280"/>
                    <a:pt x="217" y="352"/>
                  </a:cubicBezTo>
                  <a:cubicBezTo>
                    <a:pt x="217" y="352"/>
                    <a:pt x="217" y="376"/>
                    <a:pt x="217" y="376"/>
                  </a:cubicBezTo>
                  <a:cubicBezTo>
                    <a:pt x="217" y="400"/>
                    <a:pt x="217" y="400"/>
                    <a:pt x="217" y="424"/>
                  </a:cubicBezTo>
                  <a:cubicBezTo>
                    <a:pt x="217" y="448"/>
                    <a:pt x="217" y="472"/>
                    <a:pt x="217" y="496"/>
                  </a:cubicBezTo>
                  <a:cubicBezTo>
                    <a:pt x="193" y="496"/>
                    <a:pt x="193" y="520"/>
                    <a:pt x="193" y="520"/>
                  </a:cubicBezTo>
                  <a:cubicBezTo>
                    <a:pt x="169" y="544"/>
                    <a:pt x="145" y="568"/>
                    <a:pt x="121" y="568"/>
                  </a:cubicBezTo>
                  <a:cubicBezTo>
                    <a:pt x="73" y="616"/>
                    <a:pt x="25" y="664"/>
                    <a:pt x="1" y="736"/>
                  </a:cubicBezTo>
                  <a:cubicBezTo>
                    <a:pt x="1" y="808"/>
                    <a:pt x="1" y="904"/>
                    <a:pt x="25" y="952"/>
                  </a:cubicBezTo>
                  <a:cubicBezTo>
                    <a:pt x="73" y="1024"/>
                    <a:pt x="121" y="1072"/>
                    <a:pt x="193" y="1096"/>
                  </a:cubicBezTo>
                  <a:cubicBezTo>
                    <a:pt x="265" y="1096"/>
                    <a:pt x="361" y="1096"/>
                    <a:pt x="409" y="1048"/>
                  </a:cubicBezTo>
                  <a:cubicBezTo>
                    <a:pt x="697" y="880"/>
                    <a:pt x="841" y="520"/>
                    <a:pt x="769" y="208"/>
                  </a:cubicBezTo>
                  <a:cubicBezTo>
                    <a:pt x="745" y="136"/>
                    <a:pt x="697" y="64"/>
                    <a:pt x="625" y="40"/>
                  </a:cubicBezTo>
                  <a:cubicBezTo>
                    <a:pt x="597" y="12"/>
                    <a:pt x="552"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78"/>
            <p:cNvSpPr/>
            <p:nvPr/>
          </p:nvSpPr>
          <p:spPr>
            <a:xfrm>
              <a:off x="2577150" y="3225600"/>
              <a:ext cx="21025" cy="32850"/>
            </a:xfrm>
            <a:custGeom>
              <a:avLst/>
              <a:gdLst/>
              <a:ahLst/>
              <a:cxnLst/>
              <a:rect l="l" t="t" r="r" b="b"/>
              <a:pathLst>
                <a:path w="841" h="1314" extrusionOk="0">
                  <a:moveTo>
                    <a:pt x="523" y="0"/>
                  </a:moveTo>
                  <a:cubicBezTo>
                    <a:pt x="402" y="0"/>
                    <a:pt x="285" y="86"/>
                    <a:pt x="265" y="205"/>
                  </a:cubicBezTo>
                  <a:cubicBezTo>
                    <a:pt x="193" y="445"/>
                    <a:pt x="121" y="709"/>
                    <a:pt x="49" y="973"/>
                  </a:cubicBezTo>
                  <a:cubicBezTo>
                    <a:pt x="1" y="1117"/>
                    <a:pt x="97" y="1285"/>
                    <a:pt x="241" y="1309"/>
                  </a:cubicBezTo>
                  <a:cubicBezTo>
                    <a:pt x="259" y="1312"/>
                    <a:pt x="278" y="1314"/>
                    <a:pt x="297" y="1314"/>
                  </a:cubicBezTo>
                  <a:cubicBezTo>
                    <a:pt x="425" y="1314"/>
                    <a:pt x="556" y="1243"/>
                    <a:pt x="577" y="1117"/>
                  </a:cubicBezTo>
                  <a:cubicBezTo>
                    <a:pt x="649" y="853"/>
                    <a:pt x="721" y="613"/>
                    <a:pt x="793" y="349"/>
                  </a:cubicBezTo>
                  <a:cubicBezTo>
                    <a:pt x="841" y="205"/>
                    <a:pt x="745" y="37"/>
                    <a:pt x="601" y="13"/>
                  </a:cubicBezTo>
                  <a:cubicBezTo>
                    <a:pt x="575" y="4"/>
                    <a:pt x="549" y="0"/>
                    <a:pt x="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78"/>
            <p:cNvSpPr/>
            <p:nvPr/>
          </p:nvSpPr>
          <p:spPr>
            <a:xfrm>
              <a:off x="2575350" y="3154850"/>
              <a:ext cx="16825" cy="27675"/>
            </a:xfrm>
            <a:custGeom>
              <a:avLst/>
              <a:gdLst/>
              <a:ahLst/>
              <a:cxnLst/>
              <a:rect l="l" t="t" r="r" b="b"/>
              <a:pathLst>
                <a:path w="673" h="1107" extrusionOk="0">
                  <a:moveTo>
                    <a:pt x="413" y="1"/>
                  </a:moveTo>
                  <a:cubicBezTo>
                    <a:pt x="357" y="1"/>
                    <a:pt x="299" y="18"/>
                    <a:pt x="265" y="35"/>
                  </a:cubicBezTo>
                  <a:cubicBezTo>
                    <a:pt x="193" y="83"/>
                    <a:pt x="145" y="131"/>
                    <a:pt x="121" y="203"/>
                  </a:cubicBezTo>
                  <a:lnTo>
                    <a:pt x="25" y="755"/>
                  </a:lnTo>
                  <a:cubicBezTo>
                    <a:pt x="1" y="827"/>
                    <a:pt x="1" y="899"/>
                    <a:pt x="49" y="971"/>
                  </a:cubicBezTo>
                  <a:cubicBezTo>
                    <a:pt x="73" y="1019"/>
                    <a:pt x="145" y="1091"/>
                    <a:pt x="217" y="1091"/>
                  </a:cubicBezTo>
                  <a:cubicBezTo>
                    <a:pt x="247" y="1101"/>
                    <a:pt x="276" y="1107"/>
                    <a:pt x="306" y="1107"/>
                  </a:cubicBezTo>
                  <a:cubicBezTo>
                    <a:pt x="349" y="1107"/>
                    <a:pt x="391" y="1095"/>
                    <a:pt x="433" y="1067"/>
                  </a:cubicBezTo>
                  <a:cubicBezTo>
                    <a:pt x="481" y="1043"/>
                    <a:pt x="553" y="971"/>
                    <a:pt x="553" y="899"/>
                  </a:cubicBezTo>
                  <a:lnTo>
                    <a:pt x="673" y="347"/>
                  </a:lnTo>
                  <a:cubicBezTo>
                    <a:pt x="673" y="275"/>
                    <a:pt x="673" y="203"/>
                    <a:pt x="649" y="131"/>
                  </a:cubicBezTo>
                  <a:cubicBezTo>
                    <a:pt x="601" y="83"/>
                    <a:pt x="553" y="35"/>
                    <a:pt x="481" y="11"/>
                  </a:cubicBezTo>
                  <a:cubicBezTo>
                    <a:pt x="460" y="4"/>
                    <a:pt x="437"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78"/>
            <p:cNvSpPr/>
            <p:nvPr/>
          </p:nvSpPr>
          <p:spPr>
            <a:xfrm>
              <a:off x="2572350" y="3086900"/>
              <a:ext cx="17425" cy="24825"/>
            </a:xfrm>
            <a:custGeom>
              <a:avLst/>
              <a:gdLst/>
              <a:ahLst/>
              <a:cxnLst/>
              <a:rect l="l" t="t" r="r" b="b"/>
              <a:pathLst>
                <a:path w="697" h="993" extrusionOk="0">
                  <a:moveTo>
                    <a:pt x="391" y="1"/>
                  </a:moveTo>
                  <a:cubicBezTo>
                    <a:pt x="349" y="1"/>
                    <a:pt x="307" y="12"/>
                    <a:pt x="265" y="40"/>
                  </a:cubicBezTo>
                  <a:cubicBezTo>
                    <a:pt x="193" y="88"/>
                    <a:pt x="145" y="136"/>
                    <a:pt x="145" y="208"/>
                  </a:cubicBezTo>
                  <a:cubicBezTo>
                    <a:pt x="97" y="352"/>
                    <a:pt x="49" y="496"/>
                    <a:pt x="25" y="640"/>
                  </a:cubicBezTo>
                  <a:cubicBezTo>
                    <a:pt x="1" y="712"/>
                    <a:pt x="1" y="784"/>
                    <a:pt x="49" y="857"/>
                  </a:cubicBezTo>
                  <a:cubicBezTo>
                    <a:pt x="73" y="905"/>
                    <a:pt x="145" y="977"/>
                    <a:pt x="217" y="977"/>
                  </a:cubicBezTo>
                  <a:cubicBezTo>
                    <a:pt x="247" y="986"/>
                    <a:pt x="276" y="992"/>
                    <a:pt x="306" y="992"/>
                  </a:cubicBezTo>
                  <a:cubicBezTo>
                    <a:pt x="348" y="992"/>
                    <a:pt x="391" y="981"/>
                    <a:pt x="433" y="953"/>
                  </a:cubicBezTo>
                  <a:cubicBezTo>
                    <a:pt x="481" y="929"/>
                    <a:pt x="529" y="857"/>
                    <a:pt x="553" y="784"/>
                  </a:cubicBezTo>
                  <a:cubicBezTo>
                    <a:pt x="601" y="640"/>
                    <a:pt x="625" y="496"/>
                    <a:pt x="673" y="352"/>
                  </a:cubicBezTo>
                  <a:cubicBezTo>
                    <a:pt x="697" y="280"/>
                    <a:pt x="673" y="208"/>
                    <a:pt x="649" y="136"/>
                  </a:cubicBezTo>
                  <a:cubicBezTo>
                    <a:pt x="601" y="88"/>
                    <a:pt x="553" y="40"/>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78"/>
            <p:cNvSpPr/>
            <p:nvPr/>
          </p:nvSpPr>
          <p:spPr>
            <a:xfrm>
              <a:off x="1833675" y="3511200"/>
              <a:ext cx="820325" cy="802150"/>
            </a:xfrm>
            <a:custGeom>
              <a:avLst/>
              <a:gdLst/>
              <a:ahLst/>
              <a:cxnLst/>
              <a:rect l="l" t="t" r="r" b="b"/>
              <a:pathLst>
                <a:path w="32813" h="32086" extrusionOk="0">
                  <a:moveTo>
                    <a:pt x="997" y="1"/>
                  </a:moveTo>
                  <a:cubicBezTo>
                    <a:pt x="935" y="1"/>
                    <a:pt x="872" y="26"/>
                    <a:pt x="817" y="86"/>
                  </a:cubicBezTo>
                  <a:cubicBezTo>
                    <a:pt x="1" y="998"/>
                    <a:pt x="49" y="2270"/>
                    <a:pt x="241" y="3398"/>
                  </a:cubicBezTo>
                  <a:cubicBezTo>
                    <a:pt x="457" y="4599"/>
                    <a:pt x="721" y="5823"/>
                    <a:pt x="1225" y="6927"/>
                  </a:cubicBezTo>
                  <a:cubicBezTo>
                    <a:pt x="1537" y="7623"/>
                    <a:pt x="1969" y="8223"/>
                    <a:pt x="2497" y="8727"/>
                  </a:cubicBezTo>
                  <a:lnTo>
                    <a:pt x="5977" y="28337"/>
                  </a:lnTo>
                  <a:cubicBezTo>
                    <a:pt x="5977" y="28337"/>
                    <a:pt x="10026" y="32085"/>
                    <a:pt x="17466" y="32085"/>
                  </a:cubicBezTo>
                  <a:cubicBezTo>
                    <a:pt x="17604" y="32085"/>
                    <a:pt x="17742" y="32084"/>
                    <a:pt x="17883" y="32081"/>
                  </a:cubicBezTo>
                  <a:cubicBezTo>
                    <a:pt x="25563" y="31961"/>
                    <a:pt x="28132" y="28697"/>
                    <a:pt x="28132" y="28697"/>
                  </a:cubicBezTo>
                  <a:lnTo>
                    <a:pt x="30388" y="9735"/>
                  </a:lnTo>
                  <a:cubicBezTo>
                    <a:pt x="30988" y="9399"/>
                    <a:pt x="31492" y="8919"/>
                    <a:pt x="31756" y="8247"/>
                  </a:cubicBezTo>
                  <a:cubicBezTo>
                    <a:pt x="32236" y="7791"/>
                    <a:pt x="32452" y="7095"/>
                    <a:pt x="32308" y="6471"/>
                  </a:cubicBezTo>
                  <a:cubicBezTo>
                    <a:pt x="32596" y="4551"/>
                    <a:pt x="32764" y="2606"/>
                    <a:pt x="32812" y="662"/>
                  </a:cubicBezTo>
                  <a:cubicBezTo>
                    <a:pt x="32812" y="484"/>
                    <a:pt x="32680" y="385"/>
                    <a:pt x="32534" y="385"/>
                  </a:cubicBezTo>
                  <a:cubicBezTo>
                    <a:pt x="32483" y="385"/>
                    <a:pt x="32430" y="397"/>
                    <a:pt x="32380" y="422"/>
                  </a:cubicBezTo>
                  <a:cubicBezTo>
                    <a:pt x="30484" y="1286"/>
                    <a:pt x="28468" y="1934"/>
                    <a:pt x="26427" y="2390"/>
                  </a:cubicBezTo>
                  <a:cubicBezTo>
                    <a:pt x="24387" y="2846"/>
                    <a:pt x="22299" y="3086"/>
                    <a:pt x="20211" y="3206"/>
                  </a:cubicBezTo>
                  <a:cubicBezTo>
                    <a:pt x="19478" y="3239"/>
                    <a:pt x="18748" y="3255"/>
                    <a:pt x="18019" y="3255"/>
                  </a:cubicBezTo>
                  <a:cubicBezTo>
                    <a:pt x="16625" y="3255"/>
                    <a:pt x="15238" y="3197"/>
                    <a:pt x="13850" y="3086"/>
                  </a:cubicBezTo>
                  <a:cubicBezTo>
                    <a:pt x="11714" y="2942"/>
                    <a:pt x="9602" y="2654"/>
                    <a:pt x="7489" y="2294"/>
                  </a:cubicBezTo>
                  <a:cubicBezTo>
                    <a:pt x="6457" y="2102"/>
                    <a:pt x="5401" y="1910"/>
                    <a:pt x="4369" y="1694"/>
                  </a:cubicBezTo>
                  <a:cubicBezTo>
                    <a:pt x="3865" y="1574"/>
                    <a:pt x="3385" y="1478"/>
                    <a:pt x="2905" y="1358"/>
                  </a:cubicBezTo>
                  <a:cubicBezTo>
                    <a:pt x="2449" y="1238"/>
                    <a:pt x="2017" y="1094"/>
                    <a:pt x="1633" y="830"/>
                  </a:cubicBezTo>
                  <a:cubicBezTo>
                    <a:pt x="1465" y="734"/>
                    <a:pt x="1345" y="614"/>
                    <a:pt x="1225" y="494"/>
                  </a:cubicBezTo>
                  <a:cubicBezTo>
                    <a:pt x="1410" y="290"/>
                    <a:pt x="1209" y="1"/>
                    <a:pt x="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78"/>
            <p:cNvSpPr/>
            <p:nvPr/>
          </p:nvSpPr>
          <p:spPr>
            <a:xfrm>
              <a:off x="1890025" y="3721275"/>
              <a:ext cx="727350" cy="68400"/>
            </a:xfrm>
            <a:custGeom>
              <a:avLst/>
              <a:gdLst/>
              <a:ahLst/>
              <a:cxnLst/>
              <a:rect l="l" t="t" r="r" b="b"/>
              <a:pathLst>
                <a:path w="29094" h="2736" extrusionOk="0">
                  <a:moveTo>
                    <a:pt x="422" y="1"/>
                  </a:moveTo>
                  <a:cubicBezTo>
                    <a:pt x="172" y="1"/>
                    <a:pt x="0" y="372"/>
                    <a:pt x="267" y="516"/>
                  </a:cubicBezTo>
                  <a:cubicBezTo>
                    <a:pt x="1947" y="1356"/>
                    <a:pt x="3819" y="1596"/>
                    <a:pt x="5644" y="1860"/>
                  </a:cubicBezTo>
                  <a:cubicBezTo>
                    <a:pt x="7612" y="2124"/>
                    <a:pt x="9604" y="2340"/>
                    <a:pt x="11596" y="2484"/>
                  </a:cubicBezTo>
                  <a:cubicBezTo>
                    <a:pt x="13588" y="2628"/>
                    <a:pt x="15581" y="2724"/>
                    <a:pt x="17573" y="2724"/>
                  </a:cubicBezTo>
                  <a:cubicBezTo>
                    <a:pt x="18056" y="2730"/>
                    <a:pt x="18540" y="2735"/>
                    <a:pt x="19025" y="2735"/>
                  </a:cubicBezTo>
                  <a:cubicBezTo>
                    <a:pt x="20396" y="2735"/>
                    <a:pt x="21770" y="2698"/>
                    <a:pt x="23117" y="2556"/>
                  </a:cubicBezTo>
                  <a:cubicBezTo>
                    <a:pt x="24870" y="2364"/>
                    <a:pt x="26622" y="1980"/>
                    <a:pt x="28230" y="1236"/>
                  </a:cubicBezTo>
                  <a:cubicBezTo>
                    <a:pt x="28422" y="1140"/>
                    <a:pt x="28614" y="1020"/>
                    <a:pt x="28806" y="924"/>
                  </a:cubicBezTo>
                  <a:cubicBezTo>
                    <a:pt x="29093" y="780"/>
                    <a:pt x="28924" y="409"/>
                    <a:pt x="28675" y="409"/>
                  </a:cubicBezTo>
                  <a:cubicBezTo>
                    <a:pt x="28632" y="409"/>
                    <a:pt x="28587" y="420"/>
                    <a:pt x="28542" y="444"/>
                  </a:cubicBezTo>
                  <a:cubicBezTo>
                    <a:pt x="27030" y="1260"/>
                    <a:pt x="25326" y="1716"/>
                    <a:pt x="23645" y="1932"/>
                  </a:cubicBezTo>
                  <a:cubicBezTo>
                    <a:pt x="21869" y="2148"/>
                    <a:pt x="20069" y="2172"/>
                    <a:pt x="18269" y="2172"/>
                  </a:cubicBezTo>
                  <a:cubicBezTo>
                    <a:pt x="16301" y="2172"/>
                    <a:pt x="14332" y="2100"/>
                    <a:pt x="12364" y="1980"/>
                  </a:cubicBezTo>
                  <a:cubicBezTo>
                    <a:pt x="10420" y="1860"/>
                    <a:pt x="8452" y="1668"/>
                    <a:pt x="6508" y="1404"/>
                  </a:cubicBezTo>
                  <a:cubicBezTo>
                    <a:pt x="5596" y="1284"/>
                    <a:pt x="4659" y="1164"/>
                    <a:pt x="3723" y="996"/>
                  </a:cubicBezTo>
                  <a:cubicBezTo>
                    <a:pt x="2835" y="852"/>
                    <a:pt x="1971" y="636"/>
                    <a:pt x="1131" y="300"/>
                  </a:cubicBezTo>
                  <a:cubicBezTo>
                    <a:pt x="939" y="204"/>
                    <a:pt x="747" y="132"/>
                    <a:pt x="555" y="36"/>
                  </a:cubicBezTo>
                  <a:cubicBezTo>
                    <a:pt x="510" y="12"/>
                    <a:pt x="465" y="1"/>
                    <a:pt x="4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8" name="Google Shape;5168;p78"/>
          <p:cNvGrpSpPr/>
          <p:nvPr/>
        </p:nvGrpSpPr>
        <p:grpSpPr>
          <a:xfrm>
            <a:off x="4623127" y="2008625"/>
            <a:ext cx="1135350" cy="2024125"/>
            <a:chOff x="3917700" y="2289125"/>
            <a:chExt cx="1135350" cy="2024125"/>
          </a:xfrm>
        </p:grpSpPr>
        <p:sp>
          <p:nvSpPr>
            <p:cNvPr id="5169" name="Google Shape;5169;p78"/>
            <p:cNvSpPr/>
            <p:nvPr/>
          </p:nvSpPr>
          <p:spPr>
            <a:xfrm>
              <a:off x="4140325" y="3460450"/>
              <a:ext cx="846100" cy="182825"/>
            </a:xfrm>
            <a:custGeom>
              <a:avLst/>
              <a:gdLst/>
              <a:ahLst/>
              <a:cxnLst/>
              <a:rect l="l" t="t" r="r" b="b"/>
              <a:pathLst>
                <a:path w="33844" h="7313" extrusionOk="0">
                  <a:moveTo>
                    <a:pt x="14940" y="0"/>
                  </a:moveTo>
                  <a:cubicBezTo>
                    <a:pt x="14705" y="0"/>
                    <a:pt x="14469" y="2"/>
                    <a:pt x="14234" y="4"/>
                  </a:cubicBezTo>
                  <a:cubicBezTo>
                    <a:pt x="11858" y="28"/>
                    <a:pt x="9457" y="220"/>
                    <a:pt x="7105" y="580"/>
                  </a:cubicBezTo>
                  <a:cubicBezTo>
                    <a:pt x="5929" y="748"/>
                    <a:pt x="4753" y="988"/>
                    <a:pt x="3577" y="1252"/>
                  </a:cubicBezTo>
                  <a:cubicBezTo>
                    <a:pt x="2665" y="1468"/>
                    <a:pt x="1729" y="1732"/>
                    <a:pt x="936" y="2284"/>
                  </a:cubicBezTo>
                  <a:cubicBezTo>
                    <a:pt x="576" y="2548"/>
                    <a:pt x="288" y="2884"/>
                    <a:pt x="72" y="3268"/>
                  </a:cubicBezTo>
                  <a:cubicBezTo>
                    <a:pt x="0" y="3364"/>
                    <a:pt x="0" y="3484"/>
                    <a:pt x="72" y="3580"/>
                  </a:cubicBezTo>
                  <a:cubicBezTo>
                    <a:pt x="72" y="3580"/>
                    <a:pt x="72" y="3580"/>
                    <a:pt x="72" y="3604"/>
                  </a:cubicBezTo>
                  <a:cubicBezTo>
                    <a:pt x="528" y="4444"/>
                    <a:pt x="1369" y="4924"/>
                    <a:pt x="2233" y="5212"/>
                  </a:cubicBezTo>
                  <a:cubicBezTo>
                    <a:pt x="3265" y="5572"/>
                    <a:pt x="4369" y="5764"/>
                    <a:pt x="5425" y="5981"/>
                  </a:cubicBezTo>
                  <a:cubicBezTo>
                    <a:pt x="7825" y="6461"/>
                    <a:pt x="10225" y="6821"/>
                    <a:pt x="12650" y="7037"/>
                  </a:cubicBezTo>
                  <a:cubicBezTo>
                    <a:pt x="14684" y="7216"/>
                    <a:pt x="16718" y="7313"/>
                    <a:pt x="18753" y="7313"/>
                  </a:cubicBezTo>
                  <a:cubicBezTo>
                    <a:pt x="19167" y="7313"/>
                    <a:pt x="19581" y="7309"/>
                    <a:pt x="19994" y="7301"/>
                  </a:cubicBezTo>
                  <a:cubicBezTo>
                    <a:pt x="22419" y="7253"/>
                    <a:pt x="24867" y="7085"/>
                    <a:pt x="27267" y="6773"/>
                  </a:cubicBezTo>
                  <a:cubicBezTo>
                    <a:pt x="28467" y="6629"/>
                    <a:pt x="29644" y="6461"/>
                    <a:pt x="30796" y="6197"/>
                  </a:cubicBezTo>
                  <a:cubicBezTo>
                    <a:pt x="31372" y="6077"/>
                    <a:pt x="31948" y="5908"/>
                    <a:pt x="32500" y="5716"/>
                  </a:cubicBezTo>
                  <a:cubicBezTo>
                    <a:pt x="32956" y="5524"/>
                    <a:pt x="33436" y="5236"/>
                    <a:pt x="33556" y="4708"/>
                  </a:cubicBezTo>
                  <a:cubicBezTo>
                    <a:pt x="33844" y="3532"/>
                    <a:pt x="32620" y="2836"/>
                    <a:pt x="31732" y="2404"/>
                  </a:cubicBezTo>
                  <a:cubicBezTo>
                    <a:pt x="30676" y="1900"/>
                    <a:pt x="29547" y="1588"/>
                    <a:pt x="28419" y="1348"/>
                  </a:cubicBezTo>
                  <a:cubicBezTo>
                    <a:pt x="26115" y="844"/>
                    <a:pt x="23739" y="532"/>
                    <a:pt x="21387" y="316"/>
                  </a:cubicBezTo>
                  <a:cubicBezTo>
                    <a:pt x="19246" y="100"/>
                    <a:pt x="17085" y="0"/>
                    <a:pt x="149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78"/>
            <p:cNvSpPr/>
            <p:nvPr/>
          </p:nvSpPr>
          <p:spPr>
            <a:xfrm>
              <a:off x="4120525" y="2289125"/>
              <a:ext cx="397250" cy="1377350"/>
            </a:xfrm>
            <a:custGeom>
              <a:avLst/>
              <a:gdLst/>
              <a:ahLst/>
              <a:cxnLst/>
              <a:rect l="l" t="t" r="r" b="b"/>
              <a:pathLst>
                <a:path w="15890" h="55094" extrusionOk="0">
                  <a:moveTo>
                    <a:pt x="309" y="1"/>
                  </a:moveTo>
                  <a:cubicBezTo>
                    <a:pt x="156" y="1"/>
                    <a:pt x="0" y="98"/>
                    <a:pt x="0" y="292"/>
                  </a:cubicBezTo>
                  <a:cubicBezTo>
                    <a:pt x="240" y="3965"/>
                    <a:pt x="1104" y="7565"/>
                    <a:pt x="2209" y="11069"/>
                  </a:cubicBezTo>
                  <a:cubicBezTo>
                    <a:pt x="3289" y="14622"/>
                    <a:pt x="4609" y="18102"/>
                    <a:pt x="5689" y="21654"/>
                  </a:cubicBezTo>
                  <a:cubicBezTo>
                    <a:pt x="6793" y="25255"/>
                    <a:pt x="7609" y="28927"/>
                    <a:pt x="7873" y="32719"/>
                  </a:cubicBezTo>
                  <a:cubicBezTo>
                    <a:pt x="8113" y="36728"/>
                    <a:pt x="7993" y="40784"/>
                    <a:pt x="8953" y="44721"/>
                  </a:cubicBezTo>
                  <a:cubicBezTo>
                    <a:pt x="9793" y="48153"/>
                    <a:pt x="11474" y="51345"/>
                    <a:pt x="13754" y="54034"/>
                  </a:cubicBezTo>
                  <a:cubicBezTo>
                    <a:pt x="13778" y="54058"/>
                    <a:pt x="13802" y="54082"/>
                    <a:pt x="13826" y="54106"/>
                  </a:cubicBezTo>
                  <a:cubicBezTo>
                    <a:pt x="13706" y="54250"/>
                    <a:pt x="13778" y="54562"/>
                    <a:pt x="14042" y="54586"/>
                  </a:cubicBezTo>
                  <a:cubicBezTo>
                    <a:pt x="14114" y="54610"/>
                    <a:pt x="14210" y="54610"/>
                    <a:pt x="14282" y="54610"/>
                  </a:cubicBezTo>
                  <a:cubicBezTo>
                    <a:pt x="14402" y="54754"/>
                    <a:pt x="14522" y="54874"/>
                    <a:pt x="14642" y="55018"/>
                  </a:cubicBezTo>
                  <a:cubicBezTo>
                    <a:pt x="14701" y="55071"/>
                    <a:pt x="14767" y="55094"/>
                    <a:pt x="14830" y="55094"/>
                  </a:cubicBezTo>
                  <a:cubicBezTo>
                    <a:pt x="15020" y="55094"/>
                    <a:pt x="15188" y="54886"/>
                    <a:pt x="15098" y="54706"/>
                  </a:cubicBezTo>
                  <a:lnTo>
                    <a:pt x="15242" y="54706"/>
                  </a:lnTo>
                  <a:cubicBezTo>
                    <a:pt x="15255" y="54709"/>
                    <a:pt x="15268" y="54710"/>
                    <a:pt x="15281" y="54710"/>
                  </a:cubicBezTo>
                  <a:cubicBezTo>
                    <a:pt x="15368" y="54710"/>
                    <a:pt x="15461" y="54645"/>
                    <a:pt x="15482" y="54562"/>
                  </a:cubicBezTo>
                  <a:cubicBezTo>
                    <a:pt x="15866" y="53842"/>
                    <a:pt x="15890" y="53026"/>
                    <a:pt x="15794" y="52233"/>
                  </a:cubicBezTo>
                  <a:cubicBezTo>
                    <a:pt x="15698" y="51273"/>
                    <a:pt x="15554" y="50313"/>
                    <a:pt x="15410" y="49353"/>
                  </a:cubicBezTo>
                  <a:cubicBezTo>
                    <a:pt x="15170" y="47385"/>
                    <a:pt x="14906" y="45441"/>
                    <a:pt x="14642" y="43473"/>
                  </a:cubicBezTo>
                  <a:cubicBezTo>
                    <a:pt x="14114" y="39560"/>
                    <a:pt x="13610" y="35624"/>
                    <a:pt x="13082" y="31711"/>
                  </a:cubicBezTo>
                  <a:cubicBezTo>
                    <a:pt x="12842" y="29839"/>
                    <a:pt x="12602" y="27967"/>
                    <a:pt x="12242" y="26095"/>
                  </a:cubicBezTo>
                  <a:cubicBezTo>
                    <a:pt x="11906" y="24247"/>
                    <a:pt x="11402" y="22422"/>
                    <a:pt x="10753" y="20622"/>
                  </a:cubicBezTo>
                  <a:cubicBezTo>
                    <a:pt x="9433" y="17046"/>
                    <a:pt x="7729" y="13614"/>
                    <a:pt x="6121" y="10157"/>
                  </a:cubicBezTo>
                  <a:cubicBezTo>
                    <a:pt x="5305" y="8357"/>
                    <a:pt x="4465" y="6557"/>
                    <a:pt x="3649" y="4757"/>
                  </a:cubicBezTo>
                  <a:cubicBezTo>
                    <a:pt x="3241" y="3893"/>
                    <a:pt x="2833" y="3005"/>
                    <a:pt x="2425" y="2116"/>
                  </a:cubicBezTo>
                  <a:cubicBezTo>
                    <a:pt x="2137" y="1492"/>
                    <a:pt x="1801" y="844"/>
                    <a:pt x="1248" y="412"/>
                  </a:cubicBezTo>
                  <a:cubicBezTo>
                    <a:pt x="984" y="220"/>
                    <a:pt x="696" y="76"/>
                    <a:pt x="360" y="4"/>
                  </a:cubicBezTo>
                  <a:cubicBezTo>
                    <a:pt x="344" y="2"/>
                    <a:pt x="327"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78"/>
            <p:cNvSpPr/>
            <p:nvPr/>
          </p:nvSpPr>
          <p:spPr>
            <a:xfrm>
              <a:off x="4416950" y="2791000"/>
              <a:ext cx="171650" cy="879775"/>
            </a:xfrm>
            <a:custGeom>
              <a:avLst/>
              <a:gdLst/>
              <a:ahLst/>
              <a:cxnLst/>
              <a:rect l="l" t="t" r="r" b="b"/>
              <a:pathLst>
                <a:path w="6866" h="35191" extrusionOk="0">
                  <a:moveTo>
                    <a:pt x="2110" y="0"/>
                  </a:moveTo>
                  <a:cubicBezTo>
                    <a:pt x="1810" y="0"/>
                    <a:pt x="1509" y="134"/>
                    <a:pt x="1297" y="379"/>
                  </a:cubicBezTo>
                  <a:cubicBezTo>
                    <a:pt x="985" y="715"/>
                    <a:pt x="889" y="1219"/>
                    <a:pt x="841" y="1675"/>
                  </a:cubicBezTo>
                  <a:cubicBezTo>
                    <a:pt x="697" y="2972"/>
                    <a:pt x="577" y="4268"/>
                    <a:pt x="457" y="5564"/>
                  </a:cubicBezTo>
                  <a:cubicBezTo>
                    <a:pt x="361" y="6884"/>
                    <a:pt x="241" y="8204"/>
                    <a:pt x="169" y="9524"/>
                  </a:cubicBezTo>
                  <a:cubicBezTo>
                    <a:pt x="25" y="12140"/>
                    <a:pt x="1" y="14781"/>
                    <a:pt x="193" y="17421"/>
                  </a:cubicBezTo>
                  <a:cubicBezTo>
                    <a:pt x="385" y="19989"/>
                    <a:pt x="745" y="22557"/>
                    <a:pt x="1201" y="25102"/>
                  </a:cubicBezTo>
                  <a:cubicBezTo>
                    <a:pt x="1681" y="27646"/>
                    <a:pt x="2233" y="30166"/>
                    <a:pt x="2809" y="32686"/>
                  </a:cubicBezTo>
                  <a:cubicBezTo>
                    <a:pt x="2881" y="33023"/>
                    <a:pt x="2953" y="33359"/>
                    <a:pt x="3049" y="33671"/>
                  </a:cubicBezTo>
                  <a:cubicBezTo>
                    <a:pt x="2905" y="33671"/>
                    <a:pt x="2761" y="33767"/>
                    <a:pt x="2785" y="33935"/>
                  </a:cubicBezTo>
                  <a:cubicBezTo>
                    <a:pt x="2852" y="34739"/>
                    <a:pt x="3606" y="35190"/>
                    <a:pt x="4349" y="35190"/>
                  </a:cubicBezTo>
                  <a:cubicBezTo>
                    <a:pt x="4404" y="35190"/>
                    <a:pt x="4459" y="35188"/>
                    <a:pt x="4513" y="35183"/>
                  </a:cubicBezTo>
                  <a:cubicBezTo>
                    <a:pt x="5497" y="35087"/>
                    <a:pt x="6097" y="34247"/>
                    <a:pt x="6385" y="33359"/>
                  </a:cubicBezTo>
                  <a:cubicBezTo>
                    <a:pt x="6553" y="32855"/>
                    <a:pt x="6601" y="32302"/>
                    <a:pt x="6673" y="31774"/>
                  </a:cubicBezTo>
                  <a:cubicBezTo>
                    <a:pt x="6745" y="31126"/>
                    <a:pt x="6793" y="30454"/>
                    <a:pt x="6817" y="29806"/>
                  </a:cubicBezTo>
                  <a:cubicBezTo>
                    <a:pt x="6865" y="28486"/>
                    <a:pt x="6817" y="27190"/>
                    <a:pt x="6721" y="25870"/>
                  </a:cubicBezTo>
                  <a:cubicBezTo>
                    <a:pt x="6553" y="23254"/>
                    <a:pt x="6241" y="20661"/>
                    <a:pt x="5977" y="18045"/>
                  </a:cubicBezTo>
                  <a:cubicBezTo>
                    <a:pt x="5713" y="15453"/>
                    <a:pt x="5449" y="12885"/>
                    <a:pt x="5137" y="10292"/>
                  </a:cubicBezTo>
                  <a:cubicBezTo>
                    <a:pt x="4801" y="7724"/>
                    <a:pt x="4417" y="5132"/>
                    <a:pt x="3841" y="2587"/>
                  </a:cubicBezTo>
                  <a:cubicBezTo>
                    <a:pt x="3745" y="2059"/>
                    <a:pt x="3625" y="1531"/>
                    <a:pt x="3385" y="1051"/>
                  </a:cubicBezTo>
                  <a:cubicBezTo>
                    <a:pt x="3217" y="667"/>
                    <a:pt x="2929" y="259"/>
                    <a:pt x="2521" y="91"/>
                  </a:cubicBezTo>
                  <a:cubicBezTo>
                    <a:pt x="2390" y="30"/>
                    <a:pt x="2250" y="0"/>
                    <a:pt x="2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78"/>
            <p:cNvSpPr/>
            <p:nvPr/>
          </p:nvSpPr>
          <p:spPr>
            <a:xfrm>
              <a:off x="4728975" y="2614350"/>
              <a:ext cx="324075" cy="1057325"/>
            </a:xfrm>
            <a:custGeom>
              <a:avLst/>
              <a:gdLst/>
              <a:ahLst/>
              <a:cxnLst/>
              <a:rect l="l" t="t" r="r" b="b"/>
              <a:pathLst>
                <a:path w="12963" h="42293" extrusionOk="0">
                  <a:moveTo>
                    <a:pt x="11439" y="0"/>
                  </a:moveTo>
                  <a:cubicBezTo>
                    <a:pt x="10799" y="0"/>
                    <a:pt x="10479" y="793"/>
                    <a:pt x="10226" y="1277"/>
                  </a:cubicBezTo>
                  <a:cubicBezTo>
                    <a:pt x="8786" y="3989"/>
                    <a:pt x="7778" y="6893"/>
                    <a:pt x="6962" y="9846"/>
                  </a:cubicBezTo>
                  <a:cubicBezTo>
                    <a:pt x="6122" y="12966"/>
                    <a:pt x="5497" y="16134"/>
                    <a:pt x="4945" y="19326"/>
                  </a:cubicBezTo>
                  <a:cubicBezTo>
                    <a:pt x="4417" y="22471"/>
                    <a:pt x="3913" y="25639"/>
                    <a:pt x="3337" y="28807"/>
                  </a:cubicBezTo>
                  <a:cubicBezTo>
                    <a:pt x="2761" y="31904"/>
                    <a:pt x="2065" y="35024"/>
                    <a:pt x="1129" y="38048"/>
                  </a:cubicBezTo>
                  <a:cubicBezTo>
                    <a:pt x="889" y="38792"/>
                    <a:pt x="649" y="39536"/>
                    <a:pt x="385" y="40281"/>
                  </a:cubicBezTo>
                  <a:cubicBezTo>
                    <a:pt x="385" y="40305"/>
                    <a:pt x="385" y="40305"/>
                    <a:pt x="385" y="40329"/>
                  </a:cubicBezTo>
                  <a:cubicBezTo>
                    <a:pt x="365" y="40326"/>
                    <a:pt x="344" y="40324"/>
                    <a:pt x="324" y="40324"/>
                  </a:cubicBezTo>
                  <a:cubicBezTo>
                    <a:pt x="178" y="40324"/>
                    <a:pt x="46" y="40403"/>
                    <a:pt x="25" y="40593"/>
                  </a:cubicBezTo>
                  <a:cubicBezTo>
                    <a:pt x="1" y="41217"/>
                    <a:pt x="361" y="41841"/>
                    <a:pt x="937" y="42129"/>
                  </a:cubicBezTo>
                  <a:cubicBezTo>
                    <a:pt x="1166" y="42238"/>
                    <a:pt x="1415" y="42292"/>
                    <a:pt x="1664" y="42292"/>
                  </a:cubicBezTo>
                  <a:cubicBezTo>
                    <a:pt x="1962" y="42292"/>
                    <a:pt x="2259" y="42214"/>
                    <a:pt x="2521" y="42057"/>
                  </a:cubicBezTo>
                  <a:cubicBezTo>
                    <a:pt x="2545" y="42057"/>
                    <a:pt x="2593" y="42033"/>
                    <a:pt x="2617" y="42009"/>
                  </a:cubicBezTo>
                  <a:cubicBezTo>
                    <a:pt x="2665" y="41985"/>
                    <a:pt x="2713" y="41937"/>
                    <a:pt x="2761" y="41913"/>
                  </a:cubicBezTo>
                  <a:cubicBezTo>
                    <a:pt x="2761" y="41913"/>
                    <a:pt x="2761" y="41889"/>
                    <a:pt x="2785" y="41889"/>
                  </a:cubicBezTo>
                  <a:cubicBezTo>
                    <a:pt x="2785" y="41889"/>
                    <a:pt x="2809" y="41865"/>
                    <a:pt x="2809" y="41865"/>
                  </a:cubicBezTo>
                  <a:cubicBezTo>
                    <a:pt x="2809" y="41841"/>
                    <a:pt x="2809" y="41841"/>
                    <a:pt x="2809" y="41841"/>
                  </a:cubicBezTo>
                  <a:cubicBezTo>
                    <a:pt x="2857" y="41793"/>
                    <a:pt x="2905" y="41721"/>
                    <a:pt x="2929" y="41649"/>
                  </a:cubicBezTo>
                  <a:cubicBezTo>
                    <a:pt x="3361" y="41505"/>
                    <a:pt x="3745" y="41145"/>
                    <a:pt x="4009" y="40785"/>
                  </a:cubicBezTo>
                  <a:cubicBezTo>
                    <a:pt x="4417" y="40257"/>
                    <a:pt x="4681" y="39608"/>
                    <a:pt x="4969" y="39008"/>
                  </a:cubicBezTo>
                  <a:cubicBezTo>
                    <a:pt x="6170" y="36512"/>
                    <a:pt x="6986" y="33824"/>
                    <a:pt x="7586" y="31112"/>
                  </a:cubicBezTo>
                  <a:cubicBezTo>
                    <a:pt x="8210" y="28351"/>
                    <a:pt x="8594" y="25567"/>
                    <a:pt x="8978" y="22759"/>
                  </a:cubicBezTo>
                  <a:cubicBezTo>
                    <a:pt x="9338" y="19927"/>
                    <a:pt x="9698" y="17118"/>
                    <a:pt x="10226" y="14310"/>
                  </a:cubicBezTo>
                  <a:cubicBezTo>
                    <a:pt x="10490" y="12918"/>
                    <a:pt x="10802" y="11526"/>
                    <a:pt x="11162" y="10158"/>
                  </a:cubicBezTo>
                  <a:cubicBezTo>
                    <a:pt x="11570" y="8693"/>
                    <a:pt x="12098" y="7253"/>
                    <a:pt x="12434" y="5765"/>
                  </a:cubicBezTo>
                  <a:cubicBezTo>
                    <a:pt x="12794" y="4277"/>
                    <a:pt x="12962" y="2741"/>
                    <a:pt x="12602" y="1253"/>
                  </a:cubicBezTo>
                  <a:cubicBezTo>
                    <a:pt x="12482" y="725"/>
                    <a:pt x="12146" y="53"/>
                    <a:pt x="11522" y="5"/>
                  </a:cubicBezTo>
                  <a:cubicBezTo>
                    <a:pt x="11494" y="2"/>
                    <a:pt x="11466" y="0"/>
                    <a:pt x="1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78"/>
            <p:cNvSpPr/>
            <p:nvPr/>
          </p:nvSpPr>
          <p:spPr>
            <a:xfrm>
              <a:off x="3917700" y="2745625"/>
              <a:ext cx="588675" cy="933800"/>
            </a:xfrm>
            <a:custGeom>
              <a:avLst/>
              <a:gdLst/>
              <a:ahLst/>
              <a:cxnLst/>
              <a:rect l="l" t="t" r="r" b="b"/>
              <a:pathLst>
                <a:path w="23547" h="37352" extrusionOk="0">
                  <a:moveTo>
                    <a:pt x="987" y="0"/>
                  </a:moveTo>
                  <a:cubicBezTo>
                    <a:pt x="887" y="0"/>
                    <a:pt x="793" y="49"/>
                    <a:pt x="745" y="130"/>
                  </a:cubicBezTo>
                  <a:cubicBezTo>
                    <a:pt x="0" y="1570"/>
                    <a:pt x="409" y="3226"/>
                    <a:pt x="889" y="4691"/>
                  </a:cubicBezTo>
                  <a:cubicBezTo>
                    <a:pt x="1465" y="6419"/>
                    <a:pt x="2041" y="8123"/>
                    <a:pt x="2593" y="9851"/>
                  </a:cubicBezTo>
                  <a:cubicBezTo>
                    <a:pt x="3673" y="13091"/>
                    <a:pt x="4681" y="16380"/>
                    <a:pt x="5953" y="19548"/>
                  </a:cubicBezTo>
                  <a:cubicBezTo>
                    <a:pt x="6553" y="21084"/>
                    <a:pt x="7249" y="22572"/>
                    <a:pt x="8065" y="24012"/>
                  </a:cubicBezTo>
                  <a:cubicBezTo>
                    <a:pt x="8881" y="25477"/>
                    <a:pt x="9938" y="26797"/>
                    <a:pt x="10802" y="28237"/>
                  </a:cubicBezTo>
                  <a:cubicBezTo>
                    <a:pt x="11690" y="29653"/>
                    <a:pt x="12314" y="31237"/>
                    <a:pt x="13226" y="32629"/>
                  </a:cubicBezTo>
                  <a:cubicBezTo>
                    <a:pt x="13994" y="33805"/>
                    <a:pt x="14978" y="34838"/>
                    <a:pt x="16106" y="35654"/>
                  </a:cubicBezTo>
                  <a:cubicBezTo>
                    <a:pt x="17186" y="36446"/>
                    <a:pt x="18458" y="37046"/>
                    <a:pt x="19803" y="37262"/>
                  </a:cubicBezTo>
                  <a:cubicBezTo>
                    <a:pt x="20195" y="37320"/>
                    <a:pt x="20587" y="37352"/>
                    <a:pt x="20985" y="37352"/>
                  </a:cubicBezTo>
                  <a:cubicBezTo>
                    <a:pt x="21244" y="37352"/>
                    <a:pt x="21506" y="37338"/>
                    <a:pt x="21771" y="37310"/>
                  </a:cubicBezTo>
                  <a:cubicBezTo>
                    <a:pt x="22347" y="37214"/>
                    <a:pt x="23163" y="37142"/>
                    <a:pt x="23427" y="36518"/>
                  </a:cubicBezTo>
                  <a:cubicBezTo>
                    <a:pt x="23547" y="36254"/>
                    <a:pt x="23427" y="35942"/>
                    <a:pt x="23115" y="35870"/>
                  </a:cubicBezTo>
                  <a:cubicBezTo>
                    <a:pt x="22563" y="34742"/>
                    <a:pt x="21867" y="33685"/>
                    <a:pt x="21051" y="32725"/>
                  </a:cubicBezTo>
                  <a:cubicBezTo>
                    <a:pt x="20595" y="32221"/>
                    <a:pt x="20115" y="31741"/>
                    <a:pt x="19611" y="31285"/>
                  </a:cubicBezTo>
                  <a:cubicBezTo>
                    <a:pt x="19082" y="30829"/>
                    <a:pt x="18530" y="30421"/>
                    <a:pt x="17978" y="29989"/>
                  </a:cubicBezTo>
                  <a:cubicBezTo>
                    <a:pt x="17450" y="29533"/>
                    <a:pt x="16922" y="29077"/>
                    <a:pt x="16466" y="28525"/>
                  </a:cubicBezTo>
                  <a:cubicBezTo>
                    <a:pt x="16010" y="27997"/>
                    <a:pt x="15650" y="27397"/>
                    <a:pt x="15314" y="26773"/>
                  </a:cubicBezTo>
                  <a:cubicBezTo>
                    <a:pt x="14642" y="25453"/>
                    <a:pt x="14042" y="24084"/>
                    <a:pt x="13418" y="22740"/>
                  </a:cubicBezTo>
                  <a:cubicBezTo>
                    <a:pt x="12770" y="21324"/>
                    <a:pt x="12146" y="19908"/>
                    <a:pt x="11594" y="18468"/>
                  </a:cubicBezTo>
                  <a:cubicBezTo>
                    <a:pt x="11018" y="17052"/>
                    <a:pt x="10538" y="15612"/>
                    <a:pt x="10058" y="14171"/>
                  </a:cubicBezTo>
                  <a:cubicBezTo>
                    <a:pt x="9169" y="11435"/>
                    <a:pt x="8305" y="8651"/>
                    <a:pt x="6913" y="6107"/>
                  </a:cubicBezTo>
                  <a:cubicBezTo>
                    <a:pt x="5689" y="3898"/>
                    <a:pt x="4057" y="1858"/>
                    <a:pt x="1921" y="490"/>
                  </a:cubicBezTo>
                  <a:cubicBezTo>
                    <a:pt x="1657" y="322"/>
                    <a:pt x="1393" y="178"/>
                    <a:pt x="1129" y="34"/>
                  </a:cubicBezTo>
                  <a:cubicBezTo>
                    <a:pt x="1082" y="11"/>
                    <a:pt x="1034" y="0"/>
                    <a:pt x="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78"/>
            <p:cNvSpPr/>
            <p:nvPr/>
          </p:nvSpPr>
          <p:spPr>
            <a:xfrm>
              <a:off x="4551375" y="2714325"/>
              <a:ext cx="217250" cy="965700"/>
            </a:xfrm>
            <a:custGeom>
              <a:avLst/>
              <a:gdLst/>
              <a:ahLst/>
              <a:cxnLst/>
              <a:rect l="l" t="t" r="r" b="b"/>
              <a:pathLst>
                <a:path w="8690" h="38628" extrusionOk="0">
                  <a:moveTo>
                    <a:pt x="3808" y="1"/>
                  </a:moveTo>
                  <a:cubicBezTo>
                    <a:pt x="3707" y="1"/>
                    <a:pt x="3606" y="13"/>
                    <a:pt x="3504" y="38"/>
                  </a:cubicBezTo>
                  <a:cubicBezTo>
                    <a:pt x="2928" y="182"/>
                    <a:pt x="2640" y="758"/>
                    <a:pt x="2568" y="1310"/>
                  </a:cubicBezTo>
                  <a:cubicBezTo>
                    <a:pt x="2448" y="1958"/>
                    <a:pt x="2472" y="2678"/>
                    <a:pt x="2496" y="3350"/>
                  </a:cubicBezTo>
                  <a:cubicBezTo>
                    <a:pt x="2592" y="6279"/>
                    <a:pt x="3216" y="9159"/>
                    <a:pt x="3721" y="12039"/>
                  </a:cubicBezTo>
                  <a:cubicBezTo>
                    <a:pt x="3961" y="13479"/>
                    <a:pt x="4153" y="14919"/>
                    <a:pt x="4225" y="16360"/>
                  </a:cubicBezTo>
                  <a:cubicBezTo>
                    <a:pt x="4297" y="17800"/>
                    <a:pt x="4273" y="19264"/>
                    <a:pt x="4129" y="20680"/>
                  </a:cubicBezTo>
                  <a:cubicBezTo>
                    <a:pt x="3841" y="23560"/>
                    <a:pt x="3120" y="26321"/>
                    <a:pt x="2040" y="28985"/>
                  </a:cubicBezTo>
                  <a:cubicBezTo>
                    <a:pt x="1080" y="31457"/>
                    <a:pt x="0" y="34121"/>
                    <a:pt x="768" y="36786"/>
                  </a:cubicBezTo>
                  <a:cubicBezTo>
                    <a:pt x="792" y="36906"/>
                    <a:pt x="840" y="37002"/>
                    <a:pt x="864" y="37098"/>
                  </a:cubicBezTo>
                  <a:cubicBezTo>
                    <a:pt x="854" y="37096"/>
                    <a:pt x="844" y="37096"/>
                    <a:pt x="835" y="37096"/>
                  </a:cubicBezTo>
                  <a:cubicBezTo>
                    <a:pt x="651" y="37096"/>
                    <a:pt x="462" y="37302"/>
                    <a:pt x="576" y="37530"/>
                  </a:cubicBezTo>
                  <a:cubicBezTo>
                    <a:pt x="792" y="37938"/>
                    <a:pt x="1128" y="38226"/>
                    <a:pt x="1536" y="38418"/>
                  </a:cubicBezTo>
                  <a:cubicBezTo>
                    <a:pt x="1536" y="38418"/>
                    <a:pt x="1536" y="38418"/>
                    <a:pt x="1536" y="38442"/>
                  </a:cubicBezTo>
                  <a:cubicBezTo>
                    <a:pt x="1603" y="38525"/>
                    <a:pt x="1692" y="38550"/>
                    <a:pt x="1772" y="38550"/>
                  </a:cubicBezTo>
                  <a:cubicBezTo>
                    <a:pt x="1808" y="38550"/>
                    <a:pt x="1843" y="38545"/>
                    <a:pt x="1872" y="38538"/>
                  </a:cubicBezTo>
                  <a:cubicBezTo>
                    <a:pt x="2119" y="38596"/>
                    <a:pt x="2375" y="38628"/>
                    <a:pt x="2629" y="38628"/>
                  </a:cubicBezTo>
                  <a:cubicBezTo>
                    <a:pt x="2795" y="38628"/>
                    <a:pt x="2959" y="38614"/>
                    <a:pt x="3120" y="38586"/>
                  </a:cubicBezTo>
                  <a:cubicBezTo>
                    <a:pt x="4297" y="38394"/>
                    <a:pt x="5137" y="37434"/>
                    <a:pt x="5665" y="36426"/>
                  </a:cubicBezTo>
                  <a:cubicBezTo>
                    <a:pt x="6313" y="35273"/>
                    <a:pt x="6745" y="33977"/>
                    <a:pt x="7153" y="32705"/>
                  </a:cubicBezTo>
                  <a:cubicBezTo>
                    <a:pt x="7561" y="31361"/>
                    <a:pt x="7873" y="29993"/>
                    <a:pt x="8089" y="28601"/>
                  </a:cubicBezTo>
                  <a:cubicBezTo>
                    <a:pt x="8569" y="25817"/>
                    <a:pt x="8689" y="22960"/>
                    <a:pt x="8569" y="20152"/>
                  </a:cubicBezTo>
                  <a:cubicBezTo>
                    <a:pt x="8449" y="17176"/>
                    <a:pt x="8065" y="14223"/>
                    <a:pt x="7537" y="11295"/>
                  </a:cubicBezTo>
                  <a:cubicBezTo>
                    <a:pt x="7009" y="8319"/>
                    <a:pt x="6337" y="5390"/>
                    <a:pt x="5665" y="2438"/>
                  </a:cubicBezTo>
                  <a:cubicBezTo>
                    <a:pt x="5521" y="1814"/>
                    <a:pt x="5401" y="1142"/>
                    <a:pt x="5017" y="638"/>
                  </a:cubicBezTo>
                  <a:cubicBezTo>
                    <a:pt x="4720" y="262"/>
                    <a:pt x="4277" y="1"/>
                    <a:pt x="38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78"/>
            <p:cNvSpPr/>
            <p:nvPr/>
          </p:nvSpPr>
          <p:spPr>
            <a:xfrm>
              <a:off x="4158925" y="2307225"/>
              <a:ext cx="22225" cy="32425"/>
            </a:xfrm>
            <a:custGeom>
              <a:avLst/>
              <a:gdLst/>
              <a:ahLst/>
              <a:cxnLst/>
              <a:rect l="l" t="t" r="r" b="b"/>
              <a:pathLst>
                <a:path w="889" h="1297" extrusionOk="0">
                  <a:moveTo>
                    <a:pt x="313" y="0"/>
                  </a:moveTo>
                  <a:cubicBezTo>
                    <a:pt x="240" y="0"/>
                    <a:pt x="168" y="24"/>
                    <a:pt x="120" y="72"/>
                  </a:cubicBezTo>
                  <a:cubicBezTo>
                    <a:pt x="0" y="192"/>
                    <a:pt x="0" y="360"/>
                    <a:pt x="120" y="480"/>
                  </a:cubicBezTo>
                  <a:cubicBezTo>
                    <a:pt x="120" y="480"/>
                    <a:pt x="144" y="504"/>
                    <a:pt x="144" y="504"/>
                  </a:cubicBezTo>
                  <a:cubicBezTo>
                    <a:pt x="192" y="552"/>
                    <a:pt x="216" y="600"/>
                    <a:pt x="240" y="672"/>
                  </a:cubicBezTo>
                  <a:cubicBezTo>
                    <a:pt x="265" y="720"/>
                    <a:pt x="289" y="792"/>
                    <a:pt x="289" y="864"/>
                  </a:cubicBezTo>
                  <a:cubicBezTo>
                    <a:pt x="289" y="912"/>
                    <a:pt x="289" y="960"/>
                    <a:pt x="289" y="1008"/>
                  </a:cubicBezTo>
                  <a:cubicBezTo>
                    <a:pt x="289" y="1080"/>
                    <a:pt x="337" y="1176"/>
                    <a:pt x="385" y="1224"/>
                  </a:cubicBezTo>
                  <a:cubicBezTo>
                    <a:pt x="433" y="1272"/>
                    <a:pt x="505" y="1296"/>
                    <a:pt x="577" y="1296"/>
                  </a:cubicBezTo>
                  <a:cubicBezTo>
                    <a:pt x="649" y="1296"/>
                    <a:pt x="721" y="1272"/>
                    <a:pt x="769" y="1224"/>
                  </a:cubicBezTo>
                  <a:cubicBezTo>
                    <a:pt x="817" y="1152"/>
                    <a:pt x="841" y="1104"/>
                    <a:pt x="865" y="1008"/>
                  </a:cubicBezTo>
                  <a:cubicBezTo>
                    <a:pt x="889" y="672"/>
                    <a:pt x="745" y="336"/>
                    <a:pt x="505" y="72"/>
                  </a:cubicBezTo>
                  <a:cubicBezTo>
                    <a:pt x="457" y="24"/>
                    <a:pt x="38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78"/>
            <p:cNvSpPr/>
            <p:nvPr/>
          </p:nvSpPr>
          <p:spPr>
            <a:xfrm>
              <a:off x="4184725" y="2384975"/>
              <a:ext cx="17425" cy="35925"/>
            </a:xfrm>
            <a:custGeom>
              <a:avLst/>
              <a:gdLst/>
              <a:ahLst/>
              <a:cxnLst/>
              <a:rect l="l" t="t" r="r" b="b"/>
              <a:pathLst>
                <a:path w="697" h="1437" extrusionOk="0">
                  <a:moveTo>
                    <a:pt x="260" y="1"/>
                  </a:moveTo>
                  <a:cubicBezTo>
                    <a:pt x="237" y="1"/>
                    <a:pt x="214" y="4"/>
                    <a:pt x="193" y="11"/>
                  </a:cubicBezTo>
                  <a:cubicBezTo>
                    <a:pt x="145" y="35"/>
                    <a:pt x="73" y="83"/>
                    <a:pt x="25" y="131"/>
                  </a:cubicBezTo>
                  <a:cubicBezTo>
                    <a:pt x="1" y="203"/>
                    <a:pt x="1" y="275"/>
                    <a:pt x="1" y="347"/>
                  </a:cubicBezTo>
                  <a:lnTo>
                    <a:pt x="145" y="1211"/>
                  </a:lnTo>
                  <a:cubicBezTo>
                    <a:pt x="169" y="1283"/>
                    <a:pt x="217" y="1355"/>
                    <a:pt x="289" y="1379"/>
                  </a:cubicBezTo>
                  <a:cubicBezTo>
                    <a:pt x="324" y="1414"/>
                    <a:pt x="385" y="1436"/>
                    <a:pt x="443" y="1436"/>
                  </a:cubicBezTo>
                  <a:cubicBezTo>
                    <a:pt x="464" y="1436"/>
                    <a:pt x="485" y="1433"/>
                    <a:pt x="505" y="1427"/>
                  </a:cubicBezTo>
                  <a:cubicBezTo>
                    <a:pt x="577" y="1403"/>
                    <a:pt x="625" y="1355"/>
                    <a:pt x="673" y="1283"/>
                  </a:cubicBezTo>
                  <a:cubicBezTo>
                    <a:pt x="697" y="1211"/>
                    <a:pt x="697" y="1163"/>
                    <a:pt x="697" y="1067"/>
                  </a:cubicBezTo>
                  <a:lnTo>
                    <a:pt x="553" y="203"/>
                  </a:lnTo>
                  <a:cubicBezTo>
                    <a:pt x="529" y="131"/>
                    <a:pt x="481" y="59"/>
                    <a:pt x="409" y="35"/>
                  </a:cubicBezTo>
                  <a:cubicBezTo>
                    <a:pt x="375" y="18"/>
                    <a:pt x="317" y="1"/>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78"/>
            <p:cNvSpPr/>
            <p:nvPr/>
          </p:nvSpPr>
          <p:spPr>
            <a:xfrm>
              <a:off x="4212925" y="2481600"/>
              <a:ext cx="21025" cy="29450"/>
            </a:xfrm>
            <a:custGeom>
              <a:avLst/>
              <a:gdLst/>
              <a:ahLst/>
              <a:cxnLst/>
              <a:rect l="l" t="t" r="r" b="b"/>
              <a:pathLst>
                <a:path w="841" h="1178" extrusionOk="0">
                  <a:moveTo>
                    <a:pt x="280" y="0"/>
                  </a:moveTo>
                  <a:cubicBezTo>
                    <a:pt x="259" y="0"/>
                    <a:pt x="238" y="3"/>
                    <a:pt x="217" y="10"/>
                  </a:cubicBezTo>
                  <a:cubicBezTo>
                    <a:pt x="145" y="34"/>
                    <a:pt x="73" y="82"/>
                    <a:pt x="49" y="130"/>
                  </a:cubicBezTo>
                  <a:cubicBezTo>
                    <a:pt x="25" y="202"/>
                    <a:pt x="1" y="274"/>
                    <a:pt x="25" y="346"/>
                  </a:cubicBezTo>
                  <a:cubicBezTo>
                    <a:pt x="97" y="562"/>
                    <a:pt x="193" y="778"/>
                    <a:pt x="265" y="970"/>
                  </a:cubicBezTo>
                  <a:cubicBezTo>
                    <a:pt x="289" y="1042"/>
                    <a:pt x="337" y="1114"/>
                    <a:pt x="385" y="1138"/>
                  </a:cubicBezTo>
                  <a:cubicBezTo>
                    <a:pt x="427" y="1166"/>
                    <a:pt x="477" y="1178"/>
                    <a:pt x="522" y="1178"/>
                  </a:cubicBezTo>
                  <a:cubicBezTo>
                    <a:pt x="553" y="1178"/>
                    <a:pt x="581" y="1172"/>
                    <a:pt x="601" y="1162"/>
                  </a:cubicBezTo>
                  <a:cubicBezTo>
                    <a:pt x="673" y="1138"/>
                    <a:pt x="745" y="1114"/>
                    <a:pt x="769" y="1042"/>
                  </a:cubicBezTo>
                  <a:cubicBezTo>
                    <a:pt x="817" y="970"/>
                    <a:pt x="841" y="898"/>
                    <a:pt x="817" y="826"/>
                  </a:cubicBezTo>
                  <a:cubicBezTo>
                    <a:pt x="721" y="610"/>
                    <a:pt x="649" y="418"/>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78"/>
            <p:cNvSpPr/>
            <p:nvPr/>
          </p:nvSpPr>
          <p:spPr>
            <a:xfrm>
              <a:off x="4239925" y="2556325"/>
              <a:ext cx="24025" cy="39200"/>
            </a:xfrm>
            <a:custGeom>
              <a:avLst/>
              <a:gdLst/>
              <a:ahLst/>
              <a:cxnLst/>
              <a:rect l="l" t="t" r="r" b="b"/>
              <a:pathLst>
                <a:path w="961" h="1568" extrusionOk="0">
                  <a:moveTo>
                    <a:pt x="325" y="1"/>
                  </a:moveTo>
                  <a:cubicBezTo>
                    <a:pt x="278" y="1"/>
                    <a:pt x="232" y="14"/>
                    <a:pt x="193" y="45"/>
                  </a:cubicBezTo>
                  <a:cubicBezTo>
                    <a:pt x="73" y="117"/>
                    <a:pt x="1" y="285"/>
                    <a:pt x="97" y="429"/>
                  </a:cubicBezTo>
                  <a:cubicBezTo>
                    <a:pt x="145" y="501"/>
                    <a:pt x="169" y="573"/>
                    <a:pt x="217" y="669"/>
                  </a:cubicBezTo>
                  <a:cubicBezTo>
                    <a:pt x="217" y="693"/>
                    <a:pt x="241" y="693"/>
                    <a:pt x="241" y="717"/>
                  </a:cubicBezTo>
                  <a:cubicBezTo>
                    <a:pt x="265" y="765"/>
                    <a:pt x="265" y="813"/>
                    <a:pt x="289" y="861"/>
                  </a:cubicBezTo>
                  <a:cubicBezTo>
                    <a:pt x="361" y="1005"/>
                    <a:pt x="385" y="1197"/>
                    <a:pt x="409" y="1365"/>
                  </a:cubicBezTo>
                  <a:cubicBezTo>
                    <a:pt x="433" y="1437"/>
                    <a:pt x="481" y="1509"/>
                    <a:pt x="553" y="1533"/>
                  </a:cubicBezTo>
                  <a:cubicBezTo>
                    <a:pt x="587" y="1550"/>
                    <a:pt x="645" y="1567"/>
                    <a:pt x="701" y="1567"/>
                  </a:cubicBezTo>
                  <a:cubicBezTo>
                    <a:pt x="725" y="1567"/>
                    <a:pt x="748" y="1564"/>
                    <a:pt x="769" y="1557"/>
                  </a:cubicBezTo>
                  <a:cubicBezTo>
                    <a:pt x="817" y="1533"/>
                    <a:pt x="889" y="1485"/>
                    <a:pt x="937" y="1437"/>
                  </a:cubicBezTo>
                  <a:cubicBezTo>
                    <a:pt x="961" y="1365"/>
                    <a:pt x="961" y="1293"/>
                    <a:pt x="961" y="1221"/>
                  </a:cubicBezTo>
                  <a:cubicBezTo>
                    <a:pt x="913" y="837"/>
                    <a:pt x="769" y="477"/>
                    <a:pt x="577" y="141"/>
                  </a:cubicBezTo>
                  <a:cubicBezTo>
                    <a:pt x="528" y="60"/>
                    <a:pt x="424" y="1"/>
                    <a:pt x="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78"/>
            <p:cNvSpPr/>
            <p:nvPr/>
          </p:nvSpPr>
          <p:spPr>
            <a:xfrm>
              <a:off x="4269325" y="2630975"/>
              <a:ext cx="20450" cy="36400"/>
            </a:xfrm>
            <a:custGeom>
              <a:avLst/>
              <a:gdLst/>
              <a:ahLst/>
              <a:cxnLst/>
              <a:rect l="l" t="t" r="r" b="b"/>
              <a:pathLst>
                <a:path w="818" h="1456" extrusionOk="0">
                  <a:moveTo>
                    <a:pt x="285" y="1"/>
                  </a:moveTo>
                  <a:cubicBezTo>
                    <a:pt x="262" y="1"/>
                    <a:pt x="239" y="4"/>
                    <a:pt x="217" y="12"/>
                  </a:cubicBezTo>
                  <a:cubicBezTo>
                    <a:pt x="73" y="60"/>
                    <a:pt x="1" y="204"/>
                    <a:pt x="25" y="372"/>
                  </a:cubicBezTo>
                  <a:cubicBezTo>
                    <a:pt x="97" y="660"/>
                    <a:pt x="169" y="948"/>
                    <a:pt x="241" y="1236"/>
                  </a:cubicBezTo>
                  <a:cubicBezTo>
                    <a:pt x="284" y="1365"/>
                    <a:pt x="424" y="1455"/>
                    <a:pt x="556" y="1455"/>
                  </a:cubicBezTo>
                  <a:cubicBezTo>
                    <a:pt x="571" y="1455"/>
                    <a:pt x="586" y="1454"/>
                    <a:pt x="601" y="1452"/>
                  </a:cubicBezTo>
                  <a:cubicBezTo>
                    <a:pt x="745" y="1404"/>
                    <a:pt x="817" y="1260"/>
                    <a:pt x="793" y="1092"/>
                  </a:cubicBezTo>
                  <a:cubicBezTo>
                    <a:pt x="721" y="804"/>
                    <a:pt x="649" y="516"/>
                    <a:pt x="577" y="204"/>
                  </a:cubicBezTo>
                  <a:cubicBezTo>
                    <a:pt x="536" y="102"/>
                    <a:pt x="410"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78"/>
            <p:cNvSpPr/>
            <p:nvPr/>
          </p:nvSpPr>
          <p:spPr>
            <a:xfrm>
              <a:off x="4299950" y="2705950"/>
              <a:ext cx="24025" cy="45650"/>
            </a:xfrm>
            <a:custGeom>
              <a:avLst/>
              <a:gdLst/>
              <a:ahLst/>
              <a:cxnLst/>
              <a:rect l="l" t="t" r="r" b="b"/>
              <a:pathLst>
                <a:path w="961" h="1826" extrusionOk="0">
                  <a:moveTo>
                    <a:pt x="318" y="0"/>
                  </a:moveTo>
                  <a:cubicBezTo>
                    <a:pt x="292" y="0"/>
                    <a:pt x="266" y="4"/>
                    <a:pt x="240" y="13"/>
                  </a:cubicBezTo>
                  <a:cubicBezTo>
                    <a:pt x="96" y="61"/>
                    <a:pt x="0" y="205"/>
                    <a:pt x="48" y="349"/>
                  </a:cubicBezTo>
                  <a:cubicBezTo>
                    <a:pt x="168" y="781"/>
                    <a:pt x="264" y="1189"/>
                    <a:pt x="384" y="1621"/>
                  </a:cubicBezTo>
                  <a:cubicBezTo>
                    <a:pt x="424" y="1740"/>
                    <a:pt x="528" y="1826"/>
                    <a:pt x="644" y="1826"/>
                  </a:cubicBezTo>
                  <a:cubicBezTo>
                    <a:pt x="669" y="1826"/>
                    <a:pt x="695" y="1822"/>
                    <a:pt x="720" y="1813"/>
                  </a:cubicBezTo>
                  <a:cubicBezTo>
                    <a:pt x="864" y="1765"/>
                    <a:pt x="960" y="1621"/>
                    <a:pt x="936" y="1477"/>
                  </a:cubicBezTo>
                  <a:lnTo>
                    <a:pt x="600" y="205"/>
                  </a:lnTo>
                  <a:cubicBezTo>
                    <a:pt x="561" y="86"/>
                    <a:pt x="440"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78"/>
            <p:cNvSpPr/>
            <p:nvPr/>
          </p:nvSpPr>
          <p:spPr>
            <a:xfrm>
              <a:off x="4322750" y="2771550"/>
              <a:ext cx="19825" cy="42450"/>
            </a:xfrm>
            <a:custGeom>
              <a:avLst/>
              <a:gdLst/>
              <a:ahLst/>
              <a:cxnLst/>
              <a:rect l="l" t="t" r="r" b="b"/>
              <a:pathLst>
                <a:path w="793" h="1698" extrusionOk="0">
                  <a:moveTo>
                    <a:pt x="272" y="1"/>
                  </a:moveTo>
                  <a:cubicBezTo>
                    <a:pt x="253" y="1"/>
                    <a:pt x="234" y="2"/>
                    <a:pt x="216" y="5"/>
                  </a:cubicBezTo>
                  <a:cubicBezTo>
                    <a:pt x="72" y="53"/>
                    <a:pt x="0" y="197"/>
                    <a:pt x="24" y="365"/>
                  </a:cubicBezTo>
                  <a:cubicBezTo>
                    <a:pt x="96" y="725"/>
                    <a:pt x="168" y="1109"/>
                    <a:pt x="240" y="1493"/>
                  </a:cubicBezTo>
                  <a:cubicBezTo>
                    <a:pt x="260" y="1612"/>
                    <a:pt x="377" y="1698"/>
                    <a:pt x="498" y="1698"/>
                  </a:cubicBezTo>
                  <a:cubicBezTo>
                    <a:pt x="524" y="1698"/>
                    <a:pt x="551" y="1694"/>
                    <a:pt x="576" y="1685"/>
                  </a:cubicBezTo>
                  <a:cubicBezTo>
                    <a:pt x="720" y="1637"/>
                    <a:pt x="792" y="1493"/>
                    <a:pt x="768" y="1349"/>
                  </a:cubicBezTo>
                  <a:cubicBezTo>
                    <a:pt x="696" y="965"/>
                    <a:pt x="624" y="581"/>
                    <a:pt x="576" y="197"/>
                  </a:cubicBezTo>
                  <a:cubicBezTo>
                    <a:pt x="534" y="71"/>
                    <a:pt x="401" y="1"/>
                    <a:pt x="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78"/>
            <p:cNvSpPr/>
            <p:nvPr/>
          </p:nvSpPr>
          <p:spPr>
            <a:xfrm>
              <a:off x="4339550" y="2849675"/>
              <a:ext cx="24025" cy="36025"/>
            </a:xfrm>
            <a:custGeom>
              <a:avLst/>
              <a:gdLst/>
              <a:ahLst/>
              <a:cxnLst/>
              <a:rect l="l" t="t" r="r" b="b"/>
              <a:pathLst>
                <a:path w="961" h="1441" extrusionOk="0">
                  <a:moveTo>
                    <a:pt x="408" y="0"/>
                  </a:moveTo>
                  <a:cubicBezTo>
                    <a:pt x="336" y="0"/>
                    <a:pt x="264" y="0"/>
                    <a:pt x="192" y="48"/>
                  </a:cubicBezTo>
                  <a:cubicBezTo>
                    <a:pt x="72" y="120"/>
                    <a:pt x="0" y="289"/>
                    <a:pt x="96" y="433"/>
                  </a:cubicBezTo>
                  <a:cubicBezTo>
                    <a:pt x="168" y="529"/>
                    <a:pt x="216" y="625"/>
                    <a:pt x="264" y="721"/>
                  </a:cubicBezTo>
                  <a:cubicBezTo>
                    <a:pt x="312" y="841"/>
                    <a:pt x="360" y="961"/>
                    <a:pt x="360" y="1105"/>
                  </a:cubicBezTo>
                  <a:cubicBezTo>
                    <a:pt x="384" y="1129"/>
                    <a:pt x="384" y="1129"/>
                    <a:pt x="384" y="1153"/>
                  </a:cubicBezTo>
                  <a:cubicBezTo>
                    <a:pt x="384" y="1249"/>
                    <a:pt x="408" y="1297"/>
                    <a:pt x="456" y="1369"/>
                  </a:cubicBezTo>
                  <a:cubicBezTo>
                    <a:pt x="504" y="1417"/>
                    <a:pt x="576" y="1441"/>
                    <a:pt x="648" y="1441"/>
                  </a:cubicBezTo>
                  <a:cubicBezTo>
                    <a:pt x="792" y="1441"/>
                    <a:pt x="960" y="1321"/>
                    <a:pt x="936" y="1153"/>
                  </a:cubicBezTo>
                  <a:cubicBezTo>
                    <a:pt x="912" y="793"/>
                    <a:pt x="792" y="433"/>
                    <a:pt x="576" y="144"/>
                  </a:cubicBezTo>
                  <a:cubicBezTo>
                    <a:pt x="528" y="72"/>
                    <a:pt x="480" y="24"/>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78"/>
            <p:cNvSpPr/>
            <p:nvPr/>
          </p:nvSpPr>
          <p:spPr>
            <a:xfrm>
              <a:off x="4375550" y="2933675"/>
              <a:ext cx="18025" cy="23425"/>
            </a:xfrm>
            <a:custGeom>
              <a:avLst/>
              <a:gdLst/>
              <a:ahLst/>
              <a:cxnLst/>
              <a:rect l="l" t="t" r="r" b="b"/>
              <a:pathLst>
                <a:path w="721" h="937" extrusionOk="0">
                  <a:moveTo>
                    <a:pt x="336" y="1"/>
                  </a:moveTo>
                  <a:cubicBezTo>
                    <a:pt x="288" y="1"/>
                    <a:pt x="264" y="1"/>
                    <a:pt x="216" y="25"/>
                  </a:cubicBezTo>
                  <a:cubicBezTo>
                    <a:pt x="144" y="49"/>
                    <a:pt x="96" y="73"/>
                    <a:pt x="48" y="145"/>
                  </a:cubicBezTo>
                  <a:cubicBezTo>
                    <a:pt x="24" y="217"/>
                    <a:pt x="0" y="289"/>
                    <a:pt x="24" y="361"/>
                  </a:cubicBezTo>
                  <a:cubicBezTo>
                    <a:pt x="72" y="481"/>
                    <a:pt x="96" y="601"/>
                    <a:pt x="144" y="745"/>
                  </a:cubicBezTo>
                  <a:cubicBezTo>
                    <a:pt x="168" y="793"/>
                    <a:pt x="216" y="865"/>
                    <a:pt x="288" y="913"/>
                  </a:cubicBezTo>
                  <a:cubicBezTo>
                    <a:pt x="312" y="913"/>
                    <a:pt x="336" y="937"/>
                    <a:pt x="384" y="937"/>
                  </a:cubicBezTo>
                  <a:lnTo>
                    <a:pt x="504" y="937"/>
                  </a:lnTo>
                  <a:cubicBezTo>
                    <a:pt x="552" y="913"/>
                    <a:pt x="624" y="865"/>
                    <a:pt x="648" y="793"/>
                  </a:cubicBezTo>
                  <a:cubicBezTo>
                    <a:pt x="696" y="745"/>
                    <a:pt x="720" y="649"/>
                    <a:pt x="696" y="577"/>
                  </a:cubicBezTo>
                  <a:cubicBezTo>
                    <a:pt x="648" y="457"/>
                    <a:pt x="600" y="337"/>
                    <a:pt x="552" y="217"/>
                  </a:cubicBezTo>
                  <a:cubicBezTo>
                    <a:pt x="528" y="145"/>
                    <a:pt x="504" y="73"/>
                    <a:pt x="432" y="49"/>
                  </a:cubicBezTo>
                  <a:cubicBezTo>
                    <a:pt x="408" y="25"/>
                    <a:pt x="360"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78"/>
            <p:cNvSpPr/>
            <p:nvPr/>
          </p:nvSpPr>
          <p:spPr>
            <a:xfrm>
              <a:off x="4136725" y="2472450"/>
              <a:ext cx="25825" cy="38600"/>
            </a:xfrm>
            <a:custGeom>
              <a:avLst/>
              <a:gdLst/>
              <a:ahLst/>
              <a:cxnLst/>
              <a:rect l="l" t="t" r="r" b="b"/>
              <a:pathLst>
                <a:path w="1033" h="1544" extrusionOk="0">
                  <a:moveTo>
                    <a:pt x="344" y="0"/>
                  </a:moveTo>
                  <a:cubicBezTo>
                    <a:pt x="312" y="0"/>
                    <a:pt x="284" y="6"/>
                    <a:pt x="264" y="16"/>
                  </a:cubicBezTo>
                  <a:cubicBezTo>
                    <a:pt x="120" y="40"/>
                    <a:pt x="0" y="208"/>
                    <a:pt x="48" y="352"/>
                  </a:cubicBezTo>
                  <a:cubicBezTo>
                    <a:pt x="192" y="688"/>
                    <a:pt x="312" y="1000"/>
                    <a:pt x="456" y="1336"/>
                  </a:cubicBezTo>
                  <a:cubicBezTo>
                    <a:pt x="480" y="1408"/>
                    <a:pt x="504" y="1480"/>
                    <a:pt x="576" y="1504"/>
                  </a:cubicBezTo>
                  <a:cubicBezTo>
                    <a:pt x="605" y="1532"/>
                    <a:pt x="649" y="1544"/>
                    <a:pt x="696" y="1544"/>
                  </a:cubicBezTo>
                  <a:cubicBezTo>
                    <a:pt x="729" y="1544"/>
                    <a:pt x="763" y="1538"/>
                    <a:pt x="792" y="1528"/>
                  </a:cubicBezTo>
                  <a:cubicBezTo>
                    <a:pt x="912" y="1504"/>
                    <a:pt x="1032" y="1336"/>
                    <a:pt x="984" y="1192"/>
                  </a:cubicBezTo>
                  <a:cubicBezTo>
                    <a:pt x="864" y="856"/>
                    <a:pt x="720" y="520"/>
                    <a:pt x="600" y="208"/>
                  </a:cubicBezTo>
                  <a:cubicBezTo>
                    <a:pt x="576" y="136"/>
                    <a:pt x="528" y="64"/>
                    <a:pt x="480" y="40"/>
                  </a:cubicBezTo>
                  <a:cubicBezTo>
                    <a:pt x="438" y="12"/>
                    <a:pt x="388" y="0"/>
                    <a:pt x="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78"/>
            <p:cNvSpPr/>
            <p:nvPr/>
          </p:nvSpPr>
          <p:spPr>
            <a:xfrm>
              <a:off x="4175125" y="2562600"/>
              <a:ext cx="24025" cy="36075"/>
            </a:xfrm>
            <a:custGeom>
              <a:avLst/>
              <a:gdLst/>
              <a:ahLst/>
              <a:cxnLst/>
              <a:rect l="l" t="t" r="r" b="b"/>
              <a:pathLst>
                <a:path w="961" h="1443" extrusionOk="0">
                  <a:moveTo>
                    <a:pt x="308" y="0"/>
                  </a:moveTo>
                  <a:cubicBezTo>
                    <a:pt x="258" y="0"/>
                    <a:pt x="195" y="17"/>
                    <a:pt x="145" y="34"/>
                  </a:cubicBezTo>
                  <a:cubicBezTo>
                    <a:pt x="97" y="82"/>
                    <a:pt x="49" y="130"/>
                    <a:pt x="25" y="202"/>
                  </a:cubicBezTo>
                  <a:cubicBezTo>
                    <a:pt x="1" y="298"/>
                    <a:pt x="25" y="346"/>
                    <a:pt x="49" y="418"/>
                  </a:cubicBezTo>
                  <a:cubicBezTo>
                    <a:pt x="169" y="706"/>
                    <a:pt x="313" y="1018"/>
                    <a:pt x="433" y="1306"/>
                  </a:cubicBezTo>
                  <a:cubicBezTo>
                    <a:pt x="457" y="1354"/>
                    <a:pt x="529" y="1402"/>
                    <a:pt x="601" y="1426"/>
                  </a:cubicBezTo>
                  <a:cubicBezTo>
                    <a:pt x="630" y="1436"/>
                    <a:pt x="660" y="1442"/>
                    <a:pt x="690" y="1442"/>
                  </a:cubicBezTo>
                  <a:cubicBezTo>
                    <a:pt x="732" y="1442"/>
                    <a:pt x="774" y="1431"/>
                    <a:pt x="817" y="1402"/>
                  </a:cubicBezTo>
                  <a:cubicBezTo>
                    <a:pt x="865" y="1354"/>
                    <a:pt x="913" y="1306"/>
                    <a:pt x="937" y="1234"/>
                  </a:cubicBezTo>
                  <a:cubicBezTo>
                    <a:pt x="961" y="1162"/>
                    <a:pt x="937" y="1090"/>
                    <a:pt x="913" y="1018"/>
                  </a:cubicBezTo>
                  <a:cubicBezTo>
                    <a:pt x="793" y="730"/>
                    <a:pt x="673" y="442"/>
                    <a:pt x="529" y="154"/>
                  </a:cubicBezTo>
                  <a:cubicBezTo>
                    <a:pt x="505" y="82"/>
                    <a:pt x="433" y="34"/>
                    <a:pt x="361" y="10"/>
                  </a:cubicBezTo>
                  <a:cubicBezTo>
                    <a:pt x="347" y="3"/>
                    <a:pt x="328" y="0"/>
                    <a:pt x="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78"/>
            <p:cNvSpPr/>
            <p:nvPr/>
          </p:nvSpPr>
          <p:spPr>
            <a:xfrm>
              <a:off x="4209325" y="2653200"/>
              <a:ext cx="27025" cy="42075"/>
            </a:xfrm>
            <a:custGeom>
              <a:avLst/>
              <a:gdLst/>
              <a:ahLst/>
              <a:cxnLst/>
              <a:rect l="l" t="t" r="r" b="b"/>
              <a:pathLst>
                <a:path w="1081" h="1683" extrusionOk="0">
                  <a:moveTo>
                    <a:pt x="308" y="1"/>
                  </a:moveTo>
                  <a:cubicBezTo>
                    <a:pt x="259" y="1"/>
                    <a:pt x="196" y="18"/>
                    <a:pt x="145" y="35"/>
                  </a:cubicBezTo>
                  <a:cubicBezTo>
                    <a:pt x="97" y="83"/>
                    <a:pt x="49" y="131"/>
                    <a:pt x="25" y="203"/>
                  </a:cubicBezTo>
                  <a:cubicBezTo>
                    <a:pt x="1" y="299"/>
                    <a:pt x="25" y="347"/>
                    <a:pt x="49" y="419"/>
                  </a:cubicBezTo>
                  <a:cubicBezTo>
                    <a:pt x="217" y="803"/>
                    <a:pt x="385" y="1163"/>
                    <a:pt x="553" y="1547"/>
                  </a:cubicBezTo>
                  <a:cubicBezTo>
                    <a:pt x="577" y="1619"/>
                    <a:pt x="649" y="1667"/>
                    <a:pt x="721" y="1667"/>
                  </a:cubicBezTo>
                  <a:cubicBezTo>
                    <a:pt x="751" y="1677"/>
                    <a:pt x="780" y="1683"/>
                    <a:pt x="810" y="1683"/>
                  </a:cubicBezTo>
                  <a:cubicBezTo>
                    <a:pt x="852" y="1683"/>
                    <a:pt x="895" y="1671"/>
                    <a:pt x="937" y="1643"/>
                  </a:cubicBezTo>
                  <a:cubicBezTo>
                    <a:pt x="985" y="1619"/>
                    <a:pt x="1033" y="1547"/>
                    <a:pt x="1057" y="1475"/>
                  </a:cubicBezTo>
                  <a:cubicBezTo>
                    <a:pt x="1081" y="1403"/>
                    <a:pt x="1057" y="1331"/>
                    <a:pt x="1033" y="1259"/>
                  </a:cubicBezTo>
                  <a:cubicBezTo>
                    <a:pt x="865" y="899"/>
                    <a:pt x="697" y="515"/>
                    <a:pt x="529" y="155"/>
                  </a:cubicBezTo>
                  <a:cubicBezTo>
                    <a:pt x="505" y="83"/>
                    <a:pt x="433" y="35"/>
                    <a:pt x="361" y="11"/>
                  </a:cubicBezTo>
                  <a:cubicBezTo>
                    <a:pt x="347" y="4"/>
                    <a:pt x="32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78"/>
            <p:cNvSpPr/>
            <p:nvPr/>
          </p:nvSpPr>
          <p:spPr>
            <a:xfrm>
              <a:off x="4237525" y="2746750"/>
              <a:ext cx="28225" cy="48050"/>
            </a:xfrm>
            <a:custGeom>
              <a:avLst/>
              <a:gdLst/>
              <a:ahLst/>
              <a:cxnLst/>
              <a:rect l="l" t="t" r="r" b="b"/>
              <a:pathLst>
                <a:path w="1129" h="1922" extrusionOk="0">
                  <a:moveTo>
                    <a:pt x="317" y="1"/>
                  </a:moveTo>
                  <a:cubicBezTo>
                    <a:pt x="292" y="1"/>
                    <a:pt x="266" y="5"/>
                    <a:pt x="241" y="13"/>
                  </a:cubicBezTo>
                  <a:cubicBezTo>
                    <a:pt x="97" y="61"/>
                    <a:pt x="1" y="205"/>
                    <a:pt x="49" y="349"/>
                  </a:cubicBezTo>
                  <a:cubicBezTo>
                    <a:pt x="217" y="805"/>
                    <a:pt x="385" y="1261"/>
                    <a:pt x="553" y="1717"/>
                  </a:cubicBezTo>
                  <a:cubicBezTo>
                    <a:pt x="592" y="1836"/>
                    <a:pt x="697" y="1922"/>
                    <a:pt x="813" y="1922"/>
                  </a:cubicBezTo>
                  <a:cubicBezTo>
                    <a:pt x="838" y="1922"/>
                    <a:pt x="863" y="1918"/>
                    <a:pt x="889" y="1909"/>
                  </a:cubicBezTo>
                  <a:cubicBezTo>
                    <a:pt x="1033" y="1885"/>
                    <a:pt x="1129" y="1717"/>
                    <a:pt x="1081" y="1573"/>
                  </a:cubicBezTo>
                  <a:lnTo>
                    <a:pt x="577" y="205"/>
                  </a:ln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78"/>
            <p:cNvSpPr/>
            <p:nvPr/>
          </p:nvSpPr>
          <p:spPr>
            <a:xfrm>
              <a:off x="4261525" y="2824750"/>
              <a:ext cx="25225" cy="42625"/>
            </a:xfrm>
            <a:custGeom>
              <a:avLst/>
              <a:gdLst/>
              <a:ahLst/>
              <a:cxnLst/>
              <a:rect l="l" t="t" r="r" b="b"/>
              <a:pathLst>
                <a:path w="1009" h="1705" extrusionOk="0">
                  <a:moveTo>
                    <a:pt x="328" y="1"/>
                  </a:moveTo>
                  <a:cubicBezTo>
                    <a:pt x="300" y="1"/>
                    <a:pt x="271" y="5"/>
                    <a:pt x="241" y="13"/>
                  </a:cubicBezTo>
                  <a:cubicBezTo>
                    <a:pt x="121" y="61"/>
                    <a:pt x="1" y="205"/>
                    <a:pt x="49" y="349"/>
                  </a:cubicBezTo>
                  <a:lnTo>
                    <a:pt x="409" y="1478"/>
                  </a:lnTo>
                  <a:cubicBezTo>
                    <a:pt x="450" y="1600"/>
                    <a:pt x="576" y="1704"/>
                    <a:pt x="702" y="1704"/>
                  </a:cubicBezTo>
                  <a:cubicBezTo>
                    <a:pt x="724" y="1704"/>
                    <a:pt x="747" y="1701"/>
                    <a:pt x="769" y="1694"/>
                  </a:cubicBezTo>
                  <a:cubicBezTo>
                    <a:pt x="913" y="1646"/>
                    <a:pt x="1009" y="1478"/>
                    <a:pt x="961" y="1334"/>
                  </a:cubicBezTo>
                  <a:cubicBezTo>
                    <a:pt x="841" y="973"/>
                    <a:pt x="721" y="589"/>
                    <a:pt x="601" y="205"/>
                  </a:cubicBezTo>
                  <a:cubicBezTo>
                    <a:pt x="561"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78"/>
            <p:cNvSpPr/>
            <p:nvPr/>
          </p:nvSpPr>
          <p:spPr>
            <a:xfrm>
              <a:off x="4287350" y="2918425"/>
              <a:ext cx="28225" cy="35600"/>
            </a:xfrm>
            <a:custGeom>
              <a:avLst/>
              <a:gdLst/>
              <a:ahLst/>
              <a:cxnLst/>
              <a:rect l="l" t="t" r="r" b="b"/>
              <a:pathLst>
                <a:path w="1129" h="1424" extrusionOk="0">
                  <a:moveTo>
                    <a:pt x="299" y="1"/>
                  </a:moveTo>
                  <a:cubicBezTo>
                    <a:pt x="252" y="1"/>
                    <a:pt x="207" y="12"/>
                    <a:pt x="168" y="35"/>
                  </a:cubicBezTo>
                  <a:cubicBezTo>
                    <a:pt x="48" y="107"/>
                    <a:pt x="0" y="275"/>
                    <a:pt x="72" y="419"/>
                  </a:cubicBezTo>
                  <a:cubicBezTo>
                    <a:pt x="240" y="707"/>
                    <a:pt x="408" y="995"/>
                    <a:pt x="576" y="1283"/>
                  </a:cubicBezTo>
                  <a:cubicBezTo>
                    <a:pt x="625" y="1364"/>
                    <a:pt x="729" y="1423"/>
                    <a:pt x="828" y="1423"/>
                  </a:cubicBezTo>
                  <a:cubicBezTo>
                    <a:pt x="875" y="1423"/>
                    <a:pt x="921" y="1410"/>
                    <a:pt x="960" y="1379"/>
                  </a:cubicBezTo>
                  <a:cubicBezTo>
                    <a:pt x="1080" y="1307"/>
                    <a:pt x="1128" y="1139"/>
                    <a:pt x="1056" y="995"/>
                  </a:cubicBezTo>
                  <a:cubicBezTo>
                    <a:pt x="888" y="707"/>
                    <a:pt x="720" y="419"/>
                    <a:pt x="552" y="131"/>
                  </a:cubicBezTo>
                  <a:cubicBezTo>
                    <a:pt x="503" y="49"/>
                    <a:pt x="399"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78"/>
            <p:cNvSpPr/>
            <p:nvPr/>
          </p:nvSpPr>
          <p:spPr>
            <a:xfrm>
              <a:off x="4313150" y="2996375"/>
              <a:ext cx="20425" cy="39050"/>
            </a:xfrm>
            <a:custGeom>
              <a:avLst/>
              <a:gdLst/>
              <a:ahLst/>
              <a:cxnLst/>
              <a:rect l="l" t="t" r="r" b="b"/>
              <a:pathLst>
                <a:path w="817" h="1562" extrusionOk="0">
                  <a:moveTo>
                    <a:pt x="294" y="1"/>
                  </a:moveTo>
                  <a:cubicBezTo>
                    <a:pt x="268" y="1"/>
                    <a:pt x="242" y="5"/>
                    <a:pt x="216" y="13"/>
                  </a:cubicBezTo>
                  <a:cubicBezTo>
                    <a:pt x="72" y="61"/>
                    <a:pt x="0" y="205"/>
                    <a:pt x="24" y="349"/>
                  </a:cubicBezTo>
                  <a:cubicBezTo>
                    <a:pt x="96" y="685"/>
                    <a:pt x="168" y="1021"/>
                    <a:pt x="240" y="1357"/>
                  </a:cubicBezTo>
                  <a:cubicBezTo>
                    <a:pt x="280" y="1476"/>
                    <a:pt x="400" y="1562"/>
                    <a:pt x="522" y="1562"/>
                  </a:cubicBezTo>
                  <a:cubicBezTo>
                    <a:pt x="548" y="1562"/>
                    <a:pt x="575" y="1558"/>
                    <a:pt x="600" y="1549"/>
                  </a:cubicBezTo>
                  <a:cubicBezTo>
                    <a:pt x="744" y="1501"/>
                    <a:pt x="816" y="1357"/>
                    <a:pt x="792" y="1213"/>
                  </a:cubicBezTo>
                  <a:cubicBezTo>
                    <a:pt x="720" y="877"/>
                    <a:pt x="648" y="541"/>
                    <a:pt x="576" y="205"/>
                  </a:cubicBezTo>
                  <a:cubicBezTo>
                    <a:pt x="537" y="87"/>
                    <a:pt x="416"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78"/>
            <p:cNvSpPr/>
            <p:nvPr/>
          </p:nvSpPr>
          <p:spPr>
            <a:xfrm>
              <a:off x="4327550" y="3099500"/>
              <a:ext cx="22225" cy="32625"/>
            </a:xfrm>
            <a:custGeom>
              <a:avLst/>
              <a:gdLst/>
              <a:ahLst/>
              <a:cxnLst/>
              <a:rect l="l" t="t" r="r" b="b"/>
              <a:pathLst>
                <a:path w="889" h="1305" extrusionOk="0">
                  <a:moveTo>
                    <a:pt x="337" y="1"/>
                  </a:moveTo>
                  <a:cubicBezTo>
                    <a:pt x="304" y="1"/>
                    <a:pt x="270" y="7"/>
                    <a:pt x="240" y="16"/>
                  </a:cubicBezTo>
                  <a:cubicBezTo>
                    <a:pt x="96" y="40"/>
                    <a:pt x="0" y="208"/>
                    <a:pt x="48" y="353"/>
                  </a:cubicBezTo>
                  <a:cubicBezTo>
                    <a:pt x="120" y="593"/>
                    <a:pt x="216" y="857"/>
                    <a:pt x="288" y="1097"/>
                  </a:cubicBezTo>
                  <a:cubicBezTo>
                    <a:pt x="312" y="1169"/>
                    <a:pt x="360" y="1241"/>
                    <a:pt x="432" y="1265"/>
                  </a:cubicBezTo>
                  <a:cubicBezTo>
                    <a:pt x="460" y="1293"/>
                    <a:pt x="505" y="1304"/>
                    <a:pt x="552" y="1304"/>
                  </a:cubicBezTo>
                  <a:cubicBezTo>
                    <a:pt x="584" y="1304"/>
                    <a:pt x="618" y="1299"/>
                    <a:pt x="648" y="1289"/>
                  </a:cubicBezTo>
                  <a:cubicBezTo>
                    <a:pt x="768" y="1241"/>
                    <a:pt x="888" y="1097"/>
                    <a:pt x="840" y="953"/>
                  </a:cubicBezTo>
                  <a:cubicBezTo>
                    <a:pt x="744" y="713"/>
                    <a:pt x="672" y="449"/>
                    <a:pt x="576" y="208"/>
                  </a:cubicBezTo>
                  <a:cubicBezTo>
                    <a:pt x="552" y="136"/>
                    <a:pt x="528" y="64"/>
                    <a:pt x="456" y="40"/>
                  </a:cubicBezTo>
                  <a:cubicBezTo>
                    <a:pt x="428" y="12"/>
                    <a:pt x="384"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78"/>
            <p:cNvSpPr/>
            <p:nvPr/>
          </p:nvSpPr>
          <p:spPr>
            <a:xfrm>
              <a:off x="4340150" y="3180650"/>
              <a:ext cx="17425" cy="32675"/>
            </a:xfrm>
            <a:custGeom>
              <a:avLst/>
              <a:gdLst/>
              <a:ahLst/>
              <a:cxnLst/>
              <a:rect l="l" t="t" r="r" b="b"/>
              <a:pathLst>
                <a:path w="697" h="1307" extrusionOk="0">
                  <a:moveTo>
                    <a:pt x="280" y="1"/>
                  </a:moveTo>
                  <a:cubicBezTo>
                    <a:pt x="258" y="1"/>
                    <a:pt x="237" y="4"/>
                    <a:pt x="216" y="11"/>
                  </a:cubicBezTo>
                  <a:cubicBezTo>
                    <a:pt x="144" y="35"/>
                    <a:pt x="72" y="83"/>
                    <a:pt x="48" y="131"/>
                  </a:cubicBezTo>
                  <a:cubicBezTo>
                    <a:pt x="0" y="203"/>
                    <a:pt x="0" y="275"/>
                    <a:pt x="24" y="347"/>
                  </a:cubicBezTo>
                  <a:lnTo>
                    <a:pt x="144" y="1091"/>
                  </a:lnTo>
                  <a:cubicBezTo>
                    <a:pt x="168" y="1163"/>
                    <a:pt x="216" y="1235"/>
                    <a:pt x="288" y="1259"/>
                  </a:cubicBezTo>
                  <a:cubicBezTo>
                    <a:pt x="336" y="1307"/>
                    <a:pt x="432" y="1307"/>
                    <a:pt x="504" y="1307"/>
                  </a:cubicBezTo>
                  <a:cubicBezTo>
                    <a:pt x="552" y="1283"/>
                    <a:pt x="624" y="1235"/>
                    <a:pt x="672" y="1163"/>
                  </a:cubicBezTo>
                  <a:cubicBezTo>
                    <a:pt x="696" y="1091"/>
                    <a:pt x="696" y="1019"/>
                    <a:pt x="696" y="947"/>
                  </a:cubicBezTo>
                  <a:lnTo>
                    <a:pt x="552" y="203"/>
                  </a:lnTo>
                  <a:cubicBezTo>
                    <a:pt x="552" y="131"/>
                    <a:pt x="480" y="59"/>
                    <a:pt x="432" y="35"/>
                  </a:cubicBezTo>
                  <a:cubicBezTo>
                    <a:pt x="381" y="18"/>
                    <a:pt x="330"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78"/>
            <p:cNvSpPr/>
            <p:nvPr/>
          </p:nvSpPr>
          <p:spPr>
            <a:xfrm>
              <a:off x="4343750" y="3233725"/>
              <a:ext cx="14425" cy="42025"/>
            </a:xfrm>
            <a:custGeom>
              <a:avLst/>
              <a:gdLst/>
              <a:ahLst/>
              <a:cxnLst/>
              <a:rect l="l" t="t" r="r" b="b"/>
              <a:pathLst>
                <a:path w="577" h="1681" extrusionOk="0">
                  <a:moveTo>
                    <a:pt x="288" y="0"/>
                  </a:moveTo>
                  <a:cubicBezTo>
                    <a:pt x="144" y="0"/>
                    <a:pt x="0" y="120"/>
                    <a:pt x="0" y="264"/>
                  </a:cubicBezTo>
                  <a:lnTo>
                    <a:pt x="0" y="1392"/>
                  </a:lnTo>
                  <a:cubicBezTo>
                    <a:pt x="0" y="1536"/>
                    <a:pt x="144" y="1680"/>
                    <a:pt x="288" y="1680"/>
                  </a:cubicBezTo>
                  <a:cubicBezTo>
                    <a:pt x="432" y="1680"/>
                    <a:pt x="576" y="1560"/>
                    <a:pt x="576" y="1392"/>
                  </a:cubicBezTo>
                  <a:lnTo>
                    <a:pt x="576" y="264"/>
                  </a:lnTo>
                  <a:cubicBezTo>
                    <a:pt x="576" y="120"/>
                    <a:pt x="43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78"/>
            <p:cNvSpPr/>
            <p:nvPr/>
          </p:nvSpPr>
          <p:spPr>
            <a:xfrm>
              <a:off x="4346750" y="3296125"/>
              <a:ext cx="18025" cy="35675"/>
            </a:xfrm>
            <a:custGeom>
              <a:avLst/>
              <a:gdLst/>
              <a:ahLst/>
              <a:cxnLst/>
              <a:rect l="l" t="t" r="r" b="b"/>
              <a:pathLst>
                <a:path w="721" h="1427" extrusionOk="0">
                  <a:moveTo>
                    <a:pt x="288" y="0"/>
                  </a:moveTo>
                  <a:cubicBezTo>
                    <a:pt x="144" y="0"/>
                    <a:pt x="24" y="120"/>
                    <a:pt x="24" y="264"/>
                  </a:cubicBezTo>
                  <a:cubicBezTo>
                    <a:pt x="0" y="600"/>
                    <a:pt x="48" y="912"/>
                    <a:pt x="144" y="1224"/>
                  </a:cubicBezTo>
                  <a:cubicBezTo>
                    <a:pt x="168" y="1296"/>
                    <a:pt x="216" y="1344"/>
                    <a:pt x="288" y="1392"/>
                  </a:cubicBezTo>
                  <a:cubicBezTo>
                    <a:pt x="322" y="1409"/>
                    <a:pt x="380" y="1426"/>
                    <a:pt x="437" y="1426"/>
                  </a:cubicBezTo>
                  <a:cubicBezTo>
                    <a:pt x="460" y="1426"/>
                    <a:pt x="483" y="1423"/>
                    <a:pt x="504" y="1416"/>
                  </a:cubicBezTo>
                  <a:cubicBezTo>
                    <a:pt x="576" y="1392"/>
                    <a:pt x="624" y="1344"/>
                    <a:pt x="672" y="1296"/>
                  </a:cubicBezTo>
                  <a:cubicBezTo>
                    <a:pt x="696" y="1224"/>
                    <a:pt x="720" y="1152"/>
                    <a:pt x="696" y="1080"/>
                  </a:cubicBezTo>
                  <a:cubicBezTo>
                    <a:pt x="648" y="936"/>
                    <a:pt x="600" y="792"/>
                    <a:pt x="576" y="672"/>
                  </a:cubicBezTo>
                  <a:cubicBezTo>
                    <a:pt x="576" y="528"/>
                    <a:pt x="552" y="408"/>
                    <a:pt x="576" y="264"/>
                  </a:cubicBezTo>
                  <a:cubicBezTo>
                    <a:pt x="576" y="216"/>
                    <a:pt x="528" y="120"/>
                    <a:pt x="480" y="72"/>
                  </a:cubicBezTo>
                  <a:cubicBezTo>
                    <a:pt x="432" y="24"/>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78"/>
            <p:cNvSpPr/>
            <p:nvPr/>
          </p:nvSpPr>
          <p:spPr>
            <a:xfrm>
              <a:off x="4356950" y="3361275"/>
              <a:ext cx="19825" cy="29925"/>
            </a:xfrm>
            <a:custGeom>
              <a:avLst/>
              <a:gdLst/>
              <a:ahLst/>
              <a:cxnLst/>
              <a:rect l="l" t="t" r="r" b="b"/>
              <a:pathLst>
                <a:path w="793" h="1197" extrusionOk="0">
                  <a:moveTo>
                    <a:pt x="284" y="1"/>
                  </a:moveTo>
                  <a:cubicBezTo>
                    <a:pt x="261" y="1"/>
                    <a:pt x="237" y="3"/>
                    <a:pt x="216" y="11"/>
                  </a:cubicBezTo>
                  <a:cubicBezTo>
                    <a:pt x="168" y="35"/>
                    <a:pt x="96" y="83"/>
                    <a:pt x="48" y="131"/>
                  </a:cubicBezTo>
                  <a:cubicBezTo>
                    <a:pt x="24" y="203"/>
                    <a:pt x="0" y="275"/>
                    <a:pt x="24" y="347"/>
                  </a:cubicBezTo>
                  <a:cubicBezTo>
                    <a:pt x="96" y="563"/>
                    <a:pt x="168" y="779"/>
                    <a:pt x="216" y="995"/>
                  </a:cubicBezTo>
                  <a:cubicBezTo>
                    <a:pt x="240" y="1067"/>
                    <a:pt x="288" y="1115"/>
                    <a:pt x="360" y="1163"/>
                  </a:cubicBezTo>
                  <a:cubicBezTo>
                    <a:pt x="394" y="1180"/>
                    <a:pt x="452" y="1197"/>
                    <a:pt x="509" y="1197"/>
                  </a:cubicBezTo>
                  <a:cubicBezTo>
                    <a:pt x="532" y="1197"/>
                    <a:pt x="555" y="1194"/>
                    <a:pt x="576" y="1187"/>
                  </a:cubicBezTo>
                  <a:cubicBezTo>
                    <a:pt x="648" y="1163"/>
                    <a:pt x="696" y="1115"/>
                    <a:pt x="744" y="1067"/>
                  </a:cubicBezTo>
                  <a:cubicBezTo>
                    <a:pt x="768" y="995"/>
                    <a:pt x="792" y="923"/>
                    <a:pt x="768" y="851"/>
                  </a:cubicBezTo>
                  <a:cubicBezTo>
                    <a:pt x="696" y="635"/>
                    <a:pt x="624" y="419"/>
                    <a:pt x="576" y="203"/>
                  </a:cubicBezTo>
                  <a:cubicBezTo>
                    <a:pt x="552" y="131"/>
                    <a:pt x="504" y="83"/>
                    <a:pt x="432" y="35"/>
                  </a:cubicBezTo>
                  <a:cubicBezTo>
                    <a:pt x="398" y="18"/>
                    <a:pt x="340"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78"/>
            <p:cNvSpPr/>
            <p:nvPr/>
          </p:nvSpPr>
          <p:spPr>
            <a:xfrm>
              <a:off x="4364750" y="3402075"/>
              <a:ext cx="25825" cy="38925"/>
            </a:xfrm>
            <a:custGeom>
              <a:avLst/>
              <a:gdLst/>
              <a:ahLst/>
              <a:cxnLst/>
              <a:rect l="l" t="t" r="r" b="b"/>
              <a:pathLst>
                <a:path w="1033" h="1557" extrusionOk="0">
                  <a:moveTo>
                    <a:pt x="316" y="1"/>
                  </a:moveTo>
                  <a:cubicBezTo>
                    <a:pt x="297" y="1"/>
                    <a:pt x="278" y="4"/>
                    <a:pt x="264" y="11"/>
                  </a:cubicBezTo>
                  <a:cubicBezTo>
                    <a:pt x="120" y="59"/>
                    <a:pt x="0" y="203"/>
                    <a:pt x="48" y="347"/>
                  </a:cubicBezTo>
                  <a:lnTo>
                    <a:pt x="432" y="1355"/>
                  </a:lnTo>
                  <a:cubicBezTo>
                    <a:pt x="480" y="1427"/>
                    <a:pt x="504" y="1475"/>
                    <a:pt x="576" y="1523"/>
                  </a:cubicBezTo>
                  <a:cubicBezTo>
                    <a:pt x="610" y="1540"/>
                    <a:pt x="668" y="1557"/>
                    <a:pt x="725" y="1557"/>
                  </a:cubicBezTo>
                  <a:cubicBezTo>
                    <a:pt x="748" y="1557"/>
                    <a:pt x="771" y="1554"/>
                    <a:pt x="792" y="1547"/>
                  </a:cubicBezTo>
                  <a:cubicBezTo>
                    <a:pt x="912" y="1499"/>
                    <a:pt x="1032" y="1355"/>
                    <a:pt x="984" y="1211"/>
                  </a:cubicBezTo>
                  <a:lnTo>
                    <a:pt x="600" y="203"/>
                  </a:lnTo>
                  <a:cubicBezTo>
                    <a:pt x="576" y="131"/>
                    <a:pt x="528" y="83"/>
                    <a:pt x="456" y="35"/>
                  </a:cubicBezTo>
                  <a:cubicBezTo>
                    <a:pt x="422" y="18"/>
                    <a:pt x="364" y="1"/>
                    <a:pt x="3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78"/>
            <p:cNvSpPr/>
            <p:nvPr/>
          </p:nvSpPr>
          <p:spPr>
            <a:xfrm>
              <a:off x="4390550" y="3470725"/>
              <a:ext cx="23425" cy="35825"/>
            </a:xfrm>
            <a:custGeom>
              <a:avLst/>
              <a:gdLst/>
              <a:ahLst/>
              <a:cxnLst/>
              <a:rect l="l" t="t" r="r" b="b"/>
              <a:pathLst>
                <a:path w="937" h="1433" extrusionOk="0">
                  <a:moveTo>
                    <a:pt x="360" y="1"/>
                  </a:moveTo>
                  <a:cubicBezTo>
                    <a:pt x="288" y="1"/>
                    <a:pt x="216" y="1"/>
                    <a:pt x="144" y="49"/>
                  </a:cubicBezTo>
                  <a:cubicBezTo>
                    <a:pt x="96" y="73"/>
                    <a:pt x="24" y="145"/>
                    <a:pt x="24" y="217"/>
                  </a:cubicBezTo>
                  <a:cubicBezTo>
                    <a:pt x="0" y="265"/>
                    <a:pt x="0" y="361"/>
                    <a:pt x="48" y="433"/>
                  </a:cubicBezTo>
                  <a:cubicBezTo>
                    <a:pt x="144" y="553"/>
                    <a:pt x="216" y="673"/>
                    <a:pt x="288" y="817"/>
                  </a:cubicBezTo>
                  <a:cubicBezTo>
                    <a:pt x="336" y="937"/>
                    <a:pt x="360" y="1081"/>
                    <a:pt x="384" y="1225"/>
                  </a:cubicBezTo>
                  <a:cubicBezTo>
                    <a:pt x="408" y="1297"/>
                    <a:pt x="480" y="1369"/>
                    <a:pt x="529" y="1393"/>
                  </a:cubicBezTo>
                  <a:cubicBezTo>
                    <a:pt x="557" y="1421"/>
                    <a:pt x="601" y="1433"/>
                    <a:pt x="648" y="1433"/>
                  </a:cubicBezTo>
                  <a:cubicBezTo>
                    <a:pt x="681" y="1433"/>
                    <a:pt x="715" y="1427"/>
                    <a:pt x="745" y="1417"/>
                  </a:cubicBezTo>
                  <a:cubicBezTo>
                    <a:pt x="817" y="1393"/>
                    <a:pt x="865" y="1369"/>
                    <a:pt x="913" y="1297"/>
                  </a:cubicBezTo>
                  <a:cubicBezTo>
                    <a:pt x="937" y="1225"/>
                    <a:pt x="937" y="1153"/>
                    <a:pt x="937" y="1081"/>
                  </a:cubicBezTo>
                  <a:cubicBezTo>
                    <a:pt x="889" y="745"/>
                    <a:pt x="745" y="409"/>
                    <a:pt x="529" y="145"/>
                  </a:cubicBezTo>
                  <a:cubicBezTo>
                    <a:pt x="480" y="73"/>
                    <a:pt x="432" y="25"/>
                    <a:pt x="3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78"/>
            <p:cNvSpPr/>
            <p:nvPr/>
          </p:nvSpPr>
          <p:spPr>
            <a:xfrm>
              <a:off x="3933900" y="2768875"/>
              <a:ext cx="32425" cy="35625"/>
            </a:xfrm>
            <a:custGeom>
              <a:avLst/>
              <a:gdLst/>
              <a:ahLst/>
              <a:cxnLst/>
              <a:rect l="l" t="t" r="r" b="b"/>
              <a:pathLst>
                <a:path w="1297" h="1425" extrusionOk="0">
                  <a:moveTo>
                    <a:pt x="312" y="0"/>
                  </a:moveTo>
                  <a:cubicBezTo>
                    <a:pt x="265" y="0"/>
                    <a:pt x="221" y="12"/>
                    <a:pt x="193" y="40"/>
                  </a:cubicBezTo>
                  <a:cubicBezTo>
                    <a:pt x="73" y="112"/>
                    <a:pt x="1" y="280"/>
                    <a:pt x="97" y="424"/>
                  </a:cubicBezTo>
                  <a:cubicBezTo>
                    <a:pt x="289" y="712"/>
                    <a:pt x="505" y="1000"/>
                    <a:pt x="721" y="1288"/>
                  </a:cubicBezTo>
                  <a:cubicBezTo>
                    <a:pt x="745" y="1360"/>
                    <a:pt x="817" y="1408"/>
                    <a:pt x="889" y="1408"/>
                  </a:cubicBezTo>
                  <a:cubicBezTo>
                    <a:pt x="909" y="1418"/>
                    <a:pt x="937" y="1424"/>
                    <a:pt x="968" y="1424"/>
                  </a:cubicBezTo>
                  <a:cubicBezTo>
                    <a:pt x="1012" y="1424"/>
                    <a:pt x="1062" y="1412"/>
                    <a:pt x="1105" y="1384"/>
                  </a:cubicBezTo>
                  <a:cubicBezTo>
                    <a:pt x="1201" y="1312"/>
                    <a:pt x="1297" y="1144"/>
                    <a:pt x="1201" y="1000"/>
                  </a:cubicBezTo>
                  <a:cubicBezTo>
                    <a:pt x="985" y="712"/>
                    <a:pt x="769" y="424"/>
                    <a:pt x="577" y="136"/>
                  </a:cubicBezTo>
                  <a:cubicBezTo>
                    <a:pt x="529" y="64"/>
                    <a:pt x="481" y="16"/>
                    <a:pt x="409" y="16"/>
                  </a:cubicBezTo>
                  <a:cubicBezTo>
                    <a:pt x="379" y="6"/>
                    <a:pt x="345"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78"/>
            <p:cNvSpPr/>
            <p:nvPr/>
          </p:nvSpPr>
          <p:spPr>
            <a:xfrm>
              <a:off x="3977700" y="2824675"/>
              <a:ext cx="32425" cy="36075"/>
            </a:xfrm>
            <a:custGeom>
              <a:avLst/>
              <a:gdLst/>
              <a:ahLst/>
              <a:cxnLst/>
              <a:rect l="l" t="t" r="r" b="b"/>
              <a:pathLst>
                <a:path w="1297" h="1443" extrusionOk="0">
                  <a:moveTo>
                    <a:pt x="330" y="1"/>
                  </a:moveTo>
                  <a:cubicBezTo>
                    <a:pt x="285" y="1"/>
                    <a:pt x="235" y="12"/>
                    <a:pt x="193" y="40"/>
                  </a:cubicBezTo>
                  <a:cubicBezTo>
                    <a:pt x="73" y="112"/>
                    <a:pt x="1" y="280"/>
                    <a:pt x="97" y="424"/>
                  </a:cubicBezTo>
                  <a:cubicBezTo>
                    <a:pt x="313" y="712"/>
                    <a:pt x="505" y="1000"/>
                    <a:pt x="721" y="1289"/>
                  </a:cubicBezTo>
                  <a:cubicBezTo>
                    <a:pt x="769" y="1361"/>
                    <a:pt x="817" y="1409"/>
                    <a:pt x="889" y="1433"/>
                  </a:cubicBezTo>
                  <a:cubicBezTo>
                    <a:pt x="910" y="1440"/>
                    <a:pt x="931" y="1442"/>
                    <a:pt x="952" y="1442"/>
                  </a:cubicBezTo>
                  <a:cubicBezTo>
                    <a:pt x="1003" y="1442"/>
                    <a:pt x="1054" y="1425"/>
                    <a:pt x="1105" y="1409"/>
                  </a:cubicBezTo>
                  <a:cubicBezTo>
                    <a:pt x="1225" y="1313"/>
                    <a:pt x="1297" y="1144"/>
                    <a:pt x="1201" y="1024"/>
                  </a:cubicBezTo>
                  <a:lnTo>
                    <a:pt x="577" y="136"/>
                  </a:lnTo>
                  <a:cubicBezTo>
                    <a:pt x="553" y="64"/>
                    <a:pt x="481" y="16"/>
                    <a:pt x="409" y="16"/>
                  </a:cubicBezTo>
                  <a:cubicBezTo>
                    <a:pt x="389" y="6"/>
                    <a:pt x="361" y="1"/>
                    <a:pt x="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78"/>
            <p:cNvSpPr/>
            <p:nvPr/>
          </p:nvSpPr>
          <p:spPr>
            <a:xfrm>
              <a:off x="4018500" y="2877625"/>
              <a:ext cx="34850" cy="45200"/>
            </a:xfrm>
            <a:custGeom>
              <a:avLst/>
              <a:gdLst/>
              <a:ahLst/>
              <a:cxnLst/>
              <a:rect l="l" t="t" r="r" b="b"/>
              <a:pathLst>
                <a:path w="1394" h="1808" extrusionOk="0">
                  <a:moveTo>
                    <a:pt x="324" y="1"/>
                  </a:moveTo>
                  <a:cubicBezTo>
                    <a:pt x="277" y="1"/>
                    <a:pt x="231" y="12"/>
                    <a:pt x="193" y="35"/>
                  </a:cubicBezTo>
                  <a:cubicBezTo>
                    <a:pt x="73" y="131"/>
                    <a:pt x="1" y="299"/>
                    <a:pt x="97" y="419"/>
                  </a:cubicBezTo>
                  <a:cubicBezTo>
                    <a:pt x="337" y="851"/>
                    <a:pt x="577" y="1259"/>
                    <a:pt x="841" y="1667"/>
                  </a:cubicBezTo>
                  <a:cubicBezTo>
                    <a:pt x="890" y="1748"/>
                    <a:pt x="982" y="1807"/>
                    <a:pt x="1082" y="1807"/>
                  </a:cubicBezTo>
                  <a:cubicBezTo>
                    <a:pt x="1129" y="1807"/>
                    <a:pt x="1178" y="1794"/>
                    <a:pt x="1225" y="1763"/>
                  </a:cubicBezTo>
                  <a:cubicBezTo>
                    <a:pt x="1345" y="1691"/>
                    <a:pt x="1393" y="1523"/>
                    <a:pt x="1321" y="1403"/>
                  </a:cubicBezTo>
                  <a:lnTo>
                    <a:pt x="577" y="131"/>
                  </a:lnTo>
                  <a:cubicBezTo>
                    <a:pt x="528" y="49"/>
                    <a:pt x="424"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78"/>
            <p:cNvSpPr/>
            <p:nvPr/>
          </p:nvSpPr>
          <p:spPr>
            <a:xfrm>
              <a:off x="4056325" y="2952625"/>
              <a:ext cx="24625" cy="36300"/>
            </a:xfrm>
            <a:custGeom>
              <a:avLst/>
              <a:gdLst/>
              <a:ahLst/>
              <a:cxnLst/>
              <a:rect l="l" t="t" r="r" b="b"/>
              <a:pathLst>
                <a:path w="985" h="1452" extrusionOk="0">
                  <a:moveTo>
                    <a:pt x="303" y="1"/>
                  </a:moveTo>
                  <a:cubicBezTo>
                    <a:pt x="282" y="1"/>
                    <a:pt x="261" y="4"/>
                    <a:pt x="240" y="11"/>
                  </a:cubicBezTo>
                  <a:cubicBezTo>
                    <a:pt x="96" y="59"/>
                    <a:pt x="0" y="203"/>
                    <a:pt x="48" y="347"/>
                  </a:cubicBezTo>
                  <a:cubicBezTo>
                    <a:pt x="168" y="659"/>
                    <a:pt x="264" y="947"/>
                    <a:pt x="384" y="1235"/>
                  </a:cubicBezTo>
                  <a:cubicBezTo>
                    <a:pt x="408" y="1307"/>
                    <a:pt x="456" y="1379"/>
                    <a:pt x="504" y="1403"/>
                  </a:cubicBezTo>
                  <a:cubicBezTo>
                    <a:pt x="576" y="1451"/>
                    <a:pt x="648" y="1451"/>
                    <a:pt x="720" y="1451"/>
                  </a:cubicBezTo>
                  <a:cubicBezTo>
                    <a:pt x="864" y="1403"/>
                    <a:pt x="984" y="1235"/>
                    <a:pt x="912" y="1091"/>
                  </a:cubicBezTo>
                  <a:cubicBezTo>
                    <a:pt x="816" y="803"/>
                    <a:pt x="696" y="515"/>
                    <a:pt x="576" y="203"/>
                  </a:cubicBezTo>
                  <a:cubicBezTo>
                    <a:pt x="552" y="131"/>
                    <a:pt x="528" y="83"/>
                    <a:pt x="456" y="35"/>
                  </a:cubicBezTo>
                  <a:cubicBezTo>
                    <a:pt x="405" y="18"/>
                    <a:pt x="354"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78"/>
            <p:cNvSpPr/>
            <p:nvPr/>
          </p:nvSpPr>
          <p:spPr>
            <a:xfrm>
              <a:off x="4081525" y="3030650"/>
              <a:ext cx="27025" cy="48575"/>
            </a:xfrm>
            <a:custGeom>
              <a:avLst/>
              <a:gdLst/>
              <a:ahLst/>
              <a:cxnLst/>
              <a:rect l="l" t="t" r="r" b="b"/>
              <a:pathLst>
                <a:path w="1081" h="1943" extrusionOk="0">
                  <a:moveTo>
                    <a:pt x="304" y="0"/>
                  </a:moveTo>
                  <a:cubicBezTo>
                    <a:pt x="255" y="0"/>
                    <a:pt x="207" y="11"/>
                    <a:pt x="168" y="34"/>
                  </a:cubicBezTo>
                  <a:cubicBezTo>
                    <a:pt x="48" y="130"/>
                    <a:pt x="0" y="274"/>
                    <a:pt x="72" y="418"/>
                  </a:cubicBezTo>
                  <a:cubicBezTo>
                    <a:pt x="96" y="466"/>
                    <a:pt x="120" y="514"/>
                    <a:pt x="144" y="586"/>
                  </a:cubicBezTo>
                  <a:cubicBezTo>
                    <a:pt x="168" y="610"/>
                    <a:pt x="168" y="634"/>
                    <a:pt x="192" y="658"/>
                  </a:cubicBezTo>
                  <a:cubicBezTo>
                    <a:pt x="192" y="658"/>
                    <a:pt x="216" y="682"/>
                    <a:pt x="216" y="706"/>
                  </a:cubicBezTo>
                  <a:cubicBezTo>
                    <a:pt x="264" y="802"/>
                    <a:pt x="288" y="922"/>
                    <a:pt x="336" y="1042"/>
                  </a:cubicBezTo>
                  <a:cubicBezTo>
                    <a:pt x="408" y="1258"/>
                    <a:pt x="480" y="1498"/>
                    <a:pt x="504" y="1738"/>
                  </a:cubicBezTo>
                  <a:cubicBezTo>
                    <a:pt x="544" y="1857"/>
                    <a:pt x="664" y="1943"/>
                    <a:pt x="786" y="1943"/>
                  </a:cubicBezTo>
                  <a:cubicBezTo>
                    <a:pt x="812" y="1943"/>
                    <a:pt x="839" y="1939"/>
                    <a:pt x="864" y="1930"/>
                  </a:cubicBezTo>
                  <a:cubicBezTo>
                    <a:pt x="1008" y="1882"/>
                    <a:pt x="1080" y="1738"/>
                    <a:pt x="1056" y="1594"/>
                  </a:cubicBezTo>
                  <a:cubicBezTo>
                    <a:pt x="960" y="1090"/>
                    <a:pt x="792" y="586"/>
                    <a:pt x="552" y="130"/>
                  </a:cubicBezTo>
                  <a:cubicBezTo>
                    <a:pt x="520" y="49"/>
                    <a:pt x="409"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78"/>
            <p:cNvSpPr/>
            <p:nvPr/>
          </p:nvSpPr>
          <p:spPr>
            <a:xfrm>
              <a:off x="4106125" y="3111675"/>
              <a:ext cx="24025" cy="39250"/>
            </a:xfrm>
            <a:custGeom>
              <a:avLst/>
              <a:gdLst/>
              <a:ahLst/>
              <a:cxnLst/>
              <a:rect l="l" t="t" r="r" b="b"/>
              <a:pathLst>
                <a:path w="961" h="1570" extrusionOk="0">
                  <a:moveTo>
                    <a:pt x="305" y="0"/>
                  </a:moveTo>
                  <a:cubicBezTo>
                    <a:pt x="260" y="0"/>
                    <a:pt x="213" y="11"/>
                    <a:pt x="168" y="34"/>
                  </a:cubicBezTo>
                  <a:cubicBezTo>
                    <a:pt x="48" y="130"/>
                    <a:pt x="0" y="298"/>
                    <a:pt x="72" y="418"/>
                  </a:cubicBezTo>
                  <a:cubicBezTo>
                    <a:pt x="120" y="490"/>
                    <a:pt x="168" y="586"/>
                    <a:pt x="216" y="658"/>
                  </a:cubicBezTo>
                  <a:cubicBezTo>
                    <a:pt x="216" y="682"/>
                    <a:pt x="240" y="730"/>
                    <a:pt x="240" y="754"/>
                  </a:cubicBezTo>
                  <a:cubicBezTo>
                    <a:pt x="264" y="778"/>
                    <a:pt x="264" y="778"/>
                    <a:pt x="264" y="778"/>
                  </a:cubicBezTo>
                  <a:cubicBezTo>
                    <a:pt x="264" y="802"/>
                    <a:pt x="264" y="826"/>
                    <a:pt x="288" y="850"/>
                  </a:cubicBezTo>
                  <a:cubicBezTo>
                    <a:pt x="336" y="994"/>
                    <a:pt x="384" y="1162"/>
                    <a:pt x="408" y="1354"/>
                  </a:cubicBezTo>
                  <a:lnTo>
                    <a:pt x="408" y="1282"/>
                  </a:lnTo>
                  <a:cubicBezTo>
                    <a:pt x="408" y="1378"/>
                    <a:pt x="432" y="1426"/>
                    <a:pt x="480" y="1498"/>
                  </a:cubicBezTo>
                  <a:cubicBezTo>
                    <a:pt x="528" y="1546"/>
                    <a:pt x="600" y="1570"/>
                    <a:pt x="672" y="1570"/>
                  </a:cubicBezTo>
                  <a:cubicBezTo>
                    <a:pt x="744" y="1570"/>
                    <a:pt x="816" y="1546"/>
                    <a:pt x="864" y="1498"/>
                  </a:cubicBezTo>
                  <a:cubicBezTo>
                    <a:pt x="912" y="1426"/>
                    <a:pt x="960" y="1354"/>
                    <a:pt x="960" y="1282"/>
                  </a:cubicBezTo>
                  <a:cubicBezTo>
                    <a:pt x="912" y="874"/>
                    <a:pt x="768" y="490"/>
                    <a:pt x="552" y="154"/>
                  </a:cubicBezTo>
                  <a:cubicBezTo>
                    <a:pt x="503" y="54"/>
                    <a:pt x="407"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78"/>
            <p:cNvSpPr/>
            <p:nvPr/>
          </p:nvSpPr>
          <p:spPr>
            <a:xfrm>
              <a:off x="4131325" y="3186650"/>
              <a:ext cx="24625" cy="32675"/>
            </a:xfrm>
            <a:custGeom>
              <a:avLst/>
              <a:gdLst/>
              <a:ahLst/>
              <a:cxnLst/>
              <a:rect l="l" t="t" r="r" b="b"/>
              <a:pathLst>
                <a:path w="985" h="1307" extrusionOk="0">
                  <a:moveTo>
                    <a:pt x="317" y="1"/>
                  </a:moveTo>
                  <a:cubicBezTo>
                    <a:pt x="260" y="1"/>
                    <a:pt x="202" y="18"/>
                    <a:pt x="168" y="35"/>
                  </a:cubicBezTo>
                  <a:cubicBezTo>
                    <a:pt x="24" y="131"/>
                    <a:pt x="0" y="275"/>
                    <a:pt x="72" y="419"/>
                  </a:cubicBezTo>
                  <a:cubicBezTo>
                    <a:pt x="192" y="683"/>
                    <a:pt x="312" y="923"/>
                    <a:pt x="432" y="1163"/>
                  </a:cubicBezTo>
                  <a:cubicBezTo>
                    <a:pt x="480" y="1235"/>
                    <a:pt x="552" y="1283"/>
                    <a:pt x="600" y="1307"/>
                  </a:cubicBezTo>
                  <a:cubicBezTo>
                    <a:pt x="672" y="1307"/>
                    <a:pt x="768" y="1307"/>
                    <a:pt x="816" y="1259"/>
                  </a:cubicBezTo>
                  <a:cubicBezTo>
                    <a:pt x="960" y="1187"/>
                    <a:pt x="984" y="1019"/>
                    <a:pt x="936" y="899"/>
                  </a:cubicBezTo>
                  <a:cubicBezTo>
                    <a:pt x="792" y="635"/>
                    <a:pt x="672" y="395"/>
                    <a:pt x="552" y="131"/>
                  </a:cubicBezTo>
                  <a:cubicBezTo>
                    <a:pt x="528" y="83"/>
                    <a:pt x="456" y="35"/>
                    <a:pt x="384" y="11"/>
                  </a:cubicBezTo>
                  <a:cubicBezTo>
                    <a:pt x="363" y="4"/>
                    <a:pt x="340"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78"/>
            <p:cNvSpPr/>
            <p:nvPr/>
          </p:nvSpPr>
          <p:spPr>
            <a:xfrm>
              <a:off x="4164925" y="3261875"/>
              <a:ext cx="28225" cy="41850"/>
            </a:xfrm>
            <a:custGeom>
              <a:avLst/>
              <a:gdLst/>
              <a:ahLst/>
              <a:cxnLst/>
              <a:rect l="l" t="t" r="r" b="b"/>
              <a:pathLst>
                <a:path w="1129" h="1674" extrusionOk="0">
                  <a:moveTo>
                    <a:pt x="315" y="0"/>
                  </a:moveTo>
                  <a:cubicBezTo>
                    <a:pt x="263" y="0"/>
                    <a:pt x="211" y="16"/>
                    <a:pt x="169" y="50"/>
                  </a:cubicBezTo>
                  <a:cubicBezTo>
                    <a:pt x="25" y="122"/>
                    <a:pt x="0" y="290"/>
                    <a:pt x="73" y="434"/>
                  </a:cubicBezTo>
                  <a:lnTo>
                    <a:pt x="577" y="1538"/>
                  </a:lnTo>
                  <a:cubicBezTo>
                    <a:pt x="623" y="1631"/>
                    <a:pt x="718" y="1674"/>
                    <a:pt x="812" y="1674"/>
                  </a:cubicBezTo>
                  <a:cubicBezTo>
                    <a:pt x="865" y="1674"/>
                    <a:pt x="918" y="1660"/>
                    <a:pt x="961" y="1634"/>
                  </a:cubicBezTo>
                  <a:cubicBezTo>
                    <a:pt x="1105" y="1562"/>
                    <a:pt x="1129" y="1394"/>
                    <a:pt x="1057" y="1250"/>
                  </a:cubicBezTo>
                  <a:lnTo>
                    <a:pt x="553" y="146"/>
                  </a:lnTo>
                  <a:cubicBezTo>
                    <a:pt x="506" y="53"/>
                    <a:pt x="410" y="0"/>
                    <a:pt x="3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78"/>
            <p:cNvSpPr/>
            <p:nvPr/>
          </p:nvSpPr>
          <p:spPr>
            <a:xfrm>
              <a:off x="4197325" y="3327325"/>
              <a:ext cx="23425" cy="29675"/>
            </a:xfrm>
            <a:custGeom>
              <a:avLst/>
              <a:gdLst/>
              <a:ahLst/>
              <a:cxnLst/>
              <a:rect l="l" t="t" r="r" b="b"/>
              <a:pathLst>
                <a:path w="937" h="1187" extrusionOk="0">
                  <a:moveTo>
                    <a:pt x="289" y="0"/>
                  </a:moveTo>
                  <a:cubicBezTo>
                    <a:pt x="217" y="0"/>
                    <a:pt x="145" y="24"/>
                    <a:pt x="97" y="72"/>
                  </a:cubicBezTo>
                  <a:cubicBezTo>
                    <a:pt x="49" y="120"/>
                    <a:pt x="1" y="192"/>
                    <a:pt x="1" y="264"/>
                  </a:cubicBezTo>
                  <a:cubicBezTo>
                    <a:pt x="25" y="456"/>
                    <a:pt x="73" y="624"/>
                    <a:pt x="145" y="768"/>
                  </a:cubicBezTo>
                  <a:cubicBezTo>
                    <a:pt x="241" y="912"/>
                    <a:pt x="361" y="1056"/>
                    <a:pt x="505" y="1152"/>
                  </a:cubicBezTo>
                  <a:cubicBezTo>
                    <a:pt x="556" y="1169"/>
                    <a:pt x="619" y="1186"/>
                    <a:pt x="668" y="1186"/>
                  </a:cubicBezTo>
                  <a:cubicBezTo>
                    <a:pt x="688" y="1186"/>
                    <a:pt x="707" y="1184"/>
                    <a:pt x="721" y="1176"/>
                  </a:cubicBezTo>
                  <a:cubicBezTo>
                    <a:pt x="793" y="1152"/>
                    <a:pt x="865" y="1104"/>
                    <a:pt x="889" y="1032"/>
                  </a:cubicBezTo>
                  <a:cubicBezTo>
                    <a:pt x="937" y="984"/>
                    <a:pt x="937" y="912"/>
                    <a:pt x="913" y="840"/>
                  </a:cubicBezTo>
                  <a:cubicBezTo>
                    <a:pt x="889" y="768"/>
                    <a:pt x="865" y="696"/>
                    <a:pt x="793" y="672"/>
                  </a:cubicBezTo>
                  <a:cubicBezTo>
                    <a:pt x="793" y="672"/>
                    <a:pt x="793" y="672"/>
                    <a:pt x="793" y="648"/>
                  </a:cubicBezTo>
                  <a:cubicBezTo>
                    <a:pt x="745" y="624"/>
                    <a:pt x="721" y="600"/>
                    <a:pt x="673" y="552"/>
                  </a:cubicBezTo>
                  <a:cubicBezTo>
                    <a:pt x="649" y="504"/>
                    <a:pt x="625" y="456"/>
                    <a:pt x="601" y="408"/>
                  </a:cubicBezTo>
                  <a:cubicBezTo>
                    <a:pt x="577" y="360"/>
                    <a:pt x="577" y="312"/>
                    <a:pt x="553" y="240"/>
                  </a:cubicBezTo>
                  <a:cubicBezTo>
                    <a:pt x="553" y="192"/>
                    <a:pt x="529" y="120"/>
                    <a:pt x="481" y="72"/>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78"/>
            <p:cNvSpPr/>
            <p:nvPr/>
          </p:nvSpPr>
          <p:spPr>
            <a:xfrm>
              <a:off x="4221925" y="3377325"/>
              <a:ext cx="24025" cy="26475"/>
            </a:xfrm>
            <a:custGeom>
              <a:avLst/>
              <a:gdLst/>
              <a:ahLst/>
              <a:cxnLst/>
              <a:rect l="l" t="t" r="r" b="b"/>
              <a:pathLst>
                <a:path w="961" h="1059" extrusionOk="0">
                  <a:moveTo>
                    <a:pt x="313" y="1"/>
                  </a:moveTo>
                  <a:cubicBezTo>
                    <a:pt x="281" y="1"/>
                    <a:pt x="247" y="7"/>
                    <a:pt x="217" y="17"/>
                  </a:cubicBezTo>
                  <a:cubicBezTo>
                    <a:pt x="145" y="17"/>
                    <a:pt x="73" y="65"/>
                    <a:pt x="49" y="137"/>
                  </a:cubicBezTo>
                  <a:cubicBezTo>
                    <a:pt x="25" y="209"/>
                    <a:pt x="1" y="281"/>
                    <a:pt x="25" y="353"/>
                  </a:cubicBezTo>
                  <a:cubicBezTo>
                    <a:pt x="25" y="377"/>
                    <a:pt x="49" y="401"/>
                    <a:pt x="49" y="425"/>
                  </a:cubicBezTo>
                  <a:cubicBezTo>
                    <a:pt x="73" y="449"/>
                    <a:pt x="121" y="497"/>
                    <a:pt x="145" y="521"/>
                  </a:cubicBezTo>
                  <a:lnTo>
                    <a:pt x="169" y="521"/>
                  </a:lnTo>
                  <a:cubicBezTo>
                    <a:pt x="217" y="569"/>
                    <a:pt x="265" y="617"/>
                    <a:pt x="289" y="665"/>
                  </a:cubicBezTo>
                  <a:cubicBezTo>
                    <a:pt x="337" y="713"/>
                    <a:pt x="361" y="761"/>
                    <a:pt x="409" y="833"/>
                  </a:cubicBezTo>
                  <a:cubicBezTo>
                    <a:pt x="433" y="905"/>
                    <a:pt x="457" y="977"/>
                    <a:pt x="529" y="1001"/>
                  </a:cubicBezTo>
                  <a:cubicBezTo>
                    <a:pt x="582" y="1036"/>
                    <a:pt x="634" y="1058"/>
                    <a:pt x="687" y="1058"/>
                  </a:cubicBezTo>
                  <a:cubicBezTo>
                    <a:pt x="706" y="1058"/>
                    <a:pt x="726" y="1055"/>
                    <a:pt x="745" y="1049"/>
                  </a:cubicBezTo>
                  <a:cubicBezTo>
                    <a:pt x="817" y="1025"/>
                    <a:pt x="889" y="977"/>
                    <a:pt x="913" y="905"/>
                  </a:cubicBezTo>
                  <a:cubicBezTo>
                    <a:pt x="937" y="857"/>
                    <a:pt x="961" y="761"/>
                    <a:pt x="937" y="689"/>
                  </a:cubicBezTo>
                  <a:cubicBezTo>
                    <a:pt x="889" y="569"/>
                    <a:pt x="841" y="449"/>
                    <a:pt x="769" y="353"/>
                  </a:cubicBezTo>
                  <a:cubicBezTo>
                    <a:pt x="721" y="281"/>
                    <a:pt x="673" y="233"/>
                    <a:pt x="625" y="185"/>
                  </a:cubicBezTo>
                  <a:cubicBezTo>
                    <a:pt x="553" y="137"/>
                    <a:pt x="505" y="89"/>
                    <a:pt x="433" y="41"/>
                  </a:cubicBezTo>
                  <a:cubicBezTo>
                    <a:pt x="405" y="12"/>
                    <a:pt x="360"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78"/>
            <p:cNvSpPr/>
            <p:nvPr/>
          </p:nvSpPr>
          <p:spPr>
            <a:xfrm>
              <a:off x="4255525" y="3433525"/>
              <a:ext cx="24625" cy="29675"/>
            </a:xfrm>
            <a:custGeom>
              <a:avLst/>
              <a:gdLst/>
              <a:ahLst/>
              <a:cxnLst/>
              <a:rect l="l" t="t" r="r" b="b"/>
              <a:pathLst>
                <a:path w="985" h="1187" extrusionOk="0">
                  <a:moveTo>
                    <a:pt x="385" y="1"/>
                  </a:moveTo>
                  <a:cubicBezTo>
                    <a:pt x="313" y="1"/>
                    <a:pt x="241" y="1"/>
                    <a:pt x="169" y="25"/>
                  </a:cubicBezTo>
                  <a:cubicBezTo>
                    <a:pt x="49" y="121"/>
                    <a:pt x="1" y="289"/>
                    <a:pt x="73" y="409"/>
                  </a:cubicBezTo>
                  <a:cubicBezTo>
                    <a:pt x="193" y="625"/>
                    <a:pt x="313" y="841"/>
                    <a:pt x="433" y="1057"/>
                  </a:cubicBezTo>
                  <a:cubicBezTo>
                    <a:pt x="481" y="1105"/>
                    <a:pt x="529" y="1153"/>
                    <a:pt x="601" y="1177"/>
                  </a:cubicBezTo>
                  <a:cubicBezTo>
                    <a:pt x="622" y="1184"/>
                    <a:pt x="645" y="1187"/>
                    <a:pt x="669" y="1187"/>
                  </a:cubicBezTo>
                  <a:cubicBezTo>
                    <a:pt x="725" y="1187"/>
                    <a:pt x="783" y="1170"/>
                    <a:pt x="817" y="1153"/>
                  </a:cubicBezTo>
                  <a:cubicBezTo>
                    <a:pt x="937" y="1057"/>
                    <a:pt x="985" y="913"/>
                    <a:pt x="913" y="769"/>
                  </a:cubicBezTo>
                  <a:cubicBezTo>
                    <a:pt x="793" y="553"/>
                    <a:pt x="673" y="337"/>
                    <a:pt x="553" y="145"/>
                  </a:cubicBezTo>
                  <a:cubicBezTo>
                    <a:pt x="529" y="73"/>
                    <a:pt x="457" y="25"/>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78"/>
            <p:cNvSpPr/>
            <p:nvPr/>
          </p:nvSpPr>
          <p:spPr>
            <a:xfrm>
              <a:off x="4290950" y="3486350"/>
              <a:ext cx="29425" cy="33025"/>
            </a:xfrm>
            <a:custGeom>
              <a:avLst/>
              <a:gdLst/>
              <a:ahLst/>
              <a:cxnLst/>
              <a:rect l="l" t="t" r="r" b="b"/>
              <a:pathLst>
                <a:path w="1177" h="1321" extrusionOk="0">
                  <a:moveTo>
                    <a:pt x="264" y="0"/>
                  </a:moveTo>
                  <a:cubicBezTo>
                    <a:pt x="216" y="0"/>
                    <a:pt x="120" y="24"/>
                    <a:pt x="72" y="96"/>
                  </a:cubicBezTo>
                  <a:cubicBezTo>
                    <a:pt x="24" y="144"/>
                    <a:pt x="0" y="216"/>
                    <a:pt x="0" y="288"/>
                  </a:cubicBezTo>
                  <a:cubicBezTo>
                    <a:pt x="0" y="360"/>
                    <a:pt x="24" y="432"/>
                    <a:pt x="72" y="480"/>
                  </a:cubicBezTo>
                  <a:lnTo>
                    <a:pt x="696" y="1224"/>
                  </a:lnTo>
                  <a:cubicBezTo>
                    <a:pt x="744" y="1296"/>
                    <a:pt x="840" y="1320"/>
                    <a:pt x="888" y="1320"/>
                  </a:cubicBezTo>
                  <a:cubicBezTo>
                    <a:pt x="960" y="1320"/>
                    <a:pt x="1056" y="1296"/>
                    <a:pt x="1080" y="1224"/>
                  </a:cubicBezTo>
                  <a:cubicBezTo>
                    <a:pt x="1152" y="1176"/>
                    <a:pt x="1176" y="1104"/>
                    <a:pt x="1176" y="1032"/>
                  </a:cubicBezTo>
                  <a:cubicBezTo>
                    <a:pt x="1176" y="960"/>
                    <a:pt x="1152" y="888"/>
                    <a:pt x="1080" y="840"/>
                  </a:cubicBezTo>
                  <a:lnTo>
                    <a:pt x="480" y="96"/>
                  </a:lnTo>
                  <a:cubicBezTo>
                    <a:pt x="432" y="24"/>
                    <a:pt x="33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78"/>
            <p:cNvSpPr/>
            <p:nvPr/>
          </p:nvSpPr>
          <p:spPr>
            <a:xfrm>
              <a:off x="4325150" y="3529900"/>
              <a:ext cx="20425" cy="26475"/>
            </a:xfrm>
            <a:custGeom>
              <a:avLst/>
              <a:gdLst/>
              <a:ahLst/>
              <a:cxnLst/>
              <a:rect l="l" t="t" r="r" b="b"/>
              <a:pathLst>
                <a:path w="817" h="1059" extrusionOk="0">
                  <a:moveTo>
                    <a:pt x="293" y="0"/>
                  </a:moveTo>
                  <a:cubicBezTo>
                    <a:pt x="236" y="0"/>
                    <a:pt x="178" y="17"/>
                    <a:pt x="144" y="34"/>
                  </a:cubicBezTo>
                  <a:cubicBezTo>
                    <a:pt x="72" y="82"/>
                    <a:pt x="24" y="130"/>
                    <a:pt x="24" y="202"/>
                  </a:cubicBezTo>
                  <a:cubicBezTo>
                    <a:pt x="0" y="298"/>
                    <a:pt x="0" y="346"/>
                    <a:pt x="48" y="418"/>
                  </a:cubicBezTo>
                  <a:cubicBezTo>
                    <a:pt x="120" y="586"/>
                    <a:pt x="216" y="754"/>
                    <a:pt x="288" y="922"/>
                  </a:cubicBezTo>
                  <a:cubicBezTo>
                    <a:pt x="312" y="994"/>
                    <a:pt x="408" y="1042"/>
                    <a:pt x="456" y="1042"/>
                  </a:cubicBezTo>
                  <a:cubicBezTo>
                    <a:pt x="486" y="1052"/>
                    <a:pt x="520" y="1058"/>
                    <a:pt x="553" y="1058"/>
                  </a:cubicBezTo>
                  <a:cubicBezTo>
                    <a:pt x="600" y="1058"/>
                    <a:pt x="644" y="1046"/>
                    <a:pt x="672" y="1018"/>
                  </a:cubicBezTo>
                  <a:cubicBezTo>
                    <a:pt x="744" y="994"/>
                    <a:pt x="792" y="922"/>
                    <a:pt x="792" y="850"/>
                  </a:cubicBezTo>
                  <a:cubicBezTo>
                    <a:pt x="816" y="778"/>
                    <a:pt x="816" y="706"/>
                    <a:pt x="768" y="634"/>
                  </a:cubicBezTo>
                  <a:cubicBezTo>
                    <a:pt x="696" y="466"/>
                    <a:pt x="600" y="298"/>
                    <a:pt x="528" y="154"/>
                  </a:cubicBezTo>
                  <a:cubicBezTo>
                    <a:pt x="504" y="82"/>
                    <a:pt x="432"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78"/>
            <p:cNvSpPr/>
            <p:nvPr/>
          </p:nvSpPr>
          <p:spPr>
            <a:xfrm>
              <a:off x="4356350" y="3586150"/>
              <a:ext cx="24025" cy="26475"/>
            </a:xfrm>
            <a:custGeom>
              <a:avLst/>
              <a:gdLst/>
              <a:ahLst/>
              <a:cxnLst/>
              <a:rect l="l" t="t" r="r" b="b"/>
              <a:pathLst>
                <a:path w="961" h="1059" extrusionOk="0">
                  <a:moveTo>
                    <a:pt x="271" y="1"/>
                  </a:moveTo>
                  <a:cubicBezTo>
                    <a:pt x="229" y="1"/>
                    <a:pt x="186" y="12"/>
                    <a:pt x="144" y="40"/>
                  </a:cubicBezTo>
                  <a:cubicBezTo>
                    <a:pt x="96" y="64"/>
                    <a:pt x="48" y="136"/>
                    <a:pt x="24" y="208"/>
                  </a:cubicBezTo>
                  <a:cubicBezTo>
                    <a:pt x="0" y="280"/>
                    <a:pt x="0" y="352"/>
                    <a:pt x="48" y="424"/>
                  </a:cubicBezTo>
                  <a:lnTo>
                    <a:pt x="432" y="904"/>
                  </a:lnTo>
                  <a:cubicBezTo>
                    <a:pt x="432" y="953"/>
                    <a:pt x="456" y="977"/>
                    <a:pt x="504" y="1001"/>
                  </a:cubicBezTo>
                  <a:cubicBezTo>
                    <a:pt x="528" y="1025"/>
                    <a:pt x="552" y="1025"/>
                    <a:pt x="600" y="1049"/>
                  </a:cubicBezTo>
                  <a:cubicBezTo>
                    <a:pt x="614" y="1056"/>
                    <a:pt x="633" y="1058"/>
                    <a:pt x="653" y="1058"/>
                  </a:cubicBezTo>
                  <a:cubicBezTo>
                    <a:pt x="703" y="1058"/>
                    <a:pt x="765" y="1041"/>
                    <a:pt x="816" y="1025"/>
                  </a:cubicBezTo>
                  <a:cubicBezTo>
                    <a:pt x="864" y="977"/>
                    <a:pt x="912" y="928"/>
                    <a:pt x="936" y="856"/>
                  </a:cubicBezTo>
                  <a:cubicBezTo>
                    <a:pt x="960" y="784"/>
                    <a:pt x="960" y="688"/>
                    <a:pt x="912" y="640"/>
                  </a:cubicBezTo>
                  <a:cubicBezTo>
                    <a:pt x="792" y="472"/>
                    <a:pt x="648" y="304"/>
                    <a:pt x="528" y="136"/>
                  </a:cubicBezTo>
                  <a:cubicBezTo>
                    <a:pt x="504" y="112"/>
                    <a:pt x="480" y="64"/>
                    <a:pt x="456" y="64"/>
                  </a:cubicBezTo>
                  <a:cubicBezTo>
                    <a:pt x="432" y="40"/>
                    <a:pt x="408" y="16"/>
                    <a:pt x="360" y="16"/>
                  </a:cubicBezTo>
                  <a:cubicBezTo>
                    <a:pt x="331" y="6"/>
                    <a:pt x="301" y="1"/>
                    <a:pt x="2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78"/>
            <p:cNvSpPr/>
            <p:nvPr/>
          </p:nvSpPr>
          <p:spPr>
            <a:xfrm>
              <a:off x="4275925" y="3568025"/>
              <a:ext cx="33050" cy="38475"/>
            </a:xfrm>
            <a:custGeom>
              <a:avLst/>
              <a:gdLst/>
              <a:ahLst/>
              <a:cxnLst/>
              <a:rect l="l" t="t" r="r" b="b"/>
              <a:pathLst>
                <a:path w="1322" h="1539" extrusionOk="0">
                  <a:moveTo>
                    <a:pt x="336" y="1"/>
                  </a:moveTo>
                  <a:cubicBezTo>
                    <a:pt x="289" y="1"/>
                    <a:pt x="239" y="14"/>
                    <a:pt x="193" y="45"/>
                  </a:cubicBezTo>
                  <a:cubicBezTo>
                    <a:pt x="73" y="117"/>
                    <a:pt x="1" y="309"/>
                    <a:pt x="97" y="429"/>
                  </a:cubicBezTo>
                  <a:cubicBezTo>
                    <a:pt x="313" y="741"/>
                    <a:pt x="529" y="1077"/>
                    <a:pt x="769" y="1389"/>
                  </a:cubicBezTo>
                  <a:cubicBezTo>
                    <a:pt x="821" y="1476"/>
                    <a:pt x="924" y="1538"/>
                    <a:pt x="1031" y="1538"/>
                  </a:cubicBezTo>
                  <a:cubicBezTo>
                    <a:pt x="1072" y="1538"/>
                    <a:pt x="1113" y="1529"/>
                    <a:pt x="1153" y="1509"/>
                  </a:cubicBezTo>
                  <a:cubicBezTo>
                    <a:pt x="1273" y="1413"/>
                    <a:pt x="1321" y="1245"/>
                    <a:pt x="1249" y="1125"/>
                  </a:cubicBezTo>
                  <a:cubicBezTo>
                    <a:pt x="1033" y="789"/>
                    <a:pt x="793" y="477"/>
                    <a:pt x="577" y="141"/>
                  </a:cubicBezTo>
                  <a:cubicBezTo>
                    <a:pt x="528" y="60"/>
                    <a:pt x="436" y="1"/>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78"/>
            <p:cNvSpPr/>
            <p:nvPr/>
          </p:nvSpPr>
          <p:spPr>
            <a:xfrm>
              <a:off x="4214725" y="3461725"/>
              <a:ext cx="18025" cy="23275"/>
            </a:xfrm>
            <a:custGeom>
              <a:avLst/>
              <a:gdLst/>
              <a:ahLst/>
              <a:cxnLst/>
              <a:rect l="l" t="t" r="r" b="b"/>
              <a:pathLst>
                <a:path w="721" h="931" extrusionOk="0">
                  <a:moveTo>
                    <a:pt x="241" y="1"/>
                  </a:moveTo>
                  <a:cubicBezTo>
                    <a:pt x="169" y="25"/>
                    <a:pt x="97" y="73"/>
                    <a:pt x="73" y="145"/>
                  </a:cubicBezTo>
                  <a:cubicBezTo>
                    <a:pt x="25" y="193"/>
                    <a:pt x="1" y="289"/>
                    <a:pt x="25" y="361"/>
                  </a:cubicBezTo>
                  <a:cubicBezTo>
                    <a:pt x="73" y="481"/>
                    <a:pt x="121" y="601"/>
                    <a:pt x="169" y="721"/>
                  </a:cubicBezTo>
                  <a:cubicBezTo>
                    <a:pt x="193" y="793"/>
                    <a:pt x="217" y="865"/>
                    <a:pt x="289" y="889"/>
                  </a:cubicBezTo>
                  <a:cubicBezTo>
                    <a:pt x="313" y="913"/>
                    <a:pt x="361" y="913"/>
                    <a:pt x="385" y="913"/>
                  </a:cubicBezTo>
                  <a:cubicBezTo>
                    <a:pt x="409" y="925"/>
                    <a:pt x="427" y="931"/>
                    <a:pt x="445" y="931"/>
                  </a:cubicBezTo>
                  <a:cubicBezTo>
                    <a:pt x="463" y="931"/>
                    <a:pt x="481" y="925"/>
                    <a:pt x="505" y="913"/>
                  </a:cubicBezTo>
                  <a:cubicBezTo>
                    <a:pt x="577" y="889"/>
                    <a:pt x="649" y="865"/>
                    <a:pt x="673" y="793"/>
                  </a:cubicBezTo>
                  <a:cubicBezTo>
                    <a:pt x="697" y="721"/>
                    <a:pt x="721" y="649"/>
                    <a:pt x="697" y="577"/>
                  </a:cubicBezTo>
                  <a:cubicBezTo>
                    <a:pt x="649" y="457"/>
                    <a:pt x="625" y="337"/>
                    <a:pt x="577" y="193"/>
                  </a:cubicBezTo>
                  <a:cubicBezTo>
                    <a:pt x="553" y="121"/>
                    <a:pt x="505" y="73"/>
                    <a:pt x="457" y="25"/>
                  </a:cubicBezTo>
                  <a:cubicBezTo>
                    <a:pt x="409" y="25"/>
                    <a:pt x="385" y="1"/>
                    <a:pt x="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78"/>
            <p:cNvSpPr/>
            <p:nvPr/>
          </p:nvSpPr>
          <p:spPr>
            <a:xfrm>
              <a:off x="4187725" y="3411525"/>
              <a:ext cx="23425" cy="35825"/>
            </a:xfrm>
            <a:custGeom>
              <a:avLst/>
              <a:gdLst/>
              <a:ahLst/>
              <a:cxnLst/>
              <a:rect l="l" t="t" r="r" b="b"/>
              <a:pathLst>
                <a:path w="937" h="1433" extrusionOk="0">
                  <a:moveTo>
                    <a:pt x="264" y="1"/>
                  </a:moveTo>
                  <a:cubicBezTo>
                    <a:pt x="217" y="1"/>
                    <a:pt x="173" y="13"/>
                    <a:pt x="145" y="41"/>
                  </a:cubicBezTo>
                  <a:cubicBezTo>
                    <a:pt x="97" y="65"/>
                    <a:pt x="25" y="137"/>
                    <a:pt x="25" y="209"/>
                  </a:cubicBezTo>
                  <a:cubicBezTo>
                    <a:pt x="1" y="281"/>
                    <a:pt x="25" y="353"/>
                    <a:pt x="49" y="425"/>
                  </a:cubicBezTo>
                  <a:cubicBezTo>
                    <a:pt x="169" y="713"/>
                    <a:pt x="289" y="1001"/>
                    <a:pt x="409" y="1289"/>
                  </a:cubicBezTo>
                  <a:cubicBezTo>
                    <a:pt x="433" y="1361"/>
                    <a:pt x="529" y="1409"/>
                    <a:pt x="577" y="1433"/>
                  </a:cubicBezTo>
                  <a:cubicBezTo>
                    <a:pt x="649" y="1433"/>
                    <a:pt x="745" y="1433"/>
                    <a:pt x="793" y="1385"/>
                  </a:cubicBezTo>
                  <a:cubicBezTo>
                    <a:pt x="865" y="1361"/>
                    <a:pt x="913" y="1289"/>
                    <a:pt x="937" y="1217"/>
                  </a:cubicBezTo>
                  <a:cubicBezTo>
                    <a:pt x="937" y="1145"/>
                    <a:pt x="937" y="1073"/>
                    <a:pt x="913" y="1001"/>
                  </a:cubicBezTo>
                  <a:cubicBezTo>
                    <a:pt x="769" y="713"/>
                    <a:pt x="649" y="425"/>
                    <a:pt x="529" y="137"/>
                  </a:cubicBezTo>
                  <a:cubicBezTo>
                    <a:pt x="505" y="89"/>
                    <a:pt x="409" y="17"/>
                    <a:pt x="361" y="17"/>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78"/>
            <p:cNvSpPr/>
            <p:nvPr/>
          </p:nvSpPr>
          <p:spPr>
            <a:xfrm>
              <a:off x="4143925" y="3336325"/>
              <a:ext cx="27025" cy="30025"/>
            </a:xfrm>
            <a:custGeom>
              <a:avLst/>
              <a:gdLst/>
              <a:ahLst/>
              <a:cxnLst/>
              <a:rect l="l" t="t" r="r" b="b"/>
              <a:pathLst>
                <a:path w="1081" h="1201" extrusionOk="0">
                  <a:moveTo>
                    <a:pt x="288" y="0"/>
                  </a:moveTo>
                  <a:cubicBezTo>
                    <a:pt x="216" y="0"/>
                    <a:pt x="144" y="48"/>
                    <a:pt x="96" y="96"/>
                  </a:cubicBezTo>
                  <a:cubicBezTo>
                    <a:pt x="48" y="144"/>
                    <a:pt x="0" y="216"/>
                    <a:pt x="0" y="288"/>
                  </a:cubicBezTo>
                  <a:cubicBezTo>
                    <a:pt x="24" y="312"/>
                    <a:pt x="24" y="336"/>
                    <a:pt x="24" y="360"/>
                  </a:cubicBezTo>
                  <a:cubicBezTo>
                    <a:pt x="24" y="408"/>
                    <a:pt x="48" y="456"/>
                    <a:pt x="96" y="480"/>
                  </a:cubicBezTo>
                  <a:cubicBezTo>
                    <a:pt x="264" y="696"/>
                    <a:pt x="432" y="913"/>
                    <a:pt x="600" y="1105"/>
                  </a:cubicBezTo>
                  <a:cubicBezTo>
                    <a:pt x="624" y="1177"/>
                    <a:pt x="720" y="1201"/>
                    <a:pt x="792" y="1201"/>
                  </a:cubicBezTo>
                  <a:cubicBezTo>
                    <a:pt x="865" y="1201"/>
                    <a:pt x="937" y="1177"/>
                    <a:pt x="985" y="1105"/>
                  </a:cubicBezTo>
                  <a:cubicBezTo>
                    <a:pt x="1033" y="1057"/>
                    <a:pt x="1081" y="985"/>
                    <a:pt x="1081" y="913"/>
                  </a:cubicBezTo>
                  <a:cubicBezTo>
                    <a:pt x="1057" y="889"/>
                    <a:pt x="1057" y="864"/>
                    <a:pt x="1057" y="840"/>
                  </a:cubicBezTo>
                  <a:cubicBezTo>
                    <a:pt x="1057" y="792"/>
                    <a:pt x="1033" y="744"/>
                    <a:pt x="985" y="720"/>
                  </a:cubicBezTo>
                  <a:cubicBezTo>
                    <a:pt x="816" y="504"/>
                    <a:pt x="648" y="312"/>
                    <a:pt x="480" y="96"/>
                  </a:cubicBezTo>
                  <a:cubicBezTo>
                    <a:pt x="456" y="48"/>
                    <a:pt x="360"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78"/>
            <p:cNvSpPr/>
            <p:nvPr/>
          </p:nvSpPr>
          <p:spPr>
            <a:xfrm>
              <a:off x="4114525" y="3280725"/>
              <a:ext cx="28825" cy="32625"/>
            </a:xfrm>
            <a:custGeom>
              <a:avLst/>
              <a:gdLst/>
              <a:ahLst/>
              <a:cxnLst/>
              <a:rect l="l" t="t" r="r" b="b"/>
              <a:pathLst>
                <a:path w="1153" h="1305" extrusionOk="0">
                  <a:moveTo>
                    <a:pt x="319" y="0"/>
                  </a:moveTo>
                  <a:cubicBezTo>
                    <a:pt x="277" y="0"/>
                    <a:pt x="234" y="12"/>
                    <a:pt x="192" y="40"/>
                  </a:cubicBezTo>
                  <a:cubicBezTo>
                    <a:pt x="72" y="112"/>
                    <a:pt x="0" y="280"/>
                    <a:pt x="96" y="424"/>
                  </a:cubicBezTo>
                  <a:cubicBezTo>
                    <a:pt x="264" y="664"/>
                    <a:pt x="432" y="904"/>
                    <a:pt x="600" y="1168"/>
                  </a:cubicBezTo>
                  <a:cubicBezTo>
                    <a:pt x="624" y="1216"/>
                    <a:pt x="696" y="1264"/>
                    <a:pt x="768" y="1288"/>
                  </a:cubicBezTo>
                  <a:cubicBezTo>
                    <a:pt x="788" y="1298"/>
                    <a:pt x="816" y="1304"/>
                    <a:pt x="848" y="1304"/>
                  </a:cubicBezTo>
                  <a:cubicBezTo>
                    <a:pt x="892" y="1304"/>
                    <a:pt x="942" y="1292"/>
                    <a:pt x="984" y="1264"/>
                  </a:cubicBezTo>
                  <a:cubicBezTo>
                    <a:pt x="1104" y="1192"/>
                    <a:pt x="1152" y="1000"/>
                    <a:pt x="1080" y="880"/>
                  </a:cubicBezTo>
                  <a:cubicBezTo>
                    <a:pt x="912" y="640"/>
                    <a:pt x="744" y="376"/>
                    <a:pt x="576" y="136"/>
                  </a:cubicBezTo>
                  <a:cubicBezTo>
                    <a:pt x="528" y="64"/>
                    <a:pt x="480" y="16"/>
                    <a:pt x="408" y="16"/>
                  </a:cubicBezTo>
                  <a:cubicBezTo>
                    <a:pt x="379" y="6"/>
                    <a:pt x="34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78"/>
            <p:cNvSpPr/>
            <p:nvPr/>
          </p:nvSpPr>
          <p:spPr>
            <a:xfrm>
              <a:off x="4091125" y="3230475"/>
              <a:ext cx="23425" cy="26675"/>
            </a:xfrm>
            <a:custGeom>
              <a:avLst/>
              <a:gdLst/>
              <a:ahLst/>
              <a:cxnLst/>
              <a:rect l="l" t="t" r="r" b="b"/>
              <a:pathLst>
                <a:path w="937" h="1067" extrusionOk="0">
                  <a:moveTo>
                    <a:pt x="293" y="0"/>
                  </a:moveTo>
                  <a:cubicBezTo>
                    <a:pt x="236" y="0"/>
                    <a:pt x="178" y="17"/>
                    <a:pt x="144" y="34"/>
                  </a:cubicBezTo>
                  <a:cubicBezTo>
                    <a:pt x="72" y="82"/>
                    <a:pt x="24" y="130"/>
                    <a:pt x="0" y="202"/>
                  </a:cubicBezTo>
                  <a:cubicBezTo>
                    <a:pt x="0" y="274"/>
                    <a:pt x="0" y="370"/>
                    <a:pt x="48" y="418"/>
                  </a:cubicBezTo>
                  <a:cubicBezTo>
                    <a:pt x="168" y="586"/>
                    <a:pt x="288" y="754"/>
                    <a:pt x="408" y="922"/>
                  </a:cubicBezTo>
                  <a:cubicBezTo>
                    <a:pt x="432" y="970"/>
                    <a:pt x="456" y="994"/>
                    <a:pt x="480" y="994"/>
                  </a:cubicBezTo>
                  <a:cubicBezTo>
                    <a:pt x="504" y="1018"/>
                    <a:pt x="552" y="1042"/>
                    <a:pt x="576" y="1066"/>
                  </a:cubicBezTo>
                  <a:cubicBezTo>
                    <a:pt x="648" y="1066"/>
                    <a:pt x="744" y="1066"/>
                    <a:pt x="792" y="1018"/>
                  </a:cubicBezTo>
                  <a:cubicBezTo>
                    <a:pt x="840" y="994"/>
                    <a:pt x="912" y="922"/>
                    <a:pt x="912" y="850"/>
                  </a:cubicBezTo>
                  <a:cubicBezTo>
                    <a:pt x="936" y="802"/>
                    <a:pt x="936" y="706"/>
                    <a:pt x="888" y="634"/>
                  </a:cubicBezTo>
                  <a:cubicBezTo>
                    <a:pt x="768" y="466"/>
                    <a:pt x="648" y="322"/>
                    <a:pt x="528" y="154"/>
                  </a:cubicBezTo>
                  <a:cubicBezTo>
                    <a:pt x="504" y="106"/>
                    <a:pt x="480" y="82"/>
                    <a:pt x="456" y="58"/>
                  </a:cubicBezTo>
                  <a:cubicBezTo>
                    <a:pt x="408" y="34"/>
                    <a:pt x="384" y="34"/>
                    <a:pt x="360" y="10"/>
                  </a:cubicBezTo>
                  <a:cubicBezTo>
                    <a:pt x="339" y="3"/>
                    <a:pt x="316" y="0"/>
                    <a:pt x="2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78"/>
            <p:cNvSpPr/>
            <p:nvPr/>
          </p:nvSpPr>
          <p:spPr>
            <a:xfrm>
              <a:off x="4069525" y="3183525"/>
              <a:ext cx="23425" cy="26450"/>
            </a:xfrm>
            <a:custGeom>
              <a:avLst/>
              <a:gdLst/>
              <a:ahLst/>
              <a:cxnLst/>
              <a:rect l="l" t="t" r="r" b="b"/>
              <a:pathLst>
                <a:path w="937" h="1058" extrusionOk="0">
                  <a:moveTo>
                    <a:pt x="263" y="0"/>
                  </a:moveTo>
                  <a:cubicBezTo>
                    <a:pt x="217" y="0"/>
                    <a:pt x="172" y="12"/>
                    <a:pt x="144" y="40"/>
                  </a:cubicBezTo>
                  <a:cubicBezTo>
                    <a:pt x="72" y="88"/>
                    <a:pt x="24" y="136"/>
                    <a:pt x="24" y="208"/>
                  </a:cubicBezTo>
                  <a:cubicBezTo>
                    <a:pt x="0" y="280"/>
                    <a:pt x="0" y="352"/>
                    <a:pt x="48" y="424"/>
                  </a:cubicBezTo>
                  <a:cubicBezTo>
                    <a:pt x="168" y="592"/>
                    <a:pt x="288" y="760"/>
                    <a:pt x="408" y="928"/>
                  </a:cubicBezTo>
                  <a:cubicBezTo>
                    <a:pt x="432" y="952"/>
                    <a:pt x="456" y="976"/>
                    <a:pt x="480" y="1000"/>
                  </a:cubicBezTo>
                  <a:cubicBezTo>
                    <a:pt x="504" y="1024"/>
                    <a:pt x="552" y="1048"/>
                    <a:pt x="576" y="1048"/>
                  </a:cubicBezTo>
                  <a:cubicBezTo>
                    <a:pt x="597" y="1055"/>
                    <a:pt x="620" y="1058"/>
                    <a:pt x="644" y="1058"/>
                  </a:cubicBezTo>
                  <a:cubicBezTo>
                    <a:pt x="700" y="1058"/>
                    <a:pt x="758" y="1041"/>
                    <a:pt x="792" y="1024"/>
                  </a:cubicBezTo>
                  <a:cubicBezTo>
                    <a:pt x="864" y="976"/>
                    <a:pt x="912" y="928"/>
                    <a:pt x="936" y="856"/>
                  </a:cubicBezTo>
                  <a:cubicBezTo>
                    <a:pt x="936" y="784"/>
                    <a:pt x="936" y="688"/>
                    <a:pt x="888" y="640"/>
                  </a:cubicBezTo>
                  <a:cubicBezTo>
                    <a:pt x="768" y="472"/>
                    <a:pt x="648" y="304"/>
                    <a:pt x="528" y="136"/>
                  </a:cubicBezTo>
                  <a:cubicBezTo>
                    <a:pt x="504" y="112"/>
                    <a:pt x="480" y="88"/>
                    <a:pt x="456" y="64"/>
                  </a:cubicBezTo>
                  <a:cubicBezTo>
                    <a:pt x="432" y="40"/>
                    <a:pt x="384" y="16"/>
                    <a:pt x="360" y="16"/>
                  </a:cubicBezTo>
                  <a:cubicBezTo>
                    <a:pt x="330" y="6"/>
                    <a:pt x="296" y="0"/>
                    <a:pt x="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78"/>
            <p:cNvSpPr/>
            <p:nvPr/>
          </p:nvSpPr>
          <p:spPr>
            <a:xfrm>
              <a:off x="4043700" y="3112100"/>
              <a:ext cx="24050" cy="35825"/>
            </a:xfrm>
            <a:custGeom>
              <a:avLst/>
              <a:gdLst/>
              <a:ahLst/>
              <a:cxnLst/>
              <a:rect l="l" t="t" r="r" b="b"/>
              <a:pathLst>
                <a:path w="962" h="1433" extrusionOk="0">
                  <a:moveTo>
                    <a:pt x="319" y="1"/>
                  </a:moveTo>
                  <a:cubicBezTo>
                    <a:pt x="289" y="1"/>
                    <a:pt x="261" y="7"/>
                    <a:pt x="241" y="17"/>
                  </a:cubicBezTo>
                  <a:cubicBezTo>
                    <a:pt x="169" y="17"/>
                    <a:pt x="97" y="65"/>
                    <a:pt x="73" y="137"/>
                  </a:cubicBezTo>
                  <a:cubicBezTo>
                    <a:pt x="25" y="185"/>
                    <a:pt x="1" y="281"/>
                    <a:pt x="25" y="353"/>
                  </a:cubicBezTo>
                  <a:lnTo>
                    <a:pt x="385" y="1217"/>
                  </a:lnTo>
                  <a:cubicBezTo>
                    <a:pt x="433" y="1289"/>
                    <a:pt x="457" y="1361"/>
                    <a:pt x="529" y="1385"/>
                  </a:cubicBezTo>
                  <a:cubicBezTo>
                    <a:pt x="577" y="1433"/>
                    <a:pt x="673" y="1433"/>
                    <a:pt x="745" y="1433"/>
                  </a:cubicBezTo>
                  <a:cubicBezTo>
                    <a:pt x="817" y="1409"/>
                    <a:pt x="865" y="1361"/>
                    <a:pt x="913" y="1289"/>
                  </a:cubicBezTo>
                  <a:cubicBezTo>
                    <a:pt x="937" y="1241"/>
                    <a:pt x="961" y="1145"/>
                    <a:pt x="937" y="1073"/>
                  </a:cubicBezTo>
                  <a:lnTo>
                    <a:pt x="577" y="209"/>
                  </a:lnTo>
                  <a:cubicBezTo>
                    <a:pt x="553" y="137"/>
                    <a:pt x="505" y="65"/>
                    <a:pt x="433" y="41"/>
                  </a:cubicBezTo>
                  <a:cubicBezTo>
                    <a:pt x="405" y="12"/>
                    <a:pt x="360"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78"/>
            <p:cNvSpPr/>
            <p:nvPr/>
          </p:nvSpPr>
          <p:spPr>
            <a:xfrm>
              <a:off x="4025700" y="3071100"/>
              <a:ext cx="17425" cy="17425"/>
            </a:xfrm>
            <a:custGeom>
              <a:avLst/>
              <a:gdLst/>
              <a:ahLst/>
              <a:cxnLst/>
              <a:rect l="l" t="t" r="r" b="b"/>
              <a:pathLst>
                <a:path w="697" h="697" extrusionOk="0">
                  <a:moveTo>
                    <a:pt x="289" y="0"/>
                  </a:moveTo>
                  <a:cubicBezTo>
                    <a:pt x="241" y="0"/>
                    <a:pt x="217" y="24"/>
                    <a:pt x="169" y="24"/>
                  </a:cubicBezTo>
                  <a:cubicBezTo>
                    <a:pt x="145" y="48"/>
                    <a:pt x="97" y="72"/>
                    <a:pt x="73" y="96"/>
                  </a:cubicBezTo>
                  <a:cubicBezTo>
                    <a:pt x="73" y="120"/>
                    <a:pt x="49" y="120"/>
                    <a:pt x="49" y="144"/>
                  </a:cubicBezTo>
                  <a:cubicBezTo>
                    <a:pt x="25" y="192"/>
                    <a:pt x="1" y="240"/>
                    <a:pt x="1" y="288"/>
                  </a:cubicBezTo>
                  <a:cubicBezTo>
                    <a:pt x="1" y="312"/>
                    <a:pt x="1" y="336"/>
                    <a:pt x="1" y="360"/>
                  </a:cubicBezTo>
                  <a:cubicBezTo>
                    <a:pt x="25" y="408"/>
                    <a:pt x="49" y="456"/>
                    <a:pt x="73" y="480"/>
                  </a:cubicBezTo>
                  <a:lnTo>
                    <a:pt x="217" y="600"/>
                  </a:lnTo>
                  <a:cubicBezTo>
                    <a:pt x="241" y="648"/>
                    <a:pt x="265" y="648"/>
                    <a:pt x="289" y="672"/>
                  </a:cubicBezTo>
                  <a:cubicBezTo>
                    <a:pt x="337" y="696"/>
                    <a:pt x="361" y="696"/>
                    <a:pt x="409" y="696"/>
                  </a:cubicBezTo>
                  <a:cubicBezTo>
                    <a:pt x="433" y="696"/>
                    <a:pt x="481" y="696"/>
                    <a:pt x="505" y="672"/>
                  </a:cubicBezTo>
                  <a:cubicBezTo>
                    <a:pt x="553" y="648"/>
                    <a:pt x="577" y="648"/>
                    <a:pt x="601" y="600"/>
                  </a:cubicBezTo>
                  <a:cubicBezTo>
                    <a:pt x="625" y="600"/>
                    <a:pt x="625" y="576"/>
                    <a:pt x="649" y="552"/>
                  </a:cubicBezTo>
                  <a:cubicBezTo>
                    <a:pt x="673" y="504"/>
                    <a:pt x="697" y="456"/>
                    <a:pt x="697" y="408"/>
                  </a:cubicBezTo>
                  <a:cubicBezTo>
                    <a:pt x="673" y="384"/>
                    <a:pt x="673" y="360"/>
                    <a:pt x="673" y="336"/>
                  </a:cubicBezTo>
                  <a:cubicBezTo>
                    <a:pt x="673" y="288"/>
                    <a:pt x="649" y="240"/>
                    <a:pt x="601" y="216"/>
                  </a:cubicBezTo>
                  <a:lnTo>
                    <a:pt x="481" y="96"/>
                  </a:lnTo>
                  <a:cubicBezTo>
                    <a:pt x="457" y="72"/>
                    <a:pt x="433" y="48"/>
                    <a:pt x="385" y="24"/>
                  </a:cubicBezTo>
                  <a:cubicBezTo>
                    <a:pt x="361" y="24"/>
                    <a:pt x="31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78"/>
            <p:cNvSpPr/>
            <p:nvPr/>
          </p:nvSpPr>
          <p:spPr>
            <a:xfrm>
              <a:off x="4004700" y="3027900"/>
              <a:ext cx="18025" cy="13825"/>
            </a:xfrm>
            <a:custGeom>
              <a:avLst/>
              <a:gdLst/>
              <a:ahLst/>
              <a:cxnLst/>
              <a:rect l="l" t="t" r="r" b="b"/>
              <a:pathLst>
                <a:path w="721" h="553" extrusionOk="0">
                  <a:moveTo>
                    <a:pt x="361" y="0"/>
                  </a:moveTo>
                  <a:cubicBezTo>
                    <a:pt x="1" y="0"/>
                    <a:pt x="1" y="552"/>
                    <a:pt x="361" y="552"/>
                  </a:cubicBezTo>
                  <a:cubicBezTo>
                    <a:pt x="721" y="552"/>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78"/>
            <p:cNvSpPr/>
            <p:nvPr/>
          </p:nvSpPr>
          <p:spPr>
            <a:xfrm>
              <a:off x="3984900" y="2968475"/>
              <a:ext cx="16825" cy="20450"/>
            </a:xfrm>
            <a:custGeom>
              <a:avLst/>
              <a:gdLst/>
              <a:ahLst/>
              <a:cxnLst/>
              <a:rect l="l" t="t" r="r" b="b"/>
              <a:pathLst>
                <a:path w="673" h="818" extrusionOk="0">
                  <a:moveTo>
                    <a:pt x="241" y="1"/>
                  </a:moveTo>
                  <a:cubicBezTo>
                    <a:pt x="193" y="1"/>
                    <a:pt x="169" y="25"/>
                    <a:pt x="145" y="49"/>
                  </a:cubicBezTo>
                  <a:cubicBezTo>
                    <a:pt x="121" y="49"/>
                    <a:pt x="97" y="73"/>
                    <a:pt x="73" y="73"/>
                  </a:cubicBezTo>
                  <a:cubicBezTo>
                    <a:pt x="49" y="121"/>
                    <a:pt x="25" y="169"/>
                    <a:pt x="1" y="217"/>
                  </a:cubicBezTo>
                  <a:cubicBezTo>
                    <a:pt x="1" y="241"/>
                    <a:pt x="1" y="265"/>
                    <a:pt x="1" y="289"/>
                  </a:cubicBezTo>
                  <a:cubicBezTo>
                    <a:pt x="1" y="337"/>
                    <a:pt x="1" y="385"/>
                    <a:pt x="25" y="433"/>
                  </a:cubicBezTo>
                  <a:cubicBezTo>
                    <a:pt x="73" y="505"/>
                    <a:pt x="121" y="601"/>
                    <a:pt x="169" y="673"/>
                  </a:cubicBezTo>
                  <a:cubicBezTo>
                    <a:pt x="169" y="697"/>
                    <a:pt x="193" y="721"/>
                    <a:pt x="241" y="745"/>
                  </a:cubicBezTo>
                  <a:cubicBezTo>
                    <a:pt x="265" y="769"/>
                    <a:pt x="289" y="793"/>
                    <a:pt x="337" y="793"/>
                  </a:cubicBezTo>
                  <a:cubicBezTo>
                    <a:pt x="361" y="817"/>
                    <a:pt x="409" y="817"/>
                    <a:pt x="433" y="817"/>
                  </a:cubicBezTo>
                  <a:cubicBezTo>
                    <a:pt x="481" y="793"/>
                    <a:pt x="505" y="793"/>
                    <a:pt x="553" y="769"/>
                  </a:cubicBezTo>
                  <a:cubicBezTo>
                    <a:pt x="553" y="769"/>
                    <a:pt x="577" y="745"/>
                    <a:pt x="601" y="721"/>
                  </a:cubicBezTo>
                  <a:cubicBezTo>
                    <a:pt x="625" y="697"/>
                    <a:pt x="649" y="649"/>
                    <a:pt x="673" y="601"/>
                  </a:cubicBezTo>
                  <a:cubicBezTo>
                    <a:pt x="673" y="577"/>
                    <a:pt x="673" y="553"/>
                    <a:pt x="673" y="529"/>
                  </a:cubicBezTo>
                  <a:cubicBezTo>
                    <a:pt x="673" y="481"/>
                    <a:pt x="673" y="433"/>
                    <a:pt x="649" y="385"/>
                  </a:cubicBezTo>
                  <a:cubicBezTo>
                    <a:pt x="601" y="313"/>
                    <a:pt x="553" y="217"/>
                    <a:pt x="529" y="145"/>
                  </a:cubicBezTo>
                  <a:cubicBezTo>
                    <a:pt x="505" y="97"/>
                    <a:pt x="481" y="73"/>
                    <a:pt x="457" y="73"/>
                  </a:cubicBezTo>
                  <a:cubicBezTo>
                    <a:pt x="409" y="49"/>
                    <a:pt x="385" y="25"/>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78"/>
            <p:cNvSpPr/>
            <p:nvPr/>
          </p:nvSpPr>
          <p:spPr>
            <a:xfrm>
              <a:off x="3967500" y="2918675"/>
              <a:ext cx="18025" cy="13825"/>
            </a:xfrm>
            <a:custGeom>
              <a:avLst/>
              <a:gdLst/>
              <a:ahLst/>
              <a:cxnLst/>
              <a:rect l="l" t="t" r="r" b="b"/>
              <a:pathLst>
                <a:path w="721" h="553" extrusionOk="0">
                  <a:moveTo>
                    <a:pt x="361" y="1"/>
                  </a:moveTo>
                  <a:cubicBezTo>
                    <a:pt x="1" y="1"/>
                    <a:pt x="1" y="553"/>
                    <a:pt x="361" y="553"/>
                  </a:cubicBezTo>
                  <a:cubicBezTo>
                    <a:pt x="721" y="553"/>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78"/>
            <p:cNvSpPr/>
            <p:nvPr/>
          </p:nvSpPr>
          <p:spPr>
            <a:xfrm>
              <a:off x="3947700" y="2849875"/>
              <a:ext cx="23425" cy="29475"/>
            </a:xfrm>
            <a:custGeom>
              <a:avLst/>
              <a:gdLst/>
              <a:ahLst/>
              <a:cxnLst/>
              <a:rect l="l" t="t" r="r" b="b"/>
              <a:pathLst>
                <a:path w="937" h="1179" extrusionOk="0">
                  <a:moveTo>
                    <a:pt x="264" y="1"/>
                  </a:moveTo>
                  <a:cubicBezTo>
                    <a:pt x="217" y="1"/>
                    <a:pt x="173" y="12"/>
                    <a:pt x="145" y="40"/>
                  </a:cubicBezTo>
                  <a:cubicBezTo>
                    <a:pt x="73" y="64"/>
                    <a:pt x="25" y="136"/>
                    <a:pt x="1" y="208"/>
                  </a:cubicBezTo>
                  <a:cubicBezTo>
                    <a:pt x="1" y="281"/>
                    <a:pt x="1" y="353"/>
                    <a:pt x="49" y="425"/>
                  </a:cubicBezTo>
                  <a:cubicBezTo>
                    <a:pt x="169" y="617"/>
                    <a:pt x="289" y="833"/>
                    <a:pt x="409" y="1049"/>
                  </a:cubicBezTo>
                  <a:cubicBezTo>
                    <a:pt x="457" y="1097"/>
                    <a:pt x="505" y="1145"/>
                    <a:pt x="577" y="1169"/>
                  </a:cubicBezTo>
                  <a:cubicBezTo>
                    <a:pt x="598" y="1176"/>
                    <a:pt x="621" y="1179"/>
                    <a:pt x="644" y="1179"/>
                  </a:cubicBezTo>
                  <a:cubicBezTo>
                    <a:pt x="701" y="1179"/>
                    <a:pt x="759" y="1162"/>
                    <a:pt x="793" y="1145"/>
                  </a:cubicBezTo>
                  <a:cubicBezTo>
                    <a:pt x="865" y="1097"/>
                    <a:pt x="913" y="1049"/>
                    <a:pt x="937" y="977"/>
                  </a:cubicBezTo>
                  <a:cubicBezTo>
                    <a:pt x="937" y="905"/>
                    <a:pt x="937" y="833"/>
                    <a:pt x="889" y="761"/>
                  </a:cubicBezTo>
                  <a:cubicBezTo>
                    <a:pt x="769" y="545"/>
                    <a:pt x="649" y="353"/>
                    <a:pt x="529" y="136"/>
                  </a:cubicBezTo>
                  <a:cubicBezTo>
                    <a:pt x="481" y="64"/>
                    <a:pt x="433" y="16"/>
                    <a:pt x="361" y="16"/>
                  </a:cubicBezTo>
                  <a:cubicBezTo>
                    <a:pt x="331" y="7"/>
                    <a:pt x="297"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78"/>
            <p:cNvSpPr/>
            <p:nvPr/>
          </p:nvSpPr>
          <p:spPr>
            <a:xfrm>
              <a:off x="4521350" y="3592225"/>
              <a:ext cx="19250" cy="42125"/>
            </a:xfrm>
            <a:custGeom>
              <a:avLst/>
              <a:gdLst/>
              <a:ahLst/>
              <a:cxnLst/>
              <a:rect l="l" t="t" r="r" b="b"/>
              <a:pathLst>
                <a:path w="770" h="1685" extrusionOk="0">
                  <a:moveTo>
                    <a:pt x="328" y="1"/>
                  </a:moveTo>
                  <a:cubicBezTo>
                    <a:pt x="300" y="1"/>
                    <a:pt x="271" y="5"/>
                    <a:pt x="241" y="13"/>
                  </a:cubicBezTo>
                  <a:cubicBezTo>
                    <a:pt x="121" y="61"/>
                    <a:pt x="1" y="205"/>
                    <a:pt x="49" y="349"/>
                  </a:cubicBezTo>
                  <a:cubicBezTo>
                    <a:pt x="73" y="445"/>
                    <a:pt x="121" y="517"/>
                    <a:pt x="121" y="613"/>
                  </a:cubicBezTo>
                  <a:cubicBezTo>
                    <a:pt x="145" y="661"/>
                    <a:pt x="145" y="710"/>
                    <a:pt x="145" y="758"/>
                  </a:cubicBezTo>
                  <a:cubicBezTo>
                    <a:pt x="169" y="782"/>
                    <a:pt x="169" y="806"/>
                    <a:pt x="169" y="830"/>
                  </a:cubicBezTo>
                  <a:cubicBezTo>
                    <a:pt x="169" y="926"/>
                    <a:pt x="169" y="1022"/>
                    <a:pt x="169" y="1118"/>
                  </a:cubicBezTo>
                  <a:cubicBezTo>
                    <a:pt x="169" y="1166"/>
                    <a:pt x="169" y="1190"/>
                    <a:pt x="169" y="1238"/>
                  </a:cubicBezTo>
                  <a:cubicBezTo>
                    <a:pt x="145" y="1262"/>
                    <a:pt x="145" y="1262"/>
                    <a:pt x="145" y="1286"/>
                  </a:cubicBezTo>
                  <a:cubicBezTo>
                    <a:pt x="145" y="1286"/>
                    <a:pt x="145" y="1262"/>
                    <a:pt x="169" y="1262"/>
                  </a:cubicBezTo>
                  <a:cubicBezTo>
                    <a:pt x="169" y="1286"/>
                    <a:pt x="145" y="1310"/>
                    <a:pt x="145" y="1334"/>
                  </a:cubicBezTo>
                  <a:cubicBezTo>
                    <a:pt x="121" y="1406"/>
                    <a:pt x="121" y="1478"/>
                    <a:pt x="169" y="1550"/>
                  </a:cubicBezTo>
                  <a:cubicBezTo>
                    <a:pt x="217" y="1598"/>
                    <a:pt x="265" y="1670"/>
                    <a:pt x="337" y="1670"/>
                  </a:cubicBezTo>
                  <a:cubicBezTo>
                    <a:pt x="366" y="1679"/>
                    <a:pt x="397" y="1684"/>
                    <a:pt x="427" y="1684"/>
                  </a:cubicBezTo>
                  <a:cubicBezTo>
                    <a:pt x="544" y="1684"/>
                    <a:pt x="654" y="1611"/>
                    <a:pt x="673" y="1478"/>
                  </a:cubicBezTo>
                  <a:cubicBezTo>
                    <a:pt x="769" y="1046"/>
                    <a:pt x="745" y="613"/>
                    <a:pt x="601" y="205"/>
                  </a:cubicBezTo>
                  <a:cubicBezTo>
                    <a:pt x="562" y="87"/>
                    <a:pt x="45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78"/>
            <p:cNvSpPr/>
            <p:nvPr/>
          </p:nvSpPr>
          <p:spPr>
            <a:xfrm>
              <a:off x="4518350" y="3504950"/>
              <a:ext cx="17450" cy="39025"/>
            </a:xfrm>
            <a:custGeom>
              <a:avLst/>
              <a:gdLst/>
              <a:ahLst/>
              <a:cxnLst/>
              <a:rect l="l" t="t" r="r" b="b"/>
              <a:pathLst>
                <a:path w="698" h="1561" extrusionOk="0">
                  <a:moveTo>
                    <a:pt x="289" y="0"/>
                  </a:moveTo>
                  <a:cubicBezTo>
                    <a:pt x="217" y="0"/>
                    <a:pt x="145" y="24"/>
                    <a:pt x="97" y="96"/>
                  </a:cubicBezTo>
                  <a:cubicBezTo>
                    <a:pt x="49" y="144"/>
                    <a:pt x="1" y="216"/>
                    <a:pt x="1" y="288"/>
                  </a:cubicBezTo>
                  <a:cubicBezTo>
                    <a:pt x="49" y="624"/>
                    <a:pt x="97" y="960"/>
                    <a:pt x="121" y="1272"/>
                  </a:cubicBezTo>
                  <a:cubicBezTo>
                    <a:pt x="145" y="1368"/>
                    <a:pt x="145" y="1416"/>
                    <a:pt x="217" y="1488"/>
                  </a:cubicBezTo>
                  <a:cubicBezTo>
                    <a:pt x="265" y="1536"/>
                    <a:pt x="337" y="1560"/>
                    <a:pt x="409" y="1560"/>
                  </a:cubicBezTo>
                  <a:cubicBezTo>
                    <a:pt x="481" y="1560"/>
                    <a:pt x="553" y="1536"/>
                    <a:pt x="601" y="1488"/>
                  </a:cubicBezTo>
                  <a:cubicBezTo>
                    <a:pt x="649" y="1440"/>
                    <a:pt x="697" y="1344"/>
                    <a:pt x="697" y="1272"/>
                  </a:cubicBezTo>
                  <a:cubicBezTo>
                    <a:pt x="649" y="960"/>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78"/>
            <p:cNvSpPr/>
            <p:nvPr/>
          </p:nvSpPr>
          <p:spPr>
            <a:xfrm>
              <a:off x="4511750" y="3408575"/>
              <a:ext cx="18650" cy="66975"/>
            </a:xfrm>
            <a:custGeom>
              <a:avLst/>
              <a:gdLst/>
              <a:ahLst/>
              <a:cxnLst/>
              <a:rect l="l" t="t" r="r" b="b"/>
              <a:pathLst>
                <a:path w="746" h="2679" extrusionOk="0">
                  <a:moveTo>
                    <a:pt x="307" y="0"/>
                  </a:moveTo>
                  <a:cubicBezTo>
                    <a:pt x="277" y="0"/>
                    <a:pt x="246" y="5"/>
                    <a:pt x="217" y="15"/>
                  </a:cubicBezTo>
                  <a:cubicBezTo>
                    <a:pt x="73" y="39"/>
                    <a:pt x="1" y="207"/>
                    <a:pt x="25" y="351"/>
                  </a:cubicBezTo>
                  <a:cubicBezTo>
                    <a:pt x="145" y="1023"/>
                    <a:pt x="193" y="1719"/>
                    <a:pt x="145" y="2391"/>
                  </a:cubicBezTo>
                  <a:cubicBezTo>
                    <a:pt x="145" y="2535"/>
                    <a:pt x="289" y="2679"/>
                    <a:pt x="433" y="2679"/>
                  </a:cubicBezTo>
                  <a:cubicBezTo>
                    <a:pt x="601" y="2679"/>
                    <a:pt x="697" y="2535"/>
                    <a:pt x="721" y="2391"/>
                  </a:cubicBezTo>
                  <a:cubicBezTo>
                    <a:pt x="745" y="1647"/>
                    <a:pt x="697" y="927"/>
                    <a:pt x="553" y="207"/>
                  </a:cubicBezTo>
                  <a:cubicBezTo>
                    <a:pt x="534" y="73"/>
                    <a:pt x="424"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78"/>
            <p:cNvSpPr/>
            <p:nvPr/>
          </p:nvSpPr>
          <p:spPr>
            <a:xfrm>
              <a:off x="4506950" y="3339325"/>
              <a:ext cx="17425" cy="39025"/>
            </a:xfrm>
            <a:custGeom>
              <a:avLst/>
              <a:gdLst/>
              <a:ahLst/>
              <a:cxnLst/>
              <a:rect l="l" t="t" r="r" b="b"/>
              <a:pathLst>
                <a:path w="697" h="1561" extrusionOk="0">
                  <a:moveTo>
                    <a:pt x="289" y="0"/>
                  </a:moveTo>
                  <a:cubicBezTo>
                    <a:pt x="217" y="24"/>
                    <a:pt x="145" y="48"/>
                    <a:pt x="97" y="96"/>
                  </a:cubicBezTo>
                  <a:cubicBezTo>
                    <a:pt x="49" y="144"/>
                    <a:pt x="1" y="216"/>
                    <a:pt x="1" y="288"/>
                  </a:cubicBezTo>
                  <a:cubicBezTo>
                    <a:pt x="49" y="624"/>
                    <a:pt x="73" y="961"/>
                    <a:pt x="121" y="1297"/>
                  </a:cubicBezTo>
                  <a:cubicBezTo>
                    <a:pt x="121" y="1369"/>
                    <a:pt x="145" y="1441"/>
                    <a:pt x="193" y="1489"/>
                  </a:cubicBezTo>
                  <a:cubicBezTo>
                    <a:pt x="241" y="1537"/>
                    <a:pt x="337" y="1561"/>
                    <a:pt x="409" y="1561"/>
                  </a:cubicBezTo>
                  <a:cubicBezTo>
                    <a:pt x="481" y="1561"/>
                    <a:pt x="553" y="1537"/>
                    <a:pt x="601" y="1489"/>
                  </a:cubicBezTo>
                  <a:cubicBezTo>
                    <a:pt x="649" y="1441"/>
                    <a:pt x="697" y="1369"/>
                    <a:pt x="673" y="1297"/>
                  </a:cubicBezTo>
                  <a:cubicBezTo>
                    <a:pt x="649" y="961"/>
                    <a:pt x="601" y="624"/>
                    <a:pt x="553" y="288"/>
                  </a:cubicBezTo>
                  <a:cubicBezTo>
                    <a:pt x="553"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78"/>
            <p:cNvSpPr/>
            <p:nvPr/>
          </p:nvSpPr>
          <p:spPr>
            <a:xfrm>
              <a:off x="4500350" y="3252075"/>
              <a:ext cx="17425" cy="39050"/>
            </a:xfrm>
            <a:custGeom>
              <a:avLst/>
              <a:gdLst/>
              <a:ahLst/>
              <a:cxnLst/>
              <a:rect l="l" t="t" r="r" b="b"/>
              <a:pathLst>
                <a:path w="697" h="1562" extrusionOk="0">
                  <a:moveTo>
                    <a:pt x="255" y="1"/>
                  </a:moveTo>
                  <a:cubicBezTo>
                    <a:pt x="233" y="1"/>
                    <a:pt x="212" y="4"/>
                    <a:pt x="193" y="10"/>
                  </a:cubicBezTo>
                  <a:cubicBezTo>
                    <a:pt x="121" y="34"/>
                    <a:pt x="73" y="82"/>
                    <a:pt x="25" y="154"/>
                  </a:cubicBezTo>
                  <a:cubicBezTo>
                    <a:pt x="1" y="226"/>
                    <a:pt x="1" y="274"/>
                    <a:pt x="1" y="370"/>
                  </a:cubicBezTo>
                  <a:cubicBezTo>
                    <a:pt x="49" y="706"/>
                    <a:pt x="97" y="1018"/>
                    <a:pt x="145" y="1354"/>
                  </a:cubicBezTo>
                  <a:cubicBezTo>
                    <a:pt x="145" y="1426"/>
                    <a:pt x="217" y="1498"/>
                    <a:pt x="265" y="1522"/>
                  </a:cubicBezTo>
                  <a:cubicBezTo>
                    <a:pt x="307" y="1550"/>
                    <a:pt x="349" y="1562"/>
                    <a:pt x="391" y="1562"/>
                  </a:cubicBezTo>
                  <a:cubicBezTo>
                    <a:pt x="421" y="1562"/>
                    <a:pt x="451" y="1556"/>
                    <a:pt x="481" y="1546"/>
                  </a:cubicBezTo>
                  <a:cubicBezTo>
                    <a:pt x="553" y="1522"/>
                    <a:pt x="625" y="1498"/>
                    <a:pt x="649" y="1426"/>
                  </a:cubicBezTo>
                  <a:cubicBezTo>
                    <a:pt x="697" y="1354"/>
                    <a:pt x="697" y="1282"/>
                    <a:pt x="673" y="1210"/>
                  </a:cubicBezTo>
                  <a:cubicBezTo>
                    <a:pt x="625" y="874"/>
                    <a:pt x="577" y="538"/>
                    <a:pt x="529" y="226"/>
                  </a:cubicBezTo>
                  <a:cubicBezTo>
                    <a:pt x="529" y="154"/>
                    <a:pt x="457" y="82"/>
                    <a:pt x="409" y="58"/>
                  </a:cubicBezTo>
                  <a:cubicBezTo>
                    <a:pt x="374" y="23"/>
                    <a:pt x="313" y="1"/>
                    <a:pt x="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78"/>
            <p:cNvSpPr/>
            <p:nvPr/>
          </p:nvSpPr>
          <p:spPr>
            <a:xfrm>
              <a:off x="4492550" y="3174300"/>
              <a:ext cx="19225" cy="32675"/>
            </a:xfrm>
            <a:custGeom>
              <a:avLst/>
              <a:gdLst/>
              <a:ahLst/>
              <a:cxnLst/>
              <a:rect l="l" t="t" r="r" b="b"/>
              <a:pathLst>
                <a:path w="769" h="1307" extrusionOk="0">
                  <a:moveTo>
                    <a:pt x="409" y="1"/>
                  </a:moveTo>
                  <a:cubicBezTo>
                    <a:pt x="337" y="1"/>
                    <a:pt x="265" y="1"/>
                    <a:pt x="193" y="49"/>
                  </a:cubicBezTo>
                  <a:cubicBezTo>
                    <a:pt x="145" y="73"/>
                    <a:pt x="73" y="145"/>
                    <a:pt x="73" y="217"/>
                  </a:cubicBezTo>
                  <a:cubicBezTo>
                    <a:pt x="1" y="529"/>
                    <a:pt x="49" y="889"/>
                    <a:pt x="193" y="1177"/>
                  </a:cubicBezTo>
                  <a:cubicBezTo>
                    <a:pt x="242" y="1258"/>
                    <a:pt x="346" y="1307"/>
                    <a:pt x="446" y="1307"/>
                  </a:cubicBezTo>
                  <a:cubicBezTo>
                    <a:pt x="493" y="1307"/>
                    <a:pt x="538" y="1296"/>
                    <a:pt x="577" y="1273"/>
                  </a:cubicBezTo>
                  <a:cubicBezTo>
                    <a:pt x="721" y="1201"/>
                    <a:pt x="769" y="1033"/>
                    <a:pt x="697" y="889"/>
                  </a:cubicBezTo>
                  <a:cubicBezTo>
                    <a:pt x="673" y="865"/>
                    <a:pt x="673" y="841"/>
                    <a:pt x="649" y="817"/>
                  </a:cubicBezTo>
                  <a:cubicBezTo>
                    <a:pt x="625" y="769"/>
                    <a:pt x="601" y="697"/>
                    <a:pt x="601" y="625"/>
                  </a:cubicBezTo>
                  <a:cubicBezTo>
                    <a:pt x="601" y="529"/>
                    <a:pt x="601" y="457"/>
                    <a:pt x="601" y="385"/>
                  </a:cubicBezTo>
                  <a:cubicBezTo>
                    <a:pt x="601" y="385"/>
                    <a:pt x="601" y="361"/>
                    <a:pt x="601" y="361"/>
                  </a:cubicBezTo>
                  <a:cubicBezTo>
                    <a:pt x="625" y="289"/>
                    <a:pt x="625" y="217"/>
                    <a:pt x="577" y="145"/>
                  </a:cubicBezTo>
                  <a:cubicBezTo>
                    <a:pt x="529" y="73"/>
                    <a:pt x="481" y="25"/>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78"/>
            <p:cNvSpPr/>
            <p:nvPr/>
          </p:nvSpPr>
          <p:spPr>
            <a:xfrm>
              <a:off x="4490750" y="3121350"/>
              <a:ext cx="13825" cy="29575"/>
            </a:xfrm>
            <a:custGeom>
              <a:avLst/>
              <a:gdLst/>
              <a:ahLst/>
              <a:cxnLst/>
              <a:rect l="l" t="t" r="r" b="b"/>
              <a:pathLst>
                <a:path w="553" h="1183" extrusionOk="0">
                  <a:moveTo>
                    <a:pt x="307" y="0"/>
                  </a:moveTo>
                  <a:cubicBezTo>
                    <a:pt x="292" y="0"/>
                    <a:pt x="278" y="2"/>
                    <a:pt x="265" y="7"/>
                  </a:cubicBezTo>
                  <a:cubicBezTo>
                    <a:pt x="121" y="7"/>
                    <a:pt x="1" y="127"/>
                    <a:pt x="1" y="271"/>
                  </a:cubicBezTo>
                  <a:lnTo>
                    <a:pt x="1" y="895"/>
                  </a:lnTo>
                  <a:cubicBezTo>
                    <a:pt x="1" y="967"/>
                    <a:pt x="25" y="1039"/>
                    <a:pt x="73" y="1087"/>
                  </a:cubicBezTo>
                  <a:cubicBezTo>
                    <a:pt x="121" y="1159"/>
                    <a:pt x="217" y="1183"/>
                    <a:pt x="265" y="1183"/>
                  </a:cubicBezTo>
                  <a:cubicBezTo>
                    <a:pt x="433" y="1183"/>
                    <a:pt x="553" y="1063"/>
                    <a:pt x="553" y="895"/>
                  </a:cubicBezTo>
                  <a:lnTo>
                    <a:pt x="553" y="271"/>
                  </a:lnTo>
                  <a:cubicBezTo>
                    <a:pt x="553" y="199"/>
                    <a:pt x="529" y="127"/>
                    <a:pt x="481" y="79"/>
                  </a:cubicBezTo>
                  <a:cubicBezTo>
                    <a:pt x="442" y="39"/>
                    <a:pt x="371" y="0"/>
                    <a:pt x="3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78"/>
            <p:cNvSpPr/>
            <p:nvPr/>
          </p:nvSpPr>
          <p:spPr>
            <a:xfrm>
              <a:off x="4488350" y="3083700"/>
              <a:ext cx="18025" cy="14425"/>
            </a:xfrm>
            <a:custGeom>
              <a:avLst/>
              <a:gdLst/>
              <a:ahLst/>
              <a:cxnLst/>
              <a:rect l="l" t="t" r="r" b="b"/>
              <a:pathLst>
                <a:path w="721" h="577" extrusionOk="0">
                  <a:moveTo>
                    <a:pt x="361" y="0"/>
                  </a:moveTo>
                  <a:cubicBezTo>
                    <a:pt x="1" y="0"/>
                    <a:pt x="1" y="576"/>
                    <a:pt x="361" y="576"/>
                  </a:cubicBezTo>
                  <a:cubicBezTo>
                    <a:pt x="721" y="576"/>
                    <a:pt x="721"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78"/>
            <p:cNvSpPr/>
            <p:nvPr/>
          </p:nvSpPr>
          <p:spPr>
            <a:xfrm>
              <a:off x="4490150" y="3027900"/>
              <a:ext cx="17425" cy="20275"/>
            </a:xfrm>
            <a:custGeom>
              <a:avLst/>
              <a:gdLst/>
              <a:ahLst/>
              <a:cxnLst/>
              <a:rect l="l" t="t" r="r" b="b"/>
              <a:pathLst>
                <a:path w="697" h="811" extrusionOk="0">
                  <a:moveTo>
                    <a:pt x="241" y="0"/>
                  </a:moveTo>
                  <a:cubicBezTo>
                    <a:pt x="217" y="0"/>
                    <a:pt x="169" y="24"/>
                    <a:pt x="145" y="24"/>
                  </a:cubicBezTo>
                  <a:cubicBezTo>
                    <a:pt x="121" y="48"/>
                    <a:pt x="97" y="72"/>
                    <a:pt x="97" y="72"/>
                  </a:cubicBezTo>
                  <a:cubicBezTo>
                    <a:pt x="49" y="120"/>
                    <a:pt x="25" y="144"/>
                    <a:pt x="25" y="192"/>
                  </a:cubicBezTo>
                  <a:cubicBezTo>
                    <a:pt x="25" y="216"/>
                    <a:pt x="1" y="240"/>
                    <a:pt x="1" y="288"/>
                  </a:cubicBezTo>
                  <a:cubicBezTo>
                    <a:pt x="1" y="336"/>
                    <a:pt x="25" y="384"/>
                    <a:pt x="49" y="408"/>
                  </a:cubicBezTo>
                  <a:cubicBezTo>
                    <a:pt x="97" y="504"/>
                    <a:pt x="121" y="576"/>
                    <a:pt x="169" y="672"/>
                  </a:cubicBezTo>
                  <a:cubicBezTo>
                    <a:pt x="193" y="696"/>
                    <a:pt x="217" y="720"/>
                    <a:pt x="241" y="744"/>
                  </a:cubicBezTo>
                  <a:cubicBezTo>
                    <a:pt x="265" y="768"/>
                    <a:pt x="313" y="792"/>
                    <a:pt x="337" y="792"/>
                  </a:cubicBezTo>
                  <a:cubicBezTo>
                    <a:pt x="361" y="804"/>
                    <a:pt x="379" y="810"/>
                    <a:pt x="397" y="810"/>
                  </a:cubicBezTo>
                  <a:cubicBezTo>
                    <a:pt x="415" y="810"/>
                    <a:pt x="433" y="804"/>
                    <a:pt x="457" y="792"/>
                  </a:cubicBezTo>
                  <a:cubicBezTo>
                    <a:pt x="481" y="792"/>
                    <a:pt x="529" y="792"/>
                    <a:pt x="553" y="768"/>
                  </a:cubicBezTo>
                  <a:cubicBezTo>
                    <a:pt x="577" y="744"/>
                    <a:pt x="601" y="744"/>
                    <a:pt x="601" y="720"/>
                  </a:cubicBezTo>
                  <a:cubicBezTo>
                    <a:pt x="649" y="696"/>
                    <a:pt x="673" y="648"/>
                    <a:pt x="673" y="600"/>
                  </a:cubicBezTo>
                  <a:cubicBezTo>
                    <a:pt x="697" y="576"/>
                    <a:pt x="697" y="552"/>
                    <a:pt x="697" y="528"/>
                  </a:cubicBezTo>
                  <a:cubicBezTo>
                    <a:pt x="697" y="480"/>
                    <a:pt x="673" y="432"/>
                    <a:pt x="649" y="384"/>
                  </a:cubicBezTo>
                  <a:cubicBezTo>
                    <a:pt x="601" y="312"/>
                    <a:pt x="577" y="216"/>
                    <a:pt x="529" y="144"/>
                  </a:cubicBezTo>
                  <a:cubicBezTo>
                    <a:pt x="505" y="96"/>
                    <a:pt x="481" y="72"/>
                    <a:pt x="457" y="48"/>
                  </a:cubicBezTo>
                  <a:cubicBezTo>
                    <a:pt x="433" y="24"/>
                    <a:pt x="409" y="24"/>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78"/>
            <p:cNvSpPr/>
            <p:nvPr/>
          </p:nvSpPr>
          <p:spPr>
            <a:xfrm>
              <a:off x="4472150" y="2930900"/>
              <a:ext cx="17425" cy="35800"/>
            </a:xfrm>
            <a:custGeom>
              <a:avLst/>
              <a:gdLst/>
              <a:ahLst/>
              <a:cxnLst/>
              <a:rect l="l" t="t" r="r" b="b"/>
              <a:pathLst>
                <a:path w="697" h="1432" extrusionOk="0">
                  <a:moveTo>
                    <a:pt x="306" y="0"/>
                  </a:moveTo>
                  <a:cubicBezTo>
                    <a:pt x="276" y="0"/>
                    <a:pt x="247" y="6"/>
                    <a:pt x="217" y="16"/>
                  </a:cubicBezTo>
                  <a:cubicBezTo>
                    <a:pt x="145" y="40"/>
                    <a:pt x="73" y="64"/>
                    <a:pt x="49" y="136"/>
                  </a:cubicBezTo>
                  <a:cubicBezTo>
                    <a:pt x="1" y="208"/>
                    <a:pt x="1" y="280"/>
                    <a:pt x="25" y="352"/>
                  </a:cubicBezTo>
                  <a:lnTo>
                    <a:pt x="145" y="1216"/>
                  </a:lnTo>
                  <a:cubicBezTo>
                    <a:pt x="169" y="1288"/>
                    <a:pt x="217" y="1360"/>
                    <a:pt x="289" y="1384"/>
                  </a:cubicBezTo>
                  <a:cubicBezTo>
                    <a:pt x="337" y="1432"/>
                    <a:pt x="433" y="1432"/>
                    <a:pt x="481" y="1432"/>
                  </a:cubicBezTo>
                  <a:cubicBezTo>
                    <a:pt x="553" y="1408"/>
                    <a:pt x="625" y="1360"/>
                    <a:pt x="649" y="1288"/>
                  </a:cubicBezTo>
                  <a:cubicBezTo>
                    <a:pt x="697" y="1216"/>
                    <a:pt x="697" y="1144"/>
                    <a:pt x="697" y="1072"/>
                  </a:cubicBezTo>
                  <a:cubicBezTo>
                    <a:pt x="649" y="784"/>
                    <a:pt x="601" y="496"/>
                    <a:pt x="553" y="208"/>
                  </a:cubicBezTo>
                  <a:cubicBezTo>
                    <a:pt x="553" y="136"/>
                    <a:pt x="481" y="64"/>
                    <a:pt x="433" y="40"/>
                  </a:cubicBezTo>
                  <a:cubicBezTo>
                    <a:pt x="391" y="12"/>
                    <a:pt x="348"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78"/>
            <p:cNvSpPr/>
            <p:nvPr/>
          </p:nvSpPr>
          <p:spPr>
            <a:xfrm>
              <a:off x="4468550" y="2849675"/>
              <a:ext cx="14425" cy="26425"/>
            </a:xfrm>
            <a:custGeom>
              <a:avLst/>
              <a:gdLst/>
              <a:ahLst/>
              <a:cxnLst/>
              <a:rect l="l" t="t" r="r" b="b"/>
              <a:pathLst>
                <a:path w="577" h="1057" extrusionOk="0">
                  <a:moveTo>
                    <a:pt x="289" y="0"/>
                  </a:moveTo>
                  <a:cubicBezTo>
                    <a:pt x="217" y="0"/>
                    <a:pt x="145" y="24"/>
                    <a:pt x="97" y="96"/>
                  </a:cubicBezTo>
                  <a:cubicBezTo>
                    <a:pt x="49" y="144"/>
                    <a:pt x="1" y="216"/>
                    <a:pt x="1" y="289"/>
                  </a:cubicBezTo>
                  <a:lnTo>
                    <a:pt x="1" y="793"/>
                  </a:lnTo>
                  <a:cubicBezTo>
                    <a:pt x="1" y="865"/>
                    <a:pt x="49" y="937"/>
                    <a:pt x="97" y="985"/>
                  </a:cubicBezTo>
                  <a:cubicBezTo>
                    <a:pt x="145" y="1033"/>
                    <a:pt x="217" y="1057"/>
                    <a:pt x="289" y="1057"/>
                  </a:cubicBezTo>
                  <a:cubicBezTo>
                    <a:pt x="361" y="1057"/>
                    <a:pt x="433" y="1033"/>
                    <a:pt x="481" y="985"/>
                  </a:cubicBezTo>
                  <a:cubicBezTo>
                    <a:pt x="529" y="937"/>
                    <a:pt x="577" y="865"/>
                    <a:pt x="577" y="793"/>
                  </a:cubicBezTo>
                  <a:lnTo>
                    <a:pt x="577" y="289"/>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78"/>
            <p:cNvSpPr/>
            <p:nvPr/>
          </p:nvSpPr>
          <p:spPr>
            <a:xfrm>
              <a:off x="4468550" y="2802875"/>
              <a:ext cx="14425" cy="30025"/>
            </a:xfrm>
            <a:custGeom>
              <a:avLst/>
              <a:gdLst/>
              <a:ahLst/>
              <a:cxnLst/>
              <a:rect l="l" t="t" r="r" b="b"/>
              <a:pathLst>
                <a:path w="577" h="1201" extrusionOk="0">
                  <a:moveTo>
                    <a:pt x="289" y="0"/>
                  </a:moveTo>
                  <a:cubicBezTo>
                    <a:pt x="145" y="24"/>
                    <a:pt x="1" y="120"/>
                    <a:pt x="1" y="288"/>
                  </a:cubicBezTo>
                  <a:lnTo>
                    <a:pt x="1" y="912"/>
                  </a:lnTo>
                  <a:cubicBezTo>
                    <a:pt x="1" y="984"/>
                    <a:pt x="49" y="1056"/>
                    <a:pt x="97" y="1104"/>
                  </a:cubicBezTo>
                  <a:cubicBezTo>
                    <a:pt x="145" y="1152"/>
                    <a:pt x="217" y="1200"/>
                    <a:pt x="289" y="1200"/>
                  </a:cubicBezTo>
                  <a:cubicBezTo>
                    <a:pt x="433" y="1176"/>
                    <a:pt x="577" y="1056"/>
                    <a:pt x="577" y="912"/>
                  </a:cubicBezTo>
                  <a:lnTo>
                    <a:pt x="577" y="288"/>
                  </a:lnTo>
                  <a:cubicBezTo>
                    <a:pt x="577" y="216"/>
                    <a:pt x="529" y="144"/>
                    <a:pt x="481" y="96"/>
                  </a:cubicBezTo>
                  <a:cubicBezTo>
                    <a:pt x="433" y="48"/>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78"/>
            <p:cNvSpPr/>
            <p:nvPr/>
          </p:nvSpPr>
          <p:spPr>
            <a:xfrm>
              <a:off x="4443350" y="2834075"/>
              <a:ext cx="18025" cy="45175"/>
            </a:xfrm>
            <a:custGeom>
              <a:avLst/>
              <a:gdLst/>
              <a:ahLst/>
              <a:cxnLst/>
              <a:rect l="l" t="t" r="r" b="b"/>
              <a:pathLst>
                <a:path w="721" h="1807" extrusionOk="0">
                  <a:moveTo>
                    <a:pt x="457" y="0"/>
                  </a:moveTo>
                  <a:cubicBezTo>
                    <a:pt x="361" y="0"/>
                    <a:pt x="289" y="24"/>
                    <a:pt x="241" y="96"/>
                  </a:cubicBezTo>
                  <a:cubicBezTo>
                    <a:pt x="193" y="144"/>
                    <a:pt x="169" y="216"/>
                    <a:pt x="169" y="288"/>
                  </a:cubicBezTo>
                  <a:cubicBezTo>
                    <a:pt x="121" y="696"/>
                    <a:pt x="73" y="1129"/>
                    <a:pt x="1" y="1537"/>
                  </a:cubicBezTo>
                  <a:cubicBezTo>
                    <a:pt x="1" y="1609"/>
                    <a:pt x="49" y="1681"/>
                    <a:pt x="97" y="1729"/>
                  </a:cubicBezTo>
                  <a:cubicBezTo>
                    <a:pt x="136" y="1768"/>
                    <a:pt x="191" y="1807"/>
                    <a:pt x="249" y="1807"/>
                  </a:cubicBezTo>
                  <a:cubicBezTo>
                    <a:pt x="262" y="1807"/>
                    <a:pt x="275" y="1805"/>
                    <a:pt x="289" y="1801"/>
                  </a:cubicBezTo>
                  <a:cubicBezTo>
                    <a:pt x="361" y="1801"/>
                    <a:pt x="433" y="1777"/>
                    <a:pt x="481" y="1729"/>
                  </a:cubicBezTo>
                  <a:cubicBezTo>
                    <a:pt x="553" y="1681"/>
                    <a:pt x="553" y="1609"/>
                    <a:pt x="577" y="1537"/>
                  </a:cubicBezTo>
                  <a:cubicBezTo>
                    <a:pt x="625" y="1129"/>
                    <a:pt x="673" y="696"/>
                    <a:pt x="721" y="288"/>
                  </a:cubicBezTo>
                  <a:cubicBezTo>
                    <a:pt x="721" y="216"/>
                    <a:pt x="697" y="144"/>
                    <a:pt x="649" y="96"/>
                  </a:cubicBezTo>
                  <a:cubicBezTo>
                    <a:pt x="601" y="48"/>
                    <a:pt x="505"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78"/>
            <p:cNvSpPr/>
            <p:nvPr/>
          </p:nvSpPr>
          <p:spPr>
            <a:xfrm>
              <a:off x="4440950" y="2924675"/>
              <a:ext cx="13825" cy="29425"/>
            </a:xfrm>
            <a:custGeom>
              <a:avLst/>
              <a:gdLst/>
              <a:ahLst/>
              <a:cxnLst/>
              <a:rect l="l" t="t" r="r" b="b"/>
              <a:pathLst>
                <a:path w="553" h="1177" extrusionOk="0">
                  <a:moveTo>
                    <a:pt x="265" y="1"/>
                  </a:moveTo>
                  <a:cubicBezTo>
                    <a:pt x="121" y="1"/>
                    <a:pt x="1" y="121"/>
                    <a:pt x="1" y="289"/>
                  </a:cubicBezTo>
                  <a:lnTo>
                    <a:pt x="1" y="913"/>
                  </a:lnTo>
                  <a:cubicBezTo>
                    <a:pt x="1" y="985"/>
                    <a:pt x="25" y="1057"/>
                    <a:pt x="73" y="1105"/>
                  </a:cubicBezTo>
                  <a:cubicBezTo>
                    <a:pt x="121" y="1153"/>
                    <a:pt x="193" y="1177"/>
                    <a:pt x="265" y="1177"/>
                  </a:cubicBezTo>
                  <a:cubicBezTo>
                    <a:pt x="433" y="1177"/>
                    <a:pt x="553" y="1057"/>
                    <a:pt x="553" y="913"/>
                  </a:cubicBezTo>
                  <a:lnTo>
                    <a:pt x="553" y="289"/>
                  </a:lnTo>
                  <a:cubicBezTo>
                    <a:pt x="553" y="217"/>
                    <a:pt x="529" y="145"/>
                    <a:pt x="457" y="73"/>
                  </a:cubicBezTo>
                  <a:cubicBezTo>
                    <a:pt x="409" y="25"/>
                    <a:pt x="337"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78"/>
            <p:cNvSpPr/>
            <p:nvPr/>
          </p:nvSpPr>
          <p:spPr>
            <a:xfrm>
              <a:off x="4440950" y="2987100"/>
              <a:ext cx="13825" cy="23425"/>
            </a:xfrm>
            <a:custGeom>
              <a:avLst/>
              <a:gdLst/>
              <a:ahLst/>
              <a:cxnLst/>
              <a:rect l="l" t="t" r="r" b="b"/>
              <a:pathLst>
                <a:path w="553" h="937" extrusionOk="0">
                  <a:moveTo>
                    <a:pt x="265" y="0"/>
                  </a:moveTo>
                  <a:cubicBezTo>
                    <a:pt x="193" y="0"/>
                    <a:pt x="121" y="24"/>
                    <a:pt x="73" y="72"/>
                  </a:cubicBezTo>
                  <a:cubicBezTo>
                    <a:pt x="25" y="144"/>
                    <a:pt x="1" y="192"/>
                    <a:pt x="1" y="288"/>
                  </a:cubicBezTo>
                  <a:lnTo>
                    <a:pt x="1" y="648"/>
                  </a:lnTo>
                  <a:cubicBezTo>
                    <a:pt x="1" y="720"/>
                    <a:pt x="25" y="792"/>
                    <a:pt x="73" y="840"/>
                  </a:cubicBezTo>
                  <a:cubicBezTo>
                    <a:pt x="97" y="888"/>
                    <a:pt x="121" y="888"/>
                    <a:pt x="169" y="912"/>
                  </a:cubicBezTo>
                  <a:cubicBezTo>
                    <a:pt x="193" y="936"/>
                    <a:pt x="241" y="936"/>
                    <a:pt x="265" y="936"/>
                  </a:cubicBezTo>
                  <a:cubicBezTo>
                    <a:pt x="337" y="936"/>
                    <a:pt x="409" y="912"/>
                    <a:pt x="457" y="840"/>
                  </a:cubicBezTo>
                  <a:cubicBezTo>
                    <a:pt x="529" y="792"/>
                    <a:pt x="553" y="720"/>
                    <a:pt x="553" y="648"/>
                  </a:cubicBezTo>
                  <a:lnTo>
                    <a:pt x="553" y="288"/>
                  </a:lnTo>
                  <a:cubicBezTo>
                    <a:pt x="553" y="216"/>
                    <a:pt x="529" y="144"/>
                    <a:pt x="457" y="72"/>
                  </a:cubicBezTo>
                  <a:cubicBezTo>
                    <a:pt x="433" y="48"/>
                    <a:pt x="409" y="24"/>
                    <a:pt x="385" y="24"/>
                  </a:cubicBezTo>
                  <a:cubicBezTo>
                    <a:pt x="337" y="0"/>
                    <a:pt x="31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78"/>
            <p:cNvSpPr/>
            <p:nvPr/>
          </p:nvSpPr>
          <p:spPr>
            <a:xfrm>
              <a:off x="4437950" y="3071100"/>
              <a:ext cx="18025" cy="23425"/>
            </a:xfrm>
            <a:custGeom>
              <a:avLst/>
              <a:gdLst/>
              <a:ahLst/>
              <a:cxnLst/>
              <a:rect l="l" t="t" r="r" b="b"/>
              <a:pathLst>
                <a:path w="721" h="937" extrusionOk="0">
                  <a:moveTo>
                    <a:pt x="217" y="0"/>
                  </a:moveTo>
                  <a:cubicBezTo>
                    <a:pt x="145" y="24"/>
                    <a:pt x="97" y="72"/>
                    <a:pt x="49" y="144"/>
                  </a:cubicBezTo>
                  <a:cubicBezTo>
                    <a:pt x="25" y="192"/>
                    <a:pt x="1" y="288"/>
                    <a:pt x="25" y="360"/>
                  </a:cubicBezTo>
                  <a:cubicBezTo>
                    <a:pt x="73" y="480"/>
                    <a:pt x="97" y="600"/>
                    <a:pt x="145" y="720"/>
                  </a:cubicBezTo>
                  <a:cubicBezTo>
                    <a:pt x="169" y="792"/>
                    <a:pt x="217" y="864"/>
                    <a:pt x="289" y="888"/>
                  </a:cubicBezTo>
                  <a:cubicBezTo>
                    <a:pt x="313" y="912"/>
                    <a:pt x="337" y="936"/>
                    <a:pt x="385" y="936"/>
                  </a:cubicBezTo>
                  <a:cubicBezTo>
                    <a:pt x="409" y="936"/>
                    <a:pt x="457" y="936"/>
                    <a:pt x="505" y="912"/>
                  </a:cubicBezTo>
                  <a:cubicBezTo>
                    <a:pt x="553" y="912"/>
                    <a:pt x="625" y="864"/>
                    <a:pt x="649" y="792"/>
                  </a:cubicBezTo>
                  <a:cubicBezTo>
                    <a:pt x="697" y="720"/>
                    <a:pt x="721" y="648"/>
                    <a:pt x="697" y="576"/>
                  </a:cubicBezTo>
                  <a:cubicBezTo>
                    <a:pt x="649" y="456"/>
                    <a:pt x="601" y="336"/>
                    <a:pt x="553" y="216"/>
                  </a:cubicBezTo>
                  <a:cubicBezTo>
                    <a:pt x="529" y="144"/>
                    <a:pt x="505" y="72"/>
                    <a:pt x="433" y="48"/>
                  </a:cubicBezTo>
                  <a:cubicBezTo>
                    <a:pt x="409" y="24"/>
                    <a:pt x="361"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78"/>
            <p:cNvSpPr/>
            <p:nvPr/>
          </p:nvSpPr>
          <p:spPr>
            <a:xfrm>
              <a:off x="4440950" y="3152450"/>
              <a:ext cx="17425" cy="26325"/>
            </a:xfrm>
            <a:custGeom>
              <a:avLst/>
              <a:gdLst/>
              <a:ahLst/>
              <a:cxnLst/>
              <a:rect l="l" t="t" r="r" b="b"/>
              <a:pathLst>
                <a:path w="697" h="1053" extrusionOk="0">
                  <a:moveTo>
                    <a:pt x="280" y="1"/>
                  </a:moveTo>
                  <a:cubicBezTo>
                    <a:pt x="259" y="1"/>
                    <a:pt x="238" y="4"/>
                    <a:pt x="217" y="11"/>
                  </a:cubicBezTo>
                  <a:cubicBezTo>
                    <a:pt x="145" y="35"/>
                    <a:pt x="73" y="83"/>
                    <a:pt x="49" y="131"/>
                  </a:cubicBezTo>
                  <a:cubicBezTo>
                    <a:pt x="1" y="203"/>
                    <a:pt x="1" y="275"/>
                    <a:pt x="25" y="347"/>
                  </a:cubicBezTo>
                  <a:lnTo>
                    <a:pt x="145" y="851"/>
                  </a:lnTo>
                  <a:cubicBezTo>
                    <a:pt x="169" y="923"/>
                    <a:pt x="217" y="971"/>
                    <a:pt x="265" y="1019"/>
                  </a:cubicBezTo>
                  <a:cubicBezTo>
                    <a:pt x="316" y="1036"/>
                    <a:pt x="379" y="1053"/>
                    <a:pt x="428" y="1053"/>
                  </a:cubicBezTo>
                  <a:cubicBezTo>
                    <a:pt x="448" y="1053"/>
                    <a:pt x="467" y="1050"/>
                    <a:pt x="481" y="1043"/>
                  </a:cubicBezTo>
                  <a:cubicBezTo>
                    <a:pt x="553" y="1019"/>
                    <a:pt x="625" y="971"/>
                    <a:pt x="649" y="923"/>
                  </a:cubicBezTo>
                  <a:cubicBezTo>
                    <a:pt x="697" y="851"/>
                    <a:pt x="697" y="779"/>
                    <a:pt x="673" y="707"/>
                  </a:cubicBezTo>
                  <a:lnTo>
                    <a:pt x="553" y="203"/>
                  </a:lnTo>
                  <a:cubicBezTo>
                    <a:pt x="529" y="131"/>
                    <a:pt x="481" y="59"/>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78"/>
            <p:cNvSpPr/>
            <p:nvPr/>
          </p:nvSpPr>
          <p:spPr>
            <a:xfrm>
              <a:off x="4443950" y="3208500"/>
              <a:ext cx="13825" cy="39050"/>
            </a:xfrm>
            <a:custGeom>
              <a:avLst/>
              <a:gdLst/>
              <a:ahLst/>
              <a:cxnLst/>
              <a:rect l="l" t="t" r="r" b="b"/>
              <a:pathLst>
                <a:path w="553" h="1562" extrusionOk="0">
                  <a:moveTo>
                    <a:pt x="265" y="1"/>
                  </a:moveTo>
                  <a:cubicBezTo>
                    <a:pt x="121" y="1"/>
                    <a:pt x="1" y="121"/>
                    <a:pt x="1" y="289"/>
                  </a:cubicBezTo>
                  <a:lnTo>
                    <a:pt x="1" y="1273"/>
                  </a:lnTo>
                  <a:cubicBezTo>
                    <a:pt x="1" y="1441"/>
                    <a:pt x="121" y="1561"/>
                    <a:pt x="265" y="1561"/>
                  </a:cubicBezTo>
                  <a:cubicBezTo>
                    <a:pt x="433" y="1561"/>
                    <a:pt x="553" y="1441"/>
                    <a:pt x="553" y="1273"/>
                  </a:cubicBezTo>
                  <a:lnTo>
                    <a:pt x="553" y="289"/>
                  </a:lnTo>
                  <a:cubicBezTo>
                    <a:pt x="553" y="145"/>
                    <a:pt x="433"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78"/>
            <p:cNvSpPr/>
            <p:nvPr/>
          </p:nvSpPr>
          <p:spPr>
            <a:xfrm>
              <a:off x="4443950" y="3267675"/>
              <a:ext cx="18625" cy="39025"/>
            </a:xfrm>
            <a:custGeom>
              <a:avLst/>
              <a:gdLst/>
              <a:ahLst/>
              <a:cxnLst/>
              <a:rect l="l" t="t" r="r" b="b"/>
              <a:pathLst>
                <a:path w="745" h="1561" extrusionOk="0">
                  <a:moveTo>
                    <a:pt x="280" y="0"/>
                  </a:moveTo>
                  <a:cubicBezTo>
                    <a:pt x="259" y="0"/>
                    <a:pt x="238" y="3"/>
                    <a:pt x="217" y="10"/>
                  </a:cubicBezTo>
                  <a:cubicBezTo>
                    <a:pt x="145" y="34"/>
                    <a:pt x="73" y="82"/>
                    <a:pt x="49" y="154"/>
                  </a:cubicBezTo>
                  <a:cubicBezTo>
                    <a:pt x="25" y="202"/>
                    <a:pt x="1" y="298"/>
                    <a:pt x="25" y="346"/>
                  </a:cubicBezTo>
                  <a:cubicBezTo>
                    <a:pt x="73" y="490"/>
                    <a:pt x="121" y="634"/>
                    <a:pt x="145" y="754"/>
                  </a:cubicBezTo>
                  <a:cubicBezTo>
                    <a:pt x="145" y="898"/>
                    <a:pt x="145" y="1018"/>
                    <a:pt x="145" y="1162"/>
                  </a:cubicBezTo>
                  <a:cubicBezTo>
                    <a:pt x="121" y="1162"/>
                    <a:pt x="121" y="1186"/>
                    <a:pt x="121" y="1210"/>
                  </a:cubicBezTo>
                  <a:cubicBezTo>
                    <a:pt x="121" y="1282"/>
                    <a:pt x="121" y="1354"/>
                    <a:pt x="145" y="1426"/>
                  </a:cubicBezTo>
                  <a:cubicBezTo>
                    <a:pt x="193" y="1474"/>
                    <a:pt x="265" y="1546"/>
                    <a:pt x="313" y="1546"/>
                  </a:cubicBezTo>
                  <a:cubicBezTo>
                    <a:pt x="342" y="1556"/>
                    <a:pt x="373" y="1561"/>
                    <a:pt x="403" y="1561"/>
                  </a:cubicBezTo>
                  <a:cubicBezTo>
                    <a:pt x="520" y="1561"/>
                    <a:pt x="635" y="1488"/>
                    <a:pt x="673" y="1354"/>
                  </a:cubicBezTo>
                  <a:cubicBezTo>
                    <a:pt x="745" y="970"/>
                    <a:pt x="721" y="562"/>
                    <a:pt x="553" y="202"/>
                  </a:cubicBezTo>
                  <a:cubicBezTo>
                    <a:pt x="529" y="130"/>
                    <a:pt x="505" y="82"/>
                    <a:pt x="433" y="34"/>
                  </a:cubicBezTo>
                  <a:cubicBezTo>
                    <a:pt x="382" y="17"/>
                    <a:pt x="331"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78"/>
            <p:cNvSpPr/>
            <p:nvPr/>
          </p:nvSpPr>
          <p:spPr>
            <a:xfrm>
              <a:off x="4452350" y="3345875"/>
              <a:ext cx="18025" cy="32875"/>
            </a:xfrm>
            <a:custGeom>
              <a:avLst/>
              <a:gdLst/>
              <a:ahLst/>
              <a:cxnLst/>
              <a:rect l="l" t="t" r="r" b="b"/>
              <a:pathLst>
                <a:path w="721" h="1315" extrusionOk="0">
                  <a:moveTo>
                    <a:pt x="315" y="1"/>
                  </a:moveTo>
                  <a:cubicBezTo>
                    <a:pt x="263" y="1"/>
                    <a:pt x="211" y="16"/>
                    <a:pt x="169" y="50"/>
                  </a:cubicBezTo>
                  <a:cubicBezTo>
                    <a:pt x="49" y="122"/>
                    <a:pt x="1" y="290"/>
                    <a:pt x="73" y="410"/>
                  </a:cubicBezTo>
                  <a:cubicBezTo>
                    <a:pt x="73" y="434"/>
                    <a:pt x="97" y="458"/>
                    <a:pt x="97" y="458"/>
                  </a:cubicBezTo>
                  <a:cubicBezTo>
                    <a:pt x="121" y="555"/>
                    <a:pt x="145" y="627"/>
                    <a:pt x="169" y="723"/>
                  </a:cubicBezTo>
                  <a:cubicBezTo>
                    <a:pt x="169" y="819"/>
                    <a:pt x="169" y="891"/>
                    <a:pt x="169" y="987"/>
                  </a:cubicBezTo>
                  <a:cubicBezTo>
                    <a:pt x="145" y="1059"/>
                    <a:pt x="169" y="1107"/>
                    <a:pt x="193" y="1179"/>
                  </a:cubicBezTo>
                  <a:cubicBezTo>
                    <a:pt x="217" y="1227"/>
                    <a:pt x="289" y="1275"/>
                    <a:pt x="361" y="1299"/>
                  </a:cubicBezTo>
                  <a:cubicBezTo>
                    <a:pt x="391" y="1309"/>
                    <a:pt x="420" y="1314"/>
                    <a:pt x="450" y="1314"/>
                  </a:cubicBezTo>
                  <a:cubicBezTo>
                    <a:pt x="492" y="1314"/>
                    <a:pt x="535" y="1303"/>
                    <a:pt x="577" y="1275"/>
                  </a:cubicBezTo>
                  <a:cubicBezTo>
                    <a:pt x="625" y="1227"/>
                    <a:pt x="697" y="1179"/>
                    <a:pt x="697" y="1107"/>
                  </a:cubicBezTo>
                  <a:cubicBezTo>
                    <a:pt x="721" y="1011"/>
                    <a:pt x="721" y="915"/>
                    <a:pt x="721" y="843"/>
                  </a:cubicBezTo>
                  <a:cubicBezTo>
                    <a:pt x="721" y="747"/>
                    <a:pt x="721" y="675"/>
                    <a:pt x="697" y="579"/>
                  </a:cubicBezTo>
                  <a:cubicBezTo>
                    <a:pt x="673" y="434"/>
                    <a:pt x="625" y="266"/>
                    <a:pt x="553" y="146"/>
                  </a:cubicBezTo>
                  <a:cubicBezTo>
                    <a:pt x="506" y="53"/>
                    <a:pt x="410"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78"/>
            <p:cNvSpPr/>
            <p:nvPr/>
          </p:nvSpPr>
          <p:spPr>
            <a:xfrm>
              <a:off x="4461350" y="3395725"/>
              <a:ext cx="18025" cy="42200"/>
            </a:xfrm>
            <a:custGeom>
              <a:avLst/>
              <a:gdLst/>
              <a:ahLst/>
              <a:cxnLst/>
              <a:rect l="l" t="t" r="r" b="b"/>
              <a:pathLst>
                <a:path w="721" h="1688" extrusionOk="0">
                  <a:moveTo>
                    <a:pt x="313" y="1"/>
                  </a:moveTo>
                  <a:cubicBezTo>
                    <a:pt x="169" y="25"/>
                    <a:pt x="1" y="121"/>
                    <a:pt x="25" y="289"/>
                  </a:cubicBezTo>
                  <a:cubicBezTo>
                    <a:pt x="73" y="673"/>
                    <a:pt x="97" y="1033"/>
                    <a:pt x="145" y="1417"/>
                  </a:cubicBezTo>
                  <a:cubicBezTo>
                    <a:pt x="145" y="1489"/>
                    <a:pt x="169" y="1561"/>
                    <a:pt x="217" y="1609"/>
                  </a:cubicBezTo>
                  <a:cubicBezTo>
                    <a:pt x="256" y="1648"/>
                    <a:pt x="327" y="1687"/>
                    <a:pt x="391" y="1687"/>
                  </a:cubicBezTo>
                  <a:cubicBezTo>
                    <a:pt x="406" y="1687"/>
                    <a:pt x="420" y="1685"/>
                    <a:pt x="433" y="1681"/>
                  </a:cubicBezTo>
                  <a:cubicBezTo>
                    <a:pt x="553" y="1681"/>
                    <a:pt x="721" y="1561"/>
                    <a:pt x="697" y="1417"/>
                  </a:cubicBezTo>
                  <a:cubicBezTo>
                    <a:pt x="673" y="1033"/>
                    <a:pt x="625" y="673"/>
                    <a:pt x="577" y="289"/>
                  </a:cubicBezTo>
                  <a:cubicBezTo>
                    <a:pt x="577" y="217"/>
                    <a:pt x="553" y="145"/>
                    <a:pt x="505" y="97"/>
                  </a:cubicBezTo>
                  <a:cubicBezTo>
                    <a:pt x="457" y="49"/>
                    <a:pt x="385" y="1"/>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78"/>
            <p:cNvSpPr/>
            <p:nvPr/>
          </p:nvSpPr>
          <p:spPr>
            <a:xfrm>
              <a:off x="4475750" y="3479950"/>
              <a:ext cx="17425" cy="26475"/>
            </a:xfrm>
            <a:custGeom>
              <a:avLst/>
              <a:gdLst/>
              <a:ahLst/>
              <a:cxnLst/>
              <a:rect l="l" t="t" r="r" b="b"/>
              <a:pathLst>
                <a:path w="697" h="1059" extrusionOk="0">
                  <a:moveTo>
                    <a:pt x="296" y="0"/>
                  </a:moveTo>
                  <a:cubicBezTo>
                    <a:pt x="265" y="0"/>
                    <a:pt x="237" y="6"/>
                    <a:pt x="217" y="16"/>
                  </a:cubicBezTo>
                  <a:cubicBezTo>
                    <a:pt x="145" y="40"/>
                    <a:pt x="73" y="64"/>
                    <a:pt x="49" y="136"/>
                  </a:cubicBezTo>
                  <a:cubicBezTo>
                    <a:pt x="1" y="208"/>
                    <a:pt x="1" y="280"/>
                    <a:pt x="25" y="352"/>
                  </a:cubicBezTo>
                  <a:cubicBezTo>
                    <a:pt x="49" y="520"/>
                    <a:pt x="97" y="688"/>
                    <a:pt x="145" y="856"/>
                  </a:cubicBezTo>
                  <a:cubicBezTo>
                    <a:pt x="145" y="928"/>
                    <a:pt x="193" y="976"/>
                    <a:pt x="265" y="1024"/>
                  </a:cubicBezTo>
                  <a:cubicBezTo>
                    <a:pt x="299" y="1041"/>
                    <a:pt x="357" y="1058"/>
                    <a:pt x="413" y="1058"/>
                  </a:cubicBezTo>
                  <a:cubicBezTo>
                    <a:pt x="437" y="1058"/>
                    <a:pt x="460" y="1055"/>
                    <a:pt x="481" y="1048"/>
                  </a:cubicBezTo>
                  <a:cubicBezTo>
                    <a:pt x="553" y="1024"/>
                    <a:pt x="601" y="976"/>
                    <a:pt x="649" y="928"/>
                  </a:cubicBezTo>
                  <a:cubicBezTo>
                    <a:pt x="673" y="856"/>
                    <a:pt x="697" y="784"/>
                    <a:pt x="673" y="712"/>
                  </a:cubicBezTo>
                  <a:cubicBezTo>
                    <a:pt x="625" y="544"/>
                    <a:pt x="601" y="376"/>
                    <a:pt x="553" y="208"/>
                  </a:cubicBezTo>
                  <a:cubicBezTo>
                    <a:pt x="529" y="136"/>
                    <a:pt x="481" y="64"/>
                    <a:pt x="433" y="40"/>
                  </a:cubicBezTo>
                  <a:cubicBezTo>
                    <a:pt x="391" y="12"/>
                    <a:pt x="340"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78"/>
            <p:cNvSpPr/>
            <p:nvPr/>
          </p:nvSpPr>
          <p:spPr>
            <a:xfrm>
              <a:off x="4589775" y="3579825"/>
              <a:ext cx="21025" cy="38925"/>
            </a:xfrm>
            <a:custGeom>
              <a:avLst/>
              <a:gdLst/>
              <a:ahLst/>
              <a:cxnLst/>
              <a:rect l="l" t="t" r="r" b="b"/>
              <a:pathLst>
                <a:path w="841" h="1557" extrusionOk="0">
                  <a:moveTo>
                    <a:pt x="569" y="1"/>
                  </a:moveTo>
                  <a:cubicBezTo>
                    <a:pt x="440" y="1"/>
                    <a:pt x="306" y="72"/>
                    <a:pt x="264" y="197"/>
                  </a:cubicBezTo>
                  <a:cubicBezTo>
                    <a:pt x="192" y="533"/>
                    <a:pt x="120" y="869"/>
                    <a:pt x="24" y="1206"/>
                  </a:cubicBezTo>
                  <a:cubicBezTo>
                    <a:pt x="0" y="1350"/>
                    <a:pt x="72" y="1518"/>
                    <a:pt x="240" y="1542"/>
                  </a:cubicBezTo>
                  <a:cubicBezTo>
                    <a:pt x="270" y="1551"/>
                    <a:pt x="299" y="1556"/>
                    <a:pt x="328" y="1556"/>
                  </a:cubicBezTo>
                  <a:cubicBezTo>
                    <a:pt x="439" y="1556"/>
                    <a:pt x="538" y="1483"/>
                    <a:pt x="576" y="1350"/>
                  </a:cubicBezTo>
                  <a:cubicBezTo>
                    <a:pt x="648" y="1013"/>
                    <a:pt x="720" y="677"/>
                    <a:pt x="816" y="365"/>
                  </a:cubicBezTo>
                  <a:cubicBezTo>
                    <a:pt x="840" y="221"/>
                    <a:pt x="768" y="53"/>
                    <a:pt x="624" y="5"/>
                  </a:cubicBezTo>
                  <a:cubicBezTo>
                    <a:pt x="606" y="2"/>
                    <a:pt x="587" y="1"/>
                    <a:pt x="5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78"/>
            <p:cNvSpPr/>
            <p:nvPr/>
          </p:nvSpPr>
          <p:spPr>
            <a:xfrm>
              <a:off x="4611975" y="3517300"/>
              <a:ext cx="20425" cy="23450"/>
            </a:xfrm>
            <a:custGeom>
              <a:avLst/>
              <a:gdLst/>
              <a:ahLst/>
              <a:cxnLst/>
              <a:rect l="l" t="t" r="r" b="b"/>
              <a:pathLst>
                <a:path w="817" h="938" extrusionOk="0">
                  <a:moveTo>
                    <a:pt x="518" y="1"/>
                  </a:moveTo>
                  <a:cubicBezTo>
                    <a:pt x="497" y="1"/>
                    <a:pt x="476" y="4"/>
                    <a:pt x="456" y="10"/>
                  </a:cubicBezTo>
                  <a:cubicBezTo>
                    <a:pt x="456" y="34"/>
                    <a:pt x="432" y="34"/>
                    <a:pt x="408" y="58"/>
                  </a:cubicBezTo>
                  <a:cubicBezTo>
                    <a:pt x="360" y="82"/>
                    <a:pt x="336" y="106"/>
                    <a:pt x="288" y="154"/>
                  </a:cubicBezTo>
                  <a:cubicBezTo>
                    <a:pt x="216" y="274"/>
                    <a:pt x="144" y="394"/>
                    <a:pt x="48" y="514"/>
                  </a:cubicBezTo>
                  <a:cubicBezTo>
                    <a:pt x="24" y="562"/>
                    <a:pt x="24" y="586"/>
                    <a:pt x="24" y="634"/>
                  </a:cubicBezTo>
                  <a:cubicBezTo>
                    <a:pt x="0" y="658"/>
                    <a:pt x="0" y="706"/>
                    <a:pt x="24" y="730"/>
                  </a:cubicBezTo>
                  <a:cubicBezTo>
                    <a:pt x="24" y="778"/>
                    <a:pt x="48" y="802"/>
                    <a:pt x="72" y="826"/>
                  </a:cubicBezTo>
                  <a:cubicBezTo>
                    <a:pt x="96" y="850"/>
                    <a:pt x="120" y="874"/>
                    <a:pt x="144" y="898"/>
                  </a:cubicBezTo>
                  <a:cubicBezTo>
                    <a:pt x="187" y="926"/>
                    <a:pt x="229" y="938"/>
                    <a:pt x="271" y="938"/>
                  </a:cubicBezTo>
                  <a:cubicBezTo>
                    <a:pt x="301" y="938"/>
                    <a:pt x="331" y="932"/>
                    <a:pt x="360" y="922"/>
                  </a:cubicBezTo>
                  <a:cubicBezTo>
                    <a:pt x="384" y="922"/>
                    <a:pt x="408" y="922"/>
                    <a:pt x="432" y="898"/>
                  </a:cubicBezTo>
                  <a:cubicBezTo>
                    <a:pt x="480" y="874"/>
                    <a:pt x="504" y="850"/>
                    <a:pt x="528" y="802"/>
                  </a:cubicBezTo>
                  <a:lnTo>
                    <a:pt x="792" y="418"/>
                  </a:lnTo>
                  <a:cubicBezTo>
                    <a:pt x="792" y="394"/>
                    <a:pt x="816" y="370"/>
                    <a:pt x="816" y="322"/>
                  </a:cubicBezTo>
                  <a:cubicBezTo>
                    <a:pt x="816" y="298"/>
                    <a:pt x="816" y="250"/>
                    <a:pt x="816" y="202"/>
                  </a:cubicBezTo>
                  <a:cubicBezTo>
                    <a:pt x="792" y="178"/>
                    <a:pt x="792" y="154"/>
                    <a:pt x="768" y="130"/>
                  </a:cubicBezTo>
                  <a:cubicBezTo>
                    <a:pt x="744" y="82"/>
                    <a:pt x="720" y="58"/>
                    <a:pt x="672" y="58"/>
                  </a:cubicBezTo>
                  <a:cubicBezTo>
                    <a:pt x="637" y="23"/>
                    <a:pt x="576" y="1"/>
                    <a:pt x="5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78"/>
            <p:cNvSpPr/>
            <p:nvPr/>
          </p:nvSpPr>
          <p:spPr>
            <a:xfrm>
              <a:off x="4631175" y="3445825"/>
              <a:ext cx="27025" cy="38725"/>
            </a:xfrm>
            <a:custGeom>
              <a:avLst/>
              <a:gdLst/>
              <a:ahLst/>
              <a:cxnLst/>
              <a:rect l="l" t="t" r="r" b="b"/>
              <a:pathLst>
                <a:path w="1081" h="1549" extrusionOk="0">
                  <a:moveTo>
                    <a:pt x="763" y="0"/>
                  </a:moveTo>
                  <a:cubicBezTo>
                    <a:pt x="642" y="0"/>
                    <a:pt x="524" y="86"/>
                    <a:pt x="505" y="205"/>
                  </a:cubicBezTo>
                  <a:cubicBezTo>
                    <a:pt x="481" y="301"/>
                    <a:pt x="433" y="373"/>
                    <a:pt x="408" y="469"/>
                  </a:cubicBezTo>
                  <a:cubicBezTo>
                    <a:pt x="408" y="493"/>
                    <a:pt x="408" y="517"/>
                    <a:pt x="384" y="541"/>
                  </a:cubicBezTo>
                  <a:cubicBezTo>
                    <a:pt x="360" y="589"/>
                    <a:pt x="336" y="613"/>
                    <a:pt x="336" y="661"/>
                  </a:cubicBezTo>
                  <a:cubicBezTo>
                    <a:pt x="288" y="733"/>
                    <a:pt x="240" y="829"/>
                    <a:pt x="192" y="901"/>
                  </a:cubicBezTo>
                  <a:cubicBezTo>
                    <a:pt x="168" y="925"/>
                    <a:pt x="144" y="973"/>
                    <a:pt x="120" y="1021"/>
                  </a:cubicBezTo>
                  <a:cubicBezTo>
                    <a:pt x="120" y="1021"/>
                    <a:pt x="96" y="1045"/>
                    <a:pt x="72" y="1069"/>
                  </a:cubicBezTo>
                  <a:cubicBezTo>
                    <a:pt x="24" y="1141"/>
                    <a:pt x="0" y="1189"/>
                    <a:pt x="0" y="1285"/>
                  </a:cubicBezTo>
                  <a:cubicBezTo>
                    <a:pt x="0" y="1333"/>
                    <a:pt x="24" y="1429"/>
                    <a:pt x="72" y="1477"/>
                  </a:cubicBezTo>
                  <a:cubicBezTo>
                    <a:pt x="120" y="1525"/>
                    <a:pt x="192" y="1549"/>
                    <a:pt x="264" y="1549"/>
                  </a:cubicBezTo>
                  <a:cubicBezTo>
                    <a:pt x="336" y="1549"/>
                    <a:pt x="433" y="1525"/>
                    <a:pt x="481" y="1477"/>
                  </a:cubicBezTo>
                  <a:cubicBezTo>
                    <a:pt x="721" y="1141"/>
                    <a:pt x="937" y="757"/>
                    <a:pt x="1033" y="349"/>
                  </a:cubicBezTo>
                  <a:cubicBezTo>
                    <a:pt x="1081" y="205"/>
                    <a:pt x="985" y="37"/>
                    <a:pt x="841" y="13"/>
                  </a:cubicBezTo>
                  <a:cubicBezTo>
                    <a:pt x="815" y="4"/>
                    <a:pt x="789" y="0"/>
                    <a:pt x="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78"/>
            <p:cNvSpPr/>
            <p:nvPr/>
          </p:nvSpPr>
          <p:spPr>
            <a:xfrm>
              <a:off x="4655775" y="3358225"/>
              <a:ext cx="27025" cy="48650"/>
            </a:xfrm>
            <a:custGeom>
              <a:avLst/>
              <a:gdLst/>
              <a:ahLst/>
              <a:cxnLst/>
              <a:rect l="l" t="t" r="r" b="b"/>
              <a:pathLst>
                <a:path w="1081" h="1946" extrusionOk="0">
                  <a:moveTo>
                    <a:pt x="765" y="0"/>
                  </a:moveTo>
                  <a:cubicBezTo>
                    <a:pt x="649" y="0"/>
                    <a:pt x="544" y="86"/>
                    <a:pt x="505" y="205"/>
                  </a:cubicBezTo>
                  <a:cubicBezTo>
                    <a:pt x="337" y="661"/>
                    <a:pt x="193" y="1141"/>
                    <a:pt x="49" y="1597"/>
                  </a:cubicBezTo>
                  <a:cubicBezTo>
                    <a:pt x="1" y="1741"/>
                    <a:pt x="97" y="1909"/>
                    <a:pt x="241" y="1933"/>
                  </a:cubicBezTo>
                  <a:cubicBezTo>
                    <a:pt x="266" y="1941"/>
                    <a:pt x="292" y="1945"/>
                    <a:pt x="317" y="1945"/>
                  </a:cubicBezTo>
                  <a:cubicBezTo>
                    <a:pt x="433" y="1945"/>
                    <a:pt x="537" y="1859"/>
                    <a:pt x="577" y="1741"/>
                  </a:cubicBezTo>
                  <a:lnTo>
                    <a:pt x="1033" y="349"/>
                  </a:lnTo>
                  <a:cubicBezTo>
                    <a:pt x="1081" y="205"/>
                    <a:pt x="985" y="37"/>
                    <a:pt x="841" y="13"/>
                  </a:cubicBezTo>
                  <a:cubicBezTo>
                    <a:pt x="815" y="4"/>
                    <a:pt x="790" y="0"/>
                    <a:pt x="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78"/>
            <p:cNvSpPr/>
            <p:nvPr/>
          </p:nvSpPr>
          <p:spPr>
            <a:xfrm>
              <a:off x="4675575" y="3273800"/>
              <a:ext cx="18025" cy="39250"/>
            </a:xfrm>
            <a:custGeom>
              <a:avLst/>
              <a:gdLst/>
              <a:ahLst/>
              <a:cxnLst/>
              <a:rect l="l" t="t" r="r" b="b"/>
              <a:pathLst>
                <a:path w="721" h="1570" extrusionOk="0">
                  <a:moveTo>
                    <a:pt x="473" y="1"/>
                  </a:moveTo>
                  <a:cubicBezTo>
                    <a:pt x="339" y="1"/>
                    <a:pt x="190" y="74"/>
                    <a:pt x="169" y="221"/>
                  </a:cubicBezTo>
                  <a:cubicBezTo>
                    <a:pt x="121" y="557"/>
                    <a:pt x="73" y="893"/>
                    <a:pt x="25" y="1229"/>
                  </a:cubicBezTo>
                  <a:cubicBezTo>
                    <a:pt x="1" y="1301"/>
                    <a:pt x="1" y="1373"/>
                    <a:pt x="49" y="1445"/>
                  </a:cubicBezTo>
                  <a:cubicBezTo>
                    <a:pt x="73" y="1493"/>
                    <a:pt x="145" y="1565"/>
                    <a:pt x="217" y="1565"/>
                  </a:cubicBezTo>
                  <a:cubicBezTo>
                    <a:pt x="232" y="1568"/>
                    <a:pt x="248" y="1570"/>
                    <a:pt x="265" y="1570"/>
                  </a:cubicBezTo>
                  <a:cubicBezTo>
                    <a:pt x="383" y="1570"/>
                    <a:pt x="532" y="1499"/>
                    <a:pt x="553" y="1373"/>
                  </a:cubicBezTo>
                  <a:cubicBezTo>
                    <a:pt x="601" y="1037"/>
                    <a:pt x="673" y="701"/>
                    <a:pt x="721" y="365"/>
                  </a:cubicBezTo>
                  <a:cubicBezTo>
                    <a:pt x="721" y="293"/>
                    <a:pt x="721" y="221"/>
                    <a:pt x="697" y="149"/>
                  </a:cubicBezTo>
                  <a:cubicBezTo>
                    <a:pt x="649" y="77"/>
                    <a:pt x="577" y="29"/>
                    <a:pt x="529" y="5"/>
                  </a:cubicBezTo>
                  <a:cubicBezTo>
                    <a:pt x="511" y="2"/>
                    <a:pt x="492" y="1"/>
                    <a:pt x="4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78"/>
            <p:cNvSpPr/>
            <p:nvPr/>
          </p:nvSpPr>
          <p:spPr>
            <a:xfrm>
              <a:off x="4683975" y="3180300"/>
              <a:ext cx="13825" cy="36025"/>
            </a:xfrm>
            <a:custGeom>
              <a:avLst/>
              <a:gdLst/>
              <a:ahLst/>
              <a:cxnLst/>
              <a:rect l="l" t="t" r="r" b="b"/>
              <a:pathLst>
                <a:path w="553" h="1441" extrusionOk="0">
                  <a:moveTo>
                    <a:pt x="289" y="1"/>
                  </a:moveTo>
                  <a:cubicBezTo>
                    <a:pt x="145" y="25"/>
                    <a:pt x="1" y="145"/>
                    <a:pt x="1" y="289"/>
                  </a:cubicBezTo>
                  <a:lnTo>
                    <a:pt x="1" y="1153"/>
                  </a:lnTo>
                  <a:cubicBezTo>
                    <a:pt x="1" y="1321"/>
                    <a:pt x="145" y="1441"/>
                    <a:pt x="289" y="1441"/>
                  </a:cubicBezTo>
                  <a:cubicBezTo>
                    <a:pt x="433" y="1441"/>
                    <a:pt x="553" y="1321"/>
                    <a:pt x="553" y="1153"/>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78"/>
            <p:cNvSpPr/>
            <p:nvPr/>
          </p:nvSpPr>
          <p:spPr>
            <a:xfrm>
              <a:off x="4680975" y="3108650"/>
              <a:ext cx="17425" cy="32925"/>
            </a:xfrm>
            <a:custGeom>
              <a:avLst/>
              <a:gdLst/>
              <a:ahLst/>
              <a:cxnLst/>
              <a:rect l="l" t="t" r="r" b="b"/>
              <a:pathLst>
                <a:path w="697" h="1317" extrusionOk="0">
                  <a:moveTo>
                    <a:pt x="280" y="1"/>
                  </a:moveTo>
                  <a:cubicBezTo>
                    <a:pt x="259" y="1"/>
                    <a:pt x="238" y="3"/>
                    <a:pt x="217" y="11"/>
                  </a:cubicBezTo>
                  <a:cubicBezTo>
                    <a:pt x="145" y="35"/>
                    <a:pt x="73" y="83"/>
                    <a:pt x="49" y="131"/>
                  </a:cubicBezTo>
                  <a:cubicBezTo>
                    <a:pt x="1" y="203"/>
                    <a:pt x="1" y="275"/>
                    <a:pt x="25" y="347"/>
                  </a:cubicBezTo>
                  <a:lnTo>
                    <a:pt x="145" y="1115"/>
                  </a:lnTo>
                  <a:cubicBezTo>
                    <a:pt x="169" y="1163"/>
                    <a:pt x="217" y="1235"/>
                    <a:pt x="289" y="1283"/>
                  </a:cubicBezTo>
                  <a:cubicBezTo>
                    <a:pt x="323" y="1300"/>
                    <a:pt x="381" y="1317"/>
                    <a:pt x="437" y="1317"/>
                  </a:cubicBezTo>
                  <a:cubicBezTo>
                    <a:pt x="460" y="1317"/>
                    <a:pt x="484" y="1314"/>
                    <a:pt x="505" y="1307"/>
                  </a:cubicBezTo>
                  <a:cubicBezTo>
                    <a:pt x="553" y="1283"/>
                    <a:pt x="625" y="1235"/>
                    <a:pt x="673" y="1163"/>
                  </a:cubicBezTo>
                  <a:cubicBezTo>
                    <a:pt x="697" y="1091"/>
                    <a:pt x="697" y="1043"/>
                    <a:pt x="697" y="947"/>
                  </a:cubicBezTo>
                  <a:lnTo>
                    <a:pt x="553" y="203"/>
                  </a:lnTo>
                  <a:cubicBezTo>
                    <a:pt x="553" y="155"/>
                    <a:pt x="481" y="83"/>
                    <a:pt x="433" y="35"/>
                  </a:cubicBezTo>
                  <a:cubicBezTo>
                    <a:pt x="382" y="18"/>
                    <a:pt x="331"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78"/>
            <p:cNvSpPr/>
            <p:nvPr/>
          </p:nvSpPr>
          <p:spPr>
            <a:xfrm>
              <a:off x="4668375" y="3043250"/>
              <a:ext cx="17425" cy="38925"/>
            </a:xfrm>
            <a:custGeom>
              <a:avLst/>
              <a:gdLst/>
              <a:ahLst/>
              <a:cxnLst/>
              <a:rect l="l" t="t" r="r" b="b"/>
              <a:pathLst>
                <a:path w="697" h="1557" extrusionOk="0">
                  <a:moveTo>
                    <a:pt x="260" y="0"/>
                  </a:moveTo>
                  <a:cubicBezTo>
                    <a:pt x="237" y="0"/>
                    <a:pt x="214" y="3"/>
                    <a:pt x="193" y="10"/>
                  </a:cubicBezTo>
                  <a:cubicBezTo>
                    <a:pt x="121" y="34"/>
                    <a:pt x="73" y="82"/>
                    <a:pt x="25" y="130"/>
                  </a:cubicBezTo>
                  <a:cubicBezTo>
                    <a:pt x="1" y="202"/>
                    <a:pt x="1" y="274"/>
                    <a:pt x="1" y="346"/>
                  </a:cubicBezTo>
                  <a:cubicBezTo>
                    <a:pt x="49" y="682"/>
                    <a:pt x="97" y="1018"/>
                    <a:pt x="145" y="1354"/>
                  </a:cubicBezTo>
                  <a:cubicBezTo>
                    <a:pt x="169" y="1426"/>
                    <a:pt x="217" y="1498"/>
                    <a:pt x="289" y="1522"/>
                  </a:cubicBezTo>
                  <a:cubicBezTo>
                    <a:pt x="323" y="1539"/>
                    <a:pt x="381" y="1556"/>
                    <a:pt x="437" y="1556"/>
                  </a:cubicBezTo>
                  <a:cubicBezTo>
                    <a:pt x="460" y="1556"/>
                    <a:pt x="484" y="1553"/>
                    <a:pt x="505" y="1546"/>
                  </a:cubicBezTo>
                  <a:cubicBezTo>
                    <a:pt x="553" y="1522"/>
                    <a:pt x="625" y="1474"/>
                    <a:pt x="673" y="1426"/>
                  </a:cubicBezTo>
                  <a:cubicBezTo>
                    <a:pt x="697" y="1354"/>
                    <a:pt x="697" y="1282"/>
                    <a:pt x="697" y="1210"/>
                  </a:cubicBezTo>
                  <a:cubicBezTo>
                    <a:pt x="649" y="874"/>
                    <a:pt x="601" y="538"/>
                    <a:pt x="553" y="202"/>
                  </a:cubicBezTo>
                  <a:cubicBezTo>
                    <a:pt x="529" y="154"/>
                    <a:pt x="457" y="82"/>
                    <a:pt x="409" y="34"/>
                  </a:cubicBezTo>
                  <a:cubicBezTo>
                    <a:pt x="375" y="17"/>
                    <a:pt x="317"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78"/>
            <p:cNvSpPr/>
            <p:nvPr/>
          </p:nvSpPr>
          <p:spPr>
            <a:xfrm>
              <a:off x="4655775" y="2980775"/>
              <a:ext cx="21625" cy="39050"/>
            </a:xfrm>
            <a:custGeom>
              <a:avLst/>
              <a:gdLst/>
              <a:ahLst/>
              <a:cxnLst/>
              <a:rect l="l" t="t" r="r" b="b"/>
              <a:pathLst>
                <a:path w="865" h="1562" extrusionOk="0">
                  <a:moveTo>
                    <a:pt x="295" y="1"/>
                  </a:moveTo>
                  <a:cubicBezTo>
                    <a:pt x="268" y="1"/>
                    <a:pt x="242" y="4"/>
                    <a:pt x="217" y="13"/>
                  </a:cubicBezTo>
                  <a:cubicBezTo>
                    <a:pt x="73" y="61"/>
                    <a:pt x="1" y="205"/>
                    <a:pt x="25" y="349"/>
                  </a:cubicBezTo>
                  <a:cubicBezTo>
                    <a:pt x="121" y="685"/>
                    <a:pt x="217" y="1021"/>
                    <a:pt x="289" y="1357"/>
                  </a:cubicBezTo>
                  <a:cubicBezTo>
                    <a:pt x="328" y="1476"/>
                    <a:pt x="449" y="1562"/>
                    <a:pt x="571" y="1562"/>
                  </a:cubicBezTo>
                  <a:cubicBezTo>
                    <a:pt x="597" y="1562"/>
                    <a:pt x="623" y="1558"/>
                    <a:pt x="649" y="1549"/>
                  </a:cubicBezTo>
                  <a:cubicBezTo>
                    <a:pt x="793" y="1501"/>
                    <a:pt x="865" y="1357"/>
                    <a:pt x="841" y="1189"/>
                  </a:cubicBezTo>
                  <a:cubicBezTo>
                    <a:pt x="745" y="877"/>
                    <a:pt x="649" y="541"/>
                    <a:pt x="577" y="205"/>
                  </a:cubicBezTo>
                  <a:cubicBezTo>
                    <a:pt x="537" y="87"/>
                    <a:pt x="416"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78"/>
            <p:cNvSpPr/>
            <p:nvPr/>
          </p:nvSpPr>
          <p:spPr>
            <a:xfrm>
              <a:off x="4644975" y="2905975"/>
              <a:ext cx="19825" cy="32775"/>
            </a:xfrm>
            <a:custGeom>
              <a:avLst/>
              <a:gdLst/>
              <a:ahLst/>
              <a:cxnLst/>
              <a:rect l="l" t="t" r="r" b="b"/>
              <a:pathLst>
                <a:path w="793" h="1311" extrusionOk="0">
                  <a:moveTo>
                    <a:pt x="377" y="0"/>
                  </a:moveTo>
                  <a:cubicBezTo>
                    <a:pt x="248" y="0"/>
                    <a:pt x="114" y="71"/>
                    <a:pt x="73" y="197"/>
                  </a:cubicBezTo>
                  <a:cubicBezTo>
                    <a:pt x="1" y="533"/>
                    <a:pt x="49" y="893"/>
                    <a:pt x="217" y="1181"/>
                  </a:cubicBezTo>
                  <a:cubicBezTo>
                    <a:pt x="265" y="1262"/>
                    <a:pt x="370" y="1311"/>
                    <a:pt x="469" y="1311"/>
                  </a:cubicBezTo>
                  <a:cubicBezTo>
                    <a:pt x="516" y="1311"/>
                    <a:pt x="562" y="1300"/>
                    <a:pt x="601" y="1277"/>
                  </a:cubicBezTo>
                  <a:cubicBezTo>
                    <a:pt x="721" y="1205"/>
                    <a:pt x="793" y="1037"/>
                    <a:pt x="697" y="893"/>
                  </a:cubicBezTo>
                  <a:cubicBezTo>
                    <a:pt x="697" y="869"/>
                    <a:pt x="673" y="845"/>
                    <a:pt x="673" y="821"/>
                  </a:cubicBezTo>
                  <a:cubicBezTo>
                    <a:pt x="649" y="749"/>
                    <a:pt x="625" y="677"/>
                    <a:pt x="601" y="629"/>
                  </a:cubicBezTo>
                  <a:cubicBezTo>
                    <a:pt x="601" y="557"/>
                    <a:pt x="601" y="485"/>
                    <a:pt x="601" y="437"/>
                  </a:cubicBezTo>
                  <a:cubicBezTo>
                    <a:pt x="625" y="413"/>
                    <a:pt x="625" y="389"/>
                    <a:pt x="625" y="365"/>
                  </a:cubicBezTo>
                  <a:cubicBezTo>
                    <a:pt x="649" y="293"/>
                    <a:pt x="625" y="197"/>
                    <a:pt x="601" y="149"/>
                  </a:cubicBezTo>
                  <a:cubicBezTo>
                    <a:pt x="553" y="77"/>
                    <a:pt x="505" y="29"/>
                    <a:pt x="433" y="5"/>
                  </a:cubicBezTo>
                  <a:cubicBezTo>
                    <a:pt x="414" y="2"/>
                    <a:pt x="396"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78"/>
            <p:cNvSpPr/>
            <p:nvPr/>
          </p:nvSpPr>
          <p:spPr>
            <a:xfrm>
              <a:off x="4637175" y="2855825"/>
              <a:ext cx="18025" cy="23275"/>
            </a:xfrm>
            <a:custGeom>
              <a:avLst/>
              <a:gdLst/>
              <a:ahLst/>
              <a:cxnLst/>
              <a:rect l="l" t="t" r="r" b="b"/>
              <a:pathLst>
                <a:path w="721" h="931" extrusionOk="0">
                  <a:moveTo>
                    <a:pt x="277" y="0"/>
                  </a:moveTo>
                  <a:cubicBezTo>
                    <a:pt x="259" y="0"/>
                    <a:pt x="241" y="6"/>
                    <a:pt x="217" y="18"/>
                  </a:cubicBezTo>
                  <a:cubicBezTo>
                    <a:pt x="168" y="43"/>
                    <a:pt x="96" y="67"/>
                    <a:pt x="48" y="139"/>
                  </a:cubicBezTo>
                  <a:cubicBezTo>
                    <a:pt x="24" y="211"/>
                    <a:pt x="0" y="283"/>
                    <a:pt x="24" y="355"/>
                  </a:cubicBezTo>
                  <a:cubicBezTo>
                    <a:pt x="72" y="475"/>
                    <a:pt x="120" y="595"/>
                    <a:pt x="168" y="739"/>
                  </a:cubicBezTo>
                  <a:cubicBezTo>
                    <a:pt x="168" y="763"/>
                    <a:pt x="193" y="787"/>
                    <a:pt x="217" y="835"/>
                  </a:cubicBezTo>
                  <a:cubicBezTo>
                    <a:pt x="241" y="859"/>
                    <a:pt x="265" y="883"/>
                    <a:pt x="289" y="907"/>
                  </a:cubicBezTo>
                  <a:cubicBezTo>
                    <a:pt x="313" y="907"/>
                    <a:pt x="361" y="931"/>
                    <a:pt x="385" y="931"/>
                  </a:cubicBezTo>
                  <a:lnTo>
                    <a:pt x="505" y="931"/>
                  </a:lnTo>
                  <a:cubicBezTo>
                    <a:pt x="577" y="907"/>
                    <a:pt x="649" y="859"/>
                    <a:pt x="673" y="787"/>
                  </a:cubicBezTo>
                  <a:cubicBezTo>
                    <a:pt x="697" y="739"/>
                    <a:pt x="721" y="643"/>
                    <a:pt x="697" y="571"/>
                  </a:cubicBezTo>
                  <a:cubicBezTo>
                    <a:pt x="649" y="451"/>
                    <a:pt x="601" y="331"/>
                    <a:pt x="577" y="211"/>
                  </a:cubicBezTo>
                  <a:cubicBezTo>
                    <a:pt x="553" y="163"/>
                    <a:pt x="553" y="139"/>
                    <a:pt x="529" y="115"/>
                  </a:cubicBezTo>
                  <a:cubicBezTo>
                    <a:pt x="505" y="91"/>
                    <a:pt x="481" y="67"/>
                    <a:pt x="433" y="43"/>
                  </a:cubicBezTo>
                  <a:cubicBezTo>
                    <a:pt x="409" y="18"/>
                    <a:pt x="385" y="18"/>
                    <a:pt x="337" y="18"/>
                  </a:cubicBezTo>
                  <a:cubicBezTo>
                    <a:pt x="313" y="6"/>
                    <a:pt x="295"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78"/>
            <p:cNvSpPr/>
            <p:nvPr/>
          </p:nvSpPr>
          <p:spPr>
            <a:xfrm>
              <a:off x="4629375" y="2784500"/>
              <a:ext cx="19825" cy="32700"/>
            </a:xfrm>
            <a:custGeom>
              <a:avLst/>
              <a:gdLst/>
              <a:ahLst/>
              <a:cxnLst/>
              <a:rect l="l" t="t" r="r" b="b"/>
              <a:pathLst>
                <a:path w="793" h="1308" extrusionOk="0">
                  <a:moveTo>
                    <a:pt x="343" y="1"/>
                  </a:moveTo>
                  <a:cubicBezTo>
                    <a:pt x="225" y="1"/>
                    <a:pt x="111" y="74"/>
                    <a:pt x="72" y="207"/>
                  </a:cubicBezTo>
                  <a:cubicBezTo>
                    <a:pt x="0" y="519"/>
                    <a:pt x="48" y="879"/>
                    <a:pt x="216" y="1167"/>
                  </a:cubicBezTo>
                  <a:cubicBezTo>
                    <a:pt x="265" y="1249"/>
                    <a:pt x="369" y="1308"/>
                    <a:pt x="468" y="1308"/>
                  </a:cubicBezTo>
                  <a:cubicBezTo>
                    <a:pt x="515" y="1308"/>
                    <a:pt x="562" y="1294"/>
                    <a:pt x="601" y="1263"/>
                  </a:cubicBezTo>
                  <a:cubicBezTo>
                    <a:pt x="721" y="1191"/>
                    <a:pt x="793" y="1023"/>
                    <a:pt x="697" y="879"/>
                  </a:cubicBezTo>
                  <a:cubicBezTo>
                    <a:pt x="697" y="855"/>
                    <a:pt x="673" y="831"/>
                    <a:pt x="673" y="807"/>
                  </a:cubicBezTo>
                  <a:cubicBezTo>
                    <a:pt x="649" y="735"/>
                    <a:pt x="625" y="687"/>
                    <a:pt x="601" y="615"/>
                  </a:cubicBezTo>
                  <a:cubicBezTo>
                    <a:pt x="601" y="543"/>
                    <a:pt x="601" y="495"/>
                    <a:pt x="601" y="423"/>
                  </a:cubicBezTo>
                  <a:cubicBezTo>
                    <a:pt x="625" y="399"/>
                    <a:pt x="625" y="375"/>
                    <a:pt x="625" y="351"/>
                  </a:cubicBezTo>
                  <a:cubicBezTo>
                    <a:pt x="649" y="279"/>
                    <a:pt x="625" y="207"/>
                    <a:pt x="601" y="135"/>
                  </a:cubicBezTo>
                  <a:cubicBezTo>
                    <a:pt x="553" y="63"/>
                    <a:pt x="505" y="15"/>
                    <a:pt x="432" y="15"/>
                  </a:cubicBezTo>
                  <a:cubicBezTo>
                    <a:pt x="403" y="5"/>
                    <a:pt x="373" y="1"/>
                    <a:pt x="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78"/>
            <p:cNvSpPr/>
            <p:nvPr/>
          </p:nvSpPr>
          <p:spPr>
            <a:xfrm>
              <a:off x="4638375" y="2727850"/>
              <a:ext cx="18025" cy="14450"/>
            </a:xfrm>
            <a:custGeom>
              <a:avLst/>
              <a:gdLst/>
              <a:ahLst/>
              <a:cxnLst/>
              <a:rect l="l" t="t" r="r" b="b"/>
              <a:pathLst>
                <a:path w="721" h="578" extrusionOk="0">
                  <a:moveTo>
                    <a:pt x="361" y="1"/>
                  </a:moveTo>
                  <a:cubicBezTo>
                    <a:pt x="0" y="1"/>
                    <a:pt x="0" y="577"/>
                    <a:pt x="361" y="577"/>
                  </a:cubicBezTo>
                  <a:cubicBezTo>
                    <a:pt x="721" y="577"/>
                    <a:pt x="721" y="1"/>
                    <a:pt x="3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78"/>
            <p:cNvSpPr/>
            <p:nvPr/>
          </p:nvSpPr>
          <p:spPr>
            <a:xfrm>
              <a:off x="4657575" y="2762350"/>
              <a:ext cx="24625" cy="55050"/>
            </a:xfrm>
            <a:custGeom>
              <a:avLst/>
              <a:gdLst/>
              <a:ahLst/>
              <a:cxnLst/>
              <a:rect l="l" t="t" r="r" b="b"/>
              <a:pathLst>
                <a:path w="985" h="2202" extrusionOk="0">
                  <a:moveTo>
                    <a:pt x="318" y="1"/>
                  </a:moveTo>
                  <a:cubicBezTo>
                    <a:pt x="292" y="1"/>
                    <a:pt x="266" y="5"/>
                    <a:pt x="241" y="13"/>
                  </a:cubicBezTo>
                  <a:cubicBezTo>
                    <a:pt x="97" y="61"/>
                    <a:pt x="1" y="205"/>
                    <a:pt x="49" y="373"/>
                  </a:cubicBezTo>
                  <a:cubicBezTo>
                    <a:pt x="169" y="901"/>
                    <a:pt x="289" y="1453"/>
                    <a:pt x="409" y="1981"/>
                  </a:cubicBezTo>
                  <a:cubicBezTo>
                    <a:pt x="430" y="2110"/>
                    <a:pt x="567" y="2201"/>
                    <a:pt x="699" y="2201"/>
                  </a:cubicBezTo>
                  <a:cubicBezTo>
                    <a:pt x="715" y="2201"/>
                    <a:pt x="730" y="2200"/>
                    <a:pt x="745" y="2197"/>
                  </a:cubicBezTo>
                  <a:cubicBezTo>
                    <a:pt x="889" y="2125"/>
                    <a:pt x="985" y="2005"/>
                    <a:pt x="937" y="1837"/>
                  </a:cubicBezTo>
                  <a:lnTo>
                    <a:pt x="577" y="205"/>
                  </a:lnTo>
                  <a:cubicBezTo>
                    <a:pt x="557" y="87"/>
                    <a:pt x="440"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78"/>
            <p:cNvSpPr/>
            <p:nvPr/>
          </p:nvSpPr>
          <p:spPr>
            <a:xfrm>
              <a:off x="4674975" y="2846425"/>
              <a:ext cx="21025" cy="29900"/>
            </a:xfrm>
            <a:custGeom>
              <a:avLst/>
              <a:gdLst/>
              <a:ahLst/>
              <a:cxnLst/>
              <a:rect l="l" t="t" r="r" b="b"/>
              <a:pathLst>
                <a:path w="841" h="1196" extrusionOk="0">
                  <a:moveTo>
                    <a:pt x="284" y="1"/>
                  </a:moveTo>
                  <a:cubicBezTo>
                    <a:pt x="261" y="1"/>
                    <a:pt x="238" y="3"/>
                    <a:pt x="217" y="10"/>
                  </a:cubicBezTo>
                  <a:cubicBezTo>
                    <a:pt x="145" y="34"/>
                    <a:pt x="97" y="82"/>
                    <a:pt x="49" y="130"/>
                  </a:cubicBezTo>
                  <a:cubicBezTo>
                    <a:pt x="25" y="202"/>
                    <a:pt x="1" y="298"/>
                    <a:pt x="25" y="346"/>
                  </a:cubicBezTo>
                  <a:cubicBezTo>
                    <a:pt x="97" y="563"/>
                    <a:pt x="193" y="779"/>
                    <a:pt x="265" y="971"/>
                  </a:cubicBezTo>
                  <a:cubicBezTo>
                    <a:pt x="289" y="1043"/>
                    <a:pt x="337" y="1115"/>
                    <a:pt x="385" y="1139"/>
                  </a:cubicBezTo>
                  <a:cubicBezTo>
                    <a:pt x="437" y="1174"/>
                    <a:pt x="503" y="1196"/>
                    <a:pt x="553" y="1196"/>
                  </a:cubicBezTo>
                  <a:cubicBezTo>
                    <a:pt x="572" y="1196"/>
                    <a:pt x="588" y="1193"/>
                    <a:pt x="601" y="1187"/>
                  </a:cubicBezTo>
                  <a:cubicBezTo>
                    <a:pt x="673" y="1163"/>
                    <a:pt x="745" y="1115"/>
                    <a:pt x="769" y="1043"/>
                  </a:cubicBezTo>
                  <a:cubicBezTo>
                    <a:pt x="817" y="995"/>
                    <a:pt x="841" y="899"/>
                    <a:pt x="817" y="827"/>
                  </a:cubicBezTo>
                  <a:cubicBezTo>
                    <a:pt x="721" y="635"/>
                    <a:pt x="649" y="419"/>
                    <a:pt x="553" y="202"/>
                  </a:cubicBezTo>
                  <a:cubicBezTo>
                    <a:pt x="529" y="130"/>
                    <a:pt x="505" y="82"/>
                    <a:pt x="433" y="34"/>
                  </a:cubicBezTo>
                  <a:cubicBezTo>
                    <a:pt x="399" y="17"/>
                    <a:pt x="341"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78"/>
            <p:cNvSpPr/>
            <p:nvPr/>
          </p:nvSpPr>
          <p:spPr>
            <a:xfrm>
              <a:off x="4689375" y="2902775"/>
              <a:ext cx="22225" cy="36050"/>
            </a:xfrm>
            <a:custGeom>
              <a:avLst/>
              <a:gdLst/>
              <a:ahLst/>
              <a:cxnLst/>
              <a:rect l="l" t="t" r="r" b="b"/>
              <a:pathLst>
                <a:path w="889" h="1442" extrusionOk="0">
                  <a:moveTo>
                    <a:pt x="319" y="0"/>
                  </a:moveTo>
                  <a:cubicBezTo>
                    <a:pt x="292" y="0"/>
                    <a:pt x="266" y="4"/>
                    <a:pt x="241" y="13"/>
                  </a:cubicBezTo>
                  <a:cubicBezTo>
                    <a:pt x="97" y="61"/>
                    <a:pt x="1" y="205"/>
                    <a:pt x="49" y="349"/>
                  </a:cubicBezTo>
                  <a:lnTo>
                    <a:pt x="313" y="1237"/>
                  </a:lnTo>
                  <a:cubicBezTo>
                    <a:pt x="332" y="1355"/>
                    <a:pt x="450" y="1441"/>
                    <a:pt x="571" y="1441"/>
                  </a:cubicBezTo>
                  <a:cubicBezTo>
                    <a:pt x="597" y="1441"/>
                    <a:pt x="623" y="1437"/>
                    <a:pt x="649" y="1429"/>
                  </a:cubicBezTo>
                  <a:cubicBezTo>
                    <a:pt x="793" y="1381"/>
                    <a:pt x="889" y="1237"/>
                    <a:pt x="841" y="1093"/>
                  </a:cubicBezTo>
                  <a:lnTo>
                    <a:pt x="601" y="205"/>
                  </a:lnTo>
                  <a:cubicBezTo>
                    <a:pt x="561"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78"/>
            <p:cNvSpPr/>
            <p:nvPr/>
          </p:nvSpPr>
          <p:spPr>
            <a:xfrm>
              <a:off x="4705575" y="2968175"/>
              <a:ext cx="24025" cy="48650"/>
            </a:xfrm>
            <a:custGeom>
              <a:avLst/>
              <a:gdLst/>
              <a:ahLst/>
              <a:cxnLst/>
              <a:rect l="l" t="t" r="r" b="b"/>
              <a:pathLst>
                <a:path w="961" h="1946" extrusionOk="0">
                  <a:moveTo>
                    <a:pt x="319" y="0"/>
                  </a:moveTo>
                  <a:cubicBezTo>
                    <a:pt x="293" y="0"/>
                    <a:pt x="266" y="4"/>
                    <a:pt x="241" y="13"/>
                  </a:cubicBezTo>
                  <a:cubicBezTo>
                    <a:pt x="97" y="61"/>
                    <a:pt x="1" y="205"/>
                    <a:pt x="49" y="349"/>
                  </a:cubicBezTo>
                  <a:cubicBezTo>
                    <a:pt x="145" y="829"/>
                    <a:pt x="265" y="1285"/>
                    <a:pt x="385" y="1741"/>
                  </a:cubicBezTo>
                  <a:cubicBezTo>
                    <a:pt x="405" y="1860"/>
                    <a:pt x="522" y="1946"/>
                    <a:pt x="643" y="1946"/>
                  </a:cubicBezTo>
                  <a:cubicBezTo>
                    <a:pt x="669" y="1946"/>
                    <a:pt x="695" y="1942"/>
                    <a:pt x="721" y="1933"/>
                  </a:cubicBezTo>
                  <a:cubicBezTo>
                    <a:pt x="865" y="1885"/>
                    <a:pt x="961" y="1741"/>
                    <a:pt x="913" y="1597"/>
                  </a:cubicBezTo>
                  <a:cubicBezTo>
                    <a:pt x="793" y="1141"/>
                    <a:pt x="697" y="661"/>
                    <a:pt x="577" y="205"/>
                  </a:cubicBezTo>
                  <a:cubicBezTo>
                    <a:pt x="557" y="86"/>
                    <a:pt x="440"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78"/>
            <p:cNvSpPr/>
            <p:nvPr/>
          </p:nvSpPr>
          <p:spPr>
            <a:xfrm>
              <a:off x="4715175" y="3068100"/>
              <a:ext cx="18025" cy="26425"/>
            </a:xfrm>
            <a:custGeom>
              <a:avLst/>
              <a:gdLst/>
              <a:ahLst/>
              <a:cxnLst/>
              <a:rect l="l" t="t" r="r" b="b"/>
              <a:pathLst>
                <a:path w="721" h="1057" extrusionOk="0">
                  <a:moveTo>
                    <a:pt x="289" y="0"/>
                  </a:moveTo>
                  <a:cubicBezTo>
                    <a:pt x="217" y="0"/>
                    <a:pt x="145" y="24"/>
                    <a:pt x="97" y="96"/>
                  </a:cubicBezTo>
                  <a:cubicBezTo>
                    <a:pt x="49" y="144"/>
                    <a:pt x="1" y="216"/>
                    <a:pt x="1" y="288"/>
                  </a:cubicBezTo>
                  <a:cubicBezTo>
                    <a:pt x="1" y="360"/>
                    <a:pt x="25" y="408"/>
                    <a:pt x="73" y="480"/>
                  </a:cubicBezTo>
                  <a:cubicBezTo>
                    <a:pt x="97" y="504"/>
                    <a:pt x="121" y="504"/>
                    <a:pt x="121" y="528"/>
                  </a:cubicBezTo>
                  <a:cubicBezTo>
                    <a:pt x="121" y="552"/>
                    <a:pt x="145" y="576"/>
                    <a:pt x="145" y="600"/>
                  </a:cubicBezTo>
                  <a:cubicBezTo>
                    <a:pt x="145" y="624"/>
                    <a:pt x="145" y="648"/>
                    <a:pt x="145" y="672"/>
                  </a:cubicBezTo>
                  <a:cubicBezTo>
                    <a:pt x="145" y="672"/>
                    <a:pt x="145" y="696"/>
                    <a:pt x="145" y="696"/>
                  </a:cubicBezTo>
                  <a:cubicBezTo>
                    <a:pt x="121" y="768"/>
                    <a:pt x="121" y="864"/>
                    <a:pt x="169" y="912"/>
                  </a:cubicBezTo>
                  <a:cubicBezTo>
                    <a:pt x="193" y="984"/>
                    <a:pt x="265" y="1032"/>
                    <a:pt x="337" y="1056"/>
                  </a:cubicBezTo>
                  <a:cubicBezTo>
                    <a:pt x="409" y="1056"/>
                    <a:pt x="481" y="1056"/>
                    <a:pt x="553" y="1032"/>
                  </a:cubicBezTo>
                  <a:cubicBezTo>
                    <a:pt x="601" y="984"/>
                    <a:pt x="649" y="936"/>
                    <a:pt x="673" y="864"/>
                  </a:cubicBezTo>
                  <a:cubicBezTo>
                    <a:pt x="721" y="720"/>
                    <a:pt x="721" y="576"/>
                    <a:pt x="673" y="432"/>
                  </a:cubicBezTo>
                  <a:cubicBezTo>
                    <a:pt x="649" y="312"/>
                    <a:pt x="577" y="192"/>
                    <a:pt x="481" y="96"/>
                  </a:cubicBezTo>
                  <a:cubicBezTo>
                    <a:pt x="433" y="24"/>
                    <a:pt x="361"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78"/>
            <p:cNvSpPr/>
            <p:nvPr/>
          </p:nvSpPr>
          <p:spPr>
            <a:xfrm>
              <a:off x="4727775" y="3133500"/>
              <a:ext cx="13825" cy="30025"/>
            </a:xfrm>
            <a:custGeom>
              <a:avLst/>
              <a:gdLst/>
              <a:ahLst/>
              <a:cxnLst/>
              <a:rect l="l" t="t" r="r" b="b"/>
              <a:pathLst>
                <a:path w="553" h="1201" extrusionOk="0">
                  <a:moveTo>
                    <a:pt x="289" y="1"/>
                  </a:moveTo>
                  <a:cubicBezTo>
                    <a:pt x="121" y="25"/>
                    <a:pt x="1" y="145"/>
                    <a:pt x="1" y="289"/>
                  </a:cubicBezTo>
                  <a:lnTo>
                    <a:pt x="1" y="913"/>
                  </a:lnTo>
                  <a:cubicBezTo>
                    <a:pt x="1" y="985"/>
                    <a:pt x="25" y="1057"/>
                    <a:pt x="73" y="1105"/>
                  </a:cubicBezTo>
                  <a:cubicBezTo>
                    <a:pt x="121" y="1153"/>
                    <a:pt x="217" y="1201"/>
                    <a:pt x="289" y="1201"/>
                  </a:cubicBezTo>
                  <a:cubicBezTo>
                    <a:pt x="433" y="1177"/>
                    <a:pt x="553" y="1081"/>
                    <a:pt x="553" y="913"/>
                  </a:cubicBezTo>
                  <a:lnTo>
                    <a:pt x="553" y="289"/>
                  </a:lnTo>
                  <a:cubicBezTo>
                    <a:pt x="553" y="217"/>
                    <a:pt x="529" y="145"/>
                    <a:pt x="481" y="97"/>
                  </a:cubicBezTo>
                  <a:cubicBezTo>
                    <a:pt x="433" y="49"/>
                    <a:pt x="361"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78"/>
            <p:cNvSpPr/>
            <p:nvPr/>
          </p:nvSpPr>
          <p:spPr>
            <a:xfrm>
              <a:off x="4730775" y="3195900"/>
              <a:ext cx="13825" cy="45650"/>
            </a:xfrm>
            <a:custGeom>
              <a:avLst/>
              <a:gdLst/>
              <a:ahLst/>
              <a:cxnLst/>
              <a:rect l="l" t="t" r="r" b="b"/>
              <a:pathLst>
                <a:path w="553" h="1826" extrusionOk="0">
                  <a:moveTo>
                    <a:pt x="289" y="1"/>
                  </a:moveTo>
                  <a:cubicBezTo>
                    <a:pt x="145" y="25"/>
                    <a:pt x="1" y="145"/>
                    <a:pt x="1" y="289"/>
                  </a:cubicBezTo>
                  <a:lnTo>
                    <a:pt x="1" y="1537"/>
                  </a:lnTo>
                  <a:cubicBezTo>
                    <a:pt x="1" y="1681"/>
                    <a:pt x="145" y="1825"/>
                    <a:pt x="289" y="1825"/>
                  </a:cubicBezTo>
                  <a:cubicBezTo>
                    <a:pt x="433" y="1801"/>
                    <a:pt x="553" y="1705"/>
                    <a:pt x="553" y="1537"/>
                  </a:cubicBezTo>
                  <a:lnTo>
                    <a:pt x="553" y="289"/>
                  </a:lnTo>
                  <a:cubicBezTo>
                    <a:pt x="553" y="145"/>
                    <a:pt x="433"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78"/>
            <p:cNvSpPr/>
            <p:nvPr/>
          </p:nvSpPr>
          <p:spPr>
            <a:xfrm>
              <a:off x="4727175" y="3267925"/>
              <a:ext cx="17425" cy="29425"/>
            </a:xfrm>
            <a:custGeom>
              <a:avLst/>
              <a:gdLst/>
              <a:ahLst/>
              <a:cxnLst/>
              <a:rect l="l" t="t" r="r" b="b"/>
              <a:pathLst>
                <a:path w="697" h="1177" extrusionOk="0">
                  <a:moveTo>
                    <a:pt x="481" y="0"/>
                  </a:moveTo>
                  <a:cubicBezTo>
                    <a:pt x="409" y="0"/>
                    <a:pt x="337" y="0"/>
                    <a:pt x="265" y="24"/>
                  </a:cubicBezTo>
                  <a:cubicBezTo>
                    <a:pt x="217" y="72"/>
                    <a:pt x="145" y="120"/>
                    <a:pt x="145" y="192"/>
                  </a:cubicBezTo>
                  <a:cubicBezTo>
                    <a:pt x="97" y="408"/>
                    <a:pt x="49" y="624"/>
                    <a:pt x="25" y="816"/>
                  </a:cubicBezTo>
                  <a:cubicBezTo>
                    <a:pt x="1" y="888"/>
                    <a:pt x="1" y="984"/>
                    <a:pt x="49" y="1032"/>
                  </a:cubicBezTo>
                  <a:cubicBezTo>
                    <a:pt x="73" y="1104"/>
                    <a:pt x="145" y="1152"/>
                    <a:pt x="217" y="1176"/>
                  </a:cubicBezTo>
                  <a:cubicBezTo>
                    <a:pt x="289" y="1176"/>
                    <a:pt x="361" y="1176"/>
                    <a:pt x="433" y="1152"/>
                  </a:cubicBezTo>
                  <a:cubicBezTo>
                    <a:pt x="481" y="1104"/>
                    <a:pt x="529" y="1056"/>
                    <a:pt x="553" y="984"/>
                  </a:cubicBezTo>
                  <a:cubicBezTo>
                    <a:pt x="601" y="768"/>
                    <a:pt x="625" y="552"/>
                    <a:pt x="673" y="360"/>
                  </a:cubicBezTo>
                  <a:cubicBezTo>
                    <a:pt x="697" y="264"/>
                    <a:pt x="697" y="192"/>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78"/>
            <p:cNvSpPr/>
            <p:nvPr/>
          </p:nvSpPr>
          <p:spPr>
            <a:xfrm>
              <a:off x="4704975" y="3358525"/>
              <a:ext cx="21625" cy="41800"/>
            </a:xfrm>
            <a:custGeom>
              <a:avLst/>
              <a:gdLst/>
              <a:ahLst/>
              <a:cxnLst/>
              <a:rect l="l" t="t" r="r" b="b"/>
              <a:pathLst>
                <a:path w="865" h="1672" extrusionOk="0">
                  <a:moveTo>
                    <a:pt x="577" y="1"/>
                  </a:moveTo>
                  <a:cubicBezTo>
                    <a:pt x="433" y="1"/>
                    <a:pt x="289" y="121"/>
                    <a:pt x="289" y="265"/>
                  </a:cubicBezTo>
                  <a:cubicBezTo>
                    <a:pt x="289" y="361"/>
                    <a:pt x="289" y="457"/>
                    <a:pt x="289" y="553"/>
                  </a:cubicBezTo>
                  <a:cubicBezTo>
                    <a:pt x="289" y="558"/>
                    <a:pt x="289" y="567"/>
                    <a:pt x="289" y="577"/>
                  </a:cubicBezTo>
                  <a:cubicBezTo>
                    <a:pt x="289" y="601"/>
                    <a:pt x="265" y="625"/>
                    <a:pt x="265" y="649"/>
                  </a:cubicBezTo>
                  <a:cubicBezTo>
                    <a:pt x="265" y="697"/>
                    <a:pt x="265" y="721"/>
                    <a:pt x="241" y="769"/>
                  </a:cubicBezTo>
                  <a:cubicBezTo>
                    <a:pt x="217" y="865"/>
                    <a:pt x="193" y="961"/>
                    <a:pt x="169" y="1057"/>
                  </a:cubicBezTo>
                  <a:cubicBezTo>
                    <a:pt x="169" y="1057"/>
                    <a:pt x="145" y="1081"/>
                    <a:pt x="145" y="1105"/>
                  </a:cubicBezTo>
                  <a:cubicBezTo>
                    <a:pt x="145" y="1113"/>
                    <a:pt x="142" y="1129"/>
                    <a:pt x="139" y="1141"/>
                  </a:cubicBezTo>
                  <a:lnTo>
                    <a:pt x="139" y="1141"/>
                  </a:lnTo>
                  <a:cubicBezTo>
                    <a:pt x="117" y="1185"/>
                    <a:pt x="95" y="1227"/>
                    <a:pt x="73" y="1249"/>
                  </a:cubicBezTo>
                  <a:cubicBezTo>
                    <a:pt x="1" y="1393"/>
                    <a:pt x="49" y="1561"/>
                    <a:pt x="169" y="1633"/>
                  </a:cubicBezTo>
                  <a:cubicBezTo>
                    <a:pt x="220" y="1659"/>
                    <a:pt x="275" y="1672"/>
                    <a:pt x="328" y="1672"/>
                  </a:cubicBezTo>
                  <a:cubicBezTo>
                    <a:pt x="421" y="1672"/>
                    <a:pt x="507" y="1629"/>
                    <a:pt x="553" y="1537"/>
                  </a:cubicBezTo>
                  <a:cubicBezTo>
                    <a:pt x="745" y="1153"/>
                    <a:pt x="865" y="721"/>
                    <a:pt x="841" y="265"/>
                  </a:cubicBezTo>
                  <a:cubicBezTo>
                    <a:pt x="841" y="121"/>
                    <a:pt x="721" y="1"/>
                    <a:pt x="5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78"/>
            <p:cNvSpPr/>
            <p:nvPr/>
          </p:nvSpPr>
          <p:spPr>
            <a:xfrm>
              <a:off x="4686975" y="3458350"/>
              <a:ext cx="17425" cy="23200"/>
            </a:xfrm>
            <a:custGeom>
              <a:avLst/>
              <a:gdLst/>
              <a:ahLst/>
              <a:cxnLst/>
              <a:rect l="l" t="t" r="r" b="b"/>
              <a:pathLst>
                <a:path w="697" h="928" extrusionOk="0">
                  <a:moveTo>
                    <a:pt x="391" y="0"/>
                  </a:moveTo>
                  <a:cubicBezTo>
                    <a:pt x="349" y="0"/>
                    <a:pt x="307" y="12"/>
                    <a:pt x="265" y="40"/>
                  </a:cubicBezTo>
                  <a:cubicBezTo>
                    <a:pt x="265" y="40"/>
                    <a:pt x="241" y="64"/>
                    <a:pt x="217" y="88"/>
                  </a:cubicBezTo>
                  <a:cubicBezTo>
                    <a:pt x="193" y="112"/>
                    <a:pt x="169" y="160"/>
                    <a:pt x="145" y="208"/>
                  </a:cubicBezTo>
                  <a:cubicBezTo>
                    <a:pt x="97" y="328"/>
                    <a:pt x="73" y="448"/>
                    <a:pt x="25" y="568"/>
                  </a:cubicBezTo>
                  <a:cubicBezTo>
                    <a:pt x="1" y="616"/>
                    <a:pt x="1" y="640"/>
                    <a:pt x="25" y="688"/>
                  </a:cubicBezTo>
                  <a:cubicBezTo>
                    <a:pt x="25" y="736"/>
                    <a:pt x="25" y="760"/>
                    <a:pt x="49" y="784"/>
                  </a:cubicBezTo>
                  <a:cubicBezTo>
                    <a:pt x="73" y="832"/>
                    <a:pt x="97" y="856"/>
                    <a:pt x="121" y="880"/>
                  </a:cubicBezTo>
                  <a:cubicBezTo>
                    <a:pt x="145" y="904"/>
                    <a:pt x="169" y="904"/>
                    <a:pt x="217" y="928"/>
                  </a:cubicBezTo>
                  <a:cubicBezTo>
                    <a:pt x="289" y="928"/>
                    <a:pt x="361" y="928"/>
                    <a:pt x="433" y="904"/>
                  </a:cubicBezTo>
                  <a:cubicBezTo>
                    <a:pt x="457" y="880"/>
                    <a:pt x="457" y="856"/>
                    <a:pt x="481" y="856"/>
                  </a:cubicBezTo>
                  <a:cubicBezTo>
                    <a:pt x="529" y="808"/>
                    <a:pt x="553" y="784"/>
                    <a:pt x="553" y="736"/>
                  </a:cubicBezTo>
                  <a:cubicBezTo>
                    <a:pt x="601" y="592"/>
                    <a:pt x="649" y="472"/>
                    <a:pt x="673" y="352"/>
                  </a:cubicBezTo>
                  <a:cubicBezTo>
                    <a:pt x="697" y="304"/>
                    <a:pt x="697" y="280"/>
                    <a:pt x="697" y="232"/>
                  </a:cubicBezTo>
                  <a:cubicBezTo>
                    <a:pt x="697" y="208"/>
                    <a:pt x="673" y="160"/>
                    <a:pt x="649" y="136"/>
                  </a:cubicBezTo>
                  <a:cubicBezTo>
                    <a:pt x="649" y="112"/>
                    <a:pt x="625" y="88"/>
                    <a:pt x="577" y="64"/>
                  </a:cubicBezTo>
                  <a:cubicBezTo>
                    <a:pt x="553" y="40"/>
                    <a:pt x="529" y="16"/>
                    <a:pt x="481" y="16"/>
                  </a:cubicBezTo>
                  <a:cubicBezTo>
                    <a:pt x="451" y="6"/>
                    <a:pt x="421"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78"/>
            <p:cNvSpPr/>
            <p:nvPr/>
          </p:nvSpPr>
          <p:spPr>
            <a:xfrm>
              <a:off x="4670775" y="3507825"/>
              <a:ext cx="21025" cy="32900"/>
            </a:xfrm>
            <a:custGeom>
              <a:avLst/>
              <a:gdLst/>
              <a:ahLst/>
              <a:cxnLst/>
              <a:rect l="l" t="t" r="r" b="b"/>
              <a:pathLst>
                <a:path w="841" h="1316" extrusionOk="0">
                  <a:moveTo>
                    <a:pt x="547" y="1"/>
                  </a:moveTo>
                  <a:cubicBezTo>
                    <a:pt x="422" y="1"/>
                    <a:pt x="307" y="74"/>
                    <a:pt x="265" y="221"/>
                  </a:cubicBezTo>
                  <a:cubicBezTo>
                    <a:pt x="193" y="461"/>
                    <a:pt x="121" y="725"/>
                    <a:pt x="49" y="965"/>
                  </a:cubicBezTo>
                  <a:cubicBezTo>
                    <a:pt x="1" y="1109"/>
                    <a:pt x="97" y="1277"/>
                    <a:pt x="241" y="1301"/>
                  </a:cubicBezTo>
                  <a:cubicBezTo>
                    <a:pt x="270" y="1311"/>
                    <a:pt x="299" y="1316"/>
                    <a:pt x="328" y="1316"/>
                  </a:cubicBezTo>
                  <a:cubicBezTo>
                    <a:pt x="439" y="1316"/>
                    <a:pt x="538" y="1243"/>
                    <a:pt x="577" y="1109"/>
                  </a:cubicBezTo>
                  <a:cubicBezTo>
                    <a:pt x="649" y="869"/>
                    <a:pt x="721" y="605"/>
                    <a:pt x="817" y="365"/>
                  </a:cubicBezTo>
                  <a:cubicBezTo>
                    <a:pt x="841" y="221"/>
                    <a:pt x="745" y="53"/>
                    <a:pt x="601" y="5"/>
                  </a:cubicBezTo>
                  <a:cubicBezTo>
                    <a:pt x="583" y="2"/>
                    <a:pt x="565"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78"/>
            <p:cNvSpPr/>
            <p:nvPr/>
          </p:nvSpPr>
          <p:spPr>
            <a:xfrm>
              <a:off x="4649175" y="3564350"/>
              <a:ext cx="21025" cy="29675"/>
            </a:xfrm>
            <a:custGeom>
              <a:avLst/>
              <a:gdLst/>
              <a:ahLst/>
              <a:cxnLst/>
              <a:rect l="l" t="t" r="r" b="b"/>
              <a:pathLst>
                <a:path w="841" h="1187" extrusionOk="0">
                  <a:moveTo>
                    <a:pt x="625" y="0"/>
                  </a:moveTo>
                  <a:cubicBezTo>
                    <a:pt x="553" y="0"/>
                    <a:pt x="481" y="0"/>
                    <a:pt x="409" y="48"/>
                  </a:cubicBezTo>
                  <a:cubicBezTo>
                    <a:pt x="337" y="96"/>
                    <a:pt x="289" y="144"/>
                    <a:pt x="217" y="216"/>
                  </a:cubicBezTo>
                  <a:cubicBezTo>
                    <a:pt x="193" y="240"/>
                    <a:pt x="169" y="288"/>
                    <a:pt x="145" y="336"/>
                  </a:cubicBezTo>
                  <a:cubicBezTo>
                    <a:pt x="121" y="384"/>
                    <a:pt x="97" y="432"/>
                    <a:pt x="73" y="480"/>
                  </a:cubicBezTo>
                  <a:cubicBezTo>
                    <a:pt x="1" y="624"/>
                    <a:pt x="1" y="816"/>
                    <a:pt x="49" y="984"/>
                  </a:cubicBezTo>
                  <a:cubicBezTo>
                    <a:pt x="49" y="1032"/>
                    <a:pt x="97" y="1104"/>
                    <a:pt x="169" y="1152"/>
                  </a:cubicBezTo>
                  <a:cubicBezTo>
                    <a:pt x="202" y="1169"/>
                    <a:pt x="260" y="1186"/>
                    <a:pt x="317" y="1186"/>
                  </a:cubicBezTo>
                  <a:cubicBezTo>
                    <a:pt x="340" y="1186"/>
                    <a:pt x="363" y="1183"/>
                    <a:pt x="385" y="1176"/>
                  </a:cubicBezTo>
                  <a:cubicBezTo>
                    <a:pt x="457" y="1152"/>
                    <a:pt x="505" y="1104"/>
                    <a:pt x="553" y="1056"/>
                  </a:cubicBezTo>
                  <a:cubicBezTo>
                    <a:pt x="577" y="984"/>
                    <a:pt x="601" y="912"/>
                    <a:pt x="577" y="840"/>
                  </a:cubicBezTo>
                  <a:cubicBezTo>
                    <a:pt x="577" y="792"/>
                    <a:pt x="577" y="768"/>
                    <a:pt x="577" y="744"/>
                  </a:cubicBezTo>
                  <a:cubicBezTo>
                    <a:pt x="577" y="720"/>
                    <a:pt x="601" y="672"/>
                    <a:pt x="601" y="648"/>
                  </a:cubicBezTo>
                  <a:cubicBezTo>
                    <a:pt x="601" y="624"/>
                    <a:pt x="625" y="600"/>
                    <a:pt x="649" y="576"/>
                  </a:cubicBezTo>
                  <a:cubicBezTo>
                    <a:pt x="673" y="552"/>
                    <a:pt x="697" y="528"/>
                    <a:pt x="721" y="504"/>
                  </a:cubicBezTo>
                  <a:cubicBezTo>
                    <a:pt x="769" y="456"/>
                    <a:pt x="817" y="408"/>
                    <a:pt x="817" y="360"/>
                  </a:cubicBezTo>
                  <a:cubicBezTo>
                    <a:pt x="841" y="288"/>
                    <a:pt x="841" y="192"/>
                    <a:pt x="793" y="144"/>
                  </a:cubicBezTo>
                  <a:cubicBezTo>
                    <a:pt x="745" y="72"/>
                    <a:pt x="697" y="24"/>
                    <a:pt x="6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78"/>
            <p:cNvSpPr/>
            <p:nvPr/>
          </p:nvSpPr>
          <p:spPr>
            <a:xfrm>
              <a:off x="4624575" y="3620750"/>
              <a:ext cx="21025" cy="26425"/>
            </a:xfrm>
            <a:custGeom>
              <a:avLst/>
              <a:gdLst/>
              <a:ahLst/>
              <a:cxnLst/>
              <a:rect l="l" t="t" r="r" b="b"/>
              <a:pathLst>
                <a:path w="841" h="1057" extrusionOk="0">
                  <a:moveTo>
                    <a:pt x="624" y="1"/>
                  </a:moveTo>
                  <a:cubicBezTo>
                    <a:pt x="552" y="1"/>
                    <a:pt x="480" y="1"/>
                    <a:pt x="408" y="25"/>
                  </a:cubicBezTo>
                  <a:cubicBezTo>
                    <a:pt x="384" y="49"/>
                    <a:pt x="360" y="73"/>
                    <a:pt x="336" y="73"/>
                  </a:cubicBezTo>
                  <a:cubicBezTo>
                    <a:pt x="288" y="97"/>
                    <a:pt x="264" y="145"/>
                    <a:pt x="216" y="169"/>
                  </a:cubicBezTo>
                  <a:cubicBezTo>
                    <a:pt x="168" y="217"/>
                    <a:pt x="120" y="289"/>
                    <a:pt x="96" y="337"/>
                  </a:cubicBezTo>
                  <a:cubicBezTo>
                    <a:pt x="72" y="409"/>
                    <a:pt x="24" y="481"/>
                    <a:pt x="24" y="553"/>
                  </a:cubicBezTo>
                  <a:cubicBezTo>
                    <a:pt x="0" y="625"/>
                    <a:pt x="0" y="697"/>
                    <a:pt x="0" y="769"/>
                  </a:cubicBezTo>
                  <a:cubicBezTo>
                    <a:pt x="0" y="817"/>
                    <a:pt x="0" y="841"/>
                    <a:pt x="24" y="889"/>
                  </a:cubicBezTo>
                  <a:cubicBezTo>
                    <a:pt x="48" y="913"/>
                    <a:pt x="48" y="937"/>
                    <a:pt x="96" y="961"/>
                  </a:cubicBezTo>
                  <a:cubicBezTo>
                    <a:pt x="144" y="1009"/>
                    <a:pt x="216" y="1057"/>
                    <a:pt x="288" y="1057"/>
                  </a:cubicBezTo>
                  <a:cubicBezTo>
                    <a:pt x="360" y="1057"/>
                    <a:pt x="432" y="1033"/>
                    <a:pt x="480" y="961"/>
                  </a:cubicBezTo>
                  <a:cubicBezTo>
                    <a:pt x="528" y="913"/>
                    <a:pt x="576" y="841"/>
                    <a:pt x="552" y="769"/>
                  </a:cubicBezTo>
                  <a:cubicBezTo>
                    <a:pt x="552" y="745"/>
                    <a:pt x="552" y="721"/>
                    <a:pt x="552" y="697"/>
                  </a:cubicBezTo>
                  <a:cubicBezTo>
                    <a:pt x="576" y="673"/>
                    <a:pt x="576" y="649"/>
                    <a:pt x="576" y="625"/>
                  </a:cubicBezTo>
                  <a:cubicBezTo>
                    <a:pt x="576" y="625"/>
                    <a:pt x="600" y="601"/>
                    <a:pt x="600" y="577"/>
                  </a:cubicBezTo>
                  <a:cubicBezTo>
                    <a:pt x="624" y="577"/>
                    <a:pt x="648" y="553"/>
                    <a:pt x="648" y="529"/>
                  </a:cubicBezTo>
                  <a:lnTo>
                    <a:pt x="672" y="529"/>
                  </a:lnTo>
                  <a:cubicBezTo>
                    <a:pt x="745" y="481"/>
                    <a:pt x="793" y="409"/>
                    <a:pt x="817" y="361"/>
                  </a:cubicBezTo>
                  <a:cubicBezTo>
                    <a:pt x="841" y="289"/>
                    <a:pt x="817" y="193"/>
                    <a:pt x="793" y="145"/>
                  </a:cubicBezTo>
                  <a:cubicBezTo>
                    <a:pt x="745" y="73"/>
                    <a:pt x="697" y="25"/>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78"/>
            <p:cNvSpPr/>
            <p:nvPr/>
          </p:nvSpPr>
          <p:spPr>
            <a:xfrm>
              <a:off x="4752975" y="3617150"/>
              <a:ext cx="19850" cy="33025"/>
            </a:xfrm>
            <a:custGeom>
              <a:avLst/>
              <a:gdLst/>
              <a:ahLst/>
              <a:cxnLst/>
              <a:rect l="l" t="t" r="r" b="b"/>
              <a:pathLst>
                <a:path w="794" h="1321" extrusionOk="0">
                  <a:moveTo>
                    <a:pt x="73" y="841"/>
                  </a:moveTo>
                  <a:lnTo>
                    <a:pt x="73" y="841"/>
                  </a:lnTo>
                  <a:cubicBezTo>
                    <a:pt x="53" y="860"/>
                    <a:pt x="50" y="864"/>
                    <a:pt x="49" y="878"/>
                  </a:cubicBezTo>
                  <a:lnTo>
                    <a:pt x="49" y="878"/>
                  </a:lnTo>
                  <a:cubicBezTo>
                    <a:pt x="56" y="866"/>
                    <a:pt x="64" y="854"/>
                    <a:pt x="73" y="841"/>
                  </a:cubicBezTo>
                  <a:close/>
                  <a:moveTo>
                    <a:pt x="529" y="1"/>
                  </a:moveTo>
                  <a:cubicBezTo>
                    <a:pt x="361" y="25"/>
                    <a:pt x="241" y="145"/>
                    <a:pt x="241" y="289"/>
                  </a:cubicBezTo>
                  <a:cubicBezTo>
                    <a:pt x="241" y="337"/>
                    <a:pt x="241" y="385"/>
                    <a:pt x="241" y="433"/>
                  </a:cubicBezTo>
                  <a:cubicBezTo>
                    <a:pt x="217" y="505"/>
                    <a:pt x="193" y="577"/>
                    <a:pt x="169" y="673"/>
                  </a:cubicBezTo>
                  <a:cubicBezTo>
                    <a:pt x="145" y="745"/>
                    <a:pt x="97" y="817"/>
                    <a:pt x="49" y="889"/>
                  </a:cubicBezTo>
                  <a:cubicBezTo>
                    <a:pt x="49" y="884"/>
                    <a:pt x="49" y="881"/>
                    <a:pt x="49" y="878"/>
                  </a:cubicBezTo>
                  <a:lnTo>
                    <a:pt x="49" y="878"/>
                  </a:lnTo>
                  <a:cubicBezTo>
                    <a:pt x="17" y="931"/>
                    <a:pt x="1" y="974"/>
                    <a:pt x="1" y="1033"/>
                  </a:cubicBezTo>
                  <a:cubicBezTo>
                    <a:pt x="1" y="1105"/>
                    <a:pt x="25" y="1201"/>
                    <a:pt x="73" y="1225"/>
                  </a:cubicBezTo>
                  <a:cubicBezTo>
                    <a:pt x="121" y="1297"/>
                    <a:pt x="193" y="1321"/>
                    <a:pt x="265" y="1321"/>
                  </a:cubicBezTo>
                  <a:cubicBezTo>
                    <a:pt x="337" y="1321"/>
                    <a:pt x="433" y="1297"/>
                    <a:pt x="481" y="1225"/>
                  </a:cubicBezTo>
                  <a:cubicBezTo>
                    <a:pt x="529" y="1177"/>
                    <a:pt x="577" y="1105"/>
                    <a:pt x="625" y="1009"/>
                  </a:cubicBezTo>
                  <a:cubicBezTo>
                    <a:pt x="673" y="937"/>
                    <a:pt x="697" y="841"/>
                    <a:pt x="721" y="769"/>
                  </a:cubicBezTo>
                  <a:cubicBezTo>
                    <a:pt x="769" y="625"/>
                    <a:pt x="793" y="457"/>
                    <a:pt x="793" y="289"/>
                  </a:cubicBezTo>
                  <a:cubicBezTo>
                    <a:pt x="793" y="145"/>
                    <a:pt x="673" y="1"/>
                    <a:pt x="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78"/>
            <p:cNvSpPr/>
            <p:nvPr/>
          </p:nvSpPr>
          <p:spPr>
            <a:xfrm>
              <a:off x="4799200" y="3517300"/>
              <a:ext cx="21025" cy="26900"/>
            </a:xfrm>
            <a:custGeom>
              <a:avLst/>
              <a:gdLst/>
              <a:ahLst/>
              <a:cxnLst/>
              <a:rect l="l" t="t" r="r" b="b"/>
              <a:pathLst>
                <a:path w="841" h="1076" extrusionOk="0">
                  <a:moveTo>
                    <a:pt x="538" y="1"/>
                  </a:moveTo>
                  <a:cubicBezTo>
                    <a:pt x="519" y="1"/>
                    <a:pt x="500" y="4"/>
                    <a:pt x="480" y="10"/>
                  </a:cubicBezTo>
                  <a:cubicBezTo>
                    <a:pt x="408" y="34"/>
                    <a:pt x="336" y="82"/>
                    <a:pt x="312" y="154"/>
                  </a:cubicBezTo>
                  <a:cubicBezTo>
                    <a:pt x="216" y="322"/>
                    <a:pt x="144" y="490"/>
                    <a:pt x="48" y="658"/>
                  </a:cubicBezTo>
                  <a:cubicBezTo>
                    <a:pt x="24" y="706"/>
                    <a:pt x="0" y="778"/>
                    <a:pt x="24" y="874"/>
                  </a:cubicBezTo>
                  <a:cubicBezTo>
                    <a:pt x="48" y="922"/>
                    <a:pt x="96" y="994"/>
                    <a:pt x="144" y="1018"/>
                  </a:cubicBezTo>
                  <a:cubicBezTo>
                    <a:pt x="197" y="1053"/>
                    <a:pt x="250" y="1076"/>
                    <a:pt x="302" y="1076"/>
                  </a:cubicBezTo>
                  <a:cubicBezTo>
                    <a:pt x="322" y="1076"/>
                    <a:pt x="341" y="1073"/>
                    <a:pt x="360" y="1066"/>
                  </a:cubicBezTo>
                  <a:cubicBezTo>
                    <a:pt x="432" y="1042"/>
                    <a:pt x="504" y="994"/>
                    <a:pt x="528" y="922"/>
                  </a:cubicBezTo>
                  <a:cubicBezTo>
                    <a:pt x="624" y="754"/>
                    <a:pt x="696" y="586"/>
                    <a:pt x="792" y="442"/>
                  </a:cubicBezTo>
                  <a:cubicBezTo>
                    <a:pt x="816" y="370"/>
                    <a:pt x="840" y="298"/>
                    <a:pt x="816" y="226"/>
                  </a:cubicBezTo>
                  <a:cubicBezTo>
                    <a:pt x="792" y="154"/>
                    <a:pt x="744" y="82"/>
                    <a:pt x="696" y="58"/>
                  </a:cubicBezTo>
                  <a:cubicBezTo>
                    <a:pt x="644" y="23"/>
                    <a:pt x="591" y="1"/>
                    <a:pt x="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78"/>
            <p:cNvSpPr/>
            <p:nvPr/>
          </p:nvSpPr>
          <p:spPr>
            <a:xfrm>
              <a:off x="4814800" y="3458425"/>
              <a:ext cx="21625" cy="35850"/>
            </a:xfrm>
            <a:custGeom>
              <a:avLst/>
              <a:gdLst/>
              <a:ahLst/>
              <a:cxnLst/>
              <a:rect l="l" t="t" r="r" b="b"/>
              <a:pathLst>
                <a:path w="865" h="1434" extrusionOk="0">
                  <a:moveTo>
                    <a:pt x="546" y="0"/>
                  </a:moveTo>
                  <a:cubicBezTo>
                    <a:pt x="425" y="0"/>
                    <a:pt x="308" y="86"/>
                    <a:pt x="288" y="205"/>
                  </a:cubicBezTo>
                  <a:cubicBezTo>
                    <a:pt x="192" y="493"/>
                    <a:pt x="120" y="781"/>
                    <a:pt x="48" y="1069"/>
                  </a:cubicBezTo>
                  <a:cubicBezTo>
                    <a:pt x="0" y="1213"/>
                    <a:pt x="96" y="1381"/>
                    <a:pt x="240" y="1429"/>
                  </a:cubicBezTo>
                  <a:cubicBezTo>
                    <a:pt x="259" y="1432"/>
                    <a:pt x="277" y="1434"/>
                    <a:pt x="296" y="1434"/>
                  </a:cubicBezTo>
                  <a:cubicBezTo>
                    <a:pt x="425" y="1434"/>
                    <a:pt x="555" y="1363"/>
                    <a:pt x="576" y="1237"/>
                  </a:cubicBezTo>
                  <a:cubicBezTo>
                    <a:pt x="672" y="925"/>
                    <a:pt x="744" y="637"/>
                    <a:pt x="816" y="349"/>
                  </a:cubicBezTo>
                  <a:cubicBezTo>
                    <a:pt x="864" y="205"/>
                    <a:pt x="768" y="37"/>
                    <a:pt x="624" y="13"/>
                  </a:cubicBezTo>
                  <a:cubicBezTo>
                    <a:pt x="599" y="4"/>
                    <a:pt x="573"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78"/>
            <p:cNvSpPr/>
            <p:nvPr/>
          </p:nvSpPr>
          <p:spPr>
            <a:xfrm>
              <a:off x="4828600" y="3380025"/>
              <a:ext cx="18625" cy="39250"/>
            </a:xfrm>
            <a:custGeom>
              <a:avLst/>
              <a:gdLst/>
              <a:ahLst/>
              <a:cxnLst/>
              <a:rect l="l" t="t" r="r" b="b"/>
              <a:pathLst>
                <a:path w="745" h="1570" extrusionOk="0">
                  <a:moveTo>
                    <a:pt x="480" y="0"/>
                  </a:moveTo>
                  <a:cubicBezTo>
                    <a:pt x="363" y="0"/>
                    <a:pt x="213" y="74"/>
                    <a:pt x="192" y="221"/>
                  </a:cubicBezTo>
                  <a:cubicBezTo>
                    <a:pt x="120" y="557"/>
                    <a:pt x="72" y="893"/>
                    <a:pt x="0" y="1229"/>
                  </a:cubicBezTo>
                  <a:cubicBezTo>
                    <a:pt x="0" y="1301"/>
                    <a:pt x="0" y="1373"/>
                    <a:pt x="48" y="1445"/>
                  </a:cubicBezTo>
                  <a:cubicBezTo>
                    <a:pt x="72" y="1493"/>
                    <a:pt x="144" y="1541"/>
                    <a:pt x="216" y="1565"/>
                  </a:cubicBezTo>
                  <a:cubicBezTo>
                    <a:pt x="232" y="1568"/>
                    <a:pt x="248" y="1569"/>
                    <a:pt x="265" y="1569"/>
                  </a:cubicBezTo>
                  <a:cubicBezTo>
                    <a:pt x="382" y="1569"/>
                    <a:pt x="531" y="1498"/>
                    <a:pt x="552" y="1373"/>
                  </a:cubicBezTo>
                  <a:cubicBezTo>
                    <a:pt x="600" y="1037"/>
                    <a:pt x="672" y="701"/>
                    <a:pt x="720" y="365"/>
                  </a:cubicBezTo>
                  <a:cubicBezTo>
                    <a:pt x="744" y="293"/>
                    <a:pt x="744" y="221"/>
                    <a:pt x="696" y="149"/>
                  </a:cubicBezTo>
                  <a:cubicBezTo>
                    <a:pt x="672" y="77"/>
                    <a:pt x="600" y="29"/>
                    <a:pt x="528" y="5"/>
                  </a:cubicBezTo>
                  <a:cubicBezTo>
                    <a:pt x="513" y="2"/>
                    <a:pt x="497" y="0"/>
                    <a:pt x="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78"/>
            <p:cNvSpPr/>
            <p:nvPr/>
          </p:nvSpPr>
          <p:spPr>
            <a:xfrm>
              <a:off x="4837000" y="3330525"/>
              <a:ext cx="18025" cy="26225"/>
            </a:xfrm>
            <a:custGeom>
              <a:avLst/>
              <a:gdLst/>
              <a:ahLst/>
              <a:cxnLst/>
              <a:rect l="l" t="t" r="r" b="b"/>
              <a:pathLst>
                <a:path w="721" h="1049" extrusionOk="0">
                  <a:moveTo>
                    <a:pt x="408" y="1"/>
                  </a:moveTo>
                  <a:cubicBezTo>
                    <a:pt x="361" y="1"/>
                    <a:pt x="316" y="12"/>
                    <a:pt x="288" y="40"/>
                  </a:cubicBezTo>
                  <a:cubicBezTo>
                    <a:pt x="216" y="64"/>
                    <a:pt x="168" y="136"/>
                    <a:pt x="144" y="208"/>
                  </a:cubicBezTo>
                  <a:lnTo>
                    <a:pt x="24" y="688"/>
                  </a:lnTo>
                  <a:cubicBezTo>
                    <a:pt x="0" y="760"/>
                    <a:pt x="0" y="856"/>
                    <a:pt x="48" y="904"/>
                  </a:cubicBezTo>
                  <a:cubicBezTo>
                    <a:pt x="72" y="976"/>
                    <a:pt x="144" y="1024"/>
                    <a:pt x="216" y="1048"/>
                  </a:cubicBezTo>
                  <a:cubicBezTo>
                    <a:pt x="288" y="1048"/>
                    <a:pt x="360" y="1048"/>
                    <a:pt x="432" y="1024"/>
                  </a:cubicBezTo>
                  <a:cubicBezTo>
                    <a:pt x="480" y="976"/>
                    <a:pt x="528" y="928"/>
                    <a:pt x="552" y="856"/>
                  </a:cubicBezTo>
                  <a:cubicBezTo>
                    <a:pt x="600" y="688"/>
                    <a:pt x="648" y="520"/>
                    <a:pt x="696" y="352"/>
                  </a:cubicBezTo>
                  <a:cubicBezTo>
                    <a:pt x="720" y="280"/>
                    <a:pt x="696" y="208"/>
                    <a:pt x="672" y="136"/>
                  </a:cubicBezTo>
                  <a:cubicBezTo>
                    <a:pt x="624" y="88"/>
                    <a:pt x="552" y="16"/>
                    <a:pt x="504" y="16"/>
                  </a:cubicBezTo>
                  <a:cubicBezTo>
                    <a:pt x="475" y="6"/>
                    <a:pt x="441"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78"/>
            <p:cNvSpPr/>
            <p:nvPr/>
          </p:nvSpPr>
          <p:spPr>
            <a:xfrm>
              <a:off x="4842400" y="3255600"/>
              <a:ext cx="18625" cy="38750"/>
            </a:xfrm>
            <a:custGeom>
              <a:avLst/>
              <a:gdLst/>
              <a:ahLst/>
              <a:cxnLst/>
              <a:rect l="l" t="t" r="r" b="b"/>
              <a:pathLst>
                <a:path w="745" h="1550" extrusionOk="0">
                  <a:moveTo>
                    <a:pt x="428" y="1"/>
                  </a:moveTo>
                  <a:cubicBezTo>
                    <a:pt x="312" y="1"/>
                    <a:pt x="208" y="87"/>
                    <a:pt x="168" y="205"/>
                  </a:cubicBezTo>
                  <a:cubicBezTo>
                    <a:pt x="48" y="541"/>
                    <a:pt x="0" y="901"/>
                    <a:pt x="48" y="1261"/>
                  </a:cubicBezTo>
                  <a:cubicBezTo>
                    <a:pt x="48" y="1357"/>
                    <a:pt x="72" y="1405"/>
                    <a:pt x="120" y="1477"/>
                  </a:cubicBezTo>
                  <a:cubicBezTo>
                    <a:pt x="168" y="1525"/>
                    <a:pt x="240" y="1549"/>
                    <a:pt x="312" y="1549"/>
                  </a:cubicBezTo>
                  <a:cubicBezTo>
                    <a:pt x="456" y="1549"/>
                    <a:pt x="624" y="1429"/>
                    <a:pt x="600" y="1261"/>
                  </a:cubicBezTo>
                  <a:cubicBezTo>
                    <a:pt x="576" y="1117"/>
                    <a:pt x="576" y="949"/>
                    <a:pt x="600" y="781"/>
                  </a:cubicBezTo>
                  <a:cubicBezTo>
                    <a:pt x="624" y="637"/>
                    <a:pt x="648" y="493"/>
                    <a:pt x="696" y="349"/>
                  </a:cubicBezTo>
                  <a:cubicBezTo>
                    <a:pt x="744" y="205"/>
                    <a:pt x="648" y="37"/>
                    <a:pt x="504" y="13"/>
                  </a:cubicBezTo>
                  <a:cubicBezTo>
                    <a:pt x="479" y="5"/>
                    <a:pt x="453" y="1"/>
                    <a:pt x="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78"/>
            <p:cNvSpPr/>
            <p:nvPr/>
          </p:nvSpPr>
          <p:spPr>
            <a:xfrm>
              <a:off x="4853200" y="3161950"/>
              <a:ext cx="20425" cy="48150"/>
            </a:xfrm>
            <a:custGeom>
              <a:avLst/>
              <a:gdLst/>
              <a:ahLst/>
              <a:cxnLst/>
              <a:rect l="l" t="t" r="r" b="b"/>
              <a:pathLst>
                <a:path w="817" h="1926" extrusionOk="0">
                  <a:moveTo>
                    <a:pt x="511" y="0"/>
                  </a:moveTo>
                  <a:cubicBezTo>
                    <a:pt x="394" y="0"/>
                    <a:pt x="284" y="73"/>
                    <a:pt x="264" y="207"/>
                  </a:cubicBezTo>
                  <a:cubicBezTo>
                    <a:pt x="168" y="663"/>
                    <a:pt x="96" y="1119"/>
                    <a:pt x="24" y="1575"/>
                  </a:cubicBezTo>
                  <a:cubicBezTo>
                    <a:pt x="0" y="1719"/>
                    <a:pt x="48" y="1887"/>
                    <a:pt x="216" y="1911"/>
                  </a:cubicBezTo>
                  <a:cubicBezTo>
                    <a:pt x="241" y="1921"/>
                    <a:pt x="268" y="1926"/>
                    <a:pt x="297" y="1926"/>
                  </a:cubicBezTo>
                  <a:cubicBezTo>
                    <a:pt x="408" y="1926"/>
                    <a:pt x="533" y="1853"/>
                    <a:pt x="552" y="1719"/>
                  </a:cubicBezTo>
                  <a:lnTo>
                    <a:pt x="792" y="351"/>
                  </a:lnTo>
                  <a:cubicBezTo>
                    <a:pt x="816" y="207"/>
                    <a:pt x="744" y="39"/>
                    <a:pt x="600" y="15"/>
                  </a:cubicBezTo>
                  <a:cubicBezTo>
                    <a:pt x="571" y="5"/>
                    <a:pt x="541" y="0"/>
                    <a:pt x="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78"/>
            <p:cNvSpPr/>
            <p:nvPr/>
          </p:nvSpPr>
          <p:spPr>
            <a:xfrm>
              <a:off x="4874200" y="3049375"/>
              <a:ext cx="21025" cy="35925"/>
            </a:xfrm>
            <a:custGeom>
              <a:avLst/>
              <a:gdLst/>
              <a:ahLst/>
              <a:cxnLst/>
              <a:rect l="l" t="t" r="r" b="b"/>
              <a:pathLst>
                <a:path w="841" h="1437" extrusionOk="0">
                  <a:moveTo>
                    <a:pt x="563" y="1"/>
                  </a:moveTo>
                  <a:cubicBezTo>
                    <a:pt x="422" y="1"/>
                    <a:pt x="307" y="74"/>
                    <a:pt x="265" y="221"/>
                  </a:cubicBezTo>
                  <a:cubicBezTo>
                    <a:pt x="192" y="509"/>
                    <a:pt x="120" y="797"/>
                    <a:pt x="24" y="1085"/>
                  </a:cubicBezTo>
                  <a:cubicBezTo>
                    <a:pt x="0" y="1229"/>
                    <a:pt x="72" y="1397"/>
                    <a:pt x="216" y="1421"/>
                  </a:cubicBezTo>
                  <a:cubicBezTo>
                    <a:pt x="251" y="1431"/>
                    <a:pt x="284" y="1436"/>
                    <a:pt x="316" y="1436"/>
                  </a:cubicBezTo>
                  <a:cubicBezTo>
                    <a:pt x="439" y="1436"/>
                    <a:pt x="538" y="1363"/>
                    <a:pt x="577" y="1229"/>
                  </a:cubicBezTo>
                  <a:cubicBezTo>
                    <a:pt x="649" y="941"/>
                    <a:pt x="721" y="653"/>
                    <a:pt x="817" y="365"/>
                  </a:cubicBezTo>
                  <a:cubicBezTo>
                    <a:pt x="841" y="221"/>
                    <a:pt x="769" y="53"/>
                    <a:pt x="625" y="5"/>
                  </a:cubicBezTo>
                  <a:cubicBezTo>
                    <a:pt x="604" y="2"/>
                    <a:pt x="583"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78"/>
            <p:cNvSpPr/>
            <p:nvPr/>
          </p:nvSpPr>
          <p:spPr>
            <a:xfrm>
              <a:off x="4894000" y="2977375"/>
              <a:ext cx="18625" cy="33250"/>
            </a:xfrm>
            <a:custGeom>
              <a:avLst/>
              <a:gdLst/>
              <a:ahLst/>
              <a:cxnLst/>
              <a:rect l="l" t="t" r="r" b="b"/>
              <a:pathLst>
                <a:path w="745" h="1330" extrusionOk="0">
                  <a:moveTo>
                    <a:pt x="474" y="0"/>
                  </a:moveTo>
                  <a:cubicBezTo>
                    <a:pt x="345" y="0"/>
                    <a:pt x="214" y="74"/>
                    <a:pt x="193" y="221"/>
                  </a:cubicBezTo>
                  <a:cubicBezTo>
                    <a:pt x="121" y="461"/>
                    <a:pt x="73" y="725"/>
                    <a:pt x="1" y="965"/>
                  </a:cubicBezTo>
                  <a:cubicBezTo>
                    <a:pt x="1" y="1037"/>
                    <a:pt x="1" y="1133"/>
                    <a:pt x="25" y="1181"/>
                  </a:cubicBezTo>
                  <a:cubicBezTo>
                    <a:pt x="73" y="1253"/>
                    <a:pt x="145" y="1301"/>
                    <a:pt x="193" y="1325"/>
                  </a:cubicBezTo>
                  <a:cubicBezTo>
                    <a:pt x="211" y="1328"/>
                    <a:pt x="230" y="1330"/>
                    <a:pt x="248" y="1330"/>
                  </a:cubicBezTo>
                  <a:cubicBezTo>
                    <a:pt x="377" y="1330"/>
                    <a:pt x="511" y="1259"/>
                    <a:pt x="553" y="1133"/>
                  </a:cubicBezTo>
                  <a:cubicBezTo>
                    <a:pt x="601" y="869"/>
                    <a:pt x="673" y="605"/>
                    <a:pt x="721" y="365"/>
                  </a:cubicBezTo>
                  <a:cubicBezTo>
                    <a:pt x="745" y="293"/>
                    <a:pt x="745" y="197"/>
                    <a:pt x="697" y="149"/>
                  </a:cubicBezTo>
                  <a:cubicBezTo>
                    <a:pt x="673" y="77"/>
                    <a:pt x="601" y="29"/>
                    <a:pt x="529" y="5"/>
                  </a:cubicBezTo>
                  <a:cubicBezTo>
                    <a:pt x="511" y="2"/>
                    <a:pt x="492"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78"/>
            <p:cNvSpPr/>
            <p:nvPr/>
          </p:nvSpPr>
          <p:spPr>
            <a:xfrm>
              <a:off x="4916200" y="2883775"/>
              <a:ext cx="25225" cy="38850"/>
            </a:xfrm>
            <a:custGeom>
              <a:avLst/>
              <a:gdLst/>
              <a:ahLst/>
              <a:cxnLst/>
              <a:rect l="l" t="t" r="r" b="b"/>
              <a:pathLst>
                <a:path w="1009" h="1554" extrusionOk="0">
                  <a:moveTo>
                    <a:pt x="707" y="0"/>
                  </a:moveTo>
                  <a:cubicBezTo>
                    <a:pt x="571" y="0"/>
                    <a:pt x="475" y="71"/>
                    <a:pt x="433" y="197"/>
                  </a:cubicBezTo>
                  <a:cubicBezTo>
                    <a:pt x="313" y="533"/>
                    <a:pt x="169" y="869"/>
                    <a:pt x="49" y="1205"/>
                  </a:cubicBezTo>
                  <a:cubicBezTo>
                    <a:pt x="1" y="1349"/>
                    <a:pt x="121" y="1517"/>
                    <a:pt x="265" y="1541"/>
                  </a:cubicBezTo>
                  <a:cubicBezTo>
                    <a:pt x="290" y="1549"/>
                    <a:pt x="316" y="1553"/>
                    <a:pt x="341" y="1553"/>
                  </a:cubicBezTo>
                  <a:cubicBezTo>
                    <a:pt x="457" y="1553"/>
                    <a:pt x="561" y="1467"/>
                    <a:pt x="601" y="1349"/>
                  </a:cubicBezTo>
                  <a:cubicBezTo>
                    <a:pt x="721" y="1013"/>
                    <a:pt x="841" y="701"/>
                    <a:pt x="961" y="365"/>
                  </a:cubicBezTo>
                  <a:cubicBezTo>
                    <a:pt x="1009" y="221"/>
                    <a:pt x="913" y="53"/>
                    <a:pt x="769" y="5"/>
                  </a:cubicBezTo>
                  <a:cubicBezTo>
                    <a:pt x="747" y="2"/>
                    <a:pt x="727" y="0"/>
                    <a:pt x="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78"/>
            <p:cNvSpPr/>
            <p:nvPr/>
          </p:nvSpPr>
          <p:spPr>
            <a:xfrm>
              <a:off x="4936600" y="2809225"/>
              <a:ext cx="24025" cy="35675"/>
            </a:xfrm>
            <a:custGeom>
              <a:avLst/>
              <a:gdLst/>
              <a:ahLst/>
              <a:cxnLst/>
              <a:rect l="l" t="t" r="r" b="b"/>
              <a:pathLst>
                <a:path w="961" h="1427" extrusionOk="0">
                  <a:moveTo>
                    <a:pt x="682" y="0"/>
                  </a:moveTo>
                  <a:cubicBezTo>
                    <a:pt x="631" y="0"/>
                    <a:pt x="580" y="17"/>
                    <a:pt x="529" y="34"/>
                  </a:cubicBezTo>
                  <a:cubicBezTo>
                    <a:pt x="481" y="82"/>
                    <a:pt x="409" y="130"/>
                    <a:pt x="409" y="202"/>
                  </a:cubicBezTo>
                  <a:cubicBezTo>
                    <a:pt x="385" y="346"/>
                    <a:pt x="337" y="466"/>
                    <a:pt x="289" y="610"/>
                  </a:cubicBezTo>
                  <a:cubicBezTo>
                    <a:pt x="241" y="730"/>
                    <a:pt x="169" y="850"/>
                    <a:pt x="73" y="970"/>
                  </a:cubicBezTo>
                  <a:cubicBezTo>
                    <a:pt x="25" y="1018"/>
                    <a:pt x="1" y="1090"/>
                    <a:pt x="1" y="1162"/>
                  </a:cubicBezTo>
                  <a:cubicBezTo>
                    <a:pt x="1" y="1210"/>
                    <a:pt x="49" y="1306"/>
                    <a:pt x="97" y="1354"/>
                  </a:cubicBezTo>
                  <a:cubicBezTo>
                    <a:pt x="145" y="1402"/>
                    <a:pt x="217" y="1426"/>
                    <a:pt x="289" y="1426"/>
                  </a:cubicBezTo>
                  <a:cubicBezTo>
                    <a:pt x="361" y="1426"/>
                    <a:pt x="433" y="1402"/>
                    <a:pt x="481" y="1354"/>
                  </a:cubicBezTo>
                  <a:cubicBezTo>
                    <a:pt x="721" y="1066"/>
                    <a:pt x="889" y="730"/>
                    <a:pt x="937" y="346"/>
                  </a:cubicBezTo>
                  <a:cubicBezTo>
                    <a:pt x="961" y="274"/>
                    <a:pt x="961" y="202"/>
                    <a:pt x="913" y="130"/>
                  </a:cubicBezTo>
                  <a:cubicBezTo>
                    <a:pt x="865" y="82"/>
                    <a:pt x="817" y="34"/>
                    <a:pt x="745" y="10"/>
                  </a:cubicBezTo>
                  <a:cubicBezTo>
                    <a:pt x="724" y="3"/>
                    <a:pt x="703" y="0"/>
                    <a:pt x="6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78"/>
            <p:cNvSpPr/>
            <p:nvPr/>
          </p:nvSpPr>
          <p:spPr>
            <a:xfrm>
              <a:off x="4951600" y="2759425"/>
              <a:ext cx="28225" cy="35625"/>
            </a:xfrm>
            <a:custGeom>
              <a:avLst/>
              <a:gdLst/>
              <a:ahLst/>
              <a:cxnLst/>
              <a:rect l="l" t="t" r="r" b="b"/>
              <a:pathLst>
                <a:path w="1129" h="1425" extrusionOk="0">
                  <a:moveTo>
                    <a:pt x="819" y="0"/>
                  </a:moveTo>
                  <a:cubicBezTo>
                    <a:pt x="719" y="0"/>
                    <a:pt x="626" y="49"/>
                    <a:pt x="577" y="130"/>
                  </a:cubicBezTo>
                  <a:cubicBezTo>
                    <a:pt x="409" y="418"/>
                    <a:pt x="241" y="706"/>
                    <a:pt x="73" y="1018"/>
                  </a:cubicBezTo>
                  <a:cubicBezTo>
                    <a:pt x="1" y="1138"/>
                    <a:pt x="25" y="1330"/>
                    <a:pt x="169" y="1402"/>
                  </a:cubicBezTo>
                  <a:cubicBezTo>
                    <a:pt x="212" y="1417"/>
                    <a:pt x="258" y="1425"/>
                    <a:pt x="303" y="1425"/>
                  </a:cubicBezTo>
                  <a:cubicBezTo>
                    <a:pt x="406" y="1425"/>
                    <a:pt x="503" y="1383"/>
                    <a:pt x="553" y="1282"/>
                  </a:cubicBezTo>
                  <a:cubicBezTo>
                    <a:pt x="721" y="994"/>
                    <a:pt x="889" y="706"/>
                    <a:pt x="1057" y="418"/>
                  </a:cubicBezTo>
                  <a:cubicBezTo>
                    <a:pt x="1129" y="298"/>
                    <a:pt x="1081" y="106"/>
                    <a:pt x="961" y="34"/>
                  </a:cubicBezTo>
                  <a:cubicBezTo>
                    <a:pt x="915" y="11"/>
                    <a:pt x="866" y="0"/>
                    <a:pt x="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78"/>
            <p:cNvSpPr/>
            <p:nvPr/>
          </p:nvSpPr>
          <p:spPr>
            <a:xfrm>
              <a:off x="4974400" y="2697025"/>
              <a:ext cx="23425" cy="32450"/>
            </a:xfrm>
            <a:custGeom>
              <a:avLst/>
              <a:gdLst/>
              <a:ahLst/>
              <a:cxnLst/>
              <a:rect l="l" t="t" r="r" b="b"/>
              <a:pathLst>
                <a:path w="937" h="1298" extrusionOk="0">
                  <a:moveTo>
                    <a:pt x="662" y="0"/>
                  </a:moveTo>
                  <a:cubicBezTo>
                    <a:pt x="562" y="0"/>
                    <a:pt x="458" y="48"/>
                    <a:pt x="409" y="130"/>
                  </a:cubicBezTo>
                  <a:lnTo>
                    <a:pt x="49" y="898"/>
                  </a:lnTo>
                  <a:cubicBezTo>
                    <a:pt x="1" y="946"/>
                    <a:pt x="1" y="1018"/>
                    <a:pt x="25" y="1114"/>
                  </a:cubicBezTo>
                  <a:cubicBezTo>
                    <a:pt x="25" y="1162"/>
                    <a:pt x="73" y="1234"/>
                    <a:pt x="145" y="1258"/>
                  </a:cubicBezTo>
                  <a:cubicBezTo>
                    <a:pt x="188" y="1284"/>
                    <a:pt x="240" y="1297"/>
                    <a:pt x="293" y="1297"/>
                  </a:cubicBezTo>
                  <a:cubicBezTo>
                    <a:pt x="387" y="1297"/>
                    <a:pt x="483" y="1254"/>
                    <a:pt x="529" y="1162"/>
                  </a:cubicBezTo>
                  <a:lnTo>
                    <a:pt x="889" y="418"/>
                  </a:lnTo>
                  <a:cubicBezTo>
                    <a:pt x="937" y="346"/>
                    <a:pt x="937" y="274"/>
                    <a:pt x="937" y="202"/>
                  </a:cubicBezTo>
                  <a:cubicBezTo>
                    <a:pt x="913" y="130"/>
                    <a:pt x="865" y="82"/>
                    <a:pt x="793" y="34"/>
                  </a:cubicBezTo>
                  <a:cubicBezTo>
                    <a:pt x="755" y="11"/>
                    <a:pt x="709" y="0"/>
                    <a:pt x="6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78"/>
            <p:cNvSpPr/>
            <p:nvPr/>
          </p:nvSpPr>
          <p:spPr>
            <a:xfrm>
              <a:off x="4996000" y="2643625"/>
              <a:ext cx="20450" cy="26900"/>
            </a:xfrm>
            <a:custGeom>
              <a:avLst/>
              <a:gdLst/>
              <a:ahLst/>
              <a:cxnLst/>
              <a:rect l="l" t="t" r="r" b="b"/>
              <a:pathLst>
                <a:path w="818" h="1076" extrusionOk="0">
                  <a:moveTo>
                    <a:pt x="515" y="0"/>
                  </a:moveTo>
                  <a:cubicBezTo>
                    <a:pt x="496" y="0"/>
                    <a:pt x="476" y="3"/>
                    <a:pt x="457" y="10"/>
                  </a:cubicBezTo>
                  <a:cubicBezTo>
                    <a:pt x="385" y="34"/>
                    <a:pt x="337" y="82"/>
                    <a:pt x="289" y="154"/>
                  </a:cubicBezTo>
                  <a:cubicBezTo>
                    <a:pt x="217" y="322"/>
                    <a:pt x="121" y="490"/>
                    <a:pt x="49" y="658"/>
                  </a:cubicBezTo>
                  <a:cubicBezTo>
                    <a:pt x="1" y="706"/>
                    <a:pt x="1" y="778"/>
                    <a:pt x="25" y="874"/>
                  </a:cubicBezTo>
                  <a:cubicBezTo>
                    <a:pt x="25" y="922"/>
                    <a:pt x="73" y="994"/>
                    <a:pt x="145" y="1042"/>
                  </a:cubicBezTo>
                  <a:cubicBezTo>
                    <a:pt x="196" y="1059"/>
                    <a:pt x="247" y="1076"/>
                    <a:pt x="298" y="1076"/>
                  </a:cubicBezTo>
                  <a:cubicBezTo>
                    <a:pt x="319" y="1076"/>
                    <a:pt x="340" y="1073"/>
                    <a:pt x="361" y="1066"/>
                  </a:cubicBezTo>
                  <a:cubicBezTo>
                    <a:pt x="433" y="1042"/>
                    <a:pt x="505" y="994"/>
                    <a:pt x="529" y="922"/>
                  </a:cubicBezTo>
                  <a:cubicBezTo>
                    <a:pt x="601" y="754"/>
                    <a:pt x="697" y="586"/>
                    <a:pt x="769" y="442"/>
                  </a:cubicBezTo>
                  <a:cubicBezTo>
                    <a:pt x="817" y="370"/>
                    <a:pt x="817" y="298"/>
                    <a:pt x="793" y="226"/>
                  </a:cubicBezTo>
                  <a:cubicBezTo>
                    <a:pt x="793" y="154"/>
                    <a:pt x="745" y="82"/>
                    <a:pt x="673" y="58"/>
                  </a:cubicBezTo>
                  <a:cubicBezTo>
                    <a:pt x="620" y="23"/>
                    <a:pt x="568" y="0"/>
                    <a:pt x="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78"/>
            <p:cNvSpPr/>
            <p:nvPr/>
          </p:nvSpPr>
          <p:spPr>
            <a:xfrm>
              <a:off x="4827400" y="3545150"/>
              <a:ext cx="22825" cy="33275"/>
            </a:xfrm>
            <a:custGeom>
              <a:avLst/>
              <a:gdLst/>
              <a:ahLst/>
              <a:cxnLst/>
              <a:rect l="l" t="t" r="r" b="b"/>
              <a:pathLst>
                <a:path w="913" h="1331" extrusionOk="0">
                  <a:moveTo>
                    <a:pt x="552" y="0"/>
                  </a:moveTo>
                  <a:cubicBezTo>
                    <a:pt x="480" y="24"/>
                    <a:pt x="408" y="72"/>
                    <a:pt x="384" y="144"/>
                  </a:cubicBezTo>
                  <a:lnTo>
                    <a:pt x="48" y="912"/>
                  </a:lnTo>
                  <a:cubicBezTo>
                    <a:pt x="24" y="984"/>
                    <a:pt x="0" y="1032"/>
                    <a:pt x="24" y="1128"/>
                  </a:cubicBezTo>
                  <a:cubicBezTo>
                    <a:pt x="48" y="1176"/>
                    <a:pt x="96" y="1248"/>
                    <a:pt x="144" y="1296"/>
                  </a:cubicBezTo>
                  <a:cubicBezTo>
                    <a:pt x="195" y="1313"/>
                    <a:pt x="246" y="1330"/>
                    <a:pt x="297" y="1330"/>
                  </a:cubicBezTo>
                  <a:cubicBezTo>
                    <a:pt x="318" y="1330"/>
                    <a:pt x="339" y="1327"/>
                    <a:pt x="360" y="1320"/>
                  </a:cubicBezTo>
                  <a:cubicBezTo>
                    <a:pt x="432" y="1296"/>
                    <a:pt x="504" y="1248"/>
                    <a:pt x="528" y="1200"/>
                  </a:cubicBezTo>
                  <a:lnTo>
                    <a:pt x="864" y="432"/>
                  </a:lnTo>
                  <a:cubicBezTo>
                    <a:pt x="888" y="360"/>
                    <a:pt x="912" y="288"/>
                    <a:pt x="888" y="216"/>
                  </a:cubicBezTo>
                  <a:cubicBezTo>
                    <a:pt x="864" y="144"/>
                    <a:pt x="816" y="72"/>
                    <a:pt x="768" y="48"/>
                  </a:cubicBezTo>
                  <a:cubicBezTo>
                    <a:pt x="696" y="0"/>
                    <a:pt x="624"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78"/>
            <p:cNvSpPr/>
            <p:nvPr/>
          </p:nvSpPr>
          <p:spPr>
            <a:xfrm>
              <a:off x="4849000" y="3486225"/>
              <a:ext cx="21625" cy="32850"/>
            </a:xfrm>
            <a:custGeom>
              <a:avLst/>
              <a:gdLst/>
              <a:ahLst/>
              <a:cxnLst/>
              <a:rect l="l" t="t" r="r" b="b"/>
              <a:pathLst>
                <a:path w="865" h="1314" extrusionOk="0">
                  <a:moveTo>
                    <a:pt x="571" y="1"/>
                  </a:moveTo>
                  <a:cubicBezTo>
                    <a:pt x="446" y="1"/>
                    <a:pt x="330" y="74"/>
                    <a:pt x="288" y="221"/>
                  </a:cubicBezTo>
                  <a:cubicBezTo>
                    <a:pt x="216" y="461"/>
                    <a:pt x="120" y="725"/>
                    <a:pt x="48" y="965"/>
                  </a:cubicBezTo>
                  <a:cubicBezTo>
                    <a:pt x="0" y="1109"/>
                    <a:pt x="96" y="1277"/>
                    <a:pt x="240" y="1301"/>
                  </a:cubicBezTo>
                  <a:cubicBezTo>
                    <a:pt x="270" y="1310"/>
                    <a:pt x="299" y="1314"/>
                    <a:pt x="327" y="1314"/>
                  </a:cubicBezTo>
                  <a:cubicBezTo>
                    <a:pt x="456" y="1314"/>
                    <a:pt x="561" y="1228"/>
                    <a:pt x="600" y="1109"/>
                  </a:cubicBezTo>
                  <a:cubicBezTo>
                    <a:pt x="672" y="869"/>
                    <a:pt x="744" y="605"/>
                    <a:pt x="816" y="365"/>
                  </a:cubicBezTo>
                  <a:cubicBezTo>
                    <a:pt x="864" y="221"/>
                    <a:pt x="768" y="53"/>
                    <a:pt x="624" y="5"/>
                  </a:cubicBezTo>
                  <a:cubicBezTo>
                    <a:pt x="606" y="2"/>
                    <a:pt x="588" y="1"/>
                    <a:pt x="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78"/>
            <p:cNvSpPr/>
            <p:nvPr/>
          </p:nvSpPr>
          <p:spPr>
            <a:xfrm>
              <a:off x="4868200" y="3411525"/>
              <a:ext cx="23425" cy="35625"/>
            </a:xfrm>
            <a:custGeom>
              <a:avLst/>
              <a:gdLst/>
              <a:ahLst/>
              <a:cxnLst/>
              <a:rect l="l" t="t" r="r" b="b"/>
              <a:pathLst>
                <a:path w="937" h="1425" extrusionOk="0">
                  <a:moveTo>
                    <a:pt x="631" y="1"/>
                  </a:moveTo>
                  <a:cubicBezTo>
                    <a:pt x="589" y="1"/>
                    <a:pt x="547" y="13"/>
                    <a:pt x="505" y="41"/>
                  </a:cubicBezTo>
                  <a:cubicBezTo>
                    <a:pt x="456" y="65"/>
                    <a:pt x="384" y="137"/>
                    <a:pt x="384" y="209"/>
                  </a:cubicBezTo>
                  <a:cubicBezTo>
                    <a:pt x="360" y="353"/>
                    <a:pt x="312" y="473"/>
                    <a:pt x="264" y="617"/>
                  </a:cubicBezTo>
                  <a:cubicBezTo>
                    <a:pt x="216" y="761"/>
                    <a:pt x="120" y="881"/>
                    <a:pt x="48" y="1001"/>
                  </a:cubicBezTo>
                  <a:cubicBezTo>
                    <a:pt x="0" y="1073"/>
                    <a:pt x="0" y="1169"/>
                    <a:pt x="0" y="1217"/>
                  </a:cubicBezTo>
                  <a:cubicBezTo>
                    <a:pt x="24" y="1289"/>
                    <a:pt x="72" y="1361"/>
                    <a:pt x="144" y="1385"/>
                  </a:cubicBezTo>
                  <a:cubicBezTo>
                    <a:pt x="173" y="1413"/>
                    <a:pt x="217" y="1425"/>
                    <a:pt x="264" y="1425"/>
                  </a:cubicBezTo>
                  <a:cubicBezTo>
                    <a:pt x="297" y="1425"/>
                    <a:pt x="331" y="1419"/>
                    <a:pt x="360" y="1409"/>
                  </a:cubicBezTo>
                  <a:cubicBezTo>
                    <a:pt x="432" y="1385"/>
                    <a:pt x="481" y="1361"/>
                    <a:pt x="529" y="1289"/>
                  </a:cubicBezTo>
                  <a:cubicBezTo>
                    <a:pt x="721" y="1025"/>
                    <a:pt x="865" y="689"/>
                    <a:pt x="913" y="353"/>
                  </a:cubicBezTo>
                  <a:cubicBezTo>
                    <a:pt x="937" y="281"/>
                    <a:pt x="937" y="209"/>
                    <a:pt x="889" y="137"/>
                  </a:cubicBezTo>
                  <a:cubicBezTo>
                    <a:pt x="865" y="89"/>
                    <a:pt x="793" y="17"/>
                    <a:pt x="721" y="17"/>
                  </a:cubicBezTo>
                  <a:cubicBezTo>
                    <a:pt x="691" y="7"/>
                    <a:pt x="661" y="1"/>
                    <a:pt x="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78"/>
            <p:cNvSpPr/>
            <p:nvPr/>
          </p:nvSpPr>
          <p:spPr>
            <a:xfrm>
              <a:off x="4889800" y="3317925"/>
              <a:ext cx="17425" cy="29625"/>
            </a:xfrm>
            <a:custGeom>
              <a:avLst/>
              <a:gdLst/>
              <a:ahLst/>
              <a:cxnLst/>
              <a:rect l="l" t="t" r="r" b="b"/>
              <a:pathLst>
                <a:path w="697" h="1185" extrusionOk="0">
                  <a:moveTo>
                    <a:pt x="391" y="1"/>
                  </a:moveTo>
                  <a:cubicBezTo>
                    <a:pt x="349" y="1"/>
                    <a:pt x="307" y="12"/>
                    <a:pt x="265" y="40"/>
                  </a:cubicBezTo>
                  <a:cubicBezTo>
                    <a:pt x="217" y="64"/>
                    <a:pt x="145" y="136"/>
                    <a:pt x="145" y="208"/>
                  </a:cubicBezTo>
                  <a:cubicBezTo>
                    <a:pt x="97" y="400"/>
                    <a:pt x="49" y="616"/>
                    <a:pt x="25" y="832"/>
                  </a:cubicBezTo>
                  <a:cubicBezTo>
                    <a:pt x="1" y="904"/>
                    <a:pt x="1" y="976"/>
                    <a:pt x="49" y="1048"/>
                  </a:cubicBezTo>
                  <a:cubicBezTo>
                    <a:pt x="73" y="1096"/>
                    <a:pt x="145" y="1144"/>
                    <a:pt x="217" y="1168"/>
                  </a:cubicBezTo>
                  <a:cubicBezTo>
                    <a:pt x="246" y="1178"/>
                    <a:pt x="276" y="1184"/>
                    <a:pt x="306" y="1184"/>
                  </a:cubicBezTo>
                  <a:cubicBezTo>
                    <a:pt x="348" y="1184"/>
                    <a:pt x="390" y="1173"/>
                    <a:pt x="433" y="1144"/>
                  </a:cubicBezTo>
                  <a:cubicBezTo>
                    <a:pt x="481" y="1096"/>
                    <a:pt x="529" y="1048"/>
                    <a:pt x="553" y="976"/>
                  </a:cubicBezTo>
                  <a:cubicBezTo>
                    <a:pt x="601" y="760"/>
                    <a:pt x="649" y="568"/>
                    <a:pt x="673" y="352"/>
                  </a:cubicBezTo>
                  <a:cubicBezTo>
                    <a:pt x="697" y="280"/>
                    <a:pt x="697" y="208"/>
                    <a:pt x="649" y="136"/>
                  </a:cubicBezTo>
                  <a:cubicBezTo>
                    <a:pt x="625" y="88"/>
                    <a:pt x="553" y="16"/>
                    <a:pt x="481" y="16"/>
                  </a:cubicBezTo>
                  <a:cubicBezTo>
                    <a:pt x="451" y="6"/>
                    <a:pt x="421" y="1"/>
                    <a:pt x="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78"/>
            <p:cNvSpPr/>
            <p:nvPr/>
          </p:nvSpPr>
          <p:spPr>
            <a:xfrm>
              <a:off x="4896400" y="3249325"/>
              <a:ext cx="17425" cy="38800"/>
            </a:xfrm>
            <a:custGeom>
              <a:avLst/>
              <a:gdLst/>
              <a:ahLst/>
              <a:cxnLst/>
              <a:rect l="l" t="t" r="r" b="b"/>
              <a:pathLst>
                <a:path w="697" h="1552" extrusionOk="0">
                  <a:moveTo>
                    <a:pt x="481" y="0"/>
                  </a:moveTo>
                  <a:cubicBezTo>
                    <a:pt x="409" y="0"/>
                    <a:pt x="337" y="0"/>
                    <a:pt x="265" y="24"/>
                  </a:cubicBezTo>
                  <a:cubicBezTo>
                    <a:pt x="217" y="72"/>
                    <a:pt x="145" y="144"/>
                    <a:pt x="145" y="192"/>
                  </a:cubicBezTo>
                  <a:cubicBezTo>
                    <a:pt x="97" y="528"/>
                    <a:pt x="49" y="864"/>
                    <a:pt x="1" y="1200"/>
                  </a:cubicBezTo>
                  <a:cubicBezTo>
                    <a:pt x="1" y="1272"/>
                    <a:pt x="1" y="1344"/>
                    <a:pt x="49" y="1416"/>
                  </a:cubicBezTo>
                  <a:cubicBezTo>
                    <a:pt x="73" y="1464"/>
                    <a:pt x="145" y="1536"/>
                    <a:pt x="217" y="1536"/>
                  </a:cubicBezTo>
                  <a:cubicBezTo>
                    <a:pt x="246" y="1546"/>
                    <a:pt x="276" y="1552"/>
                    <a:pt x="304" y="1552"/>
                  </a:cubicBezTo>
                  <a:cubicBezTo>
                    <a:pt x="344" y="1552"/>
                    <a:pt x="380" y="1540"/>
                    <a:pt x="409" y="1512"/>
                  </a:cubicBezTo>
                  <a:cubicBezTo>
                    <a:pt x="481" y="1488"/>
                    <a:pt x="529" y="1416"/>
                    <a:pt x="553" y="1344"/>
                  </a:cubicBezTo>
                  <a:cubicBezTo>
                    <a:pt x="601" y="1008"/>
                    <a:pt x="649" y="672"/>
                    <a:pt x="697" y="360"/>
                  </a:cubicBezTo>
                  <a:cubicBezTo>
                    <a:pt x="697" y="264"/>
                    <a:pt x="697" y="216"/>
                    <a:pt x="649" y="144"/>
                  </a:cubicBezTo>
                  <a:cubicBezTo>
                    <a:pt x="625" y="72"/>
                    <a:pt x="553"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78"/>
            <p:cNvSpPr/>
            <p:nvPr/>
          </p:nvSpPr>
          <p:spPr>
            <a:xfrm>
              <a:off x="4911400" y="3139850"/>
              <a:ext cx="18025" cy="35925"/>
            </a:xfrm>
            <a:custGeom>
              <a:avLst/>
              <a:gdLst/>
              <a:ahLst/>
              <a:cxnLst/>
              <a:rect l="l" t="t" r="r" b="b"/>
              <a:pathLst>
                <a:path w="721" h="1437" extrusionOk="0">
                  <a:moveTo>
                    <a:pt x="404" y="1"/>
                  </a:moveTo>
                  <a:cubicBezTo>
                    <a:pt x="381" y="1"/>
                    <a:pt x="358" y="4"/>
                    <a:pt x="337" y="11"/>
                  </a:cubicBezTo>
                  <a:cubicBezTo>
                    <a:pt x="289" y="35"/>
                    <a:pt x="217" y="83"/>
                    <a:pt x="169" y="155"/>
                  </a:cubicBezTo>
                  <a:cubicBezTo>
                    <a:pt x="150" y="210"/>
                    <a:pt x="146" y="251"/>
                    <a:pt x="145" y="300"/>
                  </a:cubicBezTo>
                  <a:lnTo>
                    <a:pt x="145" y="300"/>
                  </a:lnTo>
                  <a:cubicBezTo>
                    <a:pt x="145" y="300"/>
                    <a:pt x="145" y="299"/>
                    <a:pt x="145" y="299"/>
                  </a:cubicBezTo>
                  <a:cubicBezTo>
                    <a:pt x="145" y="323"/>
                    <a:pt x="145" y="347"/>
                    <a:pt x="145" y="347"/>
                  </a:cubicBezTo>
                  <a:cubicBezTo>
                    <a:pt x="145" y="330"/>
                    <a:pt x="145" y="315"/>
                    <a:pt x="145" y="300"/>
                  </a:cubicBezTo>
                  <a:lnTo>
                    <a:pt x="145" y="300"/>
                  </a:lnTo>
                  <a:cubicBezTo>
                    <a:pt x="169" y="420"/>
                    <a:pt x="169" y="563"/>
                    <a:pt x="145" y="683"/>
                  </a:cubicBezTo>
                  <a:cubicBezTo>
                    <a:pt x="121" y="803"/>
                    <a:pt x="97" y="947"/>
                    <a:pt x="49" y="1067"/>
                  </a:cubicBezTo>
                  <a:cubicBezTo>
                    <a:pt x="49" y="1043"/>
                    <a:pt x="49" y="1043"/>
                    <a:pt x="49" y="1043"/>
                  </a:cubicBezTo>
                  <a:cubicBezTo>
                    <a:pt x="25" y="1091"/>
                    <a:pt x="1" y="1163"/>
                    <a:pt x="25" y="1235"/>
                  </a:cubicBezTo>
                  <a:cubicBezTo>
                    <a:pt x="49" y="1307"/>
                    <a:pt x="97" y="1379"/>
                    <a:pt x="169" y="1403"/>
                  </a:cubicBezTo>
                  <a:cubicBezTo>
                    <a:pt x="203" y="1420"/>
                    <a:pt x="261" y="1437"/>
                    <a:pt x="317" y="1437"/>
                  </a:cubicBezTo>
                  <a:cubicBezTo>
                    <a:pt x="340" y="1437"/>
                    <a:pt x="364" y="1434"/>
                    <a:pt x="385" y="1427"/>
                  </a:cubicBezTo>
                  <a:cubicBezTo>
                    <a:pt x="433" y="1403"/>
                    <a:pt x="505" y="1355"/>
                    <a:pt x="529" y="1307"/>
                  </a:cubicBezTo>
                  <a:cubicBezTo>
                    <a:pt x="601" y="1139"/>
                    <a:pt x="673" y="971"/>
                    <a:pt x="697" y="803"/>
                  </a:cubicBezTo>
                  <a:cubicBezTo>
                    <a:pt x="697" y="707"/>
                    <a:pt x="721" y="611"/>
                    <a:pt x="721" y="515"/>
                  </a:cubicBezTo>
                  <a:cubicBezTo>
                    <a:pt x="721" y="395"/>
                    <a:pt x="697" y="299"/>
                    <a:pt x="697" y="203"/>
                  </a:cubicBezTo>
                  <a:cubicBezTo>
                    <a:pt x="673" y="155"/>
                    <a:pt x="625" y="83"/>
                    <a:pt x="553" y="35"/>
                  </a:cubicBezTo>
                  <a:cubicBezTo>
                    <a:pt x="519" y="18"/>
                    <a:pt x="461" y="1"/>
                    <a:pt x="4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78"/>
            <p:cNvSpPr/>
            <p:nvPr/>
          </p:nvSpPr>
          <p:spPr>
            <a:xfrm>
              <a:off x="4927600" y="3062450"/>
              <a:ext cx="21025" cy="23325"/>
            </a:xfrm>
            <a:custGeom>
              <a:avLst/>
              <a:gdLst/>
              <a:ahLst/>
              <a:cxnLst/>
              <a:rect l="l" t="t" r="r" b="b"/>
              <a:pathLst>
                <a:path w="841" h="933" extrusionOk="0">
                  <a:moveTo>
                    <a:pt x="544" y="0"/>
                  </a:moveTo>
                  <a:cubicBezTo>
                    <a:pt x="523" y="0"/>
                    <a:pt x="502" y="3"/>
                    <a:pt x="481" y="10"/>
                  </a:cubicBezTo>
                  <a:cubicBezTo>
                    <a:pt x="457" y="10"/>
                    <a:pt x="433" y="34"/>
                    <a:pt x="409" y="34"/>
                  </a:cubicBezTo>
                  <a:cubicBezTo>
                    <a:pt x="361" y="58"/>
                    <a:pt x="337" y="82"/>
                    <a:pt x="313" y="130"/>
                  </a:cubicBezTo>
                  <a:lnTo>
                    <a:pt x="49" y="514"/>
                  </a:lnTo>
                  <a:cubicBezTo>
                    <a:pt x="25" y="538"/>
                    <a:pt x="25" y="562"/>
                    <a:pt x="25" y="610"/>
                  </a:cubicBezTo>
                  <a:cubicBezTo>
                    <a:pt x="1" y="658"/>
                    <a:pt x="1" y="682"/>
                    <a:pt x="25" y="730"/>
                  </a:cubicBezTo>
                  <a:cubicBezTo>
                    <a:pt x="25" y="754"/>
                    <a:pt x="49" y="778"/>
                    <a:pt x="73" y="826"/>
                  </a:cubicBezTo>
                  <a:cubicBezTo>
                    <a:pt x="97" y="850"/>
                    <a:pt x="121" y="874"/>
                    <a:pt x="145" y="898"/>
                  </a:cubicBezTo>
                  <a:cubicBezTo>
                    <a:pt x="196" y="915"/>
                    <a:pt x="247" y="932"/>
                    <a:pt x="297" y="932"/>
                  </a:cubicBezTo>
                  <a:cubicBezTo>
                    <a:pt x="319" y="932"/>
                    <a:pt x="340" y="929"/>
                    <a:pt x="361" y="922"/>
                  </a:cubicBezTo>
                  <a:cubicBezTo>
                    <a:pt x="385" y="898"/>
                    <a:pt x="409" y="898"/>
                    <a:pt x="433" y="898"/>
                  </a:cubicBezTo>
                  <a:cubicBezTo>
                    <a:pt x="481" y="874"/>
                    <a:pt x="505" y="826"/>
                    <a:pt x="529" y="778"/>
                  </a:cubicBezTo>
                  <a:cubicBezTo>
                    <a:pt x="625" y="658"/>
                    <a:pt x="697" y="538"/>
                    <a:pt x="793" y="418"/>
                  </a:cubicBezTo>
                  <a:cubicBezTo>
                    <a:pt x="817" y="394"/>
                    <a:pt x="817" y="346"/>
                    <a:pt x="817" y="322"/>
                  </a:cubicBezTo>
                  <a:cubicBezTo>
                    <a:pt x="841" y="274"/>
                    <a:pt x="817" y="250"/>
                    <a:pt x="817" y="202"/>
                  </a:cubicBezTo>
                  <a:cubicBezTo>
                    <a:pt x="817" y="154"/>
                    <a:pt x="793" y="130"/>
                    <a:pt x="769" y="106"/>
                  </a:cubicBezTo>
                  <a:cubicBezTo>
                    <a:pt x="745" y="82"/>
                    <a:pt x="721" y="58"/>
                    <a:pt x="697" y="34"/>
                  </a:cubicBezTo>
                  <a:cubicBezTo>
                    <a:pt x="646" y="17"/>
                    <a:pt x="595" y="0"/>
                    <a:pt x="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78"/>
            <p:cNvSpPr/>
            <p:nvPr/>
          </p:nvSpPr>
          <p:spPr>
            <a:xfrm>
              <a:off x="4942600" y="2990375"/>
              <a:ext cx="19225" cy="32525"/>
            </a:xfrm>
            <a:custGeom>
              <a:avLst/>
              <a:gdLst/>
              <a:ahLst/>
              <a:cxnLst/>
              <a:rect l="l" t="t" r="r" b="b"/>
              <a:pathLst>
                <a:path w="769" h="1301" extrusionOk="0">
                  <a:moveTo>
                    <a:pt x="415" y="1"/>
                  </a:moveTo>
                  <a:cubicBezTo>
                    <a:pt x="389" y="1"/>
                    <a:pt x="362" y="5"/>
                    <a:pt x="337" y="13"/>
                  </a:cubicBezTo>
                  <a:cubicBezTo>
                    <a:pt x="193" y="61"/>
                    <a:pt x="97" y="205"/>
                    <a:pt x="145" y="349"/>
                  </a:cubicBezTo>
                  <a:cubicBezTo>
                    <a:pt x="145" y="373"/>
                    <a:pt x="145" y="397"/>
                    <a:pt x="169" y="421"/>
                  </a:cubicBezTo>
                  <a:cubicBezTo>
                    <a:pt x="169" y="493"/>
                    <a:pt x="169" y="565"/>
                    <a:pt x="169" y="613"/>
                  </a:cubicBezTo>
                  <a:cubicBezTo>
                    <a:pt x="145" y="685"/>
                    <a:pt x="121" y="757"/>
                    <a:pt x="97" y="829"/>
                  </a:cubicBezTo>
                  <a:cubicBezTo>
                    <a:pt x="97" y="853"/>
                    <a:pt x="73" y="877"/>
                    <a:pt x="73" y="877"/>
                  </a:cubicBezTo>
                  <a:cubicBezTo>
                    <a:pt x="1" y="1021"/>
                    <a:pt x="25" y="1189"/>
                    <a:pt x="169" y="1261"/>
                  </a:cubicBezTo>
                  <a:cubicBezTo>
                    <a:pt x="220" y="1287"/>
                    <a:pt x="275" y="1300"/>
                    <a:pt x="328" y="1300"/>
                  </a:cubicBezTo>
                  <a:cubicBezTo>
                    <a:pt x="421" y="1300"/>
                    <a:pt x="507" y="1257"/>
                    <a:pt x="553" y="1165"/>
                  </a:cubicBezTo>
                  <a:cubicBezTo>
                    <a:pt x="721" y="877"/>
                    <a:pt x="769" y="541"/>
                    <a:pt x="673" y="205"/>
                  </a:cubicBezTo>
                  <a:cubicBezTo>
                    <a:pt x="653" y="87"/>
                    <a:pt x="536"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78"/>
            <p:cNvSpPr/>
            <p:nvPr/>
          </p:nvSpPr>
          <p:spPr>
            <a:xfrm>
              <a:off x="4967800" y="2893475"/>
              <a:ext cx="17425" cy="32825"/>
            </a:xfrm>
            <a:custGeom>
              <a:avLst/>
              <a:gdLst/>
              <a:ahLst/>
              <a:cxnLst/>
              <a:rect l="l" t="t" r="r" b="b"/>
              <a:pathLst>
                <a:path w="697" h="1313" extrusionOk="0">
                  <a:moveTo>
                    <a:pt x="481" y="1"/>
                  </a:moveTo>
                  <a:cubicBezTo>
                    <a:pt x="409" y="1"/>
                    <a:pt x="337" y="1"/>
                    <a:pt x="265" y="49"/>
                  </a:cubicBezTo>
                  <a:cubicBezTo>
                    <a:pt x="217" y="73"/>
                    <a:pt x="145" y="145"/>
                    <a:pt x="145" y="217"/>
                  </a:cubicBezTo>
                  <a:cubicBezTo>
                    <a:pt x="97" y="457"/>
                    <a:pt x="49" y="697"/>
                    <a:pt x="1" y="961"/>
                  </a:cubicBezTo>
                  <a:cubicBezTo>
                    <a:pt x="1" y="1033"/>
                    <a:pt x="1" y="1105"/>
                    <a:pt x="49" y="1177"/>
                  </a:cubicBezTo>
                  <a:cubicBezTo>
                    <a:pt x="73" y="1225"/>
                    <a:pt x="145" y="1273"/>
                    <a:pt x="217" y="1297"/>
                  </a:cubicBezTo>
                  <a:cubicBezTo>
                    <a:pt x="247" y="1307"/>
                    <a:pt x="277" y="1313"/>
                    <a:pt x="306" y="1313"/>
                  </a:cubicBezTo>
                  <a:cubicBezTo>
                    <a:pt x="349" y="1313"/>
                    <a:pt x="391" y="1301"/>
                    <a:pt x="433" y="1273"/>
                  </a:cubicBezTo>
                  <a:cubicBezTo>
                    <a:pt x="481" y="1225"/>
                    <a:pt x="529" y="1177"/>
                    <a:pt x="553" y="1105"/>
                  </a:cubicBezTo>
                  <a:cubicBezTo>
                    <a:pt x="601" y="865"/>
                    <a:pt x="625" y="601"/>
                    <a:pt x="673" y="361"/>
                  </a:cubicBezTo>
                  <a:cubicBezTo>
                    <a:pt x="697" y="289"/>
                    <a:pt x="697" y="217"/>
                    <a:pt x="649" y="145"/>
                  </a:cubicBezTo>
                  <a:cubicBezTo>
                    <a:pt x="625" y="73"/>
                    <a:pt x="553" y="25"/>
                    <a:pt x="4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78"/>
            <p:cNvSpPr/>
            <p:nvPr/>
          </p:nvSpPr>
          <p:spPr>
            <a:xfrm>
              <a:off x="4981000" y="2840675"/>
              <a:ext cx="16825" cy="20275"/>
            </a:xfrm>
            <a:custGeom>
              <a:avLst/>
              <a:gdLst/>
              <a:ahLst/>
              <a:cxnLst/>
              <a:rect l="l" t="t" r="r" b="b"/>
              <a:pathLst>
                <a:path w="673" h="811" extrusionOk="0">
                  <a:moveTo>
                    <a:pt x="313" y="0"/>
                  </a:moveTo>
                  <a:cubicBezTo>
                    <a:pt x="313" y="24"/>
                    <a:pt x="289" y="24"/>
                    <a:pt x="265" y="24"/>
                  </a:cubicBezTo>
                  <a:cubicBezTo>
                    <a:pt x="217" y="48"/>
                    <a:pt x="193" y="96"/>
                    <a:pt x="145" y="144"/>
                  </a:cubicBezTo>
                  <a:cubicBezTo>
                    <a:pt x="121" y="216"/>
                    <a:pt x="73" y="312"/>
                    <a:pt x="25" y="384"/>
                  </a:cubicBezTo>
                  <a:cubicBezTo>
                    <a:pt x="1" y="408"/>
                    <a:pt x="1" y="456"/>
                    <a:pt x="1" y="480"/>
                  </a:cubicBezTo>
                  <a:cubicBezTo>
                    <a:pt x="1" y="528"/>
                    <a:pt x="1" y="552"/>
                    <a:pt x="1" y="600"/>
                  </a:cubicBezTo>
                  <a:cubicBezTo>
                    <a:pt x="1" y="649"/>
                    <a:pt x="25" y="673"/>
                    <a:pt x="49" y="697"/>
                  </a:cubicBezTo>
                  <a:cubicBezTo>
                    <a:pt x="73" y="721"/>
                    <a:pt x="97" y="745"/>
                    <a:pt x="121" y="769"/>
                  </a:cubicBezTo>
                  <a:cubicBezTo>
                    <a:pt x="145" y="769"/>
                    <a:pt x="169" y="793"/>
                    <a:pt x="193" y="793"/>
                  </a:cubicBezTo>
                  <a:cubicBezTo>
                    <a:pt x="217" y="805"/>
                    <a:pt x="241" y="811"/>
                    <a:pt x="265" y="811"/>
                  </a:cubicBezTo>
                  <a:cubicBezTo>
                    <a:pt x="289" y="811"/>
                    <a:pt x="313" y="805"/>
                    <a:pt x="337" y="793"/>
                  </a:cubicBezTo>
                  <a:cubicBezTo>
                    <a:pt x="361" y="793"/>
                    <a:pt x="385" y="769"/>
                    <a:pt x="409" y="769"/>
                  </a:cubicBezTo>
                  <a:cubicBezTo>
                    <a:pt x="457" y="745"/>
                    <a:pt x="481" y="721"/>
                    <a:pt x="505" y="673"/>
                  </a:cubicBezTo>
                  <a:lnTo>
                    <a:pt x="649" y="408"/>
                  </a:lnTo>
                  <a:cubicBezTo>
                    <a:pt x="649" y="384"/>
                    <a:pt x="673" y="360"/>
                    <a:pt x="673" y="312"/>
                  </a:cubicBezTo>
                  <a:cubicBezTo>
                    <a:pt x="673" y="288"/>
                    <a:pt x="673" y="240"/>
                    <a:pt x="673" y="192"/>
                  </a:cubicBezTo>
                  <a:cubicBezTo>
                    <a:pt x="649" y="168"/>
                    <a:pt x="649" y="144"/>
                    <a:pt x="625" y="96"/>
                  </a:cubicBezTo>
                  <a:cubicBezTo>
                    <a:pt x="601" y="72"/>
                    <a:pt x="577" y="48"/>
                    <a:pt x="529" y="24"/>
                  </a:cubicBezTo>
                  <a:cubicBezTo>
                    <a:pt x="505" y="24"/>
                    <a:pt x="505" y="2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78"/>
            <p:cNvSpPr/>
            <p:nvPr/>
          </p:nvSpPr>
          <p:spPr>
            <a:xfrm>
              <a:off x="4993000" y="2765550"/>
              <a:ext cx="23450" cy="42250"/>
            </a:xfrm>
            <a:custGeom>
              <a:avLst/>
              <a:gdLst/>
              <a:ahLst/>
              <a:cxnLst/>
              <a:rect l="l" t="t" r="r" b="b"/>
              <a:pathLst>
                <a:path w="938" h="1690" extrusionOk="0">
                  <a:moveTo>
                    <a:pt x="658" y="1"/>
                  </a:moveTo>
                  <a:cubicBezTo>
                    <a:pt x="518" y="1"/>
                    <a:pt x="403" y="71"/>
                    <a:pt x="361" y="197"/>
                  </a:cubicBezTo>
                  <a:lnTo>
                    <a:pt x="49" y="1325"/>
                  </a:lnTo>
                  <a:cubicBezTo>
                    <a:pt x="1" y="1469"/>
                    <a:pt x="97" y="1637"/>
                    <a:pt x="241" y="1685"/>
                  </a:cubicBezTo>
                  <a:cubicBezTo>
                    <a:pt x="259" y="1688"/>
                    <a:pt x="278" y="1690"/>
                    <a:pt x="296" y="1690"/>
                  </a:cubicBezTo>
                  <a:cubicBezTo>
                    <a:pt x="420" y="1690"/>
                    <a:pt x="535" y="1619"/>
                    <a:pt x="577" y="1493"/>
                  </a:cubicBezTo>
                  <a:lnTo>
                    <a:pt x="913" y="341"/>
                  </a:lnTo>
                  <a:cubicBezTo>
                    <a:pt x="937" y="221"/>
                    <a:pt x="865" y="29"/>
                    <a:pt x="721" y="5"/>
                  </a:cubicBezTo>
                  <a:cubicBezTo>
                    <a:pt x="700" y="2"/>
                    <a:pt x="679"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78"/>
            <p:cNvSpPr/>
            <p:nvPr/>
          </p:nvSpPr>
          <p:spPr>
            <a:xfrm>
              <a:off x="5008625" y="2731475"/>
              <a:ext cx="13825" cy="16825"/>
            </a:xfrm>
            <a:custGeom>
              <a:avLst/>
              <a:gdLst/>
              <a:ahLst/>
              <a:cxnLst/>
              <a:rect l="l" t="t" r="r" b="b"/>
              <a:pathLst>
                <a:path w="553" h="673" extrusionOk="0">
                  <a:moveTo>
                    <a:pt x="216" y="0"/>
                  </a:moveTo>
                  <a:cubicBezTo>
                    <a:pt x="168" y="24"/>
                    <a:pt x="120" y="48"/>
                    <a:pt x="72" y="72"/>
                  </a:cubicBezTo>
                  <a:cubicBezTo>
                    <a:pt x="72" y="96"/>
                    <a:pt x="48" y="120"/>
                    <a:pt x="48" y="120"/>
                  </a:cubicBezTo>
                  <a:cubicBezTo>
                    <a:pt x="24" y="168"/>
                    <a:pt x="0" y="216"/>
                    <a:pt x="0" y="264"/>
                  </a:cubicBezTo>
                  <a:lnTo>
                    <a:pt x="0" y="384"/>
                  </a:lnTo>
                  <a:cubicBezTo>
                    <a:pt x="0" y="432"/>
                    <a:pt x="0" y="480"/>
                    <a:pt x="24" y="504"/>
                  </a:cubicBezTo>
                  <a:cubicBezTo>
                    <a:pt x="24" y="528"/>
                    <a:pt x="48" y="576"/>
                    <a:pt x="72" y="600"/>
                  </a:cubicBezTo>
                  <a:cubicBezTo>
                    <a:pt x="96" y="624"/>
                    <a:pt x="144" y="648"/>
                    <a:pt x="168" y="648"/>
                  </a:cubicBezTo>
                  <a:cubicBezTo>
                    <a:pt x="216" y="672"/>
                    <a:pt x="240" y="672"/>
                    <a:pt x="288" y="672"/>
                  </a:cubicBezTo>
                  <a:lnTo>
                    <a:pt x="360" y="672"/>
                  </a:lnTo>
                  <a:cubicBezTo>
                    <a:pt x="408" y="648"/>
                    <a:pt x="432" y="624"/>
                    <a:pt x="480" y="600"/>
                  </a:cubicBezTo>
                  <a:cubicBezTo>
                    <a:pt x="480" y="576"/>
                    <a:pt x="504" y="552"/>
                    <a:pt x="528" y="528"/>
                  </a:cubicBezTo>
                  <a:cubicBezTo>
                    <a:pt x="552" y="504"/>
                    <a:pt x="552" y="456"/>
                    <a:pt x="552" y="384"/>
                  </a:cubicBezTo>
                  <a:lnTo>
                    <a:pt x="552" y="264"/>
                  </a:lnTo>
                  <a:cubicBezTo>
                    <a:pt x="552" y="240"/>
                    <a:pt x="552" y="192"/>
                    <a:pt x="528" y="168"/>
                  </a:cubicBezTo>
                  <a:cubicBezTo>
                    <a:pt x="528" y="120"/>
                    <a:pt x="504" y="96"/>
                    <a:pt x="480" y="72"/>
                  </a:cubicBezTo>
                  <a:cubicBezTo>
                    <a:pt x="456" y="48"/>
                    <a:pt x="432" y="24"/>
                    <a:pt x="384" y="24"/>
                  </a:cubicBezTo>
                  <a:cubicBezTo>
                    <a:pt x="360" y="0"/>
                    <a:pt x="312"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78"/>
            <p:cNvSpPr/>
            <p:nvPr/>
          </p:nvSpPr>
          <p:spPr>
            <a:xfrm>
              <a:off x="5015225" y="2675275"/>
              <a:ext cx="17425" cy="32600"/>
            </a:xfrm>
            <a:custGeom>
              <a:avLst/>
              <a:gdLst/>
              <a:ahLst/>
              <a:cxnLst/>
              <a:rect l="l" t="t" r="r" b="b"/>
              <a:pathLst>
                <a:path w="697" h="1304" extrusionOk="0">
                  <a:moveTo>
                    <a:pt x="391" y="0"/>
                  </a:moveTo>
                  <a:cubicBezTo>
                    <a:pt x="348" y="0"/>
                    <a:pt x="306" y="12"/>
                    <a:pt x="264" y="40"/>
                  </a:cubicBezTo>
                  <a:cubicBezTo>
                    <a:pt x="216" y="64"/>
                    <a:pt x="144" y="136"/>
                    <a:pt x="144" y="208"/>
                  </a:cubicBezTo>
                  <a:cubicBezTo>
                    <a:pt x="96" y="448"/>
                    <a:pt x="48" y="688"/>
                    <a:pt x="0" y="952"/>
                  </a:cubicBezTo>
                  <a:cubicBezTo>
                    <a:pt x="0" y="1024"/>
                    <a:pt x="0" y="1096"/>
                    <a:pt x="24" y="1168"/>
                  </a:cubicBezTo>
                  <a:cubicBezTo>
                    <a:pt x="72" y="1216"/>
                    <a:pt x="120" y="1288"/>
                    <a:pt x="192" y="1288"/>
                  </a:cubicBezTo>
                  <a:cubicBezTo>
                    <a:pt x="222" y="1298"/>
                    <a:pt x="256" y="1304"/>
                    <a:pt x="289" y="1304"/>
                  </a:cubicBezTo>
                  <a:cubicBezTo>
                    <a:pt x="335" y="1304"/>
                    <a:pt x="380" y="1292"/>
                    <a:pt x="408" y="1264"/>
                  </a:cubicBezTo>
                  <a:cubicBezTo>
                    <a:pt x="480" y="1216"/>
                    <a:pt x="528" y="1168"/>
                    <a:pt x="552" y="1096"/>
                  </a:cubicBezTo>
                  <a:cubicBezTo>
                    <a:pt x="576" y="856"/>
                    <a:pt x="624" y="592"/>
                    <a:pt x="672" y="352"/>
                  </a:cubicBezTo>
                  <a:cubicBezTo>
                    <a:pt x="696" y="280"/>
                    <a:pt x="696" y="208"/>
                    <a:pt x="648" y="136"/>
                  </a:cubicBezTo>
                  <a:cubicBezTo>
                    <a:pt x="624" y="64"/>
                    <a:pt x="552" y="16"/>
                    <a:pt x="480" y="16"/>
                  </a:cubicBezTo>
                  <a:cubicBezTo>
                    <a:pt x="450" y="6"/>
                    <a:pt x="420"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78"/>
            <p:cNvSpPr/>
            <p:nvPr/>
          </p:nvSpPr>
          <p:spPr>
            <a:xfrm>
              <a:off x="4139125" y="3546950"/>
              <a:ext cx="846100" cy="766300"/>
            </a:xfrm>
            <a:custGeom>
              <a:avLst/>
              <a:gdLst/>
              <a:ahLst/>
              <a:cxnLst/>
              <a:rect l="l" t="t" r="r" b="b"/>
              <a:pathLst>
                <a:path w="33844" h="30652" extrusionOk="0">
                  <a:moveTo>
                    <a:pt x="168" y="0"/>
                  </a:moveTo>
                  <a:cubicBezTo>
                    <a:pt x="144" y="24"/>
                    <a:pt x="96" y="48"/>
                    <a:pt x="72" y="72"/>
                  </a:cubicBezTo>
                  <a:cubicBezTo>
                    <a:pt x="24" y="120"/>
                    <a:pt x="0" y="168"/>
                    <a:pt x="0" y="264"/>
                  </a:cubicBezTo>
                  <a:cubicBezTo>
                    <a:pt x="0" y="648"/>
                    <a:pt x="0" y="1032"/>
                    <a:pt x="0" y="1416"/>
                  </a:cubicBezTo>
                  <a:cubicBezTo>
                    <a:pt x="0" y="1464"/>
                    <a:pt x="0" y="1512"/>
                    <a:pt x="0" y="1584"/>
                  </a:cubicBezTo>
                  <a:cubicBezTo>
                    <a:pt x="24" y="1920"/>
                    <a:pt x="24" y="2256"/>
                    <a:pt x="24" y="2617"/>
                  </a:cubicBezTo>
                  <a:lnTo>
                    <a:pt x="24" y="2713"/>
                  </a:lnTo>
                  <a:cubicBezTo>
                    <a:pt x="48" y="3073"/>
                    <a:pt x="48" y="3457"/>
                    <a:pt x="72" y="3817"/>
                  </a:cubicBezTo>
                  <a:lnTo>
                    <a:pt x="72" y="3865"/>
                  </a:lnTo>
                  <a:cubicBezTo>
                    <a:pt x="72" y="4249"/>
                    <a:pt x="96" y="4633"/>
                    <a:pt x="120" y="5041"/>
                  </a:cubicBezTo>
                  <a:cubicBezTo>
                    <a:pt x="168" y="5857"/>
                    <a:pt x="216" y="6673"/>
                    <a:pt x="288" y="7489"/>
                  </a:cubicBezTo>
                  <a:cubicBezTo>
                    <a:pt x="288" y="7705"/>
                    <a:pt x="312" y="7897"/>
                    <a:pt x="336" y="8089"/>
                  </a:cubicBezTo>
                  <a:cubicBezTo>
                    <a:pt x="360" y="8281"/>
                    <a:pt x="360" y="8473"/>
                    <a:pt x="384" y="8665"/>
                  </a:cubicBezTo>
                  <a:cubicBezTo>
                    <a:pt x="408" y="8905"/>
                    <a:pt x="432" y="9145"/>
                    <a:pt x="480" y="9409"/>
                  </a:cubicBezTo>
                  <a:cubicBezTo>
                    <a:pt x="480" y="9433"/>
                    <a:pt x="480" y="9481"/>
                    <a:pt x="480" y="9529"/>
                  </a:cubicBezTo>
                  <a:cubicBezTo>
                    <a:pt x="504" y="9793"/>
                    <a:pt x="552" y="10033"/>
                    <a:pt x="576" y="10297"/>
                  </a:cubicBezTo>
                  <a:cubicBezTo>
                    <a:pt x="576" y="10297"/>
                    <a:pt x="576" y="10297"/>
                    <a:pt x="576" y="10321"/>
                  </a:cubicBezTo>
                  <a:cubicBezTo>
                    <a:pt x="720" y="11377"/>
                    <a:pt x="888" y="12457"/>
                    <a:pt x="1105" y="13514"/>
                  </a:cubicBezTo>
                  <a:cubicBezTo>
                    <a:pt x="1105" y="13514"/>
                    <a:pt x="1105" y="13514"/>
                    <a:pt x="1105" y="13538"/>
                  </a:cubicBezTo>
                  <a:cubicBezTo>
                    <a:pt x="1177" y="13850"/>
                    <a:pt x="1249" y="14186"/>
                    <a:pt x="1321" y="14498"/>
                  </a:cubicBezTo>
                  <a:cubicBezTo>
                    <a:pt x="1369" y="14714"/>
                    <a:pt x="1393" y="14906"/>
                    <a:pt x="1441" y="15122"/>
                  </a:cubicBezTo>
                  <a:cubicBezTo>
                    <a:pt x="1513" y="15410"/>
                    <a:pt x="1585" y="15698"/>
                    <a:pt x="1657" y="15986"/>
                  </a:cubicBezTo>
                  <a:cubicBezTo>
                    <a:pt x="1681" y="15986"/>
                    <a:pt x="1681" y="16010"/>
                    <a:pt x="1681" y="16034"/>
                  </a:cubicBezTo>
                  <a:cubicBezTo>
                    <a:pt x="1753" y="16322"/>
                    <a:pt x="1825" y="16586"/>
                    <a:pt x="1921" y="16874"/>
                  </a:cubicBezTo>
                  <a:cubicBezTo>
                    <a:pt x="1969" y="17066"/>
                    <a:pt x="2017" y="17258"/>
                    <a:pt x="2065" y="17426"/>
                  </a:cubicBezTo>
                  <a:cubicBezTo>
                    <a:pt x="2089" y="17450"/>
                    <a:pt x="2089" y="17474"/>
                    <a:pt x="2089" y="17498"/>
                  </a:cubicBezTo>
                  <a:cubicBezTo>
                    <a:pt x="2209" y="17882"/>
                    <a:pt x="2329" y="18290"/>
                    <a:pt x="2449" y="18674"/>
                  </a:cubicBezTo>
                  <a:lnTo>
                    <a:pt x="2473" y="18674"/>
                  </a:lnTo>
                  <a:cubicBezTo>
                    <a:pt x="2521" y="18842"/>
                    <a:pt x="2569" y="18986"/>
                    <a:pt x="2641" y="19154"/>
                  </a:cubicBezTo>
                  <a:cubicBezTo>
                    <a:pt x="2641" y="19178"/>
                    <a:pt x="2641" y="19226"/>
                    <a:pt x="2665" y="19250"/>
                  </a:cubicBezTo>
                  <a:cubicBezTo>
                    <a:pt x="2713" y="19370"/>
                    <a:pt x="2761" y="19514"/>
                    <a:pt x="2809" y="19658"/>
                  </a:cubicBezTo>
                  <a:lnTo>
                    <a:pt x="2833" y="19730"/>
                  </a:lnTo>
                  <a:cubicBezTo>
                    <a:pt x="2905" y="19874"/>
                    <a:pt x="2953" y="20018"/>
                    <a:pt x="3001" y="20162"/>
                  </a:cubicBezTo>
                  <a:cubicBezTo>
                    <a:pt x="3025" y="20186"/>
                    <a:pt x="3025" y="20186"/>
                    <a:pt x="3025" y="20210"/>
                  </a:cubicBezTo>
                  <a:cubicBezTo>
                    <a:pt x="3097" y="20378"/>
                    <a:pt x="3145" y="20522"/>
                    <a:pt x="3217" y="20690"/>
                  </a:cubicBezTo>
                  <a:cubicBezTo>
                    <a:pt x="3385" y="21098"/>
                    <a:pt x="3577" y="21506"/>
                    <a:pt x="3769" y="21890"/>
                  </a:cubicBezTo>
                  <a:cubicBezTo>
                    <a:pt x="3769" y="21914"/>
                    <a:pt x="3793" y="21938"/>
                    <a:pt x="3793" y="21962"/>
                  </a:cubicBezTo>
                  <a:cubicBezTo>
                    <a:pt x="3889" y="22154"/>
                    <a:pt x="3985" y="22346"/>
                    <a:pt x="4081" y="22538"/>
                  </a:cubicBezTo>
                  <a:cubicBezTo>
                    <a:pt x="4081" y="22538"/>
                    <a:pt x="4105" y="22538"/>
                    <a:pt x="4105" y="22562"/>
                  </a:cubicBezTo>
                  <a:cubicBezTo>
                    <a:pt x="4177" y="22731"/>
                    <a:pt x="4273" y="22899"/>
                    <a:pt x="4369" y="23067"/>
                  </a:cubicBezTo>
                  <a:cubicBezTo>
                    <a:pt x="4393" y="23115"/>
                    <a:pt x="4417" y="23163"/>
                    <a:pt x="4441" y="23211"/>
                  </a:cubicBezTo>
                  <a:cubicBezTo>
                    <a:pt x="4561" y="23379"/>
                    <a:pt x="4657" y="23547"/>
                    <a:pt x="4753" y="23739"/>
                  </a:cubicBezTo>
                  <a:cubicBezTo>
                    <a:pt x="4897" y="23979"/>
                    <a:pt x="5065" y="24195"/>
                    <a:pt x="5209" y="24435"/>
                  </a:cubicBezTo>
                  <a:lnTo>
                    <a:pt x="5233" y="24435"/>
                  </a:lnTo>
                  <a:cubicBezTo>
                    <a:pt x="5305" y="24555"/>
                    <a:pt x="5377" y="24651"/>
                    <a:pt x="5449" y="24771"/>
                  </a:cubicBezTo>
                  <a:cubicBezTo>
                    <a:pt x="5665" y="25059"/>
                    <a:pt x="5881" y="25347"/>
                    <a:pt x="6097" y="25635"/>
                  </a:cubicBezTo>
                  <a:lnTo>
                    <a:pt x="6145" y="25683"/>
                  </a:lnTo>
                  <a:cubicBezTo>
                    <a:pt x="6409" y="26019"/>
                    <a:pt x="6697" y="26331"/>
                    <a:pt x="6985" y="26643"/>
                  </a:cubicBezTo>
                  <a:cubicBezTo>
                    <a:pt x="7009" y="26667"/>
                    <a:pt x="7033" y="26691"/>
                    <a:pt x="7057" y="26691"/>
                  </a:cubicBezTo>
                  <a:cubicBezTo>
                    <a:pt x="7297" y="26979"/>
                    <a:pt x="7585" y="27243"/>
                    <a:pt x="7873" y="27483"/>
                  </a:cubicBezTo>
                  <a:cubicBezTo>
                    <a:pt x="7993" y="27603"/>
                    <a:pt x="8113" y="27699"/>
                    <a:pt x="8257" y="27795"/>
                  </a:cubicBezTo>
                  <a:cubicBezTo>
                    <a:pt x="8353" y="27891"/>
                    <a:pt x="8449" y="27963"/>
                    <a:pt x="8569" y="28035"/>
                  </a:cubicBezTo>
                  <a:cubicBezTo>
                    <a:pt x="8569" y="28035"/>
                    <a:pt x="8569" y="28059"/>
                    <a:pt x="8569" y="28059"/>
                  </a:cubicBezTo>
                  <a:cubicBezTo>
                    <a:pt x="8665" y="28131"/>
                    <a:pt x="8761" y="28203"/>
                    <a:pt x="8857" y="28275"/>
                  </a:cubicBezTo>
                  <a:cubicBezTo>
                    <a:pt x="8905" y="28299"/>
                    <a:pt x="8929" y="28299"/>
                    <a:pt x="8953" y="28323"/>
                  </a:cubicBezTo>
                  <a:cubicBezTo>
                    <a:pt x="9025" y="28395"/>
                    <a:pt x="9121" y="28443"/>
                    <a:pt x="9193" y="28491"/>
                  </a:cubicBezTo>
                  <a:cubicBezTo>
                    <a:pt x="9313" y="28563"/>
                    <a:pt x="9409" y="28635"/>
                    <a:pt x="9529" y="28707"/>
                  </a:cubicBezTo>
                  <a:cubicBezTo>
                    <a:pt x="9865" y="28923"/>
                    <a:pt x="10225" y="29115"/>
                    <a:pt x="10561" y="29283"/>
                  </a:cubicBezTo>
                  <a:cubicBezTo>
                    <a:pt x="10922" y="29451"/>
                    <a:pt x="11282" y="29595"/>
                    <a:pt x="11642" y="29739"/>
                  </a:cubicBezTo>
                  <a:cubicBezTo>
                    <a:pt x="12842" y="30219"/>
                    <a:pt x="14138" y="30507"/>
                    <a:pt x="15434" y="30603"/>
                  </a:cubicBezTo>
                  <a:cubicBezTo>
                    <a:pt x="15818" y="30651"/>
                    <a:pt x="16226" y="30651"/>
                    <a:pt x="16610" y="30651"/>
                  </a:cubicBezTo>
                  <a:lnTo>
                    <a:pt x="16994" y="30651"/>
                  </a:lnTo>
                  <a:cubicBezTo>
                    <a:pt x="17642" y="30651"/>
                    <a:pt x="18314" y="30579"/>
                    <a:pt x="18938" y="30483"/>
                  </a:cubicBezTo>
                  <a:cubicBezTo>
                    <a:pt x="19202" y="30435"/>
                    <a:pt x="19466" y="30387"/>
                    <a:pt x="19706" y="30339"/>
                  </a:cubicBezTo>
                  <a:cubicBezTo>
                    <a:pt x="20355" y="30195"/>
                    <a:pt x="20979" y="30027"/>
                    <a:pt x="21603" y="29787"/>
                  </a:cubicBezTo>
                  <a:cubicBezTo>
                    <a:pt x="21723" y="29763"/>
                    <a:pt x="21843" y="29715"/>
                    <a:pt x="21963" y="29667"/>
                  </a:cubicBezTo>
                  <a:cubicBezTo>
                    <a:pt x="22011" y="29643"/>
                    <a:pt x="22059" y="29619"/>
                    <a:pt x="22107" y="29595"/>
                  </a:cubicBezTo>
                  <a:cubicBezTo>
                    <a:pt x="22179" y="29571"/>
                    <a:pt x="22251" y="29547"/>
                    <a:pt x="22323" y="29523"/>
                  </a:cubicBezTo>
                  <a:cubicBezTo>
                    <a:pt x="22371" y="29475"/>
                    <a:pt x="22443" y="29451"/>
                    <a:pt x="22515" y="29427"/>
                  </a:cubicBezTo>
                  <a:cubicBezTo>
                    <a:pt x="22563" y="29403"/>
                    <a:pt x="22611" y="29379"/>
                    <a:pt x="22659" y="29355"/>
                  </a:cubicBezTo>
                  <a:cubicBezTo>
                    <a:pt x="22731" y="29331"/>
                    <a:pt x="22803" y="29283"/>
                    <a:pt x="22875" y="29259"/>
                  </a:cubicBezTo>
                  <a:cubicBezTo>
                    <a:pt x="22923" y="29235"/>
                    <a:pt x="22947" y="29211"/>
                    <a:pt x="22995" y="29187"/>
                  </a:cubicBezTo>
                  <a:cubicBezTo>
                    <a:pt x="23067" y="29163"/>
                    <a:pt x="23163" y="29115"/>
                    <a:pt x="23235" y="29067"/>
                  </a:cubicBezTo>
                  <a:cubicBezTo>
                    <a:pt x="23259" y="29043"/>
                    <a:pt x="23307" y="29043"/>
                    <a:pt x="23331" y="29019"/>
                  </a:cubicBezTo>
                  <a:cubicBezTo>
                    <a:pt x="23403" y="28971"/>
                    <a:pt x="23499" y="28923"/>
                    <a:pt x="23595" y="28875"/>
                  </a:cubicBezTo>
                  <a:cubicBezTo>
                    <a:pt x="23595" y="28875"/>
                    <a:pt x="23619" y="28851"/>
                    <a:pt x="23643" y="28851"/>
                  </a:cubicBezTo>
                  <a:cubicBezTo>
                    <a:pt x="23739" y="28803"/>
                    <a:pt x="23835" y="28731"/>
                    <a:pt x="23931" y="28683"/>
                  </a:cubicBezTo>
                  <a:cubicBezTo>
                    <a:pt x="23931" y="28683"/>
                    <a:pt x="23931" y="28659"/>
                    <a:pt x="23955" y="28659"/>
                  </a:cubicBezTo>
                  <a:cubicBezTo>
                    <a:pt x="24171" y="28515"/>
                    <a:pt x="24411" y="28371"/>
                    <a:pt x="24627" y="28203"/>
                  </a:cubicBezTo>
                  <a:cubicBezTo>
                    <a:pt x="24651" y="28203"/>
                    <a:pt x="24651" y="28203"/>
                    <a:pt x="24651" y="28179"/>
                  </a:cubicBezTo>
                  <a:cubicBezTo>
                    <a:pt x="25443" y="27627"/>
                    <a:pt x="26163" y="26979"/>
                    <a:pt x="26811" y="26259"/>
                  </a:cubicBezTo>
                  <a:cubicBezTo>
                    <a:pt x="26835" y="26235"/>
                    <a:pt x="26859" y="26211"/>
                    <a:pt x="26883" y="26187"/>
                  </a:cubicBezTo>
                  <a:cubicBezTo>
                    <a:pt x="26955" y="26091"/>
                    <a:pt x="27051" y="25995"/>
                    <a:pt x="27123" y="25899"/>
                  </a:cubicBezTo>
                  <a:cubicBezTo>
                    <a:pt x="27987" y="24867"/>
                    <a:pt x="28731" y="23739"/>
                    <a:pt x="29379" y="22562"/>
                  </a:cubicBezTo>
                  <a:cubicBezTo>
                    <a:pt x="29379" y="22538"/>
                    <a:pt x="29379" y="22538"/>
                    <a:pt x="29379" y="22538"/>
                  </a:cubicBezTo>
                  <a:cubicBezTo>
                    <a:pt x="29571" y="22202"/>
                    <a:pt x="29764" y="21842"/>
                    <a:pt x="29932" y="21506"/>
                  </a:cubicBezTo>
                  <a:cubicBezTo>
                    <a:pt x="30004" y="21338"/>
                    <a:pt x="30076" y="21194"/>
                    <a:pt x="30148" y="21050"/>
                  </a:cubicBezTo>
                  <a:cubicBezTo>
                    <a:pt x="30148" y="21050"/>
                    <a:pt x="30148" y="21050"/>
                    <a:pt x="30148" y="21026"/>
                  </a:cubicBezTo>
                  <a:cubicBezTo>
                    <a:pt x="30220" y="20882"/>
                    <a:pt x="30292" y="20738"/>
                    <a:pt x="30364" y="20570"/>
                  </a:cubicBezTo>
                  <a:cubicBezTo>
                    <a:pt x="30532" y="20234"/>
                    <a:pt x="30700" y="19874"/>
                    <a:pt x="30844" y="19514"/>
                  </a:cubicBezTo>
                  <a:cubicBezTo>
                    <a:pt x="30868" y="19466"/>
                    <a:pt x="30868" y="19442"/>
                    <a:pt x="30892" y="19394"/>
                  </a:cubicBezTo>
                  <a:cubicBezTo>
                    <a:pt x="30988" y="19178"/>
                    <a:pt x="31084" y="18962"/>
                    <a:pt x="31156" y="18770"/>
                  </a:cubicBezTo>
                  <a:cubicBezTo>
                    <a:pt x="31180" y="18698"/>
                    <a:pt x="31204" y="18650"/>
                    <a:pt x="31228" y="18602"/>
                  </a:cubicBezTo>
                  <a:cubicBezTo>
                    <a:pt x="31300" y="18386"/>
                    <a:pt x="31396" y="18170"/>
                    <a:pt x="31468" y="17978"/>
                  </a:cubicBezTo>
                  <a:cubicBezTo>
                    <a:pt x="31468" y="17978"/>
                    <a:pt x="31468" y="17954"/>
                    <a:pt x="31468" y="17954"/>
                  </a:cubicBezTo>
                  <a:cubicBezTo>
                    <a:pt x="31540" y="17738"/>
                    <a:pt x="31636" y="17522"/>
                    <a:pt x="31708" y="17306"/>
                  </a:cubicBezTo>
                  <a:cubicBezTo>
                    <a:pt x="31732" y="17282"/>
                    <a:pt x="31732" y="17234"/>
                    <a:pt x="31756" y="17186"/>
                  </a:cubicBezTo>
                  <a:cubicBezTo>
                    <a:pt x="31828" y="16970"/>
                    <a:pt x="31900" y="16730"/>
                    <a:pt x="31972" y="16514"/>
                  </a:cubicBezTo>
                  <a:cubicBezTo>
                    <a:pt x="32044" y="16322"/>
                    <a:pt x="32116" y="16130"/>
                    <a:pt x="32164" y="15914"/>
                  </a:cubicBezTo>
                  <a:cubicBezTo>
                    <a:pt x="32260" y="15626"/>
                    <a:pt x="32356" y="15314"/>
                    <a:pt x="32452" y="15002"/>
                  </a:cubicBezTo>
                  <a:cubicBezTo>
                    <a:pt x="32524" y="14690"/>
                    <a:pt x="32620" y="14378"/>
                    <a:pt x="32692" y="14066"/>
                  </a:cubicBezTo>
                  <a:cubicBezTo>
                    <a:pt x="32740" y="13874"/>
                    <a:pt x="32788" y="13682"/>
                    <a:pt x="32836" y="13490"/>
                  </a:cubicBezTo>
                  <a:cubicBezTo>
                    <a:pt x="32908" y="13178"/>
                    <a:pt x="32980" y="12866"/>
                    <a:pt x="33052" y="12554"/>
                  </a:cubicBezTo>
                  <a:cubicBezTo>
                    <a:pt x="33100" y="12241"/>
                    <a:pt x="33172" y="11929"/>
                    <a:pt x="33220" y="11617"/>
                  </a:cubicBezTo>
                  <a:cubicBezTo>
                    <a:pt x="33268" y="11449"/>
                    <a:pt x="33292" y="11281"/>
                    <a:pt x="33316" y="11113"/>
                  </a:cubicBezTo>
                  <a:cubicBezTo>
                    <a:pt x="33316" y="11089"/>
                    <a:pt x="33316" y="11065"/>
                    <a:pt x="33340" y="11041"/>
                  </a:cubicBezTo>
                  <a:cubicBezTo>
                    <a:pt x="33364" y="10897"/>
                    <a:pt x="33388" y="10729"/>
                    <a:pt x="33412" y="10585"/>
                  </a:cubicBezTo>
                  <a:cubicBezTo>
                    <a:pt x="33412" y="10585"/>
                    <a:pt x="33412" y="10561"/>
                    <a:pt x="33412" y="10561"/>
                  </a:cubicBezTo>
                  <a:cubicBezTo>
                    <a:pt x="33484" y="10033"/>
                    <a:pt x="33556" y="9505"/>
                    <a:pt x="33628" y="8953"/>
                  </a:cubicBezTo>
                  <a:cubicBezTo>
                    <a:pt x="33700" y="8161"/>
                    <a:pt x="33772" y="7393"/>
                    <a:pt x="33820" y="6601"/>
                  </a:cubicBezTo>
                  <a:cubicBezTo>
                    <a:pt x="33820" y="6385"/>
                    <a:pt x="33820" y="6145"/>
                    <a:pt x="33844" y="5929"/>
                  </a:cubicBezTo>
                  <a:cubicBezTo>
                    <a:pt x="33844" y="5857"/>
                    <a:pt x="33844" y="5809"/>
                    <a:pt x="33844" y="5761"/>
                  </a:cubicBezTo>
                  <a:cubicBezTo>
                    <a:pt x="33844" y="5545"/>
                    <a:pt x="33844" y="5305"/>
                    <a:pt x="33844" y="5089"/>
                  </a:cubicBezTo>
                  <a:cubicBezTo>
                    <a:pt x="33844" y="4849"/>
                    <a:pt x="33844" y="4633"/>
                    <a:pt x="33844" y="4393"/>
                  </a:cubicBezTo>
                  <a:cubicBezTo>
                    <a:pt x="33844" y="4345"/>
                    <a:pt x="33844" y="4297"/>
                    <a:pt x="33844" y="4225"/>
                  </a:cubicBezTo>
                  <a:cubicBezTo>
                    <a:pt x="33844" y="4009"/>
                    <a:pt x="33844" y="3793"/>
                    <a:pt x="33820" y="3553"/>
                  </a:cubicBezTo>
                  <a:cubicBezTo>
                    <a:pt x="33796" y="3025"/>
                    <a:pt x="33772" y="2496"/>
                    <a:pt x="33724" y="1968"/>
                  </a:cubicBezTo>
                  <a:cubicBezTo>
                    <a:pt x="33772" y="1944"/>
                    <a:pt x="33772" y="1896"/>
                    <a:pt x="33772" y="1824"/>
                  </a:cubicBezTo>
                  <a:cubicBezTo>
                    <a:pt x="33772" y="1800"/>
                    <a:pt x="33772" y="1776"/>
                    <a:pt x="33772" y="1776"/>
                  </a:cubicBezTo>
                  <a:cubicBezTo>
                    <a:pt x="33772" y="1728"/>
                    <a:pt x="33748" y="1704"/>
                    <a:pt x="33724" y="1680"/>
                  </a:cubicBezTo>
                  <a:cubicBezTo>
                    <a:pt x="33724" y="1656"/>
                    <a:pt x="33724" y="1656"/>
                    <a:pt x="33700" y="1632"/>
                  </a:cubicBezTo>
                  <a:cubicBezTo>
                    <a:pt x="33700" y="1632"/>
                    <a:pt x="33700" y="1608"/>
                    <a:pt x="33700" y="1608"/>
                  </a:cubicBezTo>
                  <a:lnTo>
                    <a:pt x="33700" y="1560"/>
                  </a:lnTo>
                  <a:cubicBezTo>
                    <a:pt x="33700" y="1560"/>
                    <a:pt x="33700" y="1536"/>
                    <a:pt x="33676" y="1512"/>
                  </a:cubicBezTo>
                  <a:cubicBezTo>
                    <a:pt x="33676" y="1488"/>
                    <a:pt x="33676" y="1488"/>
                    <a:pt x="33652" y="1464"/>
                  </a:cubicBezTo>
                  <a:cubicBezTo>
                    <a:pt x="33604" y="1392"/>
                    <a:pt x="33508" y="1344"/>
                    <a:pt x="33412" y="1344"/>
                  </a:cubicBezTo>
                  <a:lnTo>
                    <a:pt x="33364" y="1344"/>
                  </a:lnTo>
                  <a:cubicBezTo>
                    <a:pt x="33220" y="1368"/>
                    <a:pt x="33172" y="1488"/>
                    <a:pt x="33148" y="1608"/>
                  </a:cubicBezTo>
                  <a:lnTo>
                    <a:pt x="33004" y="1608"/>
                  </a:lnTo>
                  <a:cubicBezTo>
                    <a:pt x="32668" y="1704"/>
                    <a:pt x="32332" y="1800"/>
                    <a:pt x="31996" y="1896"/>
                  </a:cubicBezTo>
                  <a:lnTo>
                    <a:pt x="31276" y="2064"/>
                  </a:lnTo>
                  <a:cubicBezTo>
                    <a:pt x="31252" y="2088"/>
                    <a:pt x="31204" y="2088"/>
                    <a:pt x="31180" y="2112"/>
                  </a:cubicBezTo>
                  <a:cubicBezTo>
                    <a:pt x="31180" y="2112"/>
                    <a:pt x="31156" y="2136"/>
                    <a:pt x="31156" y="2136"/>
                  </a:cubicBezTo>
                  <a:lnTo>
                    <a:pt x="30844" y="2232"/>
                  </a:lnTo>
                  <a:cubicBezTo>
                    <a:pt x="30532" y="2304"/>
                    <a:pt x="30220" y="2400"/>
                    <a:pt x="29908" y="2496"/>
                  </a:cubicBezTo>
                  <a:cubicBezTo>
                    <a:pt x="29860" y="2496"/>
                    <a:pt x="29812" y="2521"/>
                    <a:pt x="29764" y="2521"/>
                  </a:cubicBezTo>
                  <a:cubicBezTo>
                    <a:pt x="29692" y="2545"/>
                    <a:pt x="29619" y="2569"/>
                    <a:pt x="29547" y="2593"/>
                  </a:cubicBezTo>
                  <a:cubicBezTo>
                    <a:pt x="29379" y="2617"/>
                    <a:pt x="29211" y="2641"/>
                    <a:pt x="29019" y="2641"/>
                  </a:cubicBezTo>
                  <a:cubicBezTo>
                    <a:pt x="28803" y="2665"/>
                    <a:pt x="28587" y="2689"/>
                    <a:pt x="28371" y="2713"/>
                  </a:cubicBezTo>
                  <a:cubicBezTo>
                    <a:pt x="28179" y="2737"/>
                    <a:pt x="27963" y="2737"/>
                    <a:pt x="27771" y="2761"/>
                  </a:cubicBezTo>
                  <a:cubicBezTo>
                    <a:pt x="27579" y="2785"/>
                    <a:pt x="27363" y="2785"/>
                    <a:pt x="27171" y="2785"/>
                  </a:cubicBezTo>
                  <a:cubicBezTo>
                    <a:pt x="26379" y="2833"/>
                    <a:pt x="25587" y="2857"/>
                    <a:pt x="24771" y="2857"/>
                  </a:cubicBezTo>
                  <a:lnTo>
                    <a:pt x="23979" y="2857"/>
                  </a:lnTo>
                  <a:cubicBezTo>
                    <a:pt x="22899" y="2833"/>
                    <a:pt x="21843" y="2809"/>
                    <a:pt x="20787" y="2785"/>
                  </a:cubicBezTo>
                  <a:cubicBezTo>
                    <a:pt x="20042" y="2761"/>
                    <a:pt x="19298" y="2737"/>
                    <a:pt x="18554" y="2713"/>
                  </a:cubicBezTo>
                  <a:cubicBezTo>
                    <a:pt x="18170" y="2713"/>
                    <a:pt x="17810" y="2689"/>
                    <a:pt x="17426" y="2665"/>
                  </a:cubicBezTo>
                  <a:cubicBezTo>
                    <a:pt x="17066" y="2665"/>
                    <a:pt x="16682" y="2641"/>
                    <a:pt x="16322" y="2641"/>
                  </a:cubicBezTo>
                  <a:cubicBezTo>
                    <a:pt x="15602" y="2569"/>
                    <a:pt x="14882" y="2521"/>
                    <a:pt x="14138" y="2448"/>
                  </a:cubicBezTo>
                  <a:cubicBezTo>
                    <a:pt x="14114" y="2448"/>
                    <a:pt x="14090" y="2448"/>
                    <a:pt x="14066" y="2424"/>
                  </a:cubicBezTo>
                  <a:cubicBezTo>
                    <a:pt x="12986" y="2328"/>
                    <a:pt x="11930" y="2208"/>
                    <a:pt x="10850" y="2088"/>
                  </a:cubicBezTo>
                  <a:cubicBezTo>
                    <a:pt x="10586" y="2040"/>
                    <a:pt x="10321" y="2016"/>
                    <a:pt x="10057" y="1968"/>
                  </a:cubicBezTo>
                  <a:cubicBezTo>
                    <a:pt x="9265" y="1872"/>
                    <a:pt x="8473" y="1752"/>
                    <a:pt x="7681" y="1632"/>
                  </a:cubicBezTo>
                  <a:cubicBezTo>
                    <a:pt x="6361" y="1416"/>
                    <a:pt x="5041" y="1176"/>
                    <a:pt x="3745" y="912"/>
                  </a:cubicBezTo>
                  <a:cubicBezTo>
                    <a:pt x="2977" y="744"/>
                    <a:pt x="2185" y="552"/>
                    <a:pt x="1417" y="360"/>
                  </a:cubicBezTo>
                  <a:cubicBezTo>
                    <a:pt x="1153" y="312"/>
                    <a:pt x="912" y="240"/>
                    <a:pt x="648" y="168"/>
                  </a:cubicBezTo>
                  <a:lnTo>
                    <a:pt x="528" y="168"/>
                  </a:lnTo>
                  <a:cubicBezTo>
                    <a:pt x="528" y="144"/>
                    <a:pt x="504" y="144"/>
                    <a:pt x="504" y="120"/>
                  </a:cubicBezTo>
                  <a:cubicBezTo>
                    <a:pt x="480" y="96"/>
                    <a:pt x="456" y="72"/>
                    <a:pt x="432" y="48"/>
                  </a:cubicBezTo>
                  <a:cubicBezTo>
                    <a:pt x="432" y="48"/>
                    <a:pt x="408" y="48"/>
                    <a:pt x="408" y="24"/>
                  </a:cubicBezTo>
                  <a:cubicBezTo>
                    <a:pt x="360" y="24"/>
                    <a:pt x="312" y="0"/>
                    <a:pt x="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301" name="Google Shape;5301;p78"/>
          <p:cNvPicPr preferRelativeResize="0"/>
          <p:nvPr/>
        </p:nvPicPr>
        <p:blipFill>
          <a:blip r:embed="rId3">
            <a:alphaModFix/>
          </a:blip>
          <a:stretch>
            <a:fillRect/>
          </a:stretch>
        </p:blipFill>
        <p:spPr>
          <a:xfrm>
            <a:off x="850226" y="1378993"/>
            <a:ext cx="3852000" cy="3445953"/>
          </a:xfrm>
          <a:prstGeom prst="rect">
            <a:avLst/>
          </a:prstGeom>
          <a:noFill/>
          <a:ln>
            <a:noFill/>
          </a:ln>
        </p:spPr>
      </p:pic>
      <p:pic>
        <p:nvPicPr>
          <p:cNvPr id="5302" name="Google Shape;5302;p78"/>
          <p:cNvPicPr preferRelativeResize="0"/>
          <p:nvPr/>
        </p:nvPicPr>
        <p:blipFill>
          <a:blip r:embed="rId3">
            <a:alphaModFix/>
          </a:blip>
          <a:stretch>
            <a:fillRect/>
          </a:stretch>
        </p:blipFill>
        <p:spPr>
          <a:xfrm>
            <a:off x="4711101" y="1378993"/>
            <a:ext cx="3852000" cy="3445953"/>
          </a:xfrm>
          <a:prstGeom prst="rect">
            <a:avLst/>
          </a:prstGeom>
          <a:noFill/>
          <a:ln>
            <a:noFill/>
          </a:ln>
        </p:spPr>
      </p:pic>
      <p:sp>
        <p:nvSpPr>
          <p:cNvPr id="5303" name="Google Shape;5303;p7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LUYỆN TẬP</a:t>
            </a:r>
            <a:endParaRPr dirty="0">
              <a:solidFill>
                <a:schemeClr val="dk2"/>
              </a:solidFill>
            </a:endParaRPr>
          </a:p>
        </p:txBody>
      </p:sp>
      <p:sp>
        <p:nvSpPr>
          <p:cNvPr id="5304" name="Google Shape;5304;p78"/>
          <p:cNvSpPr txBox="1">
            <a:spLocks noGrp="1"/>
          </p:cNvSpPr>
          <p:nvPr>
            <p:ph type="subTitle" idx="1"/>
          </p:nvPr>
        </p:nvSpPr>
        <p:spPr>
          <a:xfrm>
            <a:off x="1911307" y="2474885"/>
            <a:ext cx="2305100" cy="1484506"/>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sz="2200" kern="0" dirty="0">
                <a:solidFill>
                  <a:srgbClr val="000000"/>
                </a:solidFill>
                <a:effectLst/>
                <a:latin typeface=".VnTime"/>
                <a:ea typeface="Times New Roman" panose="02020603050405020304" pitchFamily="18" charset="0"/>
                <a:cs typeface="Times New Roman" panose="02020603050405020304" pitchFamily="18" charset="0"/>
              </a:rPr>
              <a:t>HS tìm 5 câu tục ngữ/ bài ca dao về tình cảm gia đình.</a:t>
            </a:r>
            <a:r>
              <a:rPr lang="x-none" sz="2200" dirty="0">
                <a:effectLst/>
              </a:rPr>
              <a:t> </a:t>
            </a:r>
            <a:endParaRPr sz="2200" dirty="0"/>
          </a:p>
        </p:txBody>
      </p:sp>
      <p:sp>
        <p:nvSpPr>
          <p:cNvPr id="5305" name="Google Shape;5305;p78"/>
          <p:cNvSpPr txBox="1">
            <a:spLocks noGrp="1"/>
          </p:cNvSpPr>
          <p:nvPr>
            <p:ph type="subTitle" idx="3"/>
          </p:nvPr>
        </p:nvSpPr>
        <p:spPr>
          <a:xfrm>
            <a:off x="1903919" y="1966414"/>
            <a:ext cx="2178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sz="2500" dirty="0" err="1"/>
              <a:t>Bài</a:t>
            </a:r>
            <a:r>
              <a:rPr lang="en" sz="2500" dirty="0"/>
              <a:t> </a:t>
            </a:r>
            <a:r>
              <a:rPr lang="en" sz="2500" dirty="0" err="1"/>
              <a:t>tập</a:t>
            </a:r>
            <a:r>
              <a:rPr lang="en" sz="2500" dirty="0"/>
              <a:t> 1</a:t>
            </a:r>
            <a:endParaRPr sz="2500" dirty="0"/>
          </a:p>
        </p:txBody>
      </p:sp>
      <p:sp>
        <p:nvSpPr>
          <p:cNvPr id="5306" name="Google Shape;5306;p78"/>
          <p:cNvSpPr txBox="1">
            <a:spLocks noGrp="1"/>
          </p:cNvSpPr>
          <p:nvPr>
            <p:ph type="subTitle" idx="2"/>
          </p:nvPr>
        </p:nvSpPr>
        <p:spPr>
          <a:xfrm>
            <a:off x="5733227" y="3078976"/>
            <a:ext cx="2645829" cy="8913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sz="2200" kern="0" dirty="0">
                <a:solidFill>
                  <a:srgbClr val="000000"/>
                </a:solidFill>
                <a:effectLst/>
                <a:latin typeface="Times New Roman" panose="02020603050405020304" pitchFamily="18" charset="0"/>
                <a:ea typeface="Times New Roman" panose="02020603050405020304" pitchFamily="18" charset="0"/>
              </a:rPr>
              <a:t>Viết đoạn văn 5 – 10 dòng nêu cảm nhận của em về hình ảnh người bà trong văn bản “Những chiếc lá thơm tho”.</a:t>
            </a:r>
            <a:r>
              <a:rPr lang="x-none" sz="2200" dirty="0">
                <a:effectLst/>
              </a:rPr>
              <a:t> </a:t>
            </a:r>
            <a:endParaRPr sz="2200" dirty="0"/>
          </a:p>
        </p:txBody>
      </p:sp>
      <p:sp>
        <p:nvSpPr>
          <p:cNvPr id="5307" name="Google Shape;5307;p78"/>
          <p:cNvSpPr txBox="1">
            <a:spLocks noGrp="1"/>
          </p:cNvSpPr>
          <p:nvPr>
            <p:ph type="subTitle" idx="4"/>
          </p:nvPr>
        </p:nvSpPr>
        <p:spPr>
          <a:xfrm>
            <a:off x="5263733" y="1646363"/>
            <a:ext cx="2178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sz="2500" dirty="0" err="1"/>
              <a:t>Bài</a:t>
            </a:r>
            <a:r>
              <a:rPr lang="en" sz="2500" dirty="0"/>
              <a:t> </a:t>
            </a:r>
            <a:r>
              <a:rPr lang="en" sz="2500" dirty="0" err="1"/>
              <a:t>tập</a:t>
            </a:r>
            <a:r>
              <a:rPr lang="en" sz="2500" dirty="0"/>
              <a:t> 2</a:t>
            </a:r>
            <a:endParaRP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07"/>
                                        </p:tgtEl>
                                        <p:attrNameLst>
                                          <p:attrName>style.visibility</p:attrName>
                                        </p:attrNameLst>
                                      </p:cBhvr>
                                      <p:to>
                                        <p:strVal val="visible"/>
                                      </p:to>
                                    </p:set>
                                    <p:animEffect transition="in" filter="fade">
                                      <p:cBhvr>
                                        <p:cTn id="7" dur="600"/>
                                        <p:tgtEl>
                                          <p:spTgt spid="5007"/>
                                        </p:tgtEl>
                                      </p:cBhvr>
                                    </p:animEffect>
                                  </p:childTnLst>
                                </p:cTn>
                              </p:par>
                              <p:par>
                                <p:cTn id="8" presetID="10" presetClass="entr" presetSubtype="0" fill="hold" nodeType="withEffect">
                                  <p:stCondLst>
                                    <p:cond delay="0"/>
                                  </p:stCondLst>
                                  <p:childTnLst>
                                    <p:set>
                                      <p:cBhvr>
                                        <p:cTn id="9" dur="1" fill="hold">
                                          <p:stCondLst>
                                            <p:cond delay="0"/>
                                          </p:stCondLst>
                                        </p:cTn>
                                        <p:tgtEl>
                                          <p:spTgt spid="5008"/>
                                        </p:tgtEl>
                                        <p:attrNameLst>
                                          <p:attrName>style.visibility</p:attrName>
                                        </p:attrNameLst>
                                      </p:cBhvr>
                                      <p:to>
                                        <p:strVal val="visible"/>
                                      </p:to>
                                    </p:set>
                                    <p:animEffect transition="in" filter="fade">
                                      <p:cBhvr>
                                        <p:cTn id="10" dur="600"/>
                                        <p:tgtEl>
                                          <p:spTgt spid="5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36"/>
        <p:cNvGrpSpPr/>
        <p:nvPr/>
      </p:nvGrpSpPr>
      <p:grpSpPr>
        <a:xfrm>
          <a:off x="0" y="0"/>
          <a:ext cx="0" cy="0"/>
          <a:chOff x="0" y="0"/>
          <a:chExt cx="0" cy="0"/>
        </a:xfrm>
      </p:grpSpPr>
      <p:sp>
        <p:nvSpPr>
          <p:cNvPr id="4137" name="Google Shape;4137;p60"/>
          <p:cNvSpPr txBox="1">
            <a:spLocks noGrp="1"/>
          </p:cNvSpPr>
          <p:nvPr>
            <p:ph type="title"/>
          </p:nvPr>
        </p:nvSpPr>
        <p:spPr>
          <a:xfrm>
            <a:off x="2591980" y="765506"/>
            <a:ext cx="6357265" cy="126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dirty="0">
                <a:solidFill>
                  <a:schemeClr val="dk1"/>
                </a:solidFill>
              </a:rPr>
              <a:t>BÀI 1: </a:t>
            </a:r>
            <a:br>
              <a:rPr lang="en" sz="3500" dirty="0">
                <a:solidFill>
                  <a:schemeClr val="dk1"/>
                </a:solidFill>
              </a:rPr>
            </a:br>
            <a:r>
              <a:rPr lang="en" sz="3500" dirty="0">
                <a:solidFill>
                  <a:schemeClr val="dk1"/>
                </a:solidFill>
              </a:rPr>
              <a:t>ĐỌC KẾT NỐI CHỦ ĐIỂM</a:t>
            </a:r>
            <a:r>
              <a:rPr lang="en" sz="4500" dirty="0">
                <a:solidFill>
                  <a:schemeClr val="dk1"/>
                </a:solidFill>
              </a:rPr>
              <a:t/>
            </a:r>
            <a:br>
              <a:rPr lang="en" sz="4500" dirty="0">
                <a:solidFill>
                  <a:schemeClr val="dk1"/>
                </a:solidFill>
              </a:rPr>
            </a:br>
            <a:r>
              <a:rPr lang="en" sz="4500" dirty="0">
                <a:solidFill>
                  <a:schemeClr val="dk1"/>
                </a:solidFill>
              </a:rPr>
              <a:t>NHỮNG CHIẾC LÁ </a:t>
            </a:r>
            <a:br>
              <a:rPr lang="en" sz="4500" dirty="0">
                <a:solidFill>
                  <a:schemeClr val="dk1"/>
                </a:solidFill>
              </a:rPr>
            </a:br>
            <a:r>
              <a:rPr lang="en" sz="4500" dirty="0">
                <a:solidFill>
                  <a:schemeClr val="dk1"/>
                </a:solidFill>
              </a:rPr>
              <a:t>THƠM THO</a:t>
            </a:r>
            <a:endParaRPr sz="4500" dirty="0">
              <a:solidFill>
                <a:schemeClr val="dk2"/>
              </a:solidFill>
            </a:endParaRPr>
          </a:p>
        </p:txBody>
      </p:sp>
      <p:sp>
        <p:nvSpPr>
          <p:cNvPr id="4138" name="Google Shape;4138;p60"/>
          <p:cNvSpPr txBox="1">
            <a:spLocks noGrp="1"/>
          </p:cNvSpPr>
          <p:nvPr>
            <p:ph type="subTitle" idx="1"/>
          </p:nvPr>
        </p:nvSpPr>
        <p:spPr>
          <a:xfrm>
            <a:off x="5306718" y="2568576"/>
            <a:ext cx="3838200" cy="8412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2500" b="1" dirty="0"/>
              <a:t>TRƯƠNG GIA HOÀ</a:t>
            </a:r>
            <a:endParaRPr sz="2500" b="1" dirty="0"/>
          </a:p>
        </p:txBody>
      </p:sp>
      <p:grpSp>
        <p:nvGrpSpPr>
          <p:cNvPr id="4139" name="Google Shape;4139;p60"/>
          <p:cNvGrpSpPr/>
          <p:nvPr/>
        </p:nvGrpSpPr>
        <p:grpSpPr>
          <a:xfrm>
            <a:off x="719954" y="539980"/>
            <a:ext cx="3584828" cy="4001242"/>
            <a:chOff x="1877250" y="786550"/>
            <a:chExt cx="3799500" cy="4240850"/>
          </a:xfrm>
        </p:grpSpPr>
        <p:sp>
          <p:nvSpPr>
            <p:cNvPr id="4140" name="Google Shape;4140;p60"/>
            <p:cNvSpPr/>
            <p:nvPr/>
          </p:nvSpPr>
          <p:spPr>
            <a:xfrm>
              <a:off x="3265825" y="4100875"/>
              <a:ext cx="1035775" cy="926525"/>
            </a:xfrm>
            <a:custGeom>
              <a:avLst/>
              <a:gdLst/>
              <a:ahLst/>
              <a:cxnLst/>
              <a:rect l="l" t="t" r="r" b="b"/>
              <a:pathLst>
                <a:path w="41431" h="37061" extrusionOk="0">
                  <a:moveTo>
                    <a:pt x="1" y="1"/>
                  </a:moveTo>
                  <a:lnTo>
                    <a:pt x="6772" y="34325"/>
                  </a:lnTo>
                  <a:cubicBezTo>
                    <a:pt x="6772" y="35860"/>
                    <a:pt x="13010" y="37060"/>
                    <a:pt x="20716" y="37060"/>
                  </a:cubicBezTo>
                  <a:cubicBezTo>
                    <a:pt x="28421" y="37060"/>
                    <a:pt x="34659" y="35860"/>
                    <a:pt x="34659" y="34325"/>
                  </a:cubicBezTo>
                  <a:lnTo>
                    <a:pt x="414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3265825" y="4100875"/>
              <a:ext cx="1035775" cy="244375"/>
            </a:xfrm>
            <a:custGeom>
              <a:avLst/>
              <a:gdLst/>
              <a:ahLst/>
              <a:cxnLst/>
              <a:rect l="l" t="t" r="r" b="b"/>
              <a:pathLst>
                <a:path w="41431" h="9775" extrusionOk="0">
                  <a:moveTo>
                    <a:pt x="1" y="1"/>
                  </a:moveTo>
                  <a:lnTo>
                    <a:pt x="802" y="5871"/>
                  </a:lnTo>
                  <a:cubicBezTo>
                    <a:pt x="802" y="8040"/>
                    <a:pt x="9708" y="9774"/>
                    <a:pt x="20716" y="9774"/>
                  </a:cubicBezTo>
                  <a:cubicBezTo>
                    <a:pt x="31724" y="9774"/>
                    <a:pt x="40630" y="8040"/>
                    <a:pt x="40630" y="5871"/>
                  </a:cubicBezTo>
                  <a:lnTo>
                    <a:pt x="41431" y="1"/>
                  </a:lnTo>
                  <a:close/>
                </a:path>
              </a:pathLst>
            </a:custGeom>
            <a:solidFill>
              <a:srgbClr val="FF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3265825" y="3999150"/>
              <a:ext cx="1035775" cy="203500"/>
            </a:xfrm>
            <a:custGeom>
              <a:avLst/>
              <a:gdLst/>
              <a:ahLst/>
              <a:cxnLst/>
              <a:rect l="l" t="t" r="r" b="b"/>
              <a:pathLst>
                <a:path w="41431" h="8140" extrusionOk="0">
                  <a:moveTo>
                    <a:pt x="20716" y="0"/>
                  </a:moveTo>
                  <a:cubicBezTo>
                    <a:pt x="9274" y="0"/>
                    <a:pt x="1" y="1835"/>
                    <a:pt x="1" y="4070"/>
                  </a:cubicBezTo>
                  <a:cubicBezTo>
                    <a:pt x="1" y="6338"/>
                    <a:pt x="9274" y="8139"/>
                    <a:pt x="20716" y="8139"/>
                  </a:cubicBezTo>
                  <a:cubicBezTo>
                    <a:pt x="32157" y="8139"/>
                    <a:pt x="41431" y="6338"/>
                    <a:pt x="41431" y="4070"/>
                  </a:cubicBezTo>
                  <a:cubicBezTo>
                    <a:pt x="41431" y="1835"/>
                    <a:pt x="32157" y="0"/>
                    <a:pt x="20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3294200" y="4082840"/>
              <a:ext cx="995587" cy="203500"/>
            </a:xfrm>
            <a:custGeom>
              <a:avLst/>
              <a:gdLst/>
              <a:ahLst/>
              <a:cxnLst/>
              <a:rect l="l" t="t" r="r" b="b"/>
              <a:pathLst>
                <a:path w="41431" h="8140" extrusionOk="0">
                  <a:moveTo>
                    <a:pt x="20716" y="1"/>
                  </a:moveTo>
                  <a:cubicBezTo>
                    <a:pt x="9274" y="1"/>
                    <a:pt x="1" y="1835"/>
                    <a:pt x="1" y="4070"/>
                  </a:cubicBezTo>
                  <a:cubicBezTo>
                    <a:pt x="1" y="6338"/>
                    <a:pt x="9274" y="8140"/>
                    <a:pt x="20716" y="8140"/>
                  </a:cubicBezTo>
                  <a:cubicBezTo>
                    <a:pt x="32157" y="8140"/>
                    <a:pt x="41431" y="6338"/>
                    <a:pt x="41431" y="4070"/>
                  </a:cubicBezTo>
                  <a:cubicBezTo>
                    <a:pt x="41431" y="1835"/>
                    <a:pt x="32157" y="1"/>
                    <a:pt x="20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2747975" y="786550"/>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3137150" y="2423000"/>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3010570" y="2304600"/>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2929956" y="2155325"/>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0"/>
            <p:cNvSpPr/>
            <p:nvPr/>
          </p:nvSpPr>
          <p:spPr>
            <a:xfrm>
              <a:off x="2825219" y="1900975"/>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0"/>
            <p:cNvSpPr/>
            <p:nvPr/>
          </p:nvSpPr>
          <p:spPr>
            <a:xfrm>
              <a:off x="2776250" y="1637450"/>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60"/>
            <p:cNvSpPr/>
            <p:nvPr/>
          </p:nvSpPr>
          <p:spPr>
            <a:xfrm>
              <a:off x="2776250" y="1414800"/>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0"/>
            <p:cNvSpPr/>
            <p:nvPr/>
          </p:nvSpPr>
          <p:spPr>
            <a:xfrm>
              <a:off x="2844825" y="1197125"/>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0"/>
            <p:cNvSpPr/>
            <p:nvPr/>
          </p:nvSpPr>
          <p:spPr>
            <a:xfrm>
              <a:off x="2931075" y="1055375"/>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0"/>
            <p:cNvSpPr/>
            <p:nvPr/>
          </p:nvSpPr>
          <p:spPr>
            <a:xfrm>
              <a:off x="3016175" y="918600"/>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0"/>
            <p:cNvSpPr/>
            <p:nvPr/>
          </p:nvSpPr>
          <p:spPr>
            <a:xfrm>
              <a:off x="3294200" y="3081825"/>
              <a:ext cx="548750" cy="868125"/>
            </a:xfrm>
            <a:custGeom>
              <a:avLst/>
              <a:gdLst/>
              <a:ahLst/>
              <a:cxnLst/>
              <a:rect l="l" t="t" r="r" b="b"/>
              <a:pathLst>
                <a:path w="21950" h="34725" extrusionOk="0">
                  <a:moveTo>
                    <a:pt x="2002" y="0"/>
                  </a:moveTo>
                  <a:lnTo>
                    <a:pt x="0" y="834"/>
                  </a:lnTo>
                  <a:cubicBezTo>
                    <a:pt x="16045" y="14911"/>
                    <a:pt x="18747" y="34725"/>
                    <a:pt x="18747" y="34725"/>
                  </a:cubicBezTo>
                  <a:lnTo>
                    <a:pt x="21949" y="34725"/>
                  </a:lnTo>
                  <a:cubicBezTo>
                    <a:pt x="16612" y="6571"/>
                    <a:pt x="2002" y="0"/>
                    <a:pt x="2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0"/>
            <p:cNvSpPr/>
            <p:nvPr/>
          </p:nvSpPr>
          <p:spPr>
            <a:xfrm>
              <a:off x="3291700" y="1025350"/>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60"/>
            <p:cNvSpPr/>
            <p:nvPr/>
          </p:nvSpPr>
          <p:spPr>
            <a:xfrm>
              <a:off x="3817900" y="2919200"/>
              <a:ext cx="524575" cy="1282600"/>
            </a:xfrm>
            <a:custGeom>
              <a:avLst/>
              <a:gdLst/>
              <a:ahLst/>
              <a:cxnLst/>
              <a:rect l="l" t="t" r="r" b="b"/>
              <a:pathLst>
                <a:path w="20983" h="51304" extrusionOk="0">
                  <a:moveTo>
                    <a:pt x="20982" y="0"/>
                  </a:moveTo>
                  <a:cubicBezTo>
                    <a:pt x="20982" y="0"/>
                    <a:pt x="0" y="16145"/>
                    <a:pt x="0" y="51304"/>
                  </a:cubicBezTo>
                  <a:lnTo>
                    <a:pt x="4704" y="51304"/>
                  </a:lnTo>
                  <a:cubicBezTo>
                    <a:pt x="4704" y="51304"/>
                    <a:pt x="1135" y="27553"/>
                    <a:pt x="20982" y="1735"/>
                  </a:cubicBezTo>
                  <a:lnTo>
                    <a:pt x="209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0"/>
            <p:cNvSpPr/>
            <p:nvPr/>
          </p:nvSpPr>
          <p:spPr>
            <a:xfrm>
              <a:off x="3906300" y="2708950"/>
              <a:ext cx="1770450" cy="346200"/>
            </a:xfrm>
            <a:custGeom>
              <a:avLst/>
              <a:gdLst/>
              <a:ahLst/>
              <a:cxnLst/>
              <a:rect l="l" t="t" r="r" b="b"/>
              <a:pathLst>
                <a:path w="70818" h="13848" extrusionOk="0">
                  <a:moveTo>
                    <a:pt x="49746" y="1"/>
                  </a:moveTo>
                  <a:cubicBezTo>
                    <a:pt x="46444" y="1"/>
                    <a:pt x="42985" y="647"/>
                    <a:pt x="41296" y="1606"/>
                  </a:cubicBezTo>
                  <a:cubicBezTo>
                    <a:pt x="40827" y="1878"/>
                    <a:pt x="40388" y="1965"/>
                    <a:pt x="39922" y="1965"/>
                  </a:cubicBezTo>
                  <a:cubicBezTo>
                    <a:pt x="39090" y="1965"/>
                    <a:pt x="38175" y="1687"/>
                    <a:pt x="36863" y="1687"/>
                  </a:cubicBezTo>
                  <a:cubicBezTo>
                    <a:pt x="34678" y="1687"/>
                    <a:pt x="31391" y="2459"/>
                    <a:pt x="25552" y="6576"/>
                  </a:cubicBezTo>
                  <a:cubicBezTo>
                    <a:pt x="25552" y="6576"/>
                    <a:pt x="12342" y="6943"/>
                    <a:pt x="8807" y="8410"/>
                  </a:cubicBezTo>
                  <a:cubicBezTo>
                    <a:pt x="5237" y="9845"/>
                    <a:pt x="0" y="13381"/>
                    <a:pt x="4103" y="13814"/>
                  </a:cubicBezTo>
                  <a:cubicBezTo>
                    <a:pt x="4316" y="13837"/>
                    <a:pt x="4534" y="13847"/>
                    <a:pt x="4757" y="13847"/>
                  </a:cubicBezTo>
                  <a:cubicBezTo>
                    <a:pt x="7757" y="13847"/>
                    <a:pt x="11616" y="11961"/>
                    <a:pt x="15589" y="11961"/>
                  </a:cubicBezTo>
                  <a:cubicBezTo>
                    <a:pt x="17050" y="11961"/>
                    <a:pt x="18527" y="12216"/>
                    <a:pt x="19981" y="12914"/>
                  </a:cubicBezTo>
                  <a:cubicBezTo>
                    <a:pt x="21102" y="13458"/>
                    <a:pt x="22228" y="13664"/>
                    <a:pt x="23343" y="13664"/>
                  </a:cubicBezTo>
                  <a:cubicBezTo>
                    <a:pt x="26864" y="13664"/>
                    <a:pt x="30275" y="11604"/>
                    <a:pt x="33066" y="11604"/>
                  </a:cubicBezTo>
                  <a:cubicBezTo>
                    <a:pt x="33888" y="11604"/>
                    <a:pt x="34657" y="11783"/>
                    <a:pt x="35359" y="12247"/>
                  </a:cubicBezTo>
                  <a:cubicBezTo>
                    <a:pt x="36275" y="12865"/>
                    <a:pt x="37490" y="13099"/>
                    <a:pt x="38856" y="13099"/>
                  </a:cubicBezTo>
                  <a:cubicBezTo>
                    <a:pt x="43068" y="13099"/>
                    <a:pt x="48707" y="10876"/>
                    <a:pt x="51367" y="10876"/>
                  </a:cubicBezTo>
                  <a:cubicBezTo>
                    <a:pt x="51425" y="10876"/>
                    <a:pt x="51482" y="10877"/>
                    <a:pt x="51537" y="10879"/>
                  </a:cubicBezTo>
                  <a:cubicBezTo>
                    <a:pt x="52520" y="10908"/>
                    <a:pt x="53609" y="10970"/>
                    <a:pt x="54774" y="10970"/>
                  </a:cubicBezTo>
                  <a:cubicBezTo>
                    <a:pt x="57641" y="10970"/>
                    <a:pt x="60968" y="10593"/>
                    <a:pt x="64313" y="8410"/>
                  </a:cubicBezTo>
                  <a:cubicBezTo>
                    <a:pt x="68983" y="5308"/>
                    <a:pt x="70817" y="7543"/>
                    <a:pt x="68116" y="3874"/>
                  </a:cubicBezTo>
                  <a:cubicBezTo>
                    <a:pt x="65447" y="205"/>
                    <a:pt x="58976" y="2173"/>
                    <a:pt x="55106" y="772"/>
                  </a:cubicBezTo>
                  <a:cubicBezTo>
                    <a:pt x="53655" y="234"/>
                    <a:pt x="51729" y="1"/>
                    <a:pt x="49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0"/>
            <p:cNvSpPr/>
            <p:nvPr/>
          </p:nvSpPr>
          <p:spPr>
            <a:xfrm>
              <a:off x="4600525" y="2834624"/>
              <a:ext cx="951585" cy="66279"/>
            </a:xfrm>
            <a:custGeom>
              <a:avLst/>
              <a:gdLst/>
              <a:ahLst/>
              <a:cxnLst/>
              <a:rect l="l" t="t" r="r" b="b"/>
              <a:pathLst>
                <a:path w="51037" h="5605" fill="none" extrusionOk="0">
                  <a:moveTo>
                    <a:pt x="51036" y="4371"/>
                  </a:moveTo>
                  <a:cubicBezTo>
                    <a:pt x="51036" y="4371"/>
                    <a:pt x="39528" y="1"/>
                    <a:pt x="28654" y="2803"/>
                  </a:cubicBezTo>
                  <a:cubicBezTo>
                    <a:pt x="17813" y="5605"/>
                    <a:pt x="5004" y="2870"/>
                    <a:pt x="0" y="23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0"/>
            <p:cNvSpPr/>
            <p:nvPr/>
          </p:nvSpPr>
          <p:spPr>
            <a:xfrm>
              <a:off x="5328135" y="2776413"/>
              <a:ext cx="203494" cy="75449"/>
            </a:xfrm>
            <a:custGeom>
              <a:avLst/>
              <a:gdLst/>
              <a:ahLst/>
              <a:cxnLst/>
              <a:rect l="l" t="t" r="r" b="b"/>
              <a:pathLst>
                <a:path w="10942" h="4137" fill="none" extrusionOk="0">
                  <a:moveTo>
                    <a:pt x="10942" y="0"/>
                  </a:moveTo>
                  <a:cubicBezTo>
                    <a:pt x="10942" y="0"/>
                    <a:pt x="4203" y="2435"/>
                    <a:pt x="0" y="4137"/>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0"/>
            <p:cNvSpPr/>
            <p:nvPr/>
          </p:nvSpPr>
          <p:spPr>
            <a:xfrm>
              <a:off x="5152200" y="2749798"/>
              <a:ext cx="170966" cy="213504"/>
            </a:xfrm>
            <a:custGeom>
              <a:avLst/>
              <a:gdLst/>
              <a:ahLst/>
              <a:cxnLst/>
              <a:rect l="l" t="t" r="r" b="b"/>
              <a:pathLst>
                <a:path w="13945" h="14044" fill="none" extrusionOk="0">
                  <a:moveTo>
                    <a:pt x="13944" y="0"/>
                  </a:moveTo>
                  <a:cubicBezTo>
                    <a:pt x="13944" y="0"/>
                    <a:pt x="5738" y="5170"/>
                    <a:pt x="1" y="7706"/>
                  </a:cubicBezTo>
                  <a:cubicBezTo>
                    <a:pt x="6105" y="9240"/>
                    <a:pt x="8707" y="14044"/>
                    <a:pt x="8707" y="1404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0"/>
            <p:cNvSpPr/>
            <p:nvPr/>
          </p:nvSpPr>
          <p:spPr>
            <a:xfrm>
              <a:off x="4935350" y="2725622"/>
              <a:ext cx="228525" cy="261635"/>
            </a:xfrm>
            <a:custGeom>
              <a:avLst/>
              <a:gdLst/>
              <a:ahLst/>
              <a:cxnLst/>
              <a:rect l="l" t="t" r="r" b="b"/>
              <a:pathLst>
                <a:path w="9141" h="14344" fill="none" extrusionOk="0">
                  <a:moveTo>
                    <a:pt x="9141" y="0"/>
                  </a:moveTo>
                  <a:cubicBezTo>
                    <a:pt x="9141" y="0"/>
                    <a:pt x="1" y="5704"/>
                    <a:pt x="534" y="8273"/>
                  </a:cubicBezTo>
                  <a:cubicBezTo>
                    <a:pt x="1068" y="10841"/>
                    <a:pt x="6639" y="14344"/>
                    <a:pt x="6639" y="1434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0"/>
            <p:cNvSpPr/>
            <p:nvPr/>
          </p:nvSpPr>
          <p:spPr>
            <a:xfrm>
              <a:off x="4661825" y="2759575"/>
              <a:ext cx="248550" cy="239370"/>
            </a:xfrm>
            <a:custGeom>
              <a:avLst/>
              <a:gdLst/>
              <a:ahLst/>
              <a:cxnLst/>
              <a:rect l="l" t="t" r="r" b="b"/>
              <a:pathLst>
                <a:path w="9942" h="15546" fill="none" extrusionOk="0">
                  <a:moveTo>
                    <a:pt x="9941" y="1"/>
                  </a:moveTo>
                  <a:cubicBezTo>
                    <a:pt x="9941" y="1"/>
                    <a:pt x="2603" y="4237"/>
                    <a:pt x="3337" y="7173"/>
                  </a:cubicBezTo>
                  <a:cubicBezTo>
                    <a:pt x="1" y="11676"/>
                    <a:pt x="3570" y="15545"/>
                    <a:pt x="3570" y="1554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60"/>
            <p:cNvSpPr/>
            <p:nvPr/>
          </p:nvSpPr>
          <p:spPr>
            <a:xfrm>
              <a:off x="4546138" y="2780256"/>
              <a:ext cx="221025" cy="250070"/>
            </a:xfrm>
            <a:custGeom>
              <a:avLst/>
              <a:gdLst/>
              <a:ahLst/>
              <a:cxnLst/>
              <a:rect l="l" t="t" r="r" b="b"/>
              <a:pathLst>
                <a:path w="8841" h="13710" fill="none" extrusionOk="0">
                  <a:moveTo>
                    <a:pt x="1268" y="13710"/>
                  </a:moveTo>
                  <a:cubicBezTo>
                    <a:pt x="1268" y="13710"/>
                    <a:pt x="1" y="6605"/>
                    <a:pt x="5938" y="3836"/>
                  </a:cubicBezTo>
                  <a:cubicBezTo>
                    <a:pt x="8840" y="0"/>
                    <a:pt x="6239" y="134"/>
                    <a:pt x="6239" y="13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60"/>
            <p:cNvSpPr/>
            <p:nvPr/>
          </p:nvSpPr>
          <p:spPr>
            <a:xfrm>
              <a:off x="4071400" y="2865000"/>
              <a:ext cx="486225" cy="178475"/>
            </a:xfrm>
            <a:custGeom>
              <a:avLst/>
              <a:gdLst/>
              <a:ahLst/>
              <a:cxnLst/>
              <a:rect l="l" t="t" r="r" b="b"/>
              <a:pathLst>
                <a:path w="19449" h="7139" fill="none" extrusionOk="0">
                  <a:moveTo>
                    <a:pt x="19448" y="0"/>
                  </a:moveTo>
                  <a:cubicBezTo>
                    <a:pt x="19448" y="0"/>
                    <a:pt x="4037" y="3603"/>
                    <a:pt x="1" y="7139"/>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60"/>
            <p:cNvSpPr/>
            <p:nvPr/>
          </p:nvSpPr>
          <p:spPr>
            <a:xfrm>
              <a:off x="1877250" y="2936625"/>
              <a:ext cx="1681325" cy="323525"/>
            </a:xfrm>
            <a:custGeom>
              <a:avLst/>
              <a:gdLst/>
              <a:ahLst/>
              <a:cxnLst/>
              <a:rect l="l" t="t" r="r" b="b"/>
              <a:pathLst>
                <a:path w="67253" h="12941" extrusionOk="0">
                  <a:moveTo>
                    <a:pt x="33531" y="0"/>
                  </a:moveTo>
                  <a:cubicBezTo>
                    <a:pt x="32648" y="0"/>
                    <a:pt x="31749" y="135"/>
                    <a:pt x="30860" y="504"/>
                  </a:cubicBezTo>
                  <a:cubicBezTo>
                    <a:pt x="27324" y="1972"/>
                    <a:pt x="22053" y="571"/>
                    <a:pt x="14948" y="3240"/>
                  </a:cubicBezTo>
                  <a:cubicBezTo>
                    <a:pt x="7877" y="5942"/>
                    <a:pt x="6309" y="7976"/>
                    <a:pt x="3040" y="9744"/>
                  </a:cubicBezTo>
                  <a:cubicBezTo>
                    <a:pt x="0" y="11357"/>
                    <a:pt x="5814" y="12941"/>
                    <a:pt x="13482" y="12941"/>
                  </a:cubicBezTo>
                  <a:cubicBezTo>
                    <a:pt x="14061" y="12941"/>
                    <a:pt x="14651" y="12932"/>
                    <a:pt x="15249" y="12913"/>
                  </a:cubicBezTo>
                  <a:cubicBezTo>
                    <a:pt x="23755" y="12613"/>
                    <a:pt x="27457" y="11612"/>
                    <a:pt x="31427" y="11212"/>
                  </a:cubicBezTo>
                  <a:cubicBezTo>
                    <a:pt x="31702" y="11182"/>
                    <a:pt x="31973" y="11168"/>
                    <a:pt x="32239" y="11168"/>
                  </a:cubicBezTo>
                  <a:cubicBezTo>
                    <a:pt x="34942" y="11168"/>
                    <a:pt x="37273" y="12577"/>
                    <a:pt x="41165" y="12577"/>
                  </a:cubicBezTo>
                  <a:cubicBezTo>
                    <a:pt x="42417" y="12577"/>
                    <a:pt x="43831" y="12431"/>
                    <a:pt x="45470" y="12046"/>
                  </a:cubicBezTo>
                  <a:cubicBezTo>
                    <a:pt x="52181" y="10469"/>
                    <a:pt x="52068" y="7315"/>
                    <a:pt x="58128" y="7315"/>
                  </a:cubicBezTo>
                  <a:cubicBezTo>
                    <a:pt x="58605" y="7315"/>
                    <a:pt x="59121" y="7335"/>
                    <a:pt x="59680" y="7376"/>
                  </a:cubicBezTo>
                  <a:cubicBezTo>
                    <a:pt x="60302" y="7422"/>
                    <a:pt x="60872" y="7444"/>
                    <a:pt x="61392" y="7444"/>
                  </a:cubicBezTo>
                  <a:cubicBezTo>
                    <a:pt x="67253" y="7444"/>
                    <a:pt x="66751" y="4693"/>
                    <a:pt x="63350" y="3406"/>
                  </a:cubicBezTo>
                  <a:cubicBezTo>
                    <a:pt x="62318" y="3003"/>
                    <a:pt x="61071" y="2858"/>
                    <a:pt x="59811" y="2858"/>
                  </a:cubicBezTo>
                  <a:cubicBezTo>
                    <a:pt x="56586" y="2858"/>
                    <a:pt x="53276" y="3807"/>
                    <a:pt x="53276" y="3807"/>
                  </a:cubicBezTo>
                  <a:cubicBezTo>
                    <a:pt x="53276" y="3807"/>
                    <a:pt x="53226" y="3810"/>
                    <a:pt x="53135" y="3810"/>
                  </a:cubicBezTo>
                  <a:cubicBezTo>
                    <a:pt x="52551" y="3810"/>
                    <a:pt x="50249" y="3685"/>
                    <a:pt x="48172" y="1839"/>
                  </a:cubicBezTo>
                  <a:cubicBezTo>
                    <a:pt x="47004" y="800"/>
                    <a:pt x="45599" y="504"/>
                    <a:pt x="44218" y="504"/>
                  </a:cubicBezTo>
                  <a:cubicBezTo>
                    <a:pt x="42760" y="504"/>
                    <a:pt x="41329" y="834"/>
                    <a:pt x="40233" y="971"/>
                  </a:cubicBezTo>
                  <a:cubicBezTo>
                    <a:pt x="40096" y="991"/>
                    <a:pt x="39952" y="999"/>
                    <a:pt x="39802" y="999"/>
                  </a:cubicBezTo>
                  <a:cubicBezTo>
                    <a:pt x="38208" y="999"/>
                    <a:pt x="35933" y="0"/>
                    <a:pt x="33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0"/>
            <p:cNvSpPr/>
            <p:nvPr/>
          </p:nvSpPr>
          <p:spPr>
            <a:xfrm>
              <a:off x="1960058" y="3026040"/>
              <a:ext cx="1205913" cy="196835"/>
            </a:xfrm>
            <a:custGeom>
              <a:avLst/>
              <a:gdLst/>
              <a:ahLst/>
              <a:cxnLst/>
              <a:rect l="l" t="t" r="r" b="b"/>
              <a:pathLst>
                <a:path w="52706" h="10175" fill="none" extrusionOk="0">
                  <a:moveTo>
                    <a:pt x="1" y="10175"/>
                  </a:moveTo>
                  <a:cubicBezTo>
                    <a:pt x="1" y="10175"/>
                    <a:pt x="10575" y="3904"/>
                    <a:pt x="21750" y="4804"/>
                  </a:cubicBezTo>
                  <a:cubicBezTo>
                    <a:pt x="32924" y="5705"/>
                    <a:pt x="48235" y="3437"/>
                    <a:pt x="52705" y="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60"/>
            <p:cNvSpPr/>
            <p:nvPr/>
          </p:nvSpPr>
          <p:spPr>
            <a:xfrm>
              <a:off x="2062475" y="3100649"/>
              <a:ext cx="201850" cy="24225"/>
            </a:xfrm>
            <a:custGeom>
              <a:avLst/>
              <a:gdLst/>
              <a:ahLst/>
              <a:cxnLst/>
              <a:rect l="l" t="t" r="r" b="b"/>
              <a:pathLst>
                <a:path w="8074" h="969" fill="none" extrusionOk="0">
                  <a:moveTo>
                    <a:pt x="1" y="468"/>
                  </a:moveTo>
                  <a:cubicBezTo>
                    <a:pt x="1" y="468"/>
                    <a:pt x="3603" y="1"/>
                    <a:pt x="8073" y="968"/>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60"/>
            <p:cNvSpPr/>
            <p:nvPr/>
          </p:nvSpPr>
          <p:spPr>
            <a:xfrm>
              <a:off x="2211775" y="3036675"/>
              <a:ext cx="269386" cy="213511"/>
            </a:xfrm>
            <a:custGeom>
              <a:avLst/>
              <a:gdLst/>
              <a:ahLst/>
              <a:cxnLst/>
              <a:rect l="l" t="t" r="r" b="b"/>
              <a:pathLst>
                <a:path w="15079" h="12944" fill="none" extrusionOk="0">
                  <a:moveTo>
                    <a:pt x="1" y="1"/>
                  </a:moveTo>
                  <a:cubicBezTo>
                    <a:pt x="1" y="1"/>
                    <a:pt x="8940" y="3670"/>
                    <a:pt x="15078" y="5205"/>
                  </a:cubicBezTo>
                  <a:cubicBezTo>
                    <a:pt x="9307" y="7740"/>
                    <a:pt x="7573" y="12943"/>
                    <a:pt x="7573" y="12943"/>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0"/>
            <p:cNvSpPr/>
            <p:nvPr/>
          </p:nvSpPr>
          <p:spPr>
            <a:xfrm>
              <a:off x="2441208" y="3000464"/>
              <a:ext cx="250200" cy="226029"/>
            </a:xfrm>
            <a:custGeom>
              <a:avLst/>
              <a:gdLst/>
              <a:ahLst/>
              <a:cxnLst/>
              <a:rect l="l" t="t" r="r" b="b"/>
              <a:pathLst>
                <a:path w="10008" h="13678" fill="none" extrusionOk="0">
                  <a:moveTo>
                    <a:pt x="0" y="1"/>
                  </a:moveTo>
                  <a:cubicBezTo>
                    <a:pt x="0" y="1"/>
                    <a:pt x="10007" y="4037"/>
                    <a:pt x="9907" y="6672"/>
                  </a:cubicBezTo>
                  <a:cubicBezTo>
                    <a:pt x="9840" y="9274"/>
                    <a:pt x="4970" y="13677"/>
                    <a:pt x="4970" y="13677"/>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0"/>
            <p:cNvSpPr/>
            <p:nvPr/>
          </p:nvSpPr>
          <p:spPr>
            <a:xfrm>
              <a:off x="2655050" y="2960109"/>
              <a:ext cx="326075" cy="286885"/>
            </a:xfrm>
            <a:custGeom>
              <a:avLst/>
              <a:gdLst/>
              <a:ahLst/>
              <a:cxnLst/>
              <a:rect l="l" t="t" r="r" b="b"/>
              <a:pathLst>
                <a:path w="13043" h="14211" fill="none" extrusionOk="0">
                  <a:moveTo>
                    <a:pt x="0" y="0"/>
                  </a:moveTo>
                  <a:cubicBezTo>
                    <a:pt x="0" y="0"/>
                    <a:pt x="9173" y="3936"/>
                    <a:pt x="8973" y="7005"/>
                  </a:cubicBezTo>
                  <a:cubicBezTo>
                    <a:pt x="13043" y="10841"/>
                    <a:pt x="8973" y="14210"/>
                    <a:pt x="8973" y="1421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60"/>
            <p:cNvSpPr/>
            <p:nvPr/>
          </p:nvSpPr>
          <p:spPr>
            <a:xfrm>
              <a:off x="2876807" y="2965030"/>
              <a:ext cx="246025" cy="259176"/>
            </a:xfrm>
            <a:custGeom>
              <a:avLst/>
              <a:gdLst/>
              <a:ahLst/>
              <a:cxnLst/>
              <a:rect l="l" t="t" r="r" b="b"/>
              <a:pathLst>
                <a:path w="9841" h="12510" fill="none" extrusionOk="0">
                  <a:moveTo>
                    <a:pt x="7572" y="12510"/>
                  </a:moveTo>
                  <a:cubicBezTo>
                    <a:pt x="7572" y="12510"/>
                    <a:pt x="9840" y="7173"/>
                    <a:pt x="3503" y="5472"/>
                  </a:cubicBezTo>
                  <a:cubicBezTo>
                    <a:pt x="0" y="2169"/>
                    <a:pt x="334" y="1"/>
                    <a:pt x="334" y="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60"/>
            <p:cNvSpPr/>
            <p:nvPr/>
          </p:nvSpPr>
          <p:spPr>
            <a:xfrm>
              <a:off x="3106550" y="3038450"/>
              <a:ext cx="365388" cy="69250"/>
            </a:xfrm>
            <a:custGeom>
              <a:avLst/>
              <a:gdLst/>
              <a:ahLst/>
              <a:cxnLst/>
              <a:rect l="l" t="t" r="r" b="b"/>
              <a:pathLst>
                <a:path w="16713" h="2770" fill="none" extrusionOk="0">
                  <a:moveTo>
                    <a:pt x="1" y="568"/>
                  </a:moveTo>
                  <a:cubicBezTo>
                    <a:pt x="1" y="568"/>
                    <a:pt x="12143" y="1"/>
                    <a:pt x="16713" y="2769"/>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60"/>
            <p:cNvSpPr/>
            <p:nvPr/>
          </p:nvSpPr>
          <p:spPr>
            <a:xfrm>
              <a:off x="3266675" y="4106725"/>
              <a:ext cx="1034100" cy="238525"/>
            </a:xfrm>
            <a:custGeom>
              <a:avLst/>
              <a:gdLst/>
              <a:ahLst/>
              <a:cxnLst/>
              <a:rect l="l" t="t" r="r" b="b"/>
              <a:pathLst>
                <a:path w="41364" h="9541" extrusionOk="0">
                  <a:moveTo>
                    <a:pt x="0" y="0"/>
                  </a:moveTo>
                  <a:lnTo>
                    <a:pt x="768" y="5637"/>
                  </a:lnTo>
                  <a:cubicBezTo>
                    <a:pt x="768" y="7806"/>
                    <a:pt x="9674" y="9540"/>
                    <a:pt x="20682" y="9540"/>
                  </a:cubicBezTo>
                  <a:cubicBezTo>
                    <a:pt x="31690" y="9540"/>
                    <a:pt x="40596" y="7806"/>
                    <a:pt x="40596" y="5637"/>
                  </a:cubicBezTo>
                  <a:lnTo>
                    <a:pt x="41363" y="0"/>
                  </a:lnTo>
                  <a:lnTo>
                    <a:pt x="41363" y="0"/>
                  </a:lnTo>
                  <a:cubicBezTo>
                    <a:pt x="40796" y="2135"/>
                    <a:pt x="31756" y="3836"/>
                    <a:pt x="20682" y="3836"/>
                  </a:cubicBezTo>
                  <a:cubicBezTo>
                    <a:pt x="9607" y="3836"/>
                    <a:pt x="567" y="213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60"/>
            <p:cNvSpPr/>
            <p:nvPr/>
          </p:nvSpPr>
          <p:spPr>
            <a:xfrm>
              <a:off x="3265825" y="4100875"/>
              <a:ext cx="875" cy="5875"/>
            </a:xfrm>
            <a:custGeom>
              <a:avLst/>
              <a:gdLst/>
              <a:ahLst/>
              <a:cxnLst/>
              <a:rect l="l" t="t" r="r" b="b"/>
              <a:pathLst>
                <a:path w="35" h="235" extrusionOk="0">
                  <a:moveTo>
                    <a:pt x="1" y="1"/>
                  </a:moveTo>
                  <a:cubicBezTo>
                    <a:pt x="1" y="67"/>
                    <a:pt x="1" y="134"/>
                    <a:pt x="34" y="234"/>
                  </a:cubicBezTo>
                  <a:lnTo>
                    <a:pt x="1" y="1"/>
                  </a:lnTo>
                  <a:close/>
                </a:path>
              </a:pathLst>
            </a:custGeom>
            <a:solidFill>
              <a:srgbClr val="FF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60"/>
            <p:cNvSpPr/>
            <p:nvPr/>
          </p:nvSpPr>
          <p:spPr>
            <a:xfrm>
              <a:off x="4300750" y="4100875"/>
              <a:ext cx="850" cy="5875"/>
            </a:xfrm>
            <a:custGeom>
              <a:avLst/>
              <a:gdLst/>
              <a:ahLst/>
              <a:cxnLst/>
              <a:rect l="l" t="t" r="r" b="b"/>
              <a:pathLst>
                <a:path w="34" h="235" extrusionOk="0">
                  <a:moveTo>
                    <a:pt x="34" y="1"/>
                  </a:moveTo>
                  <a:lnTo>
                    <a:pt x="0" y="234"/>
                  </a:lnTo>
                  <a:cubicBezTo>
                    <a:pt x="34" y="134"/>
                    <a:pt x="34" y="67"/>
                    <a:pt x="34" y="1"/>
                  </a:cubicBezTo>
                  <a:close/>
                </a:path>
              </a:pathLst>
            </a:custGeom>
            <a:solidFill>
              <a:srgbClr val="FF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6" name="Google Shape;4176;p60"/>
          <p:cNvSpPr/>
          <p:nvPr/>
        </p:nvSpPr>
        <p:spPr>
          <a:xfrm rot="7011835">
            <a:off x="-1371822" y="749328"/>
            <a:ext cx="5442761" cy="4754382"/>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39"/>
                                        </p:tgtEl>
                                        <p:attrNameLst>
                                          <p:attrName>style.visibility</p:attrName>
                                        </p:attrNameLst>
                                      </p:cBhvr>
                                      <p:to>
                                        <p:strVal val="visible"/>
                                      </p:to>
                                    </p:set>
                                    <p:anim calcmode="lin" valueType="num">
                                      <p:cBhvr additive="base">
                                        <p:cTn id="7" dur="400"/>
                                        <p:tgtEl>
                                          <p:spTgt spid="41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83"/>
        <p:cNvGrpSpPr/>
        <p:nvPr/>
      </p:nvGrpSpPr>
      <p:grpSpPr>
        <a:xfrm>
          <a:off x="0" y="0"/>
          <a:ext cx="0" cy="0"/>
          <a:chOff x="0" y="0"/>
          <a:chExt cx="0" cy="0"/>
        </a:xfrm>
      </p:grpSpPr>
      <p:grpSp>
        <p:nvGrpSpPr>
          <p:cNvPr id="5384" name="Google Shape;5384;p83"/>
          <p:cNvGrpSpPr/>
          <p:nvPr/>
        </p:nvGrpSpPr>
        <p:grpSpPr>
          <a:xfrm>
            <a:off x="5177550" y="929275"/>
            <a:ext cx="3246461" cy="2819752"/>
            <a:chOff x="5177550" y="929275"/>
            <a:chExt cx="3246461" cy="2819752"/>
          </a:xfrm>
        </p:grpSpPr>
        <p:sp>
          <p:nvSpPr>
            <p:cNvPr id="5385" name="Google Shape;5385;p83"/>
            <p:cNvSpPr/>
            <p:nvPr/>
          </p:nvSpPr>
          <p:spPr>
            <a:xfrm>
              <a:off x="5177550" y="929275"/>
              <a:ext cx="3246461" cy="2819752"/>
            </a:xfrm>
            <a:custGeom>
              <a:avLst/>
              <a:gdLst/>
              <a:ahLst/>
              <a:cxnLst/>
              <a:rect l="l" t="t" r="r" b="b"/>
              <a:pathLst>
                <a:path w="168254" h="146139" extrusionOk="0">
                  <a:moveTo>
                    <a:pt x="4437" y="1"/>
                  </a:moveTo>
                  <a:cubicBezTo>
                    <a:pt x="2002" y="1"/>
                    <a:pt x="0" y="1969"/>
                    <a:pt x="0" y="4437"/>
                  </a:cubicBezTo>
                  <a:lnTo>
                    <a:pt x="0" y="141702"/>
                  </a:lnTo>
                  <a:cubicBezTo>
                    <a:pt x="0" y="144137"/>
                    <a:pt x="2002" y="146139"/>
                    <a:pt x="4437" y="146139"/>
                  </a:cubicBezTo>
                  <a:lnTo>
                    <a:pt x="163817" y="146139"/>
                  </a:lnTo>
                  <a:cubicBezTo>
                    <a:pt x="166252" y="146139"/>
                    <a:pt x="168254" y="144137"/>
                    <a:pt x="168254" y="141702"/>
                  </a:cubicBezTo>
                  <a:lnTo>
                    <a:pt x="168254" y="4437"/>
                  </a:lnTo>
                  <a:cubicBezTo>
                    <a:pt x="168254" y="1969"/>
                    <a:pt x="166252" y="1"/>
                    <a:pt x="163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83"/>
            <p:cNvSpPr/>
            <p:nvPr/>
          </p:nvSpPr>
          <p:spPr>
            <a:xfrm>
              <a:off x="5295986" y="1371475"/>
              <a:ext cx="3004463" cy="1813113"/>
            </a:xfrm>
            <a:custGeom>
              <a:avLst/>
              <a:gdLst/>
              <a:ahLst/>
              <a:cxnLst/>
              <a:rect l="l" t="t" r="r" b="b"/>
              <a:pathLst>
                <a:path w="155712" h="93968" extrusionOk="0">
                  <a:moveTo>
                    <a:pt x="0" y="0"/>
                  </a:moveTo>
                  <a:lnTo>
                    <a:pt x="0" y="93968"/>
                  </a:lnTo>
                  <a:lnTo>
                    <a:pt x="155711" y="93968"/>
                  </a:lnTo>
                  <a:lnTo>
                    <a:pt x="155711"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83"/>
            <p:cNvSpPr/>
            <p:nvPr/>
          </p:nvSpPr>
          <p:spPr>
            <a:xfrm>
              <a:off x="5295986" y="3168542"/>
              <a:ext cx="3004463" cy="16111"/>
            </a:xfrm>
            <a:custGeom>
              <a:avLst/>
              <a:gdLst/>
              <a:ahLst/>
              <a:cxnLst/>
              <a:rect l="l" t="t" r="r" b="b"/>
              <a:pathLst>
                <a:path w="155712" h="835" extrusionOk="0">
                  <a:moveTo>
                    <a:pt x="0" y="1"/>
                  </a:moveTo>
                  <a:lnTo>
                    <a:pt x="0" y="835"/>
                  </a:lnTo>
                  <a:lnTo>
                    <a:pt x="155711" y="835"/>
                  </a:lnTo>
                  <a:lnTo>
                    <a:pt x="1557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83"/>
            <p:cNvSpPr/>
            <p:nvPr/>
          </p:nvSpPr>
          <p:spPr>
            <a:xfrm>
              <a:off x="5295986" y="1371475"/>
              <a:ext cx="3004463" cy="16111"/>
            </a:xfrm>
            <a:custGeom>
              <a:avLst/>
              <a:gdLst/>
              <a:ahLst/>
              <a:cxnLst/>
              <a:rect l="l" t="t" r="r" b="b"/>
              <a:pathLst>
                <a:path w="155712" h="835" extrusionOk="0">
                  <a:moveTo>
                    <a:pt x="0" y="0"/>
                  </a:moveTo>
                  <a:lnTo>
                    <a:pt x="0" y="834"/>
                  </a:lnTo>
                  <a:lnTo>
                    <a:pt x="155711" y="834"/>
                  </a:lnTo>
                  <a:lnTo>
                    <a:pt x="1557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83"/>
            <p:cNvSpPr/>
            <p:nvPr/>
          </p:nvSpPr>
          <p:spPr>
            <a:xfrm>
              <a:off x="6654719" y="2134832"/>
              <a:ext cx="287071" cy="286434"/>
            </a:xfrm>
            <a:custGeom>
              <a:avLst/>
              <a:gdLst/>
              <a:ahLst/>
              <a:cxnLst/>
              <a:rect l="l" t="t" r="r" b="b"/>
              <a:pathLst>
                <a:path w="14878" h="14845" extrusionOk="0">
                  <a:moveTo>
                    <a:pt x="4303" y="2636"/>
                  </a:moveTo>
                  <a:lnTo>
                    <a:pt x="12576" y="7440"/>
                  </a:lnTo>
                  <a:lnTo>
                    <a:pt x="4303" y="12210"/>
                  </a:lnTo>
                  <a:lnTo>
                    <a:pt x="4303" y="2636"/>
                  </a:lnTo>
                  <a:close/>
                  <a:moveTo>
                    <a:pt x="7439" y="1"/>
                  </a:moveTo>
                  <a:cubicBezTo>
                    <a:pt x="3336" y="1"/>
                    <a:pt x="0" y="3303"/>
                    <a:pt x="0" y="7406"/>
                  </a:cubicBezTo>
                  <a:cubicBezTo>
                    <a:pt x="0" y="11542"/>
                    <a:pt x="3336" y="14845"/>
                    <a:pt x="7439" y="14845"/>
                  </a:cubicBezTo>
                  <a:cubicBezTo>
                    <a:pt x="11542" y="14845"/>
                    <a:pt x="14877" y="11542"/>
                    <a:pt x="14877" y="7406"/>
                  </a:cubicBezTo>
                  <a:cubicBezTo>
                    <a:pt x="14877" y="3303"/>
                    <a:pt x="11542" y="1"/>
                    <a:pt x="7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83"/>
            <p:cNvSpPr/>
            <p:nvPr/>
          </p:nvSpPr>
          <p:spPr>
            <a:xfrm>
              <a:off x="5368711" y="3011495"/>
              <a:ext cx="2858998" cy="16111"/>
            </a:xfrm>
            <a:custGeom>
              <a:avLst/>
              <a:gdLst/>
              <a:ahLst/>
              <a:cxnLst/>
              <a:rect l="l" t="t" r="r" b="b"/>
              <a:pathLst>
                <a:path w="148173" h="835" extrusionOk="0">
                  <a:moveTo>
                    <a:pt x="434" y="0"/>
                  </a:moveTo>
                  <a:cubicBezTo>
                    <a:pt x="201" y="0"/>
                    <a:pt x="0" y="167"/>
                    <a:pt x="0" y="401"/>
                  </a:cubicBezTo>
                  <a:cubicBezTo>
                    <a:pt x="0" y="634"/>
                    <a:pt x="201" y="834"/>
                    <a:pt x="434" y="834"/>
                  </a:cubicBezTo>
                  <a:lnTo>
                    <a:pt x="147739" y="834"/>
                  </a:lnTo>
                  <a:cubicBezTo>
                    <a:pt x="147973" y="834"/>
                    <a:pt x="148173" y="634"/>
                    <a:pt x="148173" y="401"/>
                  </a:cubicBezTo>
                  <a:cubicBezTo>
                    <a:pt x="148173" y="167"/>
                    <a:pt x="147973" y="0"/>
                    <a:pt x="147739"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83"/>
            <p:cNvSpPr/>
            <p:nvPr/>
          </p:nvSpPr>
          <p:spPr>
            <a:xfrm>
              <a:off x="5368711" y="3011495"/>
              <a:ext cx="1369656" cy="16111"/>
            </a:xfrm>
            <a:custGeom>
              <a:avLst/>
              <a:gdLst/>
              <a:ahLst/>
              <a:cxnLst/>
              <a:rect l="l" t="t" r="r" b="b"/>
              <a:pathLst>
                <a:path w="70985" h="835" extrusionOk="0">
                  <a:moveTo>
                    <a:pt x="434" y="0"/>
                  </a:moveTo>
                  <a:cubicBezTo>
                    <a:pt x="201" y="0"/>
                    <a:pt x="0" y="167"/>
                    <a:pt x="0" y="401"/>
                  </a:cubicBezTo>
                  <a:cubicBezTo>
                    <a:pt x="0" y="634"/>
                    <a:pt x="201" y="834"/>
                    <a:pt x="434" y="834"/>
                  </a:cubicBezTo>
                  <a:lnTo>
                    <a:pt x="70984" y="834"/>
                  </a:lnTo>
                  <a:lnTo>
                    <a:pt x="709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83"/>
            <p:cNvSpPr/>
            <p:nvPr/>
          </p:nvSpPr>
          <p:spPr>
            <a:xfrm>
              <a:off x="6726151" y="2996039"/>
              <a:ext cx="47003" cy="47003"/>
            </a:xfrm>
            <a:custGeom>
              <a:avLst/>
              <a:gdLst/>
              <a:ahLst/>
              <a:cxnLst/>
              <a:rect l="l" t="t" r="r" b="b"/>
              <a:pathLst>
                <a:path w="2436" h="2436" extrusionOk="0">
                  <a:moveTo>
                    <a:pt x="1235" y="1"/>
                  </a:moveTo>
                  <a:cubicBezTo>
                    <a:pt x="568" y="1"/>
                    <a:pt x="1" y="535"/>
                    <a:pt x="1" y="1202"/>
                  </a:cubicBezTo>
                  <a:cubicBezTo>
                    <a:pt x="1" y="1902"/>
                    <a:pt x="568" y="2436"/>
                    <a:pt x="1235" y="2436"/>
                  </a:cubicBezTo>
                  <a:cubicBezTo>
                    <a:pt x="1902" y="2436"/>
                    <a:pt x="2436" y="1902"/>
                    <a:pt x="2436" y="1202"/>
                  </a:cubicBezTo>
                  <a:cubicBezTo>
                    <a:pt x="2436" y="535"/>
                    <a:pt x="1902" y="1"/>
                    <a:pt x="1235"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83"/>
            <p:cNvSpPr/>
            <p:nvPr/>
          </p:nvSpPr>
          <p:spPr>
            <a:xfrm>
              <a:off x="6738384" y="3007635"/>
              <a:ext cx="23193" cy="23829"/>
            </a:xfrm>
            <a:custGeom>
              <a:avLst/>
              <a:gdLst/>
              <a:ahLst/>
              <a:cxnLst/>
              <a:rect l="l" t="t" r="r" b="b"/>
              <a:pathLst>
                <a:path w="1202" h="1235" extrusionOk="0">
                  <a:moveTo>
                    <a:pt x="601" y="0"/>
                  </a:moveTo>
                  <a:cubicBezTo>
                    <a:pt x="267" y="0"/>
                    <a:pt x="0" y="267"/>
                    <a:pt x="0" y="601"/>
                  </a:cubicBezTo>
                  <a:cubicBezTo>
                    <a:pt x="0" y="934"/>
                    <a:pt x="267" y="1235"/>
                    <a:pt x="601" y="1235"/>
                  </a:cubicBezTo>
                  <a:cubicBezTo>
                    <a:pt x="934" y="1235"/>
                    <a:pt x="1201" y="968"/>
                    <a:pt x="1201" y="601"/>
                  </a:cubicBezTo>
                  <a:cubicBezTo>
                    <a:pt x="1201" y="267"/>
                    <a:pt x="934" y="0"/>
                    <a:pt x="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83"/>
            <p:cNvSpPr/>
            <p:nvPr/>
          </p:nvSpPr>
          <p:spPr>
            <a:xfrm>
              <a:off x="5601067" y="3057592"/>
              <a:ext cx="64387" cy="71334"/>
            </a:xfrm>
            <a:custGeom>
              <a:avLst/>
              <a:gdLst/>
              <a:ahLst/>
              <a:cxnLst/>
              <a:rect l="l" t="t" r="r" b="b"/>
              <a:pathLst>
                <a:path w="3337" h="3697" extrusionOk="0">
                  <a:moveTo>
                    <a:pt x="361" y="0"/>
                  </a:moveTo>
                  <a:cubicBezTo>
                    <a:pt x="175" y="0"/>
                    <a:pt x="0" y="151"/>
                    <a:pt x="0" y="380"/>
                  </a:cubicBezTo>
                  <a:lnTo>
                    <a:pt x="0" y="3349"/>
                  </a:lnTo>
                  <a:cubicBezTo>
                    <a:pt x="0" y="3551"/>
                    <a:pt x="173" y="3696"/>
                    <a:pt x="358" y="3696"/>
                  </a:cubicBezTo>
                  <a:cubicBezTo>
                    <a:pt x="417" y="3696"/>
                    <a:pt x="478" y="3681"/>
                    <a:pt x="534" y="3649"/>
                  </a:cubicBezTo>
                  <a:lnTo>
                    <a:pt x="3103" y="2148"/>
                  </a:lnTo>
                  <a:cubicBezTo>
                    <a:pt x="3336" y="2015"/>
                    <a:pt x="3336" y="1681"/>
                    <a:pt x="3103" y="1548"/>
                  </a:cubicBezTo>
                  <a:lnTo>
                    <a:pt x="534" y="47"/>
                  </a:lnTo>
                  <a:cubicBezTo>
                    <a:pt x="479" y="15"/>
                    <a:pt x="419" y="0"/>
                    <a:pt x="361"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83"/>
            <p:cNvSpPr/>
            <p:nvPr/>
          </p:nvSpPr>
          <p:spPr>
            <a:xfrm>
              <a:off x="5679581" y="3052691"/>
              <a:ext cx="14182" cy="81116"/>
            </a:xfrm>
            <a:custGeom>
              <a:avLst/>
              <a:gdLst/>
              <a:ahLst/>
              <a:cxnLst/>
              <a:rect l="l" t="t" r="r" b="b"/>
              <a:pathLst>
                <a:path w="735" h="4204" extrusionOk="0">
                  <a:moveTo>
                    <a:pt x="368" y="0"/>
                  </a:moveTo>
                  <a:cubicBezTo>
                    <a:pt x="168" y="0"/>
                    <a:pt x="1" y="167"/>
                    <a:pt x="1" y="367"/>
                  </a:cubicBezTo>
                  <a:lnTo>
                    <a:pt x="1" y="3836"/>
                  </a:lnTo>
                  <a:cubicBezTo>
                    <a:pt x="1" y="4037"/>
                    <a:pt x="168" y="4203"/>
                    <a:pt x="368" y="4203"/>
                  </a:cubicBezTo>
                  <a:cubicBezTo>
                    <a:pt x="568" y="4203"/>
                    <a:pt x="735" y="4037"/>
                    <a:pt x="735" y="3836"/>
                  </a:cubicBezTo>
                  <a:lnTo>
                    <a:pt x="735" y="367"/>
                  </a:lnTo>
                  <a:cubicBezTo>
                    <a:pt x="735" y="167"/>
                    <a:pt x="568" y="0"/>
                    <a:pt x="368"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83"/>
            <p:cNvSpPr/>
            <p:nvPr/>
          </p:nvSpPr>
          <p:spPr>
            <a:xfrm>
              <a:off x="5447880" y="3052691"/>
              <a:ext cx="13526" cy="81116"/>
            </a:xfrm>
            <a:custGeom>
              <a:avLst/>
              <a:gdLst/>
              <a:ahLst/>
              <a:cxnLst/>
              <a:rect l="l" t="t" r="r" b="b"/>
              <a:pathLst>
                <a:path w="701" h="4204" extrusionOk="0">
                  <a:moveTo>
                    <a:pt x="367" y="0"/>
                  </a:moveTo>
                  <a:cubicBezTo>
                    <a:pt x="167" y="0"/>
                    <a:pt x="0" y="167"/>
                    <a:pt x="0" y="367"/>
                  </a:cubicBezTo>
                  <a:lnTo>
                    <a:pt x="0" y="3836"/>
                  </a:lnTo>
                  <a:cubicBezTo>
                    <a:pt x="0" y="4037"/>
                    <a:pt x="167" y="4203"/>
                    <a:pt x="367" y="4203"/>
                  </a:cubicBezTo>
                  <a:cubicBezTo>
                    <a:pt x="534" y="4203"/>
                    <a:pt x="701" y="4037"/>
                    <a:pt x="701" y="3836"/>
                  </a:cubicBezTo>
                  <a:lnTo>
                    <a:pt x="701" y="367"/>
                  </a:lnTo>
                  <a:cubicBezTo>
                    <a:pt x="701" y="167"/>
                    <a:pt x="567" y="0"/>
                    <a:pt x="367"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83"/>
            <p:cNvSpPr/>
            <p:nvPr/>
          </p:nvSpPr>
          <p:spPr>
            <a:xfrm>
              <a:off x="5412473" y="3052691"/>
              <a:ext cx="13545" cy="81116"/>
            </a:xfrm>
            <a:custGeom>
              <a:avLst/>
              <a:gdLst/>
              <a:ahLst/>
              <a:cxnLst/>
              <a:rect l="l" t="t" r="r" b="b"/>
              <a:pathLst>
                <a:path w="702" h="4204" extrusionOk="0">
                  <a:moveTo>
                    <a:pt x="368" y="0"/>
                  </a:moveTo>
                  <a:cubicBezTo>
                    <a:pt x="168" y="0"/>
                    <a:pt x="1" y="167"/>
                    <a:pt x="1" y="367"/>
                  </a:cubicBezTo>
                  <a:lnTo>
                    <a:pt x="1" y="3836"/>
                  </a:lnTo>
                  <a:cubicBezTo>
                    <a:pt x="1" y="4037"/>
                    <a:pt x="168" y="4203"/>
                    <a:pt x="368" y="4203"/>
                  </a:cubicBezTo>
                  <a:cubicBezTo>
                    <a:pt x="568" y="4203"/>
                    <a:pt x="701" y="4037"/>
                    <a:pt x="701" y="3836"/>
                  </a:cubicBezTo>
                  <a:lnTo>
                    <a:pt x="701" y="367"/>
                  </a:lnTo>
                  <a:cubicBezTo>
                    <a:pt x="701" y="167"/>
                    <a:pt x="568" y="0"/>
                    <a:pt x="368"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83"/>
            <p:cNvSpPr/>
            <p:nvPr/>
          </p:nvSpPr>
          <p:spPr>
            <a:xfrm>
              <a:off x="8091328" y="3052691"/>
              <a:ext cx="40558" cy="81116"/>
            </a:xfrm>
            <a:custGeom>
              <a:avLst/>
              <a:gdLst/>
              <a:ahLst/>
              <a:cxnLst/>
              <a:rect l="l" t="t" r="r" b="b"/>
              <a:pathLst>
                <a:path w="2102" h="4204" extrusionOk="0">
                  <a:moveTo>
                    <a:pt x="334" y="0"/>
                  </a:moveTo>
                  <a:cubicBezTo>
                    <a:pt x="134" y="0"/>
                    <a:pt x="0" y="167"/>
                    <a:pt x="0" y="367"/>
                  </a:cubicBezTo>
                  <a:lnTo>
                    <a:pt x="0" y="3836"/>
                  </a:lnTo>
                  <a:cubicBezTo>
                    <a:pt x="0" y="4037"/>
                    <a:pt x="134" y="4203"/>
                    <a:pt x="334" y="4203"/>
                  </a:cubicBezTo>
                  <a:lnTo>
                    <a:pt x="1735" y="4203"/>
                  </a:lnTo>
                  <a:cubicBezTo>
                    <a:pt x="1935" y="4203"/>
                    <a:pt x="2102" y="4037"/>
                    <a:pt x="2102" y="3836"/>
                  </a:cubicBezTo>
                  <a:cubicBezTo>
                    <a:pt x="2102" y="3636"/>
                    <a:pt x="1935" y="3503"/>
                    <a:pt x="1735" y="3503"/>
                  </a:cubicBezTo>
                  <a:lnTo>
                    <a:pt x="701" y="3503"/>
                  </a:lnTo>
                  <a:lnTo>
                    <a:pt x="701" y="734"/>
                  </a:lnTo>
                  <a:lnTo>
                    <a:pt x="1735" y="734"/>
                  </a:lnTo>
                  <a:cubicBezTo>
                    <a:pt x="1935" y="734"/>
                    <a:pt x="2102" y="567"/>
                    <a:pt x="2102" y="367"/>
                  </a:cubicBezTo>
                  <a:cubicBezTo>
                    <a:pt x="2102" y="167"/>
                    <a:pt x="1935"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83"/>
            <p:cNvSpPr/>
            <p:nvPr/>
          </p:nvSpPr>
          <p:spPr>
            <a:xfrm>
              <a:off x="8142809" y="3052691"/>
              <a:ext cx="41214" cy="81116"/>
            </a:xfrm>
            <a:custGeom>
              <a:avLst/>
              <a:gdLst/>
              <a:ahLst/>
              <a:cxnLst/>
              <a:rect l="l" t="t" r="r" b="b"/>
              <a:pathLst>
                <a:path w="2136" h="4204" extrusionOk="0">
                  <a:moveTo>
                    <a:pt x="368" y="0"/>
                  </a:moveTo>
                  <a:cubicBezTo>
                    <a:pt x="168" y="0"/>
                    <a:pt x="1" y="167"/>
                    <a:pt x="1" y="367"/>
                  </a:cubicBezTo>
                  <a:cubicBezTo>
                    <a:pt x="1" y="567"/>
                    <a:pt x="168" y="734"/>
                    <a:pt x="368" y="734"/>
                  </a:cubicBezTo>
                  <a:lnTo>
                    <a:pt x="1402" y="734"/>
                  </a:lnTo>
                  <a:lnTo>
                    <a:pt x="1402" y="3503"/>
                  </a:lnTo>
                  <a:lnTo>
                    <a:pt x="368" y="3503"/>
                  </a:lnTo>
                  <a:cubicBezTo>
                    <a:pt x="168" y="3503"/>
                    <a:pt x="1" y="3636"/>
                    <a:pt x="1" y="3836"/>
                  </a:cubicBezTo>
                  <a:cubicBezTo>
                    <a:pt x="1" y="4037"/>
                    <a:pt x="168" y="4203"/>
                    <a:pt x="368" y="4203"/>
                  </a:cubicBezTo>
                  <a:lnTo>
                    <a:pt x="1769" y="4203"/>
                  </a:lnTo>
                  <a:cubicBezTo>
                    <a:pt x="1969" y="4203"/>
                    <a:pt x="2136" y="4037"/>
                    <a:pt x="2136" y="3836"/>
                  </a:cubicBezTo>
                  <a:lnTo>
                    <a:pt x="2136" y="367"/>
                  </a:lnTo>
                  <a:cubicBezTo>
                    <a:pt x="2136" y="167"/>
                    <a:pt x="1969" y="0"/>
                    <a:pt x="1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83"/>
            <p:cNvSpPr/>
            <p:nvPr/>
          </p:nvSpPr>
          <p:spPr>
            <a:xfrm>
              <a:off x="5295986" y="1059945"/>
              <a:ext cx="177649" cy="177649"/>
            </a:xfrm>
            <a:custGeom>
              <a:avLst/>
              <a:gdLst/>
              <a:ahLst/>
              <a:cxnLst/>
              <a:rect l="l" t="t" r="r" b="b"/>
              <a:pathLst>
                <a:path w="9207" h="9207" extrusionOk="0">
                  <a:moveTo>
                    <a:pt x="4603" y="0"/>
                  </a:moveTo>
                  <a:cubicBezTo>
                    <a:pt x="2035" y="0"/>
                    <a:pt x="0" y="2069"/>
                    <a:pt x="0" y="4604"/>
                  </a:cubicBezTo>
                  <a:cubicBezTo>
                    <a:pt x="0" y="7139"/>
                    <a:pt x="2035" y="9207"/>
                    <a:pt x="4603" y="9207"/>
                  </a:cubicBezTo>
                  <a:cubicBezTo>
                    <a:pt x="7139" y="9207"/>
                    <a:pt x="9207" y="7139"/>
                    <a:pt x="9207" y="4604"/>
                  </a:cubicBezTo>
                  <a:cubicBezTo>
                    <a:pt x="9207" y="2069"/>
                    <a:pt x="7139" y="0"/>
                    <a:pt x="4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83"/>
            <p:cNvSpPr/>
            <p:nvPr/>
          </p:nvSpPr>
          <p:spPr>
            <a:xfrm>
              <a:off x="5363559" y="1106294"/>
              <a:ext cx="39285" cy="39265"/>
            </a:xfrm>
            <a:custGeom>
              <a:avLst/>
              <a:gdLst/>
              <a:ahLst/>
              <a:cxnLst/>
              <a:rect l="l" t="t" r="r" b="b"/>
              <a:pathLst>
                <a:path w="2036" h="2035" extrusionOk="0">
                  <a:moveTo>
                    <a:pt x="1035" y="0"/>
                  </a:moveTo>
                  <a:cubicBezTo>
                    <a:pt x="468" y="0"/>
                    <a:pt x="1" y="467"/>
                    <a:pt x="1" y="1034"/>
                  </a:cubicBezTo>
                  <a:cubicBezTo>
                    <a:pt x="1" y="1601"/>
                    <a:pt x="468" y="2035"/>
                    <a:pt x="1035" y="2035"/>
                  </a:cubicBezTo>
                  <a:cubicBezTo>
                    <a:pt x="1602" y="2035"/>
                    <a:pt x="2035" y="1601"/>
                    <a:pt x="2035" y="1034"/>
                  </a:cubicBezTo>
                  <a:cubicBezTo>
                    <a:pt x="2035" y="467"/>
                    <a:pt x="1602" y="0"/>
                    <a:pt x="10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83"/>
            <p:cNvSpPr/>
            <p:nvPr/>
          </p:nvSpPr>
          <p:spPr>
            <a:xfrm>
              <a:off x="5350689" y="1148764"/>
              <a:ext cx="68246" cy="39921"/>
            </a:xfrm>
            <a:custGeom>
              <a:avLst/>
              <a:gdLst/>
              <a:ahLst/>
              <a:cxnLst/>
              <a:rect l="l" t="t" r="r" b="b"/>
              <a:pathLst>
                <a:path w="3537" h="2069" extrusionOk="0">
                  <a:moveTo>
                    <a:pt x="1768" y="1"/>
                  </a:moveTo>
                  <a:cubicBezTo>
                    <a:pt x="768" y="1"/>
                    <a:pt x="0" y="801"/>
                    <a:pt x="0" y="1802"/>
                  </a:cubicBezTo>
                  <a:lnTo>
                    <a:pt x="0" y="2069"/>
                  </a:lnTo>
                  <a:lnTo>
                    <a:pt x="3536" y="2069"/>
                  </a:lnTo>
                  <a:lnTo>
                    <a:pt x="3536" y="1802"/>
                  </a:lnTo>
                  <a:cubicBezTo>
                    <a:pt x="3536" y="801"/>
                    <a:pt x="2736" y="1"/>
                    <a:pt x="1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83"/>
            <p:cNvSpPr/>
            <p:nvPr/>
          </p:nvSpPr>
          <p:spPr>
            <a:xfrm>
              <a:off x="5591420" y="1105638"/>
              <a:ext cx="724083" cy="86268"/>
            </a:xfrm>
            <a:custGeom>
              <a:avLst/>
              <a:gdLst/>
              <a:ahLst/>
              <a:cxnLst/>
              <a:rect l="l" t="t" r="r" b="b"/>
              <a:pathLst>
                <a:path w="37527" h="4471" extrusionOk="0">
                  <a:moveTo>
                    <a:pt x="2235" y="1"/>
                  </a:moveTo>
                  <a:cubicBezTo>
                    <a:pt x="1001" y="1"/>
                    <a:pt x="0" y="1001"/>
                    <a:pt x="0" y="2236"/>
                  </a:cubicBezTo>
                  <a:cubicBezTo>
                    <a:pt x="0" y="3470"/>
                    <a:pt x="1001" y="4471"/>
                    <a:pt x="2235" y="4471"/>
                  </a:cubicBezTo>
                  <a:lnTo>
                    <a:pt x="35292" y="4471"/>
                  </a:lnTo>
                  <a:cubicBezTo>
                    <a:pt x="36526" y="4471"/>
                    <a:pt x="37527" y="3470"/>
                    <a:pt x="37527" y="2236"/>
                  </a:cubicBezTo>
                  <a:cubicBezTo>
                    <a:pt x="37527" y="1001"/>
                    <a:pt x="36526" y="1"/>
                    <a:pt x="35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04" name="Google Shape;5404;p83"/>
            <p:cNvGrpSpPr/>
            <p:nvPr/>
          </p:nvGrpSpPr>
          <p:grpSpPr>
            <a:xfrm>
              <a:off x="5295986" y="3275383"/>
              <a:ext cx="3004463" cy="345663"/>
              <a:chOff x="5295986" y="3275383"/>
              <a:chExt cx="3004463" cy="345663"/>
            </a:xfrm>
          </p:grpSpPr>
          <p:sp>
            <p:nvSpPr>
              <p:cNvPr id="5405" name="Google Shape;5405;p83"/>
              <p:cNvSpPr/>
              <p:nvPr/>
            </p:nvSpPr>
            <p:spPr>
              <a:xfrm>
                <a:off x="5347466" y="3275383"/>
                <a:ext cx="97845" cy="106219"/>
              </a:xfrm>
              <a:custGeom>
                <a:avLst/>
                <a:gdLst/>
                <a:ahLst/>
                <a:cxnLst/>
                <a:rect l="l" t="t" r="r" b="b"/>
                <a:pathLst>
                  <a:path w="5071" h="5505" extrusionOk="0">
                    <a:moveTo>
                      <a:pt x="2169" y="1"/>
                    </a:moveTo>
                    <a:cubicBezTo>
                      <a:pt x="1969" y="1"/>
                      <a:pt x="1835" y="134"/>
                      <a:pt x="1802" y="334"/>
                    </a:cubicBezTo>
                    <a:cubicBezTo>
                      <a:pt x="1769" y="735"/>
                      <a:pt x="1669" y="1135"/>
                      <a:pt x="1502" y="1535"/>
                    </a:cubicBezTo>
                    <a:cubicBezTo>
                      <a:pt x="1402" y="1735"/>
                      <a:pt x="1202" y="1902"/>
                      <a:pt x="968" y="1902"/>
                    </a:cubicBezTo>
                    <a:lnTo>
                      <a:pt x="568" y="1902"/>
                    </a:lnTo>
                    <a:cubicBezTo>
                      <a:pt x="234" y="1902"/>
                      <a:pt x="1" y="2136"/>
                      <a:pt x="1" y="2436"/>
                    </a:cubicBezTo>
                    <a:lnTo>
                      <a:pt x="1" y="5038"/>
                    </a:lnTo>
                    <a:cubicBezTo>
                      <a:pt x="1" y="5305"/>
                      <a:pt x="201" y="5505"/>
                      <a:pt x="468" y="5505"/>
                    </a:cubicBezTo>
                    <a:lnTo>
                      <a:pt x="3770" y="5505"/>
                    </a:lnTo>
                    <a:cubicBezTo>
                      <a:pt x="3970" y="5505"/>
                      <a:pt x="4170" y="5338"/>
                      <a:pt x="4170" y="5105"/>
                    </a:cubicBezTo>
                    <a:cubicBezTo>
                      <a:pt x="4170" y="4938"/>
                      <a:pt x="4070" y="4804"/>
                      <a:pt x="3903" y="4738"/>
                    </a:cubicBezTo>
                    <a:cubicBezTo>
                      <a:pt x="3903" y="4738"/>
                      <a:pt x="3903" y="4704"/>
                      <a:pt x="3903" y="4704"/>
                    </a:cubicBezTo>
                    <a:lnTo>
                      <a:pt x="4037" y="4704"/>
                    </a:lnTo>
                    <a:cubicBezTo>
                      <a:pt x="4304" y="4704"/>
                      <a:pt x="4504" y="4504"/>
                      <a:pt x="4504" y="4237"/>
                    </a:cubicBezTo>
                    <a:cubicBezTo>
                      <a:pt x="4504" y="4037"/>
                      <a:pt x="4370" y="3870"/>
                      <a:pt x="4204" y="3804"/>
                    </a:cubicBezTo>
                    <a:cubicBezTo>
                      <a:pt x="4204" y="3804"/>
                      <a:pt x="4204" y="3804"/>
                      <a:pt x="4204" y="3770"/>
                    </a:cubicBezTo>
                    <a:lnTo>
                      <a:pt x="4337" y="3770"/>
                    </a:lnTo>
                    <a:cubicBezTo>
                      <a:pt x="4604" y="3770"/>
                      <a:pt x="4804" y="3570"/>
                      <a:pt x="4804" y="3303"/>
                    </a:cubicBezTo>
                    <a:cubicBezTo>
                      <a:pt x="4804" y="3103"/>
                      <a:pt x="4704" y="2936"/>
                      <a:pt x="4504" y="2870"/>
                    </a:cubicBezTo>
                    <a:cubicBezTo>
                      <a:pt x="4504" y="2870"/>
                      <a:pt x="4504" y="2836"/>
                      <a:pt x="4504" y="2836"/>
                    </a:cubicBezTo>
                    <a:lnTo>
                      <a:pt x="4571" y="2836"/>
                    </a:lnTo>
                    <a:cubicBezTo>
                      <a:pt x="4837" y="2836"/>
                      <a:pt x="5071" y="2603"/>
                      <a:pt x="5038" y="2336"/>
                    </a:cubicBezTo>
                    <a:cubicBezTo>
                      <a:pt x="5038" y="2069"/>
                      <a:pt x="4837" y="1902"/>
                      <a:pt x="4571" y="1902"/>
                    </a:cubicBezTo>
                    <a:lnTo>
                      <a:pt x="3136" y="1902"/>
                    </a:lnTo>
                    <a:cubicBezTo>
                      <a:pt x="2969" y="1902"/>
                      <a:pt x="2869" y="1769"/>
                      <a:pt x="2869" y="1602"/>
                    </a:cubicBezTo>
                    <a:lnTo>
                      <a:pt x="2903" y="1302"/>
                    </a:lnTo>
                    <a:cubicBezTo>
                      <a:pt x="2936" y="1002"/>
                      <a:pt x="2969" y="635"/>
                      <a:pt x="2803" y="368"/>
                    </a:cubicBezTo>
                    <a:cubicBezTo>
                      <a:pt x="2669" y="168"/>
                      <a:pt x="2436" y="1"/>
                      <a:pt x="2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83"/>
              <p:cNvSpPr/>
              <p:nvPr/>
            </p:nvSpPr>
            <p:spPr>
              <a:xfrm>
                <a:off x="5308856" y="3312083"/>
                <a:ext cx="34770" cy="69520"/>
              </a:xfrm>
              <a:custGeom>
                <a:avLst/>
                <a:gdLst/>
                <a:ahLst/>
                <a:cxnLst/>
                <a:rect l="l" t="t" r="r" b="b"/>
                <a:pathLst>
                  <a:path w="1802" h="3603" extrusionOk="0">
                    <a:moveTo>
                      <a:pt x="401" y="0"/>
                    </a:moveTo>
                    <a:cubicBezTo>
                      <a:pt x="167" y="0"/>
                      <a:pt x="0" y="200"/>
                      <a:pt x="0" y="434"/>
                    </a:cubicBezTo>
                    <a:lnTo>
                      <a:pt x="0" y="3203"/>
                    </a:lnTo>
                    <a:cubicBezTo>
                      <a:pt x="0" y="3436"/>
                      <a:pt x="167" y="3603"/>
                      <a:pt x="401" y="3603"/>
                    </a:cubicBezTo>
                    <a:lnTo>
                      <a:pt x="1401" y="3603"/>
                    </a:lnTo>
                    <a:cubicBezTo>
                      <a:pt x="1635" y="3603"/>
                      <a:pt x="1802" y="3436"/>
                      <a:pt x="1802" y="3203"/>
                    </a:cubicBezTo>
                    <a:lnTo>
                      <a:pt x="1802" y="434"/>
                    </a:lnTo>
                    <a:cubicBezTo>
                      <a:pt x="1802" y="200"/>
                      <a:pt x="1601" y="0"/>
                      <a:pt x="1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83"/>
              <p:cNvSpPr/>
              <p:nvPr/>
            </p:nvSpPr>
            <p:spPr>
              <a:xfrm>
                <a:off x="5536061" y="3312083"/>
                <a:ext cx="97845" cy="106219"/>
              </a:xfrm>
              <a:custGeom>
                <a:avLst/>
                <a:gdLst/>
                <a:ahLst/>
                <a:cxnLst/>
                <a:rect l="l" t="t" r="r" b="b"/>
                <a:pathLst>
                  <a:path w="5071" h="5505" extrusionOk="0">
                    <a:moveTo>
                      <a:pt x="1301" y="0"/>
                    </a:moveTo>
                    <a:cubicBezTo>
                      <a:pt x="1068" y="0"/>
                      <a:pt x="901" y="200"/>
                      <a:pt x="901" y="401"/>
                    </a:cubicBezTo>
                    <a:cubicBezTo>
                      <a:pt x="901" y="567"/>
                      <a:pt x="1001" y="734"/>
                      <a:pt x="1134" y="801"/>
                    </a:cubicBezTo>
                    <a:cubicBezTo>
                      <a:pt x="1134" y="801"/>
                      <a:pt x="1168" y="801"/>
                      <a:pt x="1168" y="834"/>
                    </a:cubicBezTo>
                    <a:lnTo>
                      <a:pt x="1001" y="834"/>
                    </a:lnTo>
                    <a:cubicBezTo>
                      <a:pt x="768" y="834"/>
                      <a:pt x="534" y="1034"/>
                      <a:pt x="534" y="1301"/>
                    </a:cubicBezTo>
                    <a:cubicBezTo>
                      <a:pt x="534" y="1501"/>
                      <a:pt x="667" y="1668"/>
                      <a:pt x="834" y="1735"/>
                    </a:cubicBezTo>
                    <a:cubicBezTo>
                      <a:pt x="834" y="1735"/>
                      <a:pt x="834" y="1768"/>
                      <a:pt x="834" y="1768"/>
                    </a:cubicBezTo>
                    <a:lnTo>
                      <a:pt x="701" y="1768"/>
                    </a:lnTo>
                    <a:cubicBezTo>
                      <a:pt x="434" y="1768"/>
                      <a:pt x="234" y="1968"/>
                      <a:pt x="234" y="2235"/>
                    </a:cubicBezTo>
                    <a:cubicBezTo>
                      <a:pt x="234" y="2435"/>
                      <a:pt x="367" y="2602"/>
                      <a:pt x="534" y="2669"/>
                    </a:cubicBezTo>
                    <a:cubicBezTo>
                      <a:pt x="534" y="2702"/>
                      <a:pt x="534" y="2702"/>
                      <a:pt x="534" y="2702"/>
                    </a:cubicBezTo>
                    <a:lnTo>
                      <a:pt x="467" y="2702"/>
                    </a:lnTo>
                    <a:cubicBezTo>
                      <a:pt x="200" y="2702"/>
                      <a:pt x="0" y="2936"/>
                      <a:pt x="0" y="3203"/>
                    </a:cubicBezTo>
                    <a:cubicBezTo>
                      <a:pt x="0" y="3436"/>
                      <a:pt x="234" y="3636"/>
                      <a:pt x="467" y="3636"/>
                    </a:cubicBezTo>
                    <a:lnTo>
                      <a:pt x="1935" y="3636"/>
                    </a:lnTo>
                    <a:cubicBezTo>
                      <a:pt x="2068" y="3636"/>
                      <a:pt x="2202" y="3770"/>
                      <a:pt x="2169" y="3903"/>
                    </a:cubicBezTo>
                    <a:lnTo>
                      <a:pt x="2135" y="4237"/>
                    </a:lnTo>
                    <a:cubicBezTo>
                      <a:pt x="2102" y="4503"/>
                      <a:pt x="2068" y="4870"/>
                      <a:pt x="2235" y="5137"/>
                    </a:cubicBezTo>
                    <a:cubicBezTo>
                      <a:pt x="2369" y="5371"/>
                      <a:pt x="2636" y="5504"/>
                      <a:pt x="2902" y="5504"/>
                    </a:cubicBezTo>
                    <a:cubicBezTo>
                      <a:pt x="3069" y="5504"/>
                      <a:pt x="3236" y="5371"/>
                      <a:pt x="3236" y="5204"/>
                    </a:cubicBezTo>
                    <a:cubicBezTo>
                      <a:pt x="3269" y="4770"/>
                      <a:pt x="3369" y="4370"/>
                      <a:pt x="3536" y="4003"/>
                    </a:cubicBezTo>
                    <a:cubicBezTo>
                      <a:pt x="3636" y="3770"/>
                      <a:pt x="3870" y="3636"/>
                      <a:pt x="4103" y="3636"/>
                    </a:cubicBezTo>
                    <a:lnTo>
                      <a:pt x="4504" y="3636"/>
                    </a:lnTo>
                    <a:cubicBezTo>
                      <a:pt x="4804" y="3636"/>
                      <a:pt x="5071" y="3369"/>
                      <a:pt x="5071" y="3069"/>
                    </a:cubicBezTo>
                    <a:lnTo>
                      <a:pt x="5071" y="467"/>
                    </a:lnTo>
                    <a:cubicBezTo>
                      <a:pt x="5071" y="200"/>
                      <a:pt x="4837" y="0"/>
                      <a:pt x="4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83"/>
              <p:cNvSpPr/>
              <p:nvPr/>
            </p:nvSpPr>
            <p:spPr>
              <a:xfrm>
                <a:off x="5637111" y="3312083"/>
                <a:ext cx="35426" cy="69520"/>
              </a:xfrm>
              <a:custGeom>
                <a:avLst/>
                <a:gdLst/>
                <a:ahLst/>
                <a:cxnLst/>
                <a:rect l="l" t="t" r="r" b="b"/>
                <a:pathLst>
                  <a:path w="1836" h="3603" extrusionOk="0">
                    <a:moveTo>
                      <a:pt x="434" y="0"/>
                    </a:moveTo>
                    <a:cubicBezTo>
                      <a:pt x="201" y="0"/>
                      <a:pt x="0" y="200"/>
                      <a:pt x="0" y="434"/>
                    </a:cubicBezTo>
                    <a:lnTo>
                      <a:pt x="0" y="3203"/>
                    </a:lnTo>
                    <a:cubicBezTo>
                      <a:pt x="0" y="3436"/>
                      <a:pt x="201" y="3603"/>
                      <a:pt x="434" y="3603"/>
                    </a:cubicBezTo>
                    <a:lnTo>
                      <a:pt x="1401" y="3603"/>
                    </a:lnTo>
                    <a:cubicBezTo>
                      <a:pt x="1635" y="3603"/>
                      <a:pt x="1835" y="3436"/>
                      <a:pt x="1835" y="3203"/>
                    </a:cubicBezTo>
                    <a:lnTo>
                      <a:pt x="1835" y="434"/>
                    </a:lnTo>
                    <a:cubicBezTo>
                      <a:pt x="1835" y="200"/>
                      <a:pt x="1635" y="0"/>
                      <a:pt x="1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83"/>
              <p:cNvSpPr/>
              <p:nvPr/>
            </p:nvSpPr>
            <p:spPr>
              <a:xfrm>
                <a:off x="5768417" y="3306410"/>
                <a:ext cx="127443" cy="75193"/>
              </a:xfrm>
              <a:custGeom>
                <a:avLst/>
                <a:gdLst/>
                <a:ahLst/>
                <a:cxnLst/>
                <a:rect l="l" t="t" r="r" b="b"/>
                <a:pathLst>
                  <a:path w="6605" h="3897" extrusionOk="0">
                    <a:moveTo>
                      <a:pt x="3697" y="0"/>
                    </a:moveTo>
                    <a:cubicBezTo>
                      <a:pt x="3490" y="0"/>
                      <a:pt x="3303" y="169"/>
                      <a:pt x="3303" y="394"/>
                    </a:cubicBezTo>
                    <a:lnTo>
                      <a:pt x="3303" y="1128"/>
                    </a:lnTo>
                    <a:cubicBezTo>
                      <a:pt x="2035" y="1195"/>
                      <a:pt x="0" y="1662"/>
                      <a:pt x="0" y="3897"/>
                    </a:cubicBezTo>
                    <a:cubicBezTo>
                      <a:pt x="0" y="3897"/>
                      <a:pt x="801" y="2796"/>
                      <a:pt x="3303" y="2563"/>
                    </a:cubicBezTo>
                    <a:lnTo>
                      <a:pt x="3303" y="3230"/>
                    </a:lnTo>
                    <a:cubicBezTo>
                      <a:pt x="3303" y="3458"/>
                      <a:pt x="3496" y="3610"/>
                      <a:pt x="3707" y="3610"/>
                    </a:cubicBezTo>
                    <a:cubicBezTo>
                      <a:pt x="3772" y="3610"/>
                      <a:pt x="3840" y="3595"/>
                      <a:pt x="3903" y="3563"/>
                    </a:cubicBezTo>
                    <a:lnTo>
                      <a:pt x="6338" y="2162"/>
                    </a:lnTo>
                    <a:cubicBezTo>
                      <a:pt x="6605" y="1995"/>
                      <a:pt x="6605" y="1629"/>
                      <a:pt x="6338" y="1462"/>
                    </a:cubicBezTo>
                    <a:lnTo>
                      <a:pt x="3903" y="61"/>
                    </a:lnTo>
                    <a:cubicBezTo>
                      <a:pt x="3836" y="19"/>
                      <a:pt x="3765" y="0"/>
                      <a:pt x="3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83"/>
              <p:cNvSpPr/>
              <p:nvPr/>
            </p:nvSpPr>
            <p:spPr>
              <a:xfrm>
                <a:off x="6005926" y="3312083"/>
                <a:ext cx="105563" cy="8374"/>
              </a:xfrm>
              <a:custGeom>
                <a:avLst/>
                <a:gdLst/>
                <a:ahLst/>
                <a:cxnLst/>
                <a:rect l="l" t="t" r="r" b="b"/>
                <a:pathLst>
                  <a:path w="5471" h="434" extrusionOk="0">
                    <a:moveTo>
                      <a:pt x="0" y="0"/>
                    </a:moveTo>
                    <a:lnTo>
                      <a:pt x="0" y="434"/>
                    </a:lnTo>
                    <a:lnTo>
                      <a:pt x="5471" y="434"/>
                    </a:lnTo>
                    <a:lnTo>
                      <a:pt x="54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83"/>
              <p:cNvSpPr/>
              <p:nvPr/>
            </p:nvSpPr>
            <p:spPr>
              <a:xfrm>
                <a:off x="6005926" y="3324953"/>
                <a:ext cx="105563" cy="7737"/>
              </a:xfrm>
              <a:custGeom>
                <a:avLst/>
                <a:gdLst/>
                <a:ahLst/>
                <a:cxnLst/>
                <a:rect l="l" t="t" r="r" b="b"/>
                <a:pathLst>
                  <a:path w="5471" h="401" extrusionOk="0">
                    <a:moveTo>
                      <a:pt x="0" y="0"/>
                    </a:moveTo>
                    <a:lnTo>
                      <a:pt x="0" y="401"/>
                    </a:lnTo>
                    <a:lnTo>
                      <a:pt x="5471" y="401"/>
                    </a:lnTo>
                    <a:lnTo>
                      <a:pt x="54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83"/>
              <p:cNvSpPr/>
              <p:nvPr/>
            </p:nvSpPr>
            <p:spPr>
              <a:xfrm>
                <a:off x="6005926" y="3337187"/>
                <a:ext cx="32840" cy="8374"/>
              </a:xfrm>
              <a:custGeom>
                <a:avLst/>
                <a:gdLst/>
                <a:ahLst/>
                <a:cxnLst/>
                <a:rect l="l" t="t" r="r" b="b"/>
                <a:pathLst>
                  <a:path w="1702" h="434" extrusionOk="0">
                    <a:moveTo>
                      <a:pt x="0" y="0"/>
                    </a:moveTo>
                    <a:lnTo>
                      <a:pt x="0" y="434"/>
                    </a:lnTo>
                    <a:lnTo>
                      <a:pt x="1701" y="434"/>
                    </a:lnTo>
                    <a:lnTo>
                      <a:pt x="17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83"/>
              <p:cNvSpPr/>
              <p:nvPr/>
            </p:nvSpPr>
            <p:spPr>
              <a:xfrm>
                <a:off x="6005926" y="3349401"/>
                <a:ext cx="32840" cy="8393"/>
              </a:xfrm>
              <a:custGeom>
                <a:avLst/>
                <a:gdLst/>
                <a:ahLst/>
                <a:cxnLst/>
                <a:rect l="l" t="t" r="r" b="b"/>
                <a:pathLst>
                  <a:path w="1702" h="435" extrusionOk="0">
                    <a:moveTo>
                      <a:pt x="0" y="1"/>
                    </a:moveTo>
                    <a:lnTo>
                      <a:pt x="0" y="435"/>
                    </a:lnTo>
                    <a:lnTo>
                      <a:pt x="1701" y="435"/>
                    </a:lnTo>
                    <a:lnTo>
                      <a:pt x="17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83"/>
              <p:cNvSpPr/>
              <p:nvPr/>
            </p:nvSpPr>
            <p:spPr>
              <a:xfrm>
                <a:off x="6005926" y="3362291"/>
                <a:ext cx="32840" cy="7737"/>
              </a:xfrm>
              <a:custGeom>
                <a:avLst/>
                <a:gdLst/>
                <a:ahLst/>
                <a:cxnLst/>
                <a:rect l="l" t="t" r="r" b="b"/>
                <a:pathLst>
                  <a:path w="1702" h="401" extrusionOk="0">
                    <a:moveTo>
                      <a:pt x="0" y="0"/>
                    </a:moveTo>
                    <a:lnTo>
                      <a:pt x="0" y="400"/>
                    </a:lnTo>
                    <a:lnTo>
                      <a:pt x="1701" y="400"/>
                    </a:lnTo>
                    <a:lnTo>
                      <a:pt x="17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83"/>
              <p:cNvSpPr/>
              <p:nvPr/>
            </p:nvSpPr>
            <p:spPr>
              <a:xfrm>
                <a:off x="6005926" y="3374505"/>
                <a:ext cx="32840" cy="8393"/>
              </a:xfrm>
              <a:custGeom>
                <a:avLst/>
                <a:gdLst/>
                <a:ahLst/>
                <a:cxnLst/>
                <a:rect l="l" t="t" r="r" b="b"/>
                <a:pathLst>
                  <a:path w="1702" h="435" extrusionOk="0">
                    <a:moveTo>
                      <a:pt x="0" y="1"/>
                    </a:moveTo>
                    <a:lnTo>
                      <a:pt x="0" y="435"/>
                    </a:lnTo>
                    <a:lnTo>
                      <a:pt x="1701" y="435"/>
                    </a:lnTo>
                    <a:lnTo>
                      <a:pt x="17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83"/>
              <p:cNvSpPr/>
              <p:nvPr/>
            </p:nvSpPr>
            <p:spPr>
              <a:xfrm>
                <a:off x="6058043" y="3337187"/>
                <a:ext cx="44436" cy="44417"/>
              </a:xfrm>
              <a:custGeom>
                <a:avLst/>
                <a:gdLst/>
                <a:ahLst/>
                <a:cxnLst/>
                <a:rect l="l" t="t" r="r" b="b"/>
                <a:pathLst>
                  <a:path w="2303" h="2302" extrusionOk="0">
                    <a:moveTo>
                      <a:pt x="1002" y="0"/>
                    </a:moveTo>
                    <a:cubicBezTo>
                      <a:pt x="868" y="0"/>
                      <a:pt x="768" y="100"/>
                      <a:pt x="768" y="234"/>
                    </a:cubicBezTo>
                    <a:lnTo>
                      <a:pt x="768" y="534"/>
                    </a:lnTo>
                    <a:cubicBezTo>
                      <a:pt x="768" y="667"/>
                      <a:pt x="668" y="767"/>
                      <a:pt x="535" y="767"/>
                    </a:cubicBezTo>
                    <a:lnTo>
                      <a:pt x="234" y="767"/>
                    </a:lnTo>
                    <a:cubicBezTo>
                      <a:pt x="101" y="767"/>
                      <a:pt x="1" y="867"/>
                      <a:pt x="1" y="1001"/>
                    </a:cubicBezTo>
                    <a:lnTo>
                      <a:pt x="1" y="1301"/>
                    </a:lnTo>
                    <a:cubicBezTo>
                      <a:pt x="1" y="1435"/>
                      <a:pt x="101" y="1535"/>
                      <a:pt x="234" y="1535"/>
                    </a:cubicBezTo>
                    <a:lnTo>
                      <a:pt x="535" y="1535"/>
                    </a:lnTo>
                    <a:cubicBezTo>
                      <a:pt x="668" y="1535"/>
                      <a:pt x="768" y="1668"/>
                      <a:pt x="768" y="1801"/>
                    </a:cubicBezTo>
                    <a:lnTo>
                      <a:pt x="768" y="2068"/>
                    </a:lnTo>
                    <a:cubicBezTo>
                      <a:pt x="768" y="2202"/>
                      <a:pt x="868" y="2302"/>
                      <a:pt x="1002" y="2302"/>
                    </a:cubicBezTo>
                    <a:lnTo>
                      <a:pt x="1302" y="2302"/>
                    </a:lnTo>
                    <a:cubicBezTo>
                      <a:pt x="1435" y="2302"/>
                      <a:pt x="1535" y="2202"/>
                      <a:pt x="1535" y="2068"/>
                    </a:cubicBezTo>
                    <a:lnTo>
                      <a:pt x="1535" y="1801"/>
                    </a:lnTo>
                    <a:cubicBezTo>
                      <a:pt x="1535" y="1668"/>
                      <a:pt x="1635" y="1535"/>
                      <a:pt x="1802" y="1535"/>
                    </a:cubicBezTo>
                    <a:lnTo>
                      <a:pt x="2069" y="1535"/>
                    </a:lnTo>
                    <a:cubicBezTo>
                      <a:pt x="2203" y="1535"/>
                      <a:pt x="2303" y="1435"/>
                      <a:pt x="2303" y="1301"/>
                    </a:cubicBezTo>
                    <a:lnTo>
                      <a:pt x="2303" y="1001"/>
                    </a:lnTo>
                    <a:cubicBezTo>
                      <a:pt x="2303" y="867"/>
                      <a:pt x="2203" y="767"/>
                      <a:pt x="2069" y="767"/>
                    </a:cubicBezTo>
                    <a:lnTo>
                      <a:pt x="1802" y="767"/>
                    </a:lnTo>
                    <a:cubicBezTo>
                      <a:pt x="1669" y="767"/>
                      <a:pt x="1535" y="667"/>
                      <a:pt x="1535" y="534"/>
                    </a:cubicBezTo>
                    <a:lnTo>
                      <a:pt x="1535" y="234"/>
                    </a:lnTo>
                    <a:cubicBezTo>
                      <a:pt x="1535" y="100"/>
                      <a:pt x="1435" y="0"/>
                      <a:pt x="1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83"/>
              <p:cNvSpPr/>
              <p:nvPr/>
            </p:nvSpPr>
            <p:spPr>
              <a:xfrm>
                <a:off x="6244708" y="3339753"/>
                <a:ext cx="16111" cy="16111"/>
              </a:xfrm>
              <a:custGeom>
                <a:avLst/>
                <a:gdLst/>
                <a:ahLst/>
                <a:cxnLst/>
                <a:rect l="l" t="t" r="r" b="b"/>
                <a:pathLst>
                  <a:path w="835" h="835" extrusionOk="0">
                    <a:moveTo>
                      <a:pt x="434" y="1"/>
                    </a:moveTo>
                    <a:cubicBezTo>
                      <a:pt x="201" y="1"/>
                      <a:pt x="1" y="167"/>
                      <a:pt x="1" y="401"/>
                    </a:cubicBezTo>
                    <a:cubicBezTo>
                      <a:pt x="1" y="634"/>
                      <a:pt x="201" y="835"/>
                      <a:pt x="434" y="835"/>
                    </a:cubicBezTo>
                    <a:cubicBezTo>
                      <a:pt x="634" y="835"/>
                      <a:pt x="834" y="634"/>
                      <a:pt x="834" y="401"/>
                    </a:cubicBezTo>
                    <a:cubicBezTo>
                      <a:pt x="834" y="167"/>
                      <a:pt x="634"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83"/>
              <p:cNvSpPr/>
              <p:nvPr/>
            </p:nvSpPr>
            <p:spPr>
              <a:xfrm>
                <a:off x="6278186" y="3339753"/>
                <a:ext cx="16111" cy="16111"/>
              </a:xfrm>
              <a:custGeom>
                <a:avLst/>
                <a:gdLst/>
                <a:ahLst/>
                <a:cxnLst/>
                <a:rect l="l" t="t" r="r" b="b"/>
                <a:pathLst>
                  <a:path w="835" h="835" extrusionOk="0">
                    <a:moveTo>
                      <a:pt x="400" y="1"/>
                    </a:moveTo>
                    <a:cubicBezTo>
                      <a:pt x="167" y="1"/>
                      <a:pt x="0" y="167"/>
                      <a:pt x="0" y="401"/>
                    </a:cubicBezTo>
                    <a:cubicBezTo>
                      <a:pt x="0" y="634"/>
                      <a:pt x="167" y="835"/>
                      <a:pt x="400" y="835"/>
                    </a:cubicBezTo>
                    <a:cubicBezTo>
                      <a:pt x="634" y="835"/>
                      <a:pt x="834" y="634"/>
                      <a:pt x="834" y="401"/>
                    </a:cubicBezTo>
                    <a:cubicBezTo>
                      <a:pt x="834" y="167"/>
                      <a:pt x="634" y="1"/>
                      <a:pt x="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83"/>
              <p:cNvSpPr/>
              <p:nvPr/>
            </p:nvSpPr>
            <p:spPr>
              <a:xfrm>
                <a:off x="6311007" y="3339753"/>
                <a:ext cx="16111" cy="16111"/>
              </a:xfrm>
              <a:custGeom>
                <a:avLst/>
                <a:gdLst/>
                <a:ahLst/>
                <a:cxnLst/>
                <a:rect l="l" t="t" r="r" b="b"/>
                <a:pathLst>
                  <a:path w="835" h="835" extrusionOk="0">
                    <a:moveTo>
                      <a:pt x="434" y="1"/>
                    </a:moveTo>
                    <a:cubicBezTo>
                      <a:pt x="200" y="1"/>
                      <a:pt x="0" y="167"/>
                      <a:pt x="0" y="401"/>
                    </a:cubicBezTo>
                    <a:cubicBezTo>
                      <a:pt x="0" y="634"/>
                      <a:pt x="200" y="835"/>
                      <a:pt x="434" y="835"/>
                    </a:cubicBezTo>
                    <a:cubicBezTo>
                      <a:pt x="667" y="835"/>
                      <a:pt x="834" y="634"/>
                      <a:pt x="834" y="401"/>
                    </a:cubicBezTo>
                    <a:cubicBezTo>
                      <a:pt x="834" y="167"/>
                      <a:pt x="667" y="1"/>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83"/>
              <p:cNvSpPr/>
              <p:nvPr/>
            </p:nvSpPr>
            <p:spPr>
              <a:xfrm>
                <a:off x="5295986" y="3603661"/>
                <a:ext cx="3004463" cy="17385"/>
              </a:xfrm>
              <a:custGeom>
                <a:avLst/>
                <a:gdLst/>
                <a:ahLst/>
                <a:cxnLst/>
                <a:rect l="l" t="t" r="r" b="b"/>
                <a:pathLst>
                  <a:path w="155712" h="901" extrusionOk="0">
                    <a:moveTo>
                      <a:pt x="434" y="0"/>
                    </a:moveTo>
                    <a:cubicBezTo>
                      <a:pt x="200" y="0"/>
                      <a:pt x="0" y="200"/>
                      <a:pt x="0" y="467"/>
                    </a:cubicBezTo>
                    <a:cubicBezTo>
                      <a:pt x="0" y="701"/>
                      <a:pt x="200" y="901"/>
                      <a:pt x="434" y="901"/>
                    </a:cubicBezTo>
                    <a:lnTo>
                      <a:pt x="155278" y="901"/>
                    </a:lnTo>
                    <a:cubicBezTo>
                      <a:pt x="155511" y="901"/>
                      <a:pt x="155711" y="701"/>
                      <a:pt x="155711" y="467"/>
                    </a:cubicBezTo>
                    <a:cubicBezTo>
                      <a:pt x="155711" y="200"/>
                      <a:pt x="155511" y="0"/>
                      <a:pt x="155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421" name="Google Shape;5421;p83"/>
          <p:cNvPicPr preferRelativeResize="0"/>
          <p:nvPr/>
        </p:nvPicPr>
        <p:blipFill rotWithShape="1">
          <a:blip r:embed="rId3">
            <a:alphaModFix/>
          </a:blip>
          <a:srcRect t="4660" b="4669"/>
          <a:stretch/>
        </p:blipFill>
        <p:spPr>
          <a:xfrm>
            <a:off x="5298513" y="1385375"/>
            <a:ext cx="3004477" cy="1813100"/>
          </a:xfrm>
          <a:prstGeom prst="rect">
            <a:avLst/>
          </a:prstGeom>
          <a:noFill/>
          <a:ln>
            <a:noFill/>
          </a:ln>
        </p:spPr>
      </p:pic>
      <p:sp>
        <p:nvSpPr>
          <p:cNvPr id="5422" name="Google Shape;5422;p83"/>
          <p:cNvSpPr txBox="1">
            <a:spLocks noGrp="1"/>
          </p:cNvSpPr>
          <p:nvPr>
            <p:ph type="title"/>
          </p:nvPr>
        </p:nvSpPr>
        <p:spPr>
          <a:xfrm>
            <a:off x="2558374" y="1059945"/>
            <a:ext cx="2181144" cy="694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VẬN DỤNG</a:t>
            </a:r>
            <a:endParaRPr dirty="0">
              <a:solidFill>
                <a:schemeClr val="dk2"/>
              </a:solidFill>
            </a:endParaRPr>
          </a:p>
        </p:txBody>
      </p:sp>
      <p:sp>
        <p:nvSpPr>
          <p:cNvPr id="5423" name="Google Shape;5423;p83"/>
          <p:cNvSpPr txBox="1">
            <a:spLocks noGrp="1"/>
          </p:cNvSpPr>
          <p:nvPr>
            <p:ph type="subTitle" idx="1"/>
          </p:nvPr>
        </p:nvSpPr>
        <p:spPr>
          <a:xfrm>
            <a:off x="408705" y="1990854"/>
            <a:ext cx="4718260" cy="1893971"/>
          </a:xfrm>
          <a:prstGeom prst="rect">
            <a:avLst/>
          </a:prstGeom>
        </p:spPr>
        <p:txBody>
          <a:bodyPr spcFirstLastPara="1" wrap="square" lIns="91425" tIns="91425" rIns="91425" bIns="91425" anchor="ctr" anchorCtr="0">
            <a:noAutofit/>
          </a:bodyPr>
          <a:lstStyle/>
          <a:p>
            <a:pPr marL="0" lvl="0" indent="0" algn="just" rtl="0">
              <a:spcBef>
                <a:spcPts val="0"/>
              </a:spcBef>
              <a:spcAft>
                <a:spcPts val="1200"/>
              </a:spcAft>
              <a:buNone/>
            </a:pPr>
            <a:r>
              <a:rPr lang="en-US" sz="2500" kern="0" dirty="0" err="1">
                <a:solidFill>
                  <a:schemeClr val="tx2"/>
                </a:solidFill>
                <a:effectLst/>
                <a:latin typeface="Times New Roman" panose="02020603050405020304" pitchFamily="18" charset="0"/>
                <a:ea typeface="Times New Roman" panose="02020603050405020304" pitchFamily="18" charset="0"/>
              </a:rPr>
              <a:t>Em</a:t>
            </a:r>
            <a:r>
              <a:rPr lang="vi-VN" sz="2500" kern="0" dirty="0">
                <a:solidFill>
                  <a:schemeClr val="tx2"/>
                </a:solidFill>
                <a:effectLst/>
                <a:latin typeface="Times New Roman" panose="02020603050405020304" pitchFamily="18" charset="0"/>
                <a:ea typeface="Times New Roman" panose="02020603050405020304" pitchFamily="18" charset="0"/>
              </a:rPr>
              <a:t> có vật kỷ niệm nào với người thân không? Nếu có thì hãy kể câu chuyện liên quan tới vật kỷ niệm ấy.</a:t>
            </a:r>
            <a:r>
              <a:rPr lang="x-none" sz="2500" dirty="0">
                <a:effectLst/>
              </a:rPr>
              <a:t> </a:t>
            </a:r>
            <a:endParaRPr sz="2500" dirty="0"/>
          </a:p>
        </p:txBody>
      </p:sp>
      <p:grpSp>
        <p:nvGrpSpPr>
          <p:cNvPr id="5425" name="Google Shape;5425;p83"/>
          <p:cNvGrpSpPr/>
          <p:nvPr/>
        </p:nvGrpSpPr>
        <p:grpSpPr>
          <a:xfrm>
            <a:off x="5371261" y="2255257"/>
            <a:ext cx="2858998" cy="892773"/>
            <a:chOff x="2159336" y="4040607"/>
            <a:chExt cx="2858998" cy="892773"/>
          </a:xfrm>
        </p:grpSpPr>
        <p:sp>
          <p:nvSpPr>
            <p:cNvPr id="5426" name="Google Shape;5426;p83"/>
            <p:cNvSpPr/>
            <p:nvPr/>
          </p:nvSpPr>
          <p:spPr>
            <a:xfrm>
              <a:off x="3445344" y="4040607"/>
              <a:ext cx="287071" cy="286434"/>
            </a:xfrm>
            <a:custGeom>
              <a:avLst/>
              <a:gdLst/>
              <a:ahLst/>
              <a:cxnLst/>
              <a:rect l="l" t="t" r="r" b="b"/>
              <a:pathLst>
                <a:path w="14878" h="14845" extrusionOk="0">
                  <a:moveTo>
                    <a:pt x="4303" y="2636"/>
                  </a:moveTo>
                  <a:lnTo>
                    <a:pt x="12576" y="7440"/>
                  </a:lnTo>
                  <a:lnTo>
                    <a:pt x="4303" y="12210"/>
                  </a:lnTo>
                  <a:lnTo>
                    <a:pt x="4303" y="2636"/>
                  </a:lnTo>
                  <a:close/>
                  <a:moveTo>
                    <a:pt x="7439" y="1"/>
                  </a:moveTo>
                  <a:cubicBezTo>
                    <a:pt x="3336" y="1"/>
                    <a:pt x="0" y="3303"/>
                    <a:pt x="0" y="7406"/>
                  </a:cubicBezTo>
                  <a:cubicBezTo>
                    <a:pt x="0" y="11542"/>
                    <a:pt x="3336" y="14845"/>
                    <a:pt x="7439" y="14845"/>
                  </a:cubicBezTo>
                  <a:cubicBezTo>
                    <a:pt x="11542" y="14845"/>
                    <a:pt x="14877" y="11542"/>
                    <a:pt x="14877" y="7406"/>
                  </a:cubicBezTo>
                  <a:cubicBezTo>
                    <a:pt x="14877" y="3303"/>
                    <a:pt x="11542" y="1"/>
                    <a:pt x="7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83"/>
            <p:cNvSpPr/>
            <p:nvPr/>
          </p:nvSpPr>
          <p:spPr>
            <a:xfrm>
              <a:off x="2159336" y="4917270"/>
              <a:ext cx="2858998" cy="16111"/>
            </a:xfrm>
            <a:custGeom>
              <a:avLst/>
              <a:gdLst/>
              <a:ahLst/>
              <a:cxnLst/>
              <a:rect l="l" t="t" r="r" b="b"/>
              <a:pathLst>
                <a:path w="148173" h="835" extrusionOk="0">
                  <a:moveTo>
                    <a:pt x="434" y="0"/>
                  </a:moveTo>
                  <a:cubicBezTo>
                    <a:pt x="201" y="0"/>
                    <a:pt x="0" y="167"/>
                    <a:pt x="0" y="401"/>
                  </a:cubicBezTo>
                  <a:cubicBezTo>
                    <a:pt x="0" y="634"/>
                    <a:pt x="201" y="834"/>
                    <a:pt x="434" y="834"/>
                  </a:cubicBezTo>
                  <a:lnTo>
                    <a:pt x="147739" y="834"/>
                  </a:lnTo>
                  <a:cubicBezTo>
                    <a:pt x="147973" y="834"/>
                    <a:pt x="148173" y="634"/>
                    <a:pt x="148173" y="401"/>
                  </a:cubicBezTo>
                  <a:cubicBezTo>
                    <a:pt x="148173" y="167"/>
                    <a:pt x="147973" y="0"/>
                    <a:pt x="147739"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83"/>
            <p:cNvSpPr/>
            <p:nvPr/>
          </p:nvSpPr>
          <p:spPr>
            <a:xfrm>
              <a:off x="2159336" y="4917270"/>
              <a:ext cx="1369656" cy="16111"/>
            </a:xfrm>
            <a:custGeom>
              <a:avLst/>
              <a:gdLst/>
              <a:ahLst/>
              <a:cxnLst/>
              <a:rect l="l" t="t" r="r" b="b"/>
              <a:pathLst>
                <a:path w="70985" h="835" extrusionOk="0">
                  <a:moveTo>
                    <a:pt x="434" y="0"/>
                  </a:moveTo>
                  <a:cubicBezTo>
                    <a:pt x="201" y="0"/>
                    <a:pt x="0" y="167"/>
                    <a:pt x="0" y="401"/>
                  </a:cubicBezTo>
                  <a:cubicBezTo>
                    <a:pt x="0" y="634"/>
                    <a:pt x="201" y="834"/>
                    <a:pt x="434" y="834"/>
                  </a:cubicBezTo>
                  <a:lnTo>
                    <a:pt x="70984" y="834"/>
                  </a:lnTo>
                  <a:lnTo>
                    <a:pt x="709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03"/>
        <p:cNvGrpSpPr/>
        <p:nvPr/>
      </p:nvGrpSpPr>
      <p:grpSpPr>
        <a:xfrm>
          <a:off x="0" y="0"/>
          <a:ext cx="0" cy="0"/>
          <a:chOff x="0" y="0"/>
          <a:chExt cx="0" cy="0"/>
        </a:xfrm>
      </p:grpSpPr>
      <p:sp>
        <p:nvSpPr>
          <p:cNvPr id="8204" name="Google Shape;8204;p123"/>
          <p:cNvSpPr txBox="1">
            <a:spLocks noGrp="1"/>
          </p:cNvSpPr>
          <p:nvPr>
            <p:ph type="title"/>
          </p:nvPr>
        </p:nvSpPr>
        <p:spPr>
          <a:xfrm>
            <a:off x="108359" y="2285400"/>
            <a:ext cx="5932517"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t>CHÚC CÁC EM HỌC TỐT!</a:t>
            </a:r>
            <a:endParaRPr sz="4500" dirty="0">
              <a:solidFill>
                <a:schemeClr val="dk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80"/>
        <p:cNvGrpSpPr/>
        <p:nvPr/>
      </p:nvGrpSpPr>
      <p:grpSpPr>
        <a:xfrm>
          <a:off x="0" y="0"/>
          <a:ext cx="0" cy="0"/>
          <a:chOff x="0" y="0"/>
          <a:chExt cx="0" cy="0"/>
        </a:xfrm>
      </p:grpSpPr>
      <p:sp>
        <p:nvSpPr>
          <p:cNvPr id="4181" name="Google Shape;4181;p61"/>
          <p:cNvSpPr txBox="1">
            <a:spLocks noGrp="1"/>
          </p:cNvSpPr>
          <p:nvPr>
            <p:ph type="title" idx="21"/>
          </p:nvPr>
        </p:nvSpPr>
        <p:spPr>
          <a:xfrm>
            <a:off x="720000" y="1640975"/>
            <a:ext cx="2499600" cy="186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NỘI DUNG BÀI HỌC</a:t>
            </a:r>
            <a:endParaRPr dirty="0">
              <a:solidFill>
                <a:schemeClr val="dk2"/>
              </a:solidFill>
            </a:endParaRPr>
          </a:p>
        </p:txBody>
      </p:sp>
      <p:sp>
        <p:nvSpPr>
          <p:cNvPr id="4182" name="Google Shape;4182;p61"/>
          <p:cNvSpPr txBox="1">
            <a:spLocks noGrp="1"/>
          </p:cNvSpPr>
          <p:nvPr>
            <p:ph type="ctrTitle"/>
          </p:nvPr>
        </p:nvSpPr>
        <p:spPr>
          <a:xfrm>
            <a:off x="4623124" y="359000"/>
            <a:ext cx="3048600" cy="3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KHỞI ĐỘNG</a:t>
            </a:r>
            <a:endParaRPr dirty="0"/>
          </a:p>
        </p:txBody>
      </p:sp>
      <p:sp>
        <p:nvSpPr>
          <p:cNvPr id="4184" name="Google Shape;4184;p61"/>
          <p:cNvSpPr txBox="1">
            <a:spLocks noGrp="1"/>
          </p:cNvSpPr>
          <p:nvPr>
            <p:ph type="title" idx="2"/>
          </p:nvPr>
        </p:nvSpPr>
        <p:spPr>
          <a:xfrm>
            <a:off x="3650125" y="262400"/>
            <a:ext cx="867300" cy="560700"/>
          </a:xfrm>
          <a:prstGeom prst="rect">
            <a:avLst/>
          </a:prstGeom>
        </p:spPr>
        <p:txBody>
          <a:bodyPr spcFirstLastPara="1" wrap="square" lIns="91425" tIns="0" rIns="91425" bIns="0" anchor="b" anchorCtr="0">
            <a:noAutofit/>
          </a:bodyPr>
          <a:lstStyle/>
          <a:p>
            <a:pPr marL="0" lvl="0" indent="0" algn="r" rtl="0">
              <a:spcBef>
                <a:spcPts val="0"/>
              </a:spcBef>
              <a:spcAft>
                <a:spcPts val="0"/>
              </a:spcAft>
              <a:buNone/>
            </a:pPr>
            <a:r>
              <a:rPr lang="en" dirty="0"/>
              <a:t>01</a:t>
            </a:r>
            <a:endParaRPr dirty="0"/>
          </a:p>
        </p:txBody>
      </p:sp>
      <p:sp>
        <p:nvSpPr>
          <p:cNvPr id="4185" name="Google Shape;4185;p61"/>
          <p:cNvSpPr txBox="1">
            <a:spLocks noGrp="1"/>
          </p:cNvSpPr>
          <p:nvPr>
            <p:ph type="ctrTitle" idx="3"/>
          </p:nvPr>
        </p:nvSpPr>
        <p:spPr>
          <a:xfrm>
            <a:off x="4623124" y="853753"/>
            <a:ext cx="3409251" cy="3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TRẢI NGHIỆM CÙNG VĂN BẢN</a:t>
            </a:r>
            <a:endParaRPr dirty="0"/>
          </a:p>
        </p:txBody>
      </p:sp>
      <p:sp>
        <p:nvSpPr>
          <p:cNvPr id="4186" name="Google Shape;4186;p61"/>
          <p:cNvSpPr txBox="1">
            <a:spLocks noGrp="1"/>
          </p:cNvSpPr>
          <p:nvPr>
            <p:ph type="subTitle" idx="4"/>
          </p:nvPr>
        </p:nvSpPr>
        <p:spPr>
          <a:xfrm>
            <a:off x="4622556" y="1179341"/>
            <a:ext cx="3796200" cy="54119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a:t>1. Tác giả</a:t>
            </a:r>
            <a:br>
              <a:rPr lang="vi-VN" dirty="0"/>
            </a:br>
            <a:r>
              <a:rPr lang="vi-VN" dirty="0"/>
              <a:t>2. Tác phẩm</a:t>
            </a:r>
            <a:endParaRPr dirty="0"/>
          </a:p>
        </p:txBody>
      </p:sp>
      <p:sp>
        <p:nvSpPr>
          <p:cNvPr id="4188" name="Google Shape;4188;p61"/>
          <p:cNvSpPr txBox="1">
            <a:spLocks noGrp="1"/>
          </p:cNvSpPr>
          <p:nvPr>
            <p:ph type="ctrTitle" idx="6"/>
          </p:nvPr>
        </p:nvSpPr>
        <p:spPr>
          <a:xfrm>
            <a:off x="4622556" y="1713025"/>
            <a:ext cx="3048600" cy="3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SUY NGẪM VÀ PHẢN HỒI</a:t>
            </a:r>
            <a:endParaRPr dirty="0"/>
          </a:p>
        </p:txBody>
      </p:sp>
      <p:sp>
        <p:nvSpPr>
          <p:cNvPr id="4189" name="Google Shape;4189;p61"/>
          <p:cNvSpPr txBox="1">
            <a:spLocks noGrp="1"/>
          </p:cNvSpPr>
          <p:nvPr>
            <p:ph type="subTitle" idx="7"/>
          </p:nvPr>
        </p:nvSpPr>
        <p:spPr>
          <a:xfrm>
            <a:off x="4622556" y="2065461"/>
            <a:ext cx="3796200" cy="49341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a:t>1. Hình ảnh người bà</a:t>
            </a:r>
            <a:br>
              <a:rPr lang="vi-VN" dirty="0"/>
            </a:br>
            <a:r>
              <a:rPr lang="vi-VN" dirty="0"/>
              <a:t>2. Tình cảm đối với bà</a:t>
            </a:r>
            <a:endParaRPr dirty="0"/>
          </a:p>
        </p:txBody>
      </p:sp>
      <p:sp>
        <p:nvSpPr>
          <p:cNvPr id="4190" name="Google Shape;4190;p61"/>
          <p:cNvSpPr txBox="1">
            <a:spLocks noGrp="1"/>
          </p:cNvSpPr>
          <p:nvPr>
            <p:ph type="title" idx="8"/>
          </p:nvPr>
        </p:nvSpPr>
        <p:spPr>
          <a:xfrm>
            <a:off x="3650125" y="1794861"/>
            <a:ext cx="867300" cy="541200"/>
          </a:xfrm>
          <a:prstGeom prst="rect">
            <a:avLst/>
          </a:prstGeom>
        </p:spPr>
        <p:txBody>
          <a:bodyPr spcFirstLastPara="1" wrap="square" lIns="91425" tIns="0" rIns="91425" bIns="0" anchor="b" anchorCtr="0">
            <a:noAutofit/>
          </a:bodyPr>
          <a:lstStyle/>
          <a:p>
            <a:pPr marL="0" lvl="0" indent="0" algn="r" rtl="0">
              <a:spcBef>
                <a:spcPts val="0"/>
              </a:spcBef>
              <a:spcAft>
                <a:spcPts val="0"/>
              </a:spcAft>
              <a:buNone/>
            </a:pPr>
            <a:r>
              <a:rPr lang="en" dirty="0"/>
              <a:t>03</a:t>
            </a:r>
            <a:endParaRPr dirty="0"/>
          </a:p>
        </p:txBody>
      </p:sp>
      <p:sp>
        <p:nvSpPr>
          <p:cNvPr id="4191" name="Google Shape;4191;p61"/>
          <p:cNvSpPr txBox="1">
            <a:spLocks noGrp="1"/>
          </p:cNvSpPr>
          <p:nvPr>
            <p:ph type="ctrTitle" idx="9"/>
          </p:nvPr>
        </p:nvSpPr>
        <p:spPr>
          <a:xfrm>
            <a:off x="4622556" y="2596495"/>
            <a:ext cx="3048600" cy="3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LUYỆN TẬP</a:t>
            </a:r>
            <a:endParaRPr dirty="0"/>
          </a:p>
        </p:txBody>
      </p:sp>
      <p:sp>
        <p:nvSpPr>
          <p:cNvPr id="4193" name="Google Shape;4193;p61"/>
          <p:cNvSpPr txBox="1">
            <a:spLocks noGrp="1"/>
          </p:cNvSpPr>
          <p:nvPr>
            <p:ph type="title" idx="14"/>
          </p:nvPr>
        </p:nvSpPr>
        <p:spPr>
          <a:xfrm>
            <a:off x="3650125" y="2506136"/>
            <a:ext cx="867300" cy="541200"/>
          </a:xfrm>
          <a:prstGeom prst="rect">
            <a:avLst/>
          </a:prstGeom>
        </p:spPr>
        <p:txBody>
          <a:bodyPr spcFirstLastPara="1" wrap="square" lIns="91425" tIns="0" rIns="91425" bIns="0" anchor="b" anchorCtr="0">
            <a:noAutofit/>
          </a:bodyPr>
          <a:lstStyle/>
          <a:p>
            <a:pPr marL="0" lvl="0" indent="0" algn="r" rtl="0">
              <a:spcBef>
                <a:spcPts val="0"/>
              </a:spcBef>
              <a:spcAft>
                <a:spcPts val="0"/>
              </a:spcAft>
              <a:buNone/>
            </a:pPr>
            <a:r>
              <a:rPr lang="en" dirty="0"/>
              <a:t>04</a:t>
            </a:r>
            <a:endParaRPr dirty="0"/>
          </a:p>
        </p:txBody>
      </p:sp>
      <p:sp>
        <p:nvSpPr>
          <p:cNvPr id="4195" name="Google Shape;4195;p61"/>
          <p:cNvSpPr txBox="1">
            <a:spLocks noGrp="1"/>
          </p:cNvSpPr>
          <p:nvPr>
            <p:ph type="title" idx="16"/>
          </p:nvPr>
        </p:nvSpPr>
        <p:spPr>
          <a:xfrm>
            <a:off x="3650125" y="3111489"/>
            <a:ext cx="867300" cy="560700"/>
          </a:xfrm>
          <a:prstGeom prst="rect">
            <a:avLst/>
          </a:prstGeom>
        </p:spPr>
        <p:txBody>
          <a:bodyPr spcFirstLastPara="1" wrap="square" lIns="91425" tIns="0" rIns="91425" bIns="0" anchor="b" anchorCtr="0">
            <a:noAutofit/>
          </a:bodyPr>
          <a:lstStyle/>
          <a:p>
            <a:pPr marL="0" lvl="0" indent="0" algn="r" rtl="0">
              <a:spcBef>
                <a:spcPts val="0"/>
              </a:spcBef>
              <a:spcAft>
                <a:spcPts val="0"/>
              </a:spcAft>
              <a:buNone/>
            </a:pPr>
            <a:r>
              <a:rPr lang="en" dirty="0"/>
              <a:t>05</a:t>
            </a:r>
            <a:endParaRPr dirty="0"/>
          </a:p>
        </p:txBody>
      </p:sp>
      <p:sp>
        <p:nvSpPr>
          <p:cNvPr id="4196" name="Google Shape;4196;p61"/>
          <p:cNvSpPr txBox="1">
            <a:spLocks noGrp="1"/>
          </p:cNvSpPr>
          <p:nvPr>
            <p:ph type="ctrTitle" idx="17"/>
          </p:nvPr>
        </p:nvSpPr>
        <p:spPr>
          <a:xfrm>
            <a:off x="4622556" y="3208089"/>
            <a:ext cx="3048600" cy="3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VẬN DỤNG</a:t>
            </a:r>
            <a:endParaRPr dirty="0"/>
          </a:p>
        </p:txBody>
      </p:sp>
      <p:sp>
        <p:nvSpPr>
          <p:cNvPr id="4" name="Google Shape;4187;p61">
            <a:extLst>
              <a:ext uri="{FF2B5EF4-FFF2-40B4-BE49-F238E27FC236}">
                <a16:creationId xmlns="" xmlns:a16="http://schemas.microsoft.com/office/drawing/2014/main" id="{2DF26FC6-E66F-9552-6673-7B9080B854CC}"/>
              </a:ext>
            </a:extLst>
          </p:cNvPr>
          <p:cNvSpPr txBox="1">
            <a:spLocks/>
          </p:cNvSpPr>
          <p:nvPr/>
        </p:nvSpPr>
        <p:spPr>
          <a:xfrm>
            <a:off x="3650125" y="950653"/>
            <a:ext cx="867300" cy="541200"/>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Denk One"/>
              <a:buNone/>
              <a:defRPr sz="3600" b="0" i="0" u="none" strike="noStrike" cap="none">
                <a:solidFill>
                  <a:schemeClr val="dk1"/>
                </a:solidFill>
                <a:latin typeface="Denk One"/>
                <a:ea typeface="Denk One"/>
                <a:cs typeface="Denk One"/>
                <a:sym typeface="Denk One"/>
              </a:defRPr>
            </a:lvl1pPr>
            <a:lvl2pPr marR="0" lvl="1" algn="r" rtl="0">
              <a:lnSpc>
                <a:spcPct val="100000"/>
              </a:lnSpc>
              <a:spcBef>
                <a:spcPts val="0"/>
              </a:spcBef>
              <a:spcAft>
                <a:spcPts val="0"/>
              </a:spcAft>
              <a:buClr>
                <a:schemeClr val="dk1"/>
              </a:buClr>
              <a:buSzPts val="3600"/>
              <a:buFont typeface="Fira Sans Extra Condensed"/>
              <a:buNone/>
              <a:defRPr sz="3600" b="0" i="0" u="none" strike="noStrike" cap="none">
                <a:solidFill>
                  <a:schemeClr val="dk1"/>
                </a:solidFill>
                <a:latin typeface="Fira Sans Extra Condensed"/>
                <a:ea typeface="Fira Sans Extra Condensed"/>
                <a:cs typeface="Fira Sans Extra Condensed"/>
                <a:sym typeface="Fira Sans Extra Condensed"/>
              </a:defRPr>
            </a:lvl2pPr>
            <a:lvl3pPr marR="0" lvl="2" algn="r" rtl="0">
              <a:lnSpc>
                <a:spcPct val="100000"/>
              </a:lnSpc>
              <a:spcBef>
                <a:spcPts val="0"/>
              </a:spcBef>
              <a:spcAft>
                <a:spcPts val="0"/>
              </a:spcAft>
              <a:buClr>
                <a:schemeClr val="dk1"/>
              </a:buClr>
              <a:buSzPts val="3600"/>
              <a:buFont typeface="Fira Sans Extra Condensed"/>
              <a:buNone/>
              <a:defRPr sz="3600" b="0" i="0" u="none" strike="noStrike" cap="none">
                <a:solidFill>
                  <a:schemeClr val="dk1"/>
                </a:solidFill>
                <a:latin typeface="Fira Sans Extra Condensed"/>
                <a:ea typeface="Fira Sans Extra Condensed"/>
                <a:cs typeface="Fira Sans Extra Condensed"/>
                <a:sym typeface="Fira Sans Extra Condensed"/>
              </a:defRPr>
            </a:lvl3pPr>
            <a:lvl4pPr marR="0" lvl="3" algn="r" rtl="0">
              <a:lnSpc>
                <a:spcPct val="100000"/>
              </a:lnSpc>
              <a:spcBef>
                <a:spcPts val="0"/>
              </a:spcBef>
              <a:spcAft>
                <a:spcPts val="0"/>
              </a:spcAft>
              <a:buClr>
                <a:schemeClr val="dk1"/>
              </a:buClr>
              <a:buSzPts val="3600"/>
              <a:buFont typeface="Fira Sans Extra Condensed"/>
              <a:buNone/>
              <a:defRPr sz="3600" b="0" i="0" u="none" strike="noStrike" cap="none">
                <a:solidFill>
                  <a:schemeClr val="dk1"/>
                </a:solidFill>
                <a:latin typeface="Fira Sans Extra Condensed"/>
                <a:ea typeface="Fira Sans Extra Condensed"/>
                <a:cs typeface="Fira Sans Extra Condensed"/>
                <a:sym typeface="Fira Sans Extra Condensed"/>
              </a:defRPr>
            </a:lvl4pPr>
            <a:lvl5pPr marR="0" lvl="4" algn="r" rtl="0">
              <a:lnSpc>
                <a:spcPct val="100000"/>
              </a:lnSpc>
              <a:spcBef>
                <a:spcPts val="0"/>
              </a:spcBef>
              <a:spcAft>
                <a:spcPts val="0"/>
              </a:spcAft>
              <a:buClr>
                <a:schemeClr val="dk1"/>
              </a:buClr>
              <a:buSzPts val="3600"/>
              <a:buFont typeface="Fira Sans Extra Condensed"/>
              <a:buNone/>
              <a:defRPr sz="3600" b="0" i="0" u="none" strike="noStrike" cap="none">
                <a:solidFill>
                  <a:schemeClr val="dk1"/>
                </a:solidFill>
                <a:latin typeface="Fira Sans Extra Condensed"/>
                <a:ea typeface="Fira Sans Extra Condensed"/>
                <a:cs typeface="Fira Sans Extra Condensed"/>
                <a:sym typeface="Fira Sans Extra Condensed"/>
              </a:defRPr>
            </a:lvl5pPr>
            <a:lvl6pPr marR="0" lvl="5" algn="r" rtl="0">
              <a:lnSpc>
                <a:spcPct val="100000"/>
              </a:lnSpc>
              <a:spcBef>
                <a:spcPts val="0"/>
              </a:spcBef>
              <a:spcAft>
                <a:spcPts val="0"/>
              </a:spcAft>
              <a:buClr>
                <a:schemeClr val="dk1"/>
              </a:buClr>
              <a:buSzPts val="3600"/>
              <a:buFont typeface="Fira Sans Extra Condensed"/>
              <a:buNone/>
              <a:defRPr sz="3600" b="0" i="0" u="none" strike="noStrike" cap="none">
                <a:solidFill>
                  <a:schemeClr val="dk1"/>
                </a:solidFill>
                <a:latin typeface="Fira Sans Extra Condensed"/>
                <a:ea typeface="Fira Sans Extra Condensed"/>
                <a:cs typeface="Fira Sans Extra Condensed"/>
                <a:sym typeface="Fira Sans Extra Condensed"/>
              </a:defRPr>
            </a:lvl6pPr>
            <a:lvl7pPr marR="0" lvl="6" algn="r" rtl="0">
              <a:lnSpc>
                <a:spcPct val="100000"/>
              </a:lnSpc>
              <a:spcBef>
                <a:spcPts val="0"/>
              </a:spcBef>
              <a:spcAft>
                <a:spcPts val="0"/>
              </a:spcAft>
              <a:buClr>
                <a:schemeClr val="dk1"/>
              </a:buClr>
              <a:buSzPts val="3600"/>
              <a:buFont typeface="Fira Sans Extra Condensed"/>
              <a:buNone/>
              <a:defRPr sz="3600" b="0" i="0" u="none" strike="noStrike" cap="none">
                <a:solidFill>
                  <a:schemeClr val="dk1"/>
                </a:solidFill>
                <a:latin typeface="Fira Sans Extra Condensed"/>
                <a:ea typeface="Fira Sans Extra Condensed"/>
                <a:cs typeface="Fira Sans Extra Condensed"/>
                <a:sym typeface="Fira Sans Extra Condensed"/>
              </a:defRPr>
            </a:lvl7pPr>
            <a:lvl8pPr marR="0" lvl="7" algn="r" rtl="0">
              <a:lnSpc>
                <a:spcPct val="100000"/>
              </a:lnSpc>
              <a:spcBef>
                <a:spcPts val="0"/>
              </a:spcBef>
              <a:spcAft>
                <a:spcPts val="0"/>
              </a:spcAft>
              <a:buClr>
                <a:schemeClr val="dk1"/>
              </a:buClr>
              <a:buSzPts val="3600"/>
              <a:buFont typeface="Fira Sans Extra Condensed"/>
              <a:buNone/>
              <a:defRPr sz="3600" b="0" i="0" u="none" strike="noStrike" cap="none">
                <a:solidFill>
                  <a:schemeClr val="dk1"/>
                </a:solidFill>
                <a:latin typeface="Fira Sans Extra Condensed"/>
                <a:ea typeface="Fira Sans Extra Condensed"/>
                <a:cs typeface="Fira Sans Extra Condensed"/>
                <a:sym typeface="Fira Sans Extra Condensed"/>
              </a:defRPr>
            </a:lvl8pPr>
            <a:lvl9pPr marR="0" lvl="8" algn="r" rtl="0">
              <a:lnSpc>
                <a:spcPct val="100000"/>
              </a:lnSpc>
              <a:spcBef>
                <a:spcPts val="0"/>
              </a:spcBef>
              <a:spcAft>
                <a:spcPts val="0"/>
              </a:spcAft>
              <a:buClr>
                <a:schemeClr val="dk1"/>
              </a:buClr>
              <a:buSzPts val="3600"/>
              <a:buFont typeface="Fira Sans Extra Condensed"/>
              <a:buNone/>
              <a:defRPr sz="3600" b="0" i="0" u="none" strike="noStrike" cap="none">
                <a:solidFill>
                  <a:schemeClr val="dk1"/>
                </a:solidFill>
                <a:latin typeface="Fira Sans Extra Condensed"/>
                <a:ea typeface="Fira Sans Extra Condensed"/>
                <a:cs typeface="Fira Sans Extra Condensed"/>
                <a:sym typeface="Fira Sans Extra Condensed"/>
              </a:defRPr>
            </a:lvl9pPr>
          </a:lstStyle>
          <a:p>
            <a:r>
              <a:rPr lang="en" dirty="0"/>
              <a:t>02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03"/>
        <p:cNvGrpSpPr/>
        <p:nvPr/>
      </p:nvGrpSpPr>
      <p:grpSpPr>
        <a:xfrm>
          <a:off x="0" y="0"/>
          <a:ext cx="0" cy="0"/>
          <a:chOff x="0" y="0"/>
          <a:chExt cx="0" cy="0"/>
        </a:xfrm>
      </p:grpSpPr>
      <p:sp>
        <p:nvSpPr>
          <p:cNvPr id="4204" name="Google Shape;4204;p62"/>
          <p:cNvSpPr txBox="1">
            <a:spLocks noGrp="1"/>
          </p:cNvSpPr>
          <p:nvPr>
            <p:ph type="title"/>
          </p:nvPr>
        </p:nvSpPr>
        <p:spPr>
          <a:xfrm>
            <a:off x="720000" y="530291"/>
            <a:ext cx="3852000" cy="112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500" dirty="0"/>
              <a:t>KHỞI ĐỘNG</a:t>
            </a:r>
            <a:endParaRPr sz="3500" dirty="0">
              <a:solidFill>
                <a:schemeClr val="dk2"/>
              </a:solidFill>
            </a:endParaRPr>
          </a:p>
        </p:txBody>
      </p:sp>
      <p:sp>
        <p:nvSpPr>
          <p:cNvPr id="4205" name="Google Shape;4205;p62"/>
          <p:cNvSpPr txBox="1">
            <a:spLocks noGrp="1"/>
          </p:cNvSpPr>
          <p:nvPr>
            <p:ph type="body" idx="1"/>
          </p:nvPr>
        </p:nvSpPr>
        <p:spPr>
          <a:xfrm>
            <a:off x="170329" y="1914758"/>
            <a:ext cx="5397103" cy="244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500" dirty="0"/>
              <a:t>QUAN SÁT CÁC HÌNH ẢNH SAU VÀ TRẢ LỜI CÂU HỎI:</a:t>
            </a:r>
          </a:p>
          <a:p>
            <a:pPr marL="342900" lvl="0" indent="-342900" algn="l" rtl="0">
              <a:spcBef>
                <a:spcPts val="0"/>
              </a:spcBef>
              <a:spcAft>
                <a:spcPts val="0"/>
              </a:spcAft>
              <a:buAutoNum type="arabicPeriod"/>
            </a:pPr>
            <a:r>
              <a:rPr lang="vi-VN" sz="2500" dirty="0"/>
              <a:t>TÊN CỦA CÁC LOẠI LÁ TRONG CÁC BỨC HÌNH MÀ CÁC EM NHÌN THẤY?</a:t>
            </a:r>
          </a:p>
          <a:p>
            <a:pPr marL="342900" lvl="0" indent="-342900" algn="l" rtl="0">
              <a:spcBef>
                <a:spcPts val="0"/>
              </a:spcBef>
              <a:spcAft>
                <a:spcPts val="0"/>
              </a:spcAft>
              <a:buAutoNum type="arabicPeriod"/>
            </a:pPr>
            <a:r>
              <a:rPr lang="vi-VN" sz="2500" dirty="0"/>
              <a:t>EM HÃY CHO BIẾT CÔNG DỤNG CỦA CÁC LOẠI LÁ NÀY?</a:t>
            </a:r>
            <a:endParaRPr sz="2500" dirty="0"/>
          </a:p>
        </p:txBody>
      </p:sp>
      <p:grpSp>
        <p:nvGrpSpPr>
          <p:cNvPr id="4206" name="Google Shape;4206;p62"/>
          <p:cNvGrpSpPr/>
          <p:nvPr/>
        </p:nvGrpSpPr>
        <p:grpSpPr>
          <a:xfrm>
            <a:off x="5318433" y="1284139"/>
            <a:ext cx="2079862" cy="3085680"/>
            <a:chOff x="5775050" y="1550770"/>
            <a:chExt cx="1850575" cy="2745511"/>
          </a:xfrm>
        </p:grpSpPr>
        <p:sp>
          <p:nvSpPr>
            <p:cNvPr id="4207" name="Google Shape;4207;p62"/>
            <p:cNvSpPr/>
            <p:nvPr/>
          </p:nvSpPr>
          <p:spPr>
            <a:xfrm>
              <a:off x="6536028" y="1875745"/>
              <a:ext cx="417137" cy="1930429"/>
            </a:xfrm>
            <a:custGeom>
              <a:avLst/>
              <a:gdLst/>
              <a:ahLst/>
              <a:cxnLst/>
              <a:rect l="l" t="t" r="r" b="b"/>
              <a:pathLst>
                <a:path w="11647" h="53900" extrusionOk="0">
                  <a:moveTo>
                    <a:pt x="8672" y="0"/>
                  </a:moveTo>
                  <a:cubicBezTo>
                    <a:pt x="8391" y="0"/>
                    <a:pt x="8112" y="13"/>
                    <a:pt x="7840" y="37"/>
                  </a:cubicBezTo>
                  <a:cubicBezTo>
                    <a:pt x="5371" y="237"/>
                    <a:pt x="3336" y="1705"/>
                    <a:pt x="2069" y="3840"/>
                  </a:cubicBezTo>
                  <a:cubicBezTo>
                    <a:pt x="1" y="7409"/>
                    <a:pt x="401" y="11679"/>
                    <a:pt x="868" y="15615"/>
                  </a:cubicBezTo>
                  <a:cubicBezTo>
                    <a:pt x="1468" y="20852"/>
                    <a:pt x="2469" y="26055"/>
                    <a:pt x="3503" y="31192"/>
                  </a:cubicBezTo>
                  <a:cubicBezTo>
                    <a:pt x="4537" y="36129"/>
                    <a:pt x="5705" y="41066"/>
                    <a:pt x="6972" y="45970"/>
                  </a:cubicBezTo>
                  <a:cubicBezTo>
                    <a:pt x="7573" y="48472"/>
                    <a:pt x="8173" y="51073"/>
                    <a:pt x="8907" y="53542"/>
                  </a:cubicBezTo>
                  <a:cubicBezTo>
                    <a:pt x="8907" y="53575"/>
                    <a:pt x="8907" y="53609"/>
                    <a:pt x="8974" y="53642"/>
                  </a:cubicBezTo>
                  <a:cubicBezTo>
                    <a:pt x="9018" y="53821"/>
                    <a:pt x="9163" y="53900"/>
                    <a:pt x="9300" y="53900"/>
                  </a:cubicBezTo>
                  <a:cubicBezTo>
                    <a:pt x="9470" y="53900"/>
                    <a:pt x="9630" y="53778"/>
                    <a:pt x="9574" y="53575"/>
                  </a:cubicBezTo>
                  <a:cubicBezTo>
                    <a:pt x="9040" y="51607"/>
                    <a:pt x="8540" y="49606"/>
                    <a:pt x="8040" y="47638"/>
                  </a:cubicBezTo>
                  <a:cubicBezTo>
                    <a:pt x="6872" y="43101"/>
                    <a:pt x="5805" y="38531"/>
                    <a:pt x="4737" y="33894"/>
                  </a:cubicBezTo>
                  <a:cubicBezTo>
                    <a:pt x="3637" y="28757"/>
                    <a:pt x="2569" y="23620"/>
                    <a:pt x="1869" y="18417"/>
                  </a:cubicBezTo>
                  <a:cubicBezTo>
                    <a:pt x="1568" y="16248"/>
                    <a:pt x="1335" y="14047"/>
                    <a:pt x="1202" y="11879"/>
                  </a:cubicBezTo>
                  <a:cubicBezTo>
                    <a:pt x="1135" y="10344"/>
                    <a:pt x="1135" y="8710"/>
                    <a:pt x="1468" y="7175"/>
                  </a:cubicBezTo>
                  <a:cubicBezTo>
                    <a:pt x="2035" y="4540"/>
                    <a:pt x="3637" y="1938"/>
                    <a:pt x="6238" y="1038"/>
                  </a:cubicBezTo>
                  <a:cubicBezTo>
                    <a:pt x="7025" y="752"/>
                    <a:pt x="7869" y="619"/>
                    <a:pt x="8709" y="619"/>
                  </a:cubicBezTo>
                  <a:cubicBezTo>
                    <a:pt x="9436" y="619"/>
                    <a:pt x="10161" y="718"/>
                    <a:pt x="10842" y="904"/>
                  </a:cubicBezTo>
                  <a:cubicBezTo>
                    <a:pt x="10908" y="937"/>
                    <a:pt x="11009" y="937"/>
                    <a:pt x="11075" y="1004"/>
                  </a:cubicBezTo>
                  <a:cubicBezTo>
                    <a:pt x="11107" y="1012"/>
                    <a:pt x="11138" y="1016"/>
                    <a:pt x="11168" y="1016"/>
                  </a:cubicBezTo>
                  <a:cubicBezTo>
                    <a:pt x="11504" y="1016"/>
                    <a:pt x="11646" y="526"/>
                    <a:pt x="11309" y="404"/>
                  </a:cubicBezTo>
                  <a:cubicBezTo>
                    <a:pt x="10473" y="125"/>
                    <a:pt x="9559" y="0"/>
                    <a:pt x="8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62"/>
            <p:cNvSpPr/>
            <p:nvPr/>
          </p:nvSpPr>
          <p:spPr>
            <a:xfrm>
              <a:off x="6626817" y="1550770"/>
              <a:ext cx="998809" cy="894981"/>
            </a:xfrm>
            <a:custGeom>
              <a:avLst/>
              <a:gdLst/>
              <a:ahLst/>
              <a:cxnLst/>
              <a:rect l="l" t="t" r="r" b="b"/>
              <a:pathLst>
                <a:path w="27888" h="24989" extrusionOk="0">
                  <a:moveTo>
                    <a:pt x="18973" y="10272"/>
                  </a:moveTo>
                  <a:cubicBezTo>
                    <a:pt x="19153" y="10272"/>
                    <a:pt x="19296" y="10328"/>
                    <a:pt x="19381" y="10445"/>
                  </a:cubicBezTo>
                  <a:cubicBezTo>
                    <a:pt x="19682" y="10779"/>
                    <a:pt x="19381" y="11546"/>
                    <a:pt x="18681" y="12246"/>
                  </a:cubicBezTo>
                  <a:cubicBezTo>
                    <a:pt x="18189" y="12668"/>
                    <a:pt x="17631" y="12925"/>
                    <a:pt x="17238" y="12925"/>
                  </a:cubicBezTo>
                  <a:cubicBezTo>
                    <a:pt x="17072" y="12925"/>
                    <a:pt x="16935" y="12879"/>
                    <a:pt x="16846" y="12780"/>
                  </a:cubicBezTo>
                  <a:cubicBezTo>
                    <a:pt x="16546" y="12447"/>
                    <a:pt x="16846" y="11646"/>
                    <a:pt x="17547" y="10979"/>
                  </a:cubicBezTo>
                  <a:cubicBezTo>
                    <a:pt x="18046" y="10525"/>
                    <a:pt x="18591" y="10272"/>
                    <a:pt x="18973" y="10272"/>
                  </a:cubicBezTo>
                  <a:close/>
                  <a:moveTo>
                    <a:pt x="9207" y="15482"/>
                  </a:moveTo>
                  <a:cubicBezTo>
                    <a:pt x="9774" y="15515"/>
                    <a:pt x="10141" y="16449"/>
                    <a:pt x="10108" y="17584"/>
                  </a:cubicBezTo>
                  <a:cubicBezTo>
                    <a:pt x="10008" y="18684"/>
                    <a:pt x="9541" y="19585"/>
                    <a:pt x="9007" y="19585"/>
                  </a:cubicBezTo>
                  <a:cubicBezTo>
                    <a:pt x="8474" y="19585"/>
                    <a:pt x="8107" y="18618"/>
                    <a:pt x="8140" y="17483"/>
                  </a:cubicBezTo>
                  <a:cubicBezTo>
                    <a:pt x="8207" y="16349"/>
                    <a:pt x="8674" y="15482"/>
                    <a:pt x="9207" y="15482"/>
                  </a:cubicBezTo>
                  <a:close/>
                  <a:moveTo>
                    <a:pt x="20913" y="18482"/>
                  </a:moveTo>
                  <a:cubicBezTo>
                    <a:pt x="21167" y="18482"/>
                    <a:pt x="21387" y="18873"/>
                    <a:pt x="21483" y="19418"/>
                  </a:cubicBezTo>
                  <a:cubicBezTo>
                    <a:pt x="21550" y="19952"/>
                    <a:pt x="21383" y="20419"/>
                    <a:pt x="21149" y="20419"/>
                  </a:cubicBezTo>
                  <a:cubicBezTo>
                    <a:pt x="21140" y="20420"/>
                    <a:pt x="21130" y="20421"/>
                    <a:pt x="21120" y="20421"/>
                  </a:cubicBezTo>
                  <a:cubicBezTo>
                    <a:pt x="20866" y="20421"/>
                    <a:pt x="20645" y="19999"/>
                    <a:pt x="20549" y="19485"/>
                  </a:cubicBezTo>
                  <a:cubicBezTo>
                    <a:pt x="20482" y="18951"/>
                    <a:pt x="20649" y="18484"/>
                    <a:pt x="20882" y="18484"/>
                  </a:cubicBezTo>
                  <a:cubicBezTo>
                    <a:pt x="20893" y="18483"/>
                    <a:pt x="20903" y="18482"/>
                    <a:pt x="20913" y="18482"/>
                  </a:cubicBezTo>
                  <a:close/>
                  <a:moveTo>
                    <a:pt x="11309" y="1"/>
                  </a:moveTo>
                  <a:cubicBezTo>
                    <a:pt x="9284" y="1"/>
                    <a:pt x="7655" y="850"/>
                    <a:pt x="6739" y="2339"/>
                  </a:cubicBezTo>
                  <a:cubicBezTo>
                    <a:pt x="3570" y="7743"/>
                    <a:pt x="6272" y="10779"/>
                    <a:pt x="6272" y="10779"/>
                  </a:cubicBezTo>
                  <a:cubicBezTo>
                    <a:pt x="6272" y="10779"/>
                    <a:pt x="2202" y="10945"/>
                    <a:pt x="535" y="16983"/>
                  </a:cubicBezTo>
                  <a:cubicBezTo>
                    <a:pt x="1" y="18951"/>
                    <a:pt x="801" y="21019"/>
                    <a:pt x="2769" y="22621"/>
                  </a:cubicBezTo>
                  <a:cubicBezTo>
                    <a:pt x="3573" y="20499"/>
                    <a:pt x="4997" y="17571"/>
                    <a:pt x="6204" y="17571"/>
                  </a:cubicBezTo>
                  <a:cubicBezTo>
                    <a:pt x="6249" y="17571"/>
                    <a:pt x="6294" y="17575"/>
                    <a:pt x="6339" y="17584"/>
                  </a:cubicBezTo>
                  <a:cubicBezTo>
                    <a:pt x="7840" y="17784"/>
                    <a:pt x="5838" y="21253"/>
                    <a:pt x="5538" y="24088"/>
                  </a:cubicBezTo>
                  <a:cubicBezTo>
                    <a:pt x="6839" y="24589"/>
                    <a:pt x="8373" y="24922"/>
                    <a:pt x="10108" y="24989"/>
                  </a:cubicBezTo>
                  <a:cubicBezTo>
                    <a:pt x="10308" y="22954"/>
                    <a:pt x="10775" y="20619"/>
                    <a:pt x="11809" y="20452"/>
                  </a:cubicBezTo>
                  <a:cubicBezTo>
                    <a:pt x="11856" y="20444"/>
                    <a:pt x="11900" y="20440"/>
                    <a:pt x="11942" y="20440"/>
                  </a:cubicBezTo>
                  <a:cubicBezTo>
                    <a:pt x="12961" y="20440"/>
                    <a:pt x="12783" y="22715"/>
                    <a:pt x="12943" y="24989"/>
                  </a:cubicBezTo>
                  <a:cubicBezTo>
                    <a:pt x="14311" y="24922"/>
                    <a:pt x="15812" y="24655"/>
                    <a:pt x="17380" y="24288"/>
                  </a:cubicBezTo>
                  <a:cubicBezTo>
                    <a:pt x="17180" y="22687"/>
                    <a:pt x="17180" y="21186"/>
                    <a:pt x="17880" y="20819"/>
                  </a:cubicBezTo>
                  <a:cubicBezTo>
                    <a:pt x="17987" y="20760"/>
                    <a:pt x="18088" y="20732"/>
                    <a:pt x="18184" y="20732"/>
                  </a:cubicBezTo>
                  <a:cubicBezTo>
                    <a:pt x="18844" y="20732"/>
                    <a:pt x="19295" y="22045"/>
                    <a:pt x="19848" y="23588"/>
                  </a:cubicBezTo>
                  <a:cubicBezTo>
                    <a:pt x="20849" y="23254"/>
                    <a:pt x="21850" y="22854"/>
                    <a:pt x="22884" y="22454"/>
                  </a:cubicBezTo>
                  <a:cubicBezTo>
                    <a:pt x="22784" y="21153"/>
                    <a:pt x="22884" y="20085"/>
                    <a:pt x="23484" y="19752"/>
                  </a:cubicBezTo>
                  <a:cubicBezTo>
                    <a:pt x="23594" y="19686"/>
                    <a:pt x="23698" y="19655"/>
                    <a:pt x="23797" y="19655"/>
                  </a:cubicBezTo>
                  <a:cubicBezTo>
                    <a:pt x="24304" y="19655"/>
                    <a:pt x="24690" y="20449"/>
                    <a:pt x="25052" y="21453"/>
                  </a:cubicBezTo>
                  <a:cubicBezTo>
                    <a:pt x="25986" y="20986"/>
                    <a:pt x="26953" y="20486"/>
                    <a:pt x="27887" y="19952"/>
                  </a:cubicBezTo>
                  <a:cubicBezTo>
                    <a:pt x="27621" y="18851"/>
                    <a:pt x="27320" y="17817"/>
                    <a:pt x="27020" y="16850"/>
                  </a:cubicBezTo>
                  <a:cubicBezTo>
                    <a:pt x="26335" y="17135"/>
                    <a:pt x="25736" y="17356"/>
                    <a:pt x="25311" y="17356"/>
                  </a:cubicBezTo>
                  <a:cubicBezTo>
                    <a:pt x="24992" y="17356"/>
                    <a:pt x="24771" y="17231"/>
                    <a:pt x="24685" y="16916"/>
                  </a:cubicBezTo>
                  <a:cubicBezTo>
                    <a:pt x="24518" y="16283"/>
                    <a:pt x="25219" y="15449"/>
                    <a:pt x="26220" y="14615"/>
                  </a:cubicBezTo>
                  <a:cubicBezTo>
                    <a:pt x="25819" y="13581"/>
                    <a:pt x="25386" y="12580"/>
                    <a:pt x="24919" y="11646"/>
                  </a:cubicBezTo>
                  <a:cubicBezTo>
                    <a:pt x="23832" y="12146"/>
                    <a:pt x="22859" y="12603"/>
                    <a:pt x="22239" y="12603"/>
                  </a:cubicBezTo>
                  <a:cubicBezTo>
                    <a:pt x="21907" y="12603"/>
                    <a:pt x="21676" y="12472"/>
                    <a:pt x="21583" y="12146"/>
                  </a:cubicBezTo>
                  <a:cubicBezTo>
                    <a:pt x="21383" y="11412"/>
                    <a:pt x="22417" y="10345"/>
                    <a:pt x="23718" y="9411"/>
                  </a:cubicBezTo>
                  <a:cubicBezTo>
                    <a:pt x="22884" y="7977"/>
                    <a:pt x="22050" y="6776"/>
                    <a:pt x="21183" y="5675"/>
                  </a:cubicBezTo>
                  <a:cubicBezTo>
                    <a:pt x="19712" y="6878"/>
                    <a:pt x="18392" y="8296"/>
                    <a:pt x="17616" y="8296"/>
                  </a:cubicBezTo>
                  <a:cubicBezTo>
                    <a:pt x="17424" y="8296"/>
                    <a:pt x="17266" y="8209"/>
                    <a:pt x="17146" y="8010"/>
                  </a:cubicBezTo>
                  <a:cubicBezTo>
                    <a:pt x="16579" y="7143"/>
                    <a:pt x="17914" y="5241"/>
                    <a:pt x="19248" y="3640"/>
                  </a:cubicBezTo>
                  <a:cubicBezTo>
                    <a:pt x="18014" y="2473"/>
                    <a:pt x="16713" y="1605"/>
                    <a:pt x="15479" y="1005"/>
                  </a:cubicBezTo>
                  <a:cubicBezTo>
                    <a:pt x="13831" y="2922"/>
                    <a:pt x="12749" y="6210"/>
                    <a:pt x="11676" y="6210"/>
                  </a:cubicBezTo>
                  <a:cubicBezTo>
                    <a:pt x="11554" y="6210"/>
                    <a:pt x="11432" y="6167"/>
                    <a:pt x="11309" y="6075"/>
                  </a:cubicBezTo>
                  <a:cubicBezTo>
                    <a:pt x="10308" y="5308"/>
                    <a:pt x="11476" y="2106"/>
                    <a:pt x="12343" y="71"/>
                  </a:cubicBezTo>
                  <a:cubicBezTo>
                    <a:pt x="11989" y="24"/>
                    <a:pt x="11643" y="1"/>
                    <a:pt x="1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62"/>
            <p:cNvSpPr/>
            <p:nvPr/>
          </p:nvSpPr>
          <p:spPr>
            <a:xfrm>
              <a:off x="6624453" y="1933119"/>
              <a:ext cx="999991" cy="512620"/>
            </a:xfrm>
            <a:custGeom>
              <a:avLst/>
              <a:gdLst/>
              <a:ahLst/>
              <a:cxnLst/>
              <a:rect l="l" t="t" r="r" b="b"/>
              <a:pathLst>
                <a:path w="27921" h="14313" extrusionOk="0">
                  <a:moveTo>
                    <a:pt x="9273" y="4839"/>
                  </a:moveTo>
                  <a:cubicBezTo>
                    <a:pt x="9840" y="4839"/>
                    <a:pt x="10241" y="5807"/>
                    <a:pt x="10174" y="6941"/>
                  </a:cubicBezTo>
                  <a:cubicBezTo>
                    <a:pt x="10074" y="8075"/>
                    <a:pt x="9607" y="8942"/>
                    <a:pt x="9073" y="8942"/>
                  </a:cubicBezTo>
                  <a:cubicBezTo>
                    <a:pt x="8540" y="8909"/>
                    <a:pt x="8173" y="7975"/>
                    <a:pt x="8206" y="6841"/>
                  </a:cubicBezTo>
                  <a:cubicBezTo>
                    <a:pt x="8273" y="5740"/>
                    <a:pt x="8740" y="4839"/>
                    <a:pt x="9273" y="4839"/>
                  </a:cubicBezTo>
                  <a:close/>
                  <a:moveTo>
                    <a:pt x="20983" y="7806"/>
                  </a:moveTo>
                  <a:cubicBezTo>
                    <a:pt x="21269" y="7806"/>
                    <a:pt x="21517" y="8196"/>
                    <a:pt x="21549" y="8709"/>
                  </a:cubicBezTo>
                  <a:cubicBezTo>
                    <a:pt x="21616" y="9276"/>
                    <a:pt x="21449" y="9710"/>
                    <a:pt x="21215" y="9710"/>
                  </a:cubicBezTo>
                  <a:cubicBezTo>
                    <a:pt x="21197" y="9714"/>
                    <a:pt x="21179" y="9716"/>
                    <a:pt x="21161" y="9716"/>
                  </a:cubicBezTo>
                  <a:cubicBezTo>
                    <a:pt x="20917" y="9716"/>
                    <a:pt x="20708" y="9306"/>
                    <a:pt x="20615" y="8809"/>
                  </a:cubicBezTo>
                  <a:cubicBezTo>
                    <a:pt x="20548" y="8275"/>
                    <a:pt x="20715" y="7808"/>
                    <a:pt x="20948" y="7808"/>
                  </a:cubicBezTo>
                  <a:cubicBezTo>
                    <a:pt x="20960" y="7807"/>
                    <a:pt x="20972" y="7806"/>
                    <a:pt x="20983" y="7806"/>
                  </a:cubicBezTo>
                  <a:close/>
                  <a:moveTo>
                    <a:pt x="6213" y="0"/>
                  </a:moveTo>
                  <a:cubicBezTo>
                    <a:pt x="5874" y="0"/>
                    <a:pt x="2157" y="446"/>
                    <a:pt x="534" y="6174"/>
                  </a:cubicBezTo>
                  <a:cubicBezTo>
                    <a:pt x="0" y="8142"/>
                    <a:pt x="767" y="10243"/>
                    <a:pt x="2735" y="11811"/>
                  </a:cubicBezTo>
                  <a:cubicBezTo>
                    <a:pt x="3579" y="9798"/>
                    <a:pt x="5024" y="6901"/>
                    <a:pt x="6269" y="6901"/>
                  </a:cubicBezTo>
                  <a:cubicBezTo>
                    <a:pt x="6303" y="6901"/>
                    <a:pt x="6337" y="6903"/>
                    <a:pt x="6371" y="6908"/>
                  </a:cubicBezTo>
                  <a:cubicBezTo>
                    <a:pt x="7872" y="7108"/>
                    <a:pt x="5871" y="10577"/>
                    <a:pt x="5571" y="13412"/>
                  </a:cubicBezTo>
                  <a:cubicBezTo>
                    <a:pt x="6872" y="13913"/>
                    <a:pt x="8406" y="14246"/>
                    <a:pt x="10107" y="14313"/>
                  </a:cubicBezTo>
                  <a:cubicBezTo>
                    <a:pt x="10341" y="12278"/>
                    <a:pt x="10774" y="9943"/>
                    <a:pt x="11842" y="9776"/>
                  </a:cubicBezTo>
                  <a:cubicBezTo>
                    <a:pt x="11888" y="9768"/>
                    <a:pt x="11933" y="9764"/>
                    <a:pt x="11975" y="9764"/>
                  </a:cubicBezTo>
                  <a:cubicBezTo>
                    <a:pt x="12991" y="9764"/>
                    <a:pt x="12783" y="12039"/>
                    <a:pt x="12943" y="14313"/>
                  </a:cubicBezTo>
                  <a:cubicBezTo>
                    <a:pt x="14344" y="14246"/>
                    <a:pt x="15845" y="13979"/>
                    <a:pt x="17413" y="13612"/>
                  </a:cubicBezTo>
                  <a:cubicBezTo>
                    <a:pt x="17212" y="12011"/>
                    <a:pt x="17212" y="10510"/>
                    <a:pt x="17913" y="10143"/>
                  </a:cubicBezTo>
                  <a:cubicBezTo>
                    <a:pt x="18019" y="10084"/>
                    <a:pt x="18120" y="10056"/>
                    <a:pt x="18217" y="10056"/>
                  </a:cubicBezTo>
                  <a:cubicBezTo>
                    <a:pt x="18877" y="10056"/>
                    <a:pt x="19328" y="11369"/>
                    <a:pt x="19881" y="12912"/>
                  </a:cubicBezTo>
                  <a:cubicBezTo>
                    <a:pt x="20882" y="12578"/>
                    <a:pt x="21882" y="12178"/>
                    <a:pt x="22916" y="11778"/>
                  </a:cubicBezTo>
                  <a:cubicBezTo>
                    <a:pt x="22783" y="10477"/>
                    <a:pt x="22916" y="9409"/>
                    <a:pt x="23484" y="9076"/>
                  </a:cubicBezTo>
                  <a:cubicBezTo>
                    <a:pt x="23599" y="9010"/>
                    <a:pt x="23706" y="8979"/>
                    <a:pt x="23808" y="8979"/>
                  </a:cubicBezTo>
                  <a:cubicBezTo>
                    <a:pt x="24327" y="8979"/>
                    <a:pt x="24694" y="9773"/>
                    <a:pt x="25085" y="10777"/>
                  </a:cubicBezTo>
                  <a:cubicBezTo>
                    <a:pt x="25985" y="10310"/>
                    <a:pt x="26953" y="9810"/>
                    <a:pt x="27920" y="9276"/>
                  </a:cubicBezTo>
                  <a:lnTo>
                    <a:pt x="6238" y="3"/>
                  </a:lnTo>
                  <a:cubicBezTo>
                    <a:pt x="6238" y="1"/>
                    <a:pt x="6229" y="0"/>
                    <a:pt x="6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62"/>
            <p:cNvSpPr/>
            <p:nvPr/>
          </p:nvSpPr>
          <p:spPr>
            <a:xfrm>
              <a:off x="6703280" y="2616161"/>
              <a:ext cx="511904" cy="1245717"/>
            </a:xfrm>
            <a:custGeom>
              <a:avLst/>
              <a:gdLst/>
              <a:ahLst/>
              <a:cxnLst/>
              <a:rect l="l" t="t" r="r" b="b"/>
              <a:pathLst>
                <a:path w="14293" h="34782" extrusionOk="0">
                  <a:moveTo>
                    <a:pt x="13840" y="0"/>
                  </a:moveTo>
                  <a:cubicBezTo>
                    <a:pt x="13789" y="0"/>
                    <a:pt x="13734" y="13"/>
                    <a:pt x="13677" y="44"/>
                  </a:cubicBezTo>
                  <a:cubicBezTo>
                    <a:pt x="11676" y="1012"/>
                    <a:pt x="9874" y="2613"/>
                    <a:pt x="8373" y="4247"/>
                  </a:cubicBezTo>
                  <a:cubicBezTo>
                    <a:pt x="4471" y="8450"/>
                    <a:pt x="2069" y="13854"/>
                    <a:pt x="1001" y="19425"/>
                  </a:cubicBezTo>
                  <a:cubicBezTo>
                    <a:pt x="1" y="24395"/>
                    <a:pt x="1" y="29465"/>
                    <a:pt x="501" y="34469"/>
                  </a:cubicBezTo>
                  <a:cubicBezTo>
                    <a:pt x="518" y="34673"/>
                    <a:pt x="691" y="34782"/>
                    <a:pt x="852" y="34782"/>
                  </a:cubicBezTo>
                  <a:cubicBezTo>
                    <a:pt x="1007" y="34782"/>
                    <a:pt x="1151" y="34681"/>
                    <a:pt x="1135" y="34469"/>
                  </a:cubicBezTo>
                  <a:cubicBezTo>
                    <a:pt x="334" y="26697"/>
                    <a:pt x="835" y="18457"/>
                    <a:pt x="4304" y="11352"/>
                  </a:cubicBezTo>
                  <a:cubicBezTo>
                    <a:pt x="6072" y="7616"/>
                    <a:pt x="8707" y="4181"/>
                    <a:pt x="12076" y="1712"/>
                  </a:cubicBezTo>
                  <a:cubicBezTo>
                    <a:pt x="12676" y="1279"/>
                    <a:pt x="13310" y="845"/>
                    <a:pt x="14011" y="545"/>
                  </a:cubicBezTo>
                  <a:cubicBezTo>
                    <a:pt x="14293" y="404"/>
                    <a:pt x="14122" y="0"/>
                    <a:pt x="13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62"/>
            <p:cNvSpPr/>
            <p:nvPr/>
          </p:nvSpPr>
          <p:spPr>
            <a:xfrm>
              <a:off x="6828736" y="2512587"/>
              <a:ext cx="573470" cy="620101"/>
            </a:xfrm>
            <a:custGeom>
              <a:avLst/>
              <a:gdLst/>
              <a:ahLst/>
              <a:cxnLst/>
              <a:rect l="l" t="t" r="r" b="b"/>
              <a:pathLst>
                <a:path w="16012" h="17314" extrusionOk="0">
                  <a:moveTo>
                    <a:pt x="5076" y="4872"/>
                  </a:moveTo>
                  <a:cubicBezTo>
                    <a:pt x="5539" y="4872"/>
                    <a:pt x="5898" y="5027"/>
                    <a:pt x="5971" y="5271"/>
                  </a:cubicBezTo>
                  <a:cubicBezTo>
                    <a:pt x="6038" y="5605"/>
                    <a:pt x="5537" y="5972"/>
                    <a:pt x="4837" y="6139"/>
                  </a:cubicBezTo>
                  <a:cubicBezTo>
                    <a:pt x="4649" y="6183"/>
                    <a:pt x="4466" y="6204"/>
                    <a:pt x="4297" y="6204"/>
                  </a:cubicBezTo>
                  <a:cubicBezTo>
                    <a:pt x="3835" y="6204"/>
                    <a:pt x="3476" y="6049"/>
                    <a:pt x="3403" y="5805"/>
                  </a:cubicBezTo>
                  <a:cubicBezTo>
                    <a:pt x="3336" y="5471"/>
                    <a:pt x="3836" y="5071"/>
                    <a:pt x="4537" y="4938"/>
                  </a:cubicBezTo>
                  <a:cubicBezTo>
                    <a:pt x="4724" y="4893"/>
                    <a:pt x="4907" y="4872"/>
                    <a:pt x="5076" y="4872"/>
                  </a:cubicBezTo>
                  <a:close/>
                  <a:moveTo>
                    <a:pt x="9224" y="9286"/>
                  </a:moveTo>
                  <a:cubicBezTo>
                    <a:pt x="9462" y="9286"/>
                    <a:pt x="9774" y="9394"/>
                    <a:pt x="10074" y="9574"/>
                  </a:cubicBezTo>
                  <a:cubicBezTo>
                    <a:pt x="10574" y="9908"/>
                    <a:pt x="10908" y="10342"/>
                    <a:pt x="10741" y="10608"/>
                  </a:cubicBezTo>
                  <a:cubicBezTo>
                    <a:pt x="10673" y="10704"/>
                    <a:pt x="10544" y="10749"/>
                    <a:pt x="10382" y="10749"/>
                  </a:cubicBezTo>
                  <a:cubicBezTo>
                    <a:pt x="10145" y="10749"/>
                    <a:pt x="9837" y="10653"/>
                    <a:pt x="9540" y="10475"/>
                  </a:cubicBezTo>
                  <a:cubicBezTo>
                    <a:pt x="9040" y="10141"/>
                    <a:pt x="8740" y="9674"/>
                    <a:pt x="8873" y="9441"/>
                  </a:cubicBezTo>
                  <a:cubicBezTo>
                    <a:pt x="8940" y="9334"/>
                    <a:pt x="9065" y="9286"/>
                    <a:pt x="9224" y="9286"/>
                  </a:cubicBezTo>
                  <a:close/>
                  <a:moveTo>
                    <a:pt x="5802" y="12775"/>
                  </a:moveTo>
                  <a:cubicBezTo>
                    <a:pt x="5949" y="12775"/>
                    <a:pt x="6052" y="12816"/>
                    <a:pt x="6071" y="12910"/>
                  </a:cubicBezTo>
                  <a:cubicBezTo>
                    <a:pt x="6138" y="13077"/>
                    <a:pt x="5971" y="13277"/>
                    <a:pt x="5638" y="13410"/>
                  </a:cubicBezTo>
                  <a:cubicBezTo>
                    <a:pt x="5492" y="13454"/>
                    <a:pt x="5353" y="13479"/>
                    <a:pt x="5239" y="13479"/>
                  </a:cubicBezTo>
                  <a:cubicBezTo>
                    <a:pt x="5093" y="13479"/>
                    <a:pt x="4989" y="13438"/>
                    <a:pt x="4970" y="13344"/>
                  </a:cubicBezTo>
                  <a:cubicBezTo>
                    <a:pt x="4904" y="13244"/>
                    <a:pt x="5137" y="12977"/>
                    <a:pt x="5404" y="12843"/>
                  </a:cubicBezTo>
                  <a:cubicBezTo>
                    <a:pt x="5550" y="12800"/>
                    <a:pt x="5689" y="12775"/>
                    <a:pt x="5802" y="12775"/>
                  </a:cubicBezTo>
                  <a:close/>
                  <a:moveTo>
                    <a:pt x="3669" y="1"/>
                  </a:moveTo>
                  <a:cubicBezTo>
                    <a:pt x="2369" y="1"/>
                    <a:pt x="1234" y="902"/>
                    <a:pt x="601" y="2336"/>
                  </a:cubicBezTo>
                  <a:cubicBezTo>
                    <a:pt x="1968" y="2636"/>
                    <a:pt x="4070" y="3070"/>
                    <a:pt x="4170" y="3804"/>
                  </a:cubicBezTo>
                  <a:cubicBezTo>
                    <a:pt x="4237" y="4287"/>
                    <a:pt x="3653" y="4371"/>
                    <a:pt x="2831" y="4371"/>
                  </a:cubicBezTo>
                  <a:cubicBezTo>
                    <a:pt x="2399" y="4371"/>
                    <a:pt x="1901" y="4348"/>
                    <a:pt x="1397" y="4348"/>
                  </a:cubicBezTo>
                  <a:cubicBezTo>
                    <a:pt x="944" y="4348"/>
                    <a:pt x="486" y="4366"/>
                    <a:pt x="67" y="4437"/>
                  </a:cubicBezTo>
                  <a:cubicBezTo>
                    <a:pt x="0" y="5305"/>
                    <a:pt x="67" y="6305"/>
                    <a:pt x="300" y="7339"/>
                  </a:cubicBezTo>
                  <a:cubicBezTo>
                    <a:pt x="879" y="7248"/>
                    <a:pt x="1507" y="7171"/>
                    <a:pt x="2047" y="7171"/>
                  </a:cubicBezTo>
                  <a:cubicBezTo>
                    <a:pt x="2689" y="7171"/>
                    <a:pt x="3206" y="7280"/>
                    <a:pt x="3369" y="7606"/>
                  </a:cubicBezTo>
                  <a:cubicBezTo>
                    <a:pt x="3703" y="8273"/>
                    <a:pt x="2202" y="8574"/>
                    <a:pt x="801" y="9074"/>
                  </a:cubicBezTo>
                  <a:cubicBezTo>
                    <a:pt x="1068" y="9908"/>
                    <a:pt x="1501" y="10775"/>
                    <a:pt x="2002" y="11643"/>
                  </a:cubicBezTo>
                  <a:cubicBezTo>
                    <a:pt x="2602" y="11376"/>
                    <a:pt x="3217" y="11168"/>
                    <a:pt x="3669" y="11168"/>
                  </a:cubicBezTo>
                  <a:cubicBezTo>
                    <a:pt x="3896" y="11168"/>
                    <a:pt x="4081" y="11220"/>
                    <a:pt x="4203" y="11342"/>
                  </a:cubicBezTo>
                  <a:cubicBezTo>
                    <a:pt x="4637" y="11809"/>
                    <a:pt x="3836" y="12343"/>
                    <a:pt x="2869" y="13010"/>
                  </a:cubicBezTo>
                  <a:cubicBezTo>
                    <a:pt x="3236" y="13577"/>
                    <a:pt x="3636" y="14111"/>
                    <a:pt x="4070" y="14678"/>
                  </a:cubicBezTo>
                  <a:cubicBezTo>
                    <a:pt x="4528" y="14518"/>
                    <a:pt x="4963" y="14407"/>
                    <a:pt x="5303" y="14407"/>
                  </a:cubicBezTo>
                  <a:cubicBezTo>
                    <a:pt x="5532" y="14407"/>
                    <a:pt x="5717" y="14457"/>
                    <a:pt x="5838" y="14578"/>
                  </a:cubicBezTo>
                  <a:cubicBezTo>
                    <a:pt x="6171" y="14912"/>
                    <a:pt x="5738" y="15312"/>
                    <a:pt x="5037" y="15812"/>
                  </a:cubicBezTo>
                  <a:cubicBezTo>
                    <a:pt x="5471" y="16313"/>
                    <a:pt x="5971" y="16813"/>
                    <a:pt x="6471" y="17313"/>
                  </a:cubicBezTo>
                  <a:cubicBezTo>
                    <a:pt x="7072" y="16980"/>
                    <a:pt x="7672" y="16613"/>
                    <a:pt x="8206" y="16246"/>
                  </a:cubicBezTo>
                  <a:cubicBezTo>
                    <a:pt x="7672" y="15579"/>
                    <a:pt x="7372" y="15078"/>
                    <a:pt x="7772" y="14811"/>
                  </a:cubicBezTo>
                  <a:cubicBezTo>
                    <a:pt x="7859" y="14768"/>
                    <a:pt x="7956" y="14748"/>
                    <a:pt x="8060" y="14748"/>
                  </a:cubicBezTo>
                  <a:cubicBezTo>
                    <a:pt x="8437" y="14748"/>
                    <a:pt x="8918" y="15006"/>
                    <a:pt x="9440" y="15345"/>
                  </a:cubicBezTo>
                  <a:cubicBezTo>
                    <a:pt x="10041" y="14945"/>
                    <a:pt x="10574" y="14478"/>
                    <a:pt x="11041" y="14078"/>
                  </a:cubicBezTo>
                  <a:cubicBezTo>
                    <a:pt x="10274" y="13144"/>
                    <a:pt x="9674" y="12443"/>
                    <a:pt x="10174" y="12110"/>
                  </a:cubicBezTo>
                  <a:cubicBezTo>
                    <a:pt x="10253" y="12057"/>
                    <a:pt x="10348" y="12033"/>
                    <a:pt x="10457" y="12033"/>
                  </a:cubicBezTo>
                  <a:cubicBezTo>
                    <a:pt x="10901" y="12033"/>
                    <a:pt x="11566" y="12434"/>
                    <a:pt x="12209" y="12943"/>
                  </a:cubicBezTo>
                  <a:cubicBezTo>
                    <a:pt x="12909" y="12176"/>
                    <a:pt x="13543" y="11476"/>
                    <a:pt x="14044" y="10742"/>
                  </a:cubicBezTo>
                  <a:cubicBezTo>
                    <a:pt x="12776" y="9841"/>
                    <a:pt x="11408" y="9241"/>
                    <a:pt x="11909" y="8640"/>
                  </a:cubicBezTo>
                  <a:cubicBezTo>
                    <a:pt x="12035" y="8495"/>
                    <a:pt x="12243" y="8434"/>
                    <a:pt x="12504" y="8434"/>
                  </a:cubicBezTo>
                  <a:cubicBezTo>
                    <a:pt x="13141" y="8434"/>
                    <a:pt x="14093" y="8796"/>
                    <a:pt x="14944" y="9174"/>
                  </a:cubicBezTo>
                  <a:cubicBezTo>
                    <a:pt x="15445" y="8240"/>
                    <a:pt x="15745" y="7273"/>
                    <a:pt x="15912" y="6405"/>
                  </a:cubicBezTo>
                  <a:cubicBezTo>
                    <a:pt x="14277" y="5638"/>
                    <a:pt x="11742" y="5605"/>
                    <a:pt x="12109" y="4738"/>
                  </a:cubicBezTo>
                  <a:cubicBezTo>
                    <a:pt x="12278" y="4305"/>
                    <a:pt x="13042" y="4169"/>
                    <a:pt x="13933" y="4169"/>
                  </a:cubicBezTo>
                  <a:cubicBezTo>
                    <a:pt x="14622" y="4169"/>
                    <a:pt x="15387" y="4250"/>
                    <a:pt x="16012" y="4337"/>
                  </a:cubicBezTo>
                  <a:cubicBezTo>
                    <a:pt x="15778" y="2770"/>
                    <a:pt x="14911" y="1635"/>
                    <a:pt x="13677" y="1302"/>
                  </a:cubicBezTo>
                  <a:cubicBezTo>
                    <a:pt x="12948" y="1112"/>
                    <a:pt x="12306" y="1035"/>
                    <a:pt x="11745" y="1035"/>
                  </a:cubicBezTo>
                  <a:cubicBezTo>
                    <a:pt x="9348" y="1035"/>
                    <a:pt x="8406" y="2436"/>
                    <a:pt x="8406" y="2436"/>
                  </a:cubicBezTo>
                  <a:cubicBezTo>
                    <a:pt x="8406" y="2436"/>
                    <a:pt x="7606" y="1"/>
                    <a:pt x="36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62"/>
            <p:cNvSpPr/>
            <p:nvPr/>
          </p:nvSpPr>
          <p:spPr>
            <a:xfrm>
              <a:off x="6828736" y="2517386"/>
              <a:ext cx="301097" cy="616484"/>
            </a:xfrm>
            <a:custGeom>
              <a:avLst/>
              <a:gdLst/>
              <a:ahLst/>
              <a:cxnLst/>
              <a:rect l="l" t="t" r="r" b="b"/>
              <a:pathLst>
                <a:path w="8407" h="17213" extrusionOk="0">
                  <a:moveTo>
                    <a:pt x="5042" y="4738"/>
                  </a:moveTo>
                  <a:cubicBezTo>
                    <a:pt x="5503" y="4738"/>
                    <a:pt x="5856" y="4893"/>
                    <a:pt x="5904" y="5137"/>
                  </a:cubicBezTo>
                  <a:cubicBezTo>
                    <a:pt x="6004" y="5471"/>
                    <a:pt x="5504" y="5838"/>
                    <a:pt x="4804" y="6005"/>
                  </a:cubicBezTo>
                  <a:cubicBezTo>
                    <a:pt x="4607" y="6049"/>
                    <a:pt x="4420" y="6070"/>
                    <a:pt x="4249" y="6070"/>
                  </a:cubicBezTo>
                  <a:cubicBezTo>
                    <a:pt x="3784" y="6070"/>
                    <a:pt x="3443" y="5915"/>
                    <a:pt x="3369" y="5671"/>
                  </a:cubicBezTo>
                  <a:cubicBezTo>
                    <a:pt x="3303" y="5337"/>
                    <a:pt x="3803" y="4971"/>
                    <a:pt x="4503" y="4804"/>
                  </a:cubicBezTo>
                  <a:cubicBezTo>
                    <a:pt x="4691" y="4759"/>
                    <a:pt x="4874" y="4738"/>
                    <a:pt x="5042" y="4738"/>
                  </a:cubicBezTo>
                  <a:close/>
                  <a:moveTo>
                    <a:pt x="5868" y="12616"/>
                  </a:moveTo>
                  <a:cubicBezTo>
                    <a:pt x="6004" y="12616"/>
                    <a:pt x="6101" y="12666"/>
                    <a:pt x="6138" y="12776"/>
                  </a:cubicBezTo>
                  <a:cubicBezTo>
                    <a:pt x="6171" y="12943"/>
                    <a:pt x="5971" y="13143"/>
                    <a:pt x="5671" y="13276"/>
                  </a:cubicBezTo>
                  <a:cubicBezTo>
                    <a:pt x="5525" y="13320"/>
                    <a:pt x="5386" y="13345"/>
                    <a:pt x="5273" y="13345"/>
                  </a:cubicBezTo>
                  <a:cubicBezTo>
                    <a:pt x="5126" y="13345"/>
                    <a:pt x="5023" y="13304"/>
                    <a:pt x="5004" y="13210"/>
                  </a:cubicBezTo>
                  <a:cubicBezTo>
                    <a:pt x="4937" y="13043"/>
                    <a:pt x="5137" y="12843"/>
                    <a:pt x="5471" y="12709"/>
                  </a:cubicBezTo>
                  <a:cubicBezTo>
                    <a:pt x="5621" y="12649"/>
                    <a:pt x="5757" y="12616"/>
                    <a:pt x="5868" y="12616"/>
                  </a:cubicBezTo>
                  <a:close/>
                  <a:moveTo>
                    <a:pt x="3569" y="0"/>
                  </a:moveTo>
                  <a:cubicBezTo>
                    <a:pt x="2302" y="0"/>
                    <a:pt x="1168" y="868"/>
                    <a:pt x="534" y="2335"/>
                  </a:cubicBezTo>
                  <a:cubicBezTo>
                    <a:pt x="1935" y="2502"/>
                    <a:pt x="4070" y="2936"/>
                    <a:pt x="4170" y="3703"/>
                  </a:cubicBezTo>
                  <a:cubicBezTo>
                    <a:pt x="4237" y="4187"/>
                    <a:pt x="3653" y="4270"/>
                    <a:pt x="2831" y="4270"/>
                  </a:cubicBezTo>
                  <a:cubicBezTo>
                    <a:pt x="2399" y="4270"/>
                    <a:pt x="1901" y="4247"/>
                    <a:pt x="1397" y="4247"/>
                  </a:cubicBezTo>
                  <a:cubicBezTo>
                    <a:pt x="944" y="4247"/>
                    <a:pt x="486" y="4266"/>
                    <a:pt x="67" y="4337"/>
                  </a:cubicBezTo>
                  <a:cubicBezTo>
                    <a:pt x="0" y="5204"/>
                    <a:pt x="67" y="6205"/>
                    <a:pt x="267" y="7272"/>
                  </a:cubicBezTo>
                  <a:cubicBezTo>
                    <a:pt x="862" y="7165"/>
                    <a:pt x="1498" y="7087"/>
                    <a:pt x="2043" y="7087"/>
                  </a:cubicBezTo>
                  <a:cubicBezTo>
                    <a:pt x="2689" y="7087"/>
                    <a:pt x="3206" y="7198"/>
                    <a:pt x="3369" y="7506"/>
                  </a:cubicBezTo>
                  <a:cubicBezTo>
                    <a:pt x="3703" y="8173"/>
                    <a:pt x="2202" y="8473"/>
                    <a:pt x="767" y="8973"/>
                  </a:cubicBezTo>
                  <a:cubicBezTo>
                    <a:pt x="1068" y="9807"/>
                    <a:pt x="1501" y="10675"/>
                    <a:pt x="2002" y="11542"/>
                  </a:cubicBezTo>
                  <a:cubicBezTo>
                    <a:pt x="2588" y="11281"/>
                    <a:pt x="3189" y="11077"/>
                    <a:pt x="3638" y="11077"/>
                  </a:cubicBezTo>
                  <a:cubicBezTo>
                    <a:pt x="3878" y="11077"/>
                    <a:pt x="4075" y="11135"/>
                    <a:pt x="4203" y="11275"/>
                  </a:cubicBezTo>
                  <a:cubicBezTo>
                    <a:pt x="4603" y="11709"/>
                    <a:pt x="3836" y="12276"/>
                    <a:pt x="2869" y="12943"/>
                  </a:cubicBezTo>
                  <a:cubicBezTo>
                    <a:pt x="3236" y="13477"/>
                    <a:pt x="3603" y="14010"/>
                    <a:pt x="4070" y="14611"/>
                  </a:cubicBezTo>
                  <a:cubicBezTo>
                    <a:pt x="4535" y="14429"/>
                    <a:pt x="4975" y="14308"/>
                    <a:pt x="5317" y="14308"/>
                  </a:cubicBezTo>
                  <a:cubicBezTo>
                    <a:pt x="5539" y="14308"/>
                    <a:pt x="5719" y="14359"/>
                    <a:pt x="5838" y="14477"/>
                  </a:cubicBezTo>
                  <a:cubicBezTo>
                    <a:pt x="6171" y="14811"/>
                    <a:pt x="5738" y="15211"/>
                    <a:pt x="5037" y="15712"/>
                  </a:cubicBezTo>
                  <a:cubicBezTo>
                    <a:pt x="5437" y="16212"/>
                    <a:pt x="5938" y="16712"/>
                    <a:pt x="6438" y="17213"/>
                  </a:cubicBezTo>
                  <a:lnTo>
                    <a:pt x="8406" y="2369"/>
                  </a:lnTo>
                  <a:lnTo>
                    <a:pt x="8406" y="2369"/>
                  </a:lnTo>
                  <a:cubicBezTo>
                    <a:pt x="8406" y="2370"/>
                    <a:pt x="8405" y="2370"/>
                    <a:pt x="8404" y="2370"/>
                  </a:cubicBezTo>
                  <a:cubicBezTo>
                    <a:pt x="8350" y="2370"/>
                    <a:pt x="7485" y="0"/>
                    <a:pt x="3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62"/>
            <p:cNvSpPr/>
            <p:nvPr/>
          </p:nvSpPr>
          <p:spPr>
            <a:xfrm>
              <a:off x="6840089" y="3293223"/>
              <a:ext cx="380319" cy="651833"/>
            </a:xfrm>
            <a:custGeom>
              <a:avLst/>
              <a:gdLst/>
              <a:ahLst/>
              <a:cxnLst/>
              <a:rect l="l" t="t" r="r" b="b"/>
              <a:pathLst>
                <a:path w="10619" h="18200" extrusionOk="0">
                  <a:moveTo>
                    <a:pt x="10202" y="0"/>
                  </a:moveTo>
                  <a:cubicBezTo>
                    <a:pt x="10167" y="0"/>
                    <a:pt x="10130" y="6"/>
                    <a:pt x="10091" y="19"/>
                  </a:cubicBezTo>
                  <a:cubicBezTo>
                    <a:pt x="9023" y="386"/>
                    <a:pt x="7989" y="1154"/>
                    <a:pt x="7088" y="1887"/>
                  </a:cubicBezTo>
                  <a:cubicBezTo>
                    <a:pt x="4720" y="3956"/>
                    <a:pt x="3052" y="6791"/>
                    <a:pt x="1918" y="9693"/>
                  </a:cubicBezTo>
                  <a:cubicBezTo>
                    <a:pt x="917" y="12328"/>
                    <a:pt x="350" y="15130"/>
                    <a:pt x="17" y="17899"/>
                  </a:cubicBezTo>
                  <a:cubicBezTo>
                    <a:pt x="0" y="18099"/>
                    <a:pt x="142" y="18199"/>
                    <a:pt x="296" y="18199"/>
                  </a:cubicBezTo>
                  <a:cubicBezTo>
                    <a:pt x="450" y="18199"/>
                    <a:pt x="617" y="18099"/>
                    <a:pt x="651" y="17899"/>
                  </a:cubicBezTo>
                  <a:cubicBezTo>
                    <a:pt x="1384" y="11795"/>
                    <a:pt x="3586" y="4389"/>
                    <a:pt x="9323" y="1120"/>
                  </a:cubicBezTo>
                  <a:cubicBezTo>
                    <a:pt x="9657" y="887"/>
                    <a:pt x="9991" y="720"/>
                    <a:pt x="10257" y="653"/>
                  </a:cubicBezTo>
                  <a:cubicBezTo>
                    <a:pt x="10618" y="503"/>
                    <a:pt x="10518" y="0"/>
                    <a:pt x="10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62"/>
            <p:cNvSpPr/>
            <p:nvPr/>
          </p:nvSpPr>
          <p:spPr>
            <a:xfrm>
              <a:off x="7037783" y="3144917"/>
              <a:ext cx="375162" cy="407073"/>
            </a:xfrm>
            <a:custGeom>
              <a:avLst/>
              <a:gdLst/>
              <a:ahLst/>
              <a:cxnLst/>
              <a:rect l="l" t="t" r="r" b="b"/>
              <a:pathLst>
                <a:path w="10475" h="11366" extrusionOk="0">
                  <a:moveTo>
                    <a:pt x="3860" y="4622"/>
                  </a:moveTo>
                  <a:cubicBezTo>
                    <a:pt x="3936" y="4622"/>
                    <a:pt x="3998" y="4646"/>
                    <a:pt x="4037" y="4694"/>
                  </a:cubicBezTo>
                  <a:cubicBezTo>
                    <a:pt x="4204" y="4861"/>
                    <a:pt x="4037" y="5261"/>
                    <a:pt x="3703" y="5595"/>
                  </a:cubicBezTo>
                  <a:cubicBezTo>
                    <a:pt x="3476" y="5822"/>
                    <a:pt x="3218" y="5941"/>
                    <a:pt x="3034" y="5941"/>
                  </a:cubicBezTo>
                  <a:cubicBezTo>
                    <a:pt x="2948" y="5941"/>
                    <a:pt x="2879" y="5915"/>
                    <a:pt x="2836" y="5862"/>
                  </a:cubicBezTo>
                  <a:cubicBezTo>
                    <a:pt x="2703" y="5695"/>
                    <a:pt x="2836" y="5295"/>
                    <a:pt x="3170" y="4994"/>
                  </a:cubicBezTo>
                  <a:cubicBezTo>
                    <a:pt x="3406" y="4758"/>
                    <a:pt x="3675" y="4622"/>
                    <a:pt x="3860" y="4622"/>
                  </a:cubicBezTo>
                  <a:close/>
                  <a:moveTo>
                    <a:pt x="7840" y="5695"/>
                  </a:moveTo>
                  <a:cubicBezTo>
                    <a:pt x="8240" y="5695"/>
                    <a:pt x="8540" y="5862"/>
                    <a:pt x="8540" y="6095"/>
                  </a:cubicBezTo>
                  <a:cubicBezTo>
                    <a:pt x="8540" y="6295"/>
                    <a:pt x="8207" y="6429"/>
                    <a:pt x="7840" y="6429"/>
                  </a:cubicBezTo>
                  <a:cubicBezTo>
                    <a:pt x="7406" y="6429"/>
                    <a:pt x="7139" y="6262"/>
                    <a:pt x="7139" y="6028"/>
                  </a:cubicBezTo>
                  <a:cubicBezTo>
                    <a:pt x="7139" y="5828"/>
                    <a:pt x="7473" y="5695"/>
                    <a:pt x="7840" y="5695"/>
                  </a:cubicBezTo>
                  <a:close/>
                  <a:moveTo>
                    <a:pt x="6650" y="8910"/>
                  </a:moveTo>
                  <a:cubicBezTo>
                    <a:pt x="6672" y="8910"/>
                    <a:pt x="6691" y="8916"/>
                    <a:pt x="6705" y="8931"/>
                  </a:cubicBezTo>
                  <a:cubicBezTo>
                    <a:pt x="6806" y="8997"/>
                    <a:pt x="6739" y="9164"/>
                    <a:pt x="6639" y="9331"/>
                  </a:cubicBezTo>
                  <a:cubicBezTo>
                    <a:pt x="6534" y="9462"/>
                    <a:pt x="6408" y="9552"/>
                    <a:pt x="6311" y="9552"/>
                  </a:cubicBezTo>
                  <a:cubicBezTo>
                    <a:pt x="6284" y="9552"/>
                    <a:pt x="6260" y="9545"/>
                    <a:pt x="6238" y="9531"/>
                  </a:cubicBezTo>
                  <a:cubicBezTo>
                    <a:pt x="6172" y="9498"/>
                    <a:pt x="6172" y="9297"/>
                    <a:pt x="6339" y="9131"/>
                  </a:cubicBezTo>
                  <a:cubicBezTo>
                    <a:pt x="6443" y="9000"/>
                    <a:pt x="6569" y="8910"/>
                    <a:pt x="6650" y="8910"/>
                  </a:cubicBezTo>
                  <a:close/>
                  <a:moveTo>
                    <a:pt x="7546" y="1"/>
                  </a:moveTo>
                  <a:cubicBezTo>
                    <a:pt x="7389" y="1"/>
                    <a:pt x="7231" y="20"/>
                    <a:pt x="7072" y="58"/>
                  </a:cubicBezTo>
                  <a:cubicBezTo>
                    <a:pt x="4637" y="791"/>
                    <a:pt x="4537" y="2459"/>
                    <a:pt x="4537" y="2459"/>
                  </a:cubicBezTo>
                  <a:cubicBezTo>
                    <a:pt x="4537" y="2459"/>
                    <a:pt x="4050" y="2024"/>
                    <a:pt x="3132" y="2024"/>
                  </a:cubicBezTo>
                  <a:cubicBezTo>
                    <a:pt x="2590" y="2024"/>
                    <a:pt x="1898" y="2176"/>
                    <a:pt x="1068" y="2659"/>
                  </a:cubicBezTo>
                  <a:cubicBezTo>
                    <a:pt x="368" y="3060"/>
                    <a:pt x="1" y="3960"/>
                    <a:pt x="167" y="4961"/>
                  </a:cubicBezTo>
                  <a:cubicBezTo>
                    <a:pt x="769" y="4648"/>
                    <a:pt x="1613" y="4336"/>
                    <a:pt x="2162" y="4336"/>
                  </a:cubicBezTo>
                  <a:cubicBezTo>
                    <a:pt x="2375" y="4336"/>
                    <a:pt x="2543" y="4382"/>
                    <a:pt x="2636" y="4494"/>
                  </a:cubicBezTo>
                  <a:cubicBezTo>
                    <a:pt x="3003" y="4994"/>
                    <a:pt x="1402" y="5461"/>
                    <a:pt x="534" y="6195"/>
                  </a:cubicBezTo>
                  <a:cubicBezTo>
                    <a:pt x="801" y="6696"/>
                    <a:pt x="1168" y="7263"/>
                    <a:pt x="1635" y="7796"/>
                  </a:cubicBezTo>
                  <a:cubicBezTo>
                    <a:pt x="2189" y="7353"/>
                    <a:pt x="2813" y="6864"/>
                    <a:pt x="3199" y="6864"/>
                  </a:cubicBezTo>
                  <a:cubicBezTo>
                    <a:pt x="3278" y="6864"/>
                    <a:pt x="3347" y="6884"/>
                    <a:pt x="3403" y="6929"/>
                  </a:cubicBezTo>
                  <a:cubicBezTo>
                    <a:pt x="3837" y="7163"/>
                    <a:pt x="3070" y="7830"/>
                    <a:pt x="2469" y="8597"/>
                  </a:cubicBezTo>
                  <a:cubicBezTo>
                    <a:pt x="2903" y="8964"/>
                    <a:pt x="3403" y="9297"/>
                    <a:pt x="4004" y="9631"/>
                  </a:cubicBezTo>
                  <a:cubicBezTo>
                    <a:pt x="4335" y="9149"/>
                    <a:pt x="4747" y="8749"/>
                    <a:pt x="5045" y="8749"/>
                  </a:cubicBezTo>
                  <a:cubicBezTo>
                    <a:pt x="5077" y="8749"/>
                    <a:pt x="5108" y="8754"/>
                    <a:pt x="5138" y="8764"/>
                  </a:cubicBezTo>
                  <a:cubicBezTo>
                    <a:pt x="5505" y="8864"/>
                    <a:pt x="5238" y="9431"/>
                    <a:pt x="4904" y="10131"/>
                  </a:cubicBezTo>
                  <a:cubicBezTo>
                    <a:pt x="5271" y="10298"/>
                    <a:pt x="5705" y="10498"/>
                    <a:pt x="6105" y="10665"/>
                  </a:cubicBezTo>
                  <a:cubicBezTo>
                    <a:pt x="6437" y="10303"/>
                    <a:pt x="6742" y="10022"/>
                    <a:pt x="6995" y="10022"/>
                  </a:cubicBezTo>
                  <a:cubicBezTo>
                    <a:pt x="7022" y="10022"/>
                    <a:pt x="7047" y="10025"/>
                    <a:pt x="7072" y="10031"/>
                  </a:cubicBezTo>
                  <a:cubicBezTo>
                    <a:pt x="7373" y="10131"/>
                    <a:pt x="7306" y="10498"/>
                    <a:pt x="7072" y="10999"/>
                  </a:cubicBezTo>
                  <a:cubicBezTo>
                    <a:pt x="7506" y="11132"/>
                    <a:pt x="7906" y="11266"/>
                    <a:pt x="8373" y="11366"/>
                  </a:cubicBezTo>
                  <a:cubicBezTo>
                    <a:pt x="8573" y="10965"/>
                    <a:pt x="8807" y="10598"/>
                    <a:pt x="9007" y="10198"/>
                  </a:cubicBezTo>
                  <a:cubicBezTo>
                    <a:pt x="8507" y="9998"/>
                    <a:pt x="8173" y="9831"/>
                    <a:pt x="8307" y="9531"/>
                  </a:cubicBezTo>
                  <a:cubicBezTo>
                    <a:pt x="8382" y="9354"/>
                    <a:pt x="8669" y="9273"/>
                    <a:pt x="9035" y="9273"/>
                  </a:cubicBezTo>
                  <a:cubicBezTo>
                    <a:pt x="9152" y="9273"/>
                    <a:pt x="9278" y="9281"/>
                    <a:pt x="9407" y="9297"/>
                  </a:cubicBezTo>
                  <a:cubicBezTo>
                    <a:pt x="9574" y="8864"/>
                    <a:pt x="9741" y="8464"/>
                    <a:pt x="9874" y="8030"/>
                  </a:cubicBezTo>
                  <a:cubicBezTo>
                    <a:pt x="9174" y="7796"/>
                    <a:pt x="8540" y="7563"/>
                    <a:pt x="8740" y="7229"/>
                  </a:cubicBezTo>
                  <a:cubicBezTo>
                    <a:pt x="8851" y="7051"/>
                    <a:pt x="9155" y="6992"/>
                    <a:pt x="9543" y="6992"/>
                  </a:cubicBezTo>
                  <a:cubicBezTo>
                    <a:pt x="9737" y="6992"/>
                    <a:pt x="9952" y="7007"/>
                    <a:pt x="10175" y="7029"/>
                  </a:cubicBezTo>
                  <a:cubicBezTo>
                    <a:pt x="10341" y="6362"/>
                    <a:pt x="10408" y="5795"/>
                    <a:pt x="10475" y="5195"/>
                  </a:cubicBezTo>
                  <a:cubicBezTo>
                    <a:pt x="9507" y="5128"/>
                    <a:pt x="8507" y="5261"/>
                    <a:pt x="8573" y="4728"/>
                  </a:cubicBezTo>
                  <a:cubicBezTo>
                    <a:pt x="8674" y="4327"/>
                    <a:pt x="9641" y="4127"/>
                    <a:pt x="10475" y="4027"/>
                  </a:cubicBezTo>
                  <a:cubicBezTo>
                    <a:pt x="10408" y="3327"/>
                    <a:pt x="10308" y="2693"/>
                    <a:pt x="10075" y="2159"/>
                  </a:cubicBezTo>
                  <a:cubicBezTo>
                    <a:pt x="9222" y="2257"/>
                    <a:pt x="8244" y="2728"/>
                    <a:pt x="7741" y="2728"/>
                  </a:cubicBezTo>
                  <a:cubicBezTo>
                    <a:pt x="7554" y="2728"/>
                    <a:pt x="7433" y="2663"/>
                    <a:pt x="7406" y="2493"/>
                  </a:cubicBezTo>
                  <a:cubicBezTo>
                    <a:pt x="7339" y="1992"/>
                    <a:pt x="8573" y="1358"/>
                    <a:pt x="9407" y="992"/>
                  </a:cubicBezTo>
                  <a:cubicBezTo>
                    <a:pt x="8867" y="343"/>
                    <a:pt x="8217" y="1"/>
                    <a:pt x="7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62"/>
            <p:cNvSpPr/>
            <p:nvPr/>
          </p:nvSpPr>
          <p:spPr>
            <a:xfrm>
              <a:off x="7037783" y="3215113"/>
              <a:ext cx="299915" cy="336876"/>
            </a:xfrm>
            <a:custGeom>
              <a:avLst/>
              <a:gdLst/>
              <a:ahLst/>
              <a:cxnLst/>
              <a:rect l="l" t="t" r="r" b="b"/>
              <a:pathLst>
                <a:path w="8374" h="9406" extrusionOk="0">
                  <a:moveTo>
                    <a:pt x="3908" y="2662"/>
                  </a:moveTo>
                  <a:cubicBezTo>
                    <a:pt x="3983" y="2662"/>
                    <a:pt x="4041" y="2686"/>
                    <a:pt x="4070" y="2734"/>
                  </a:cubicBezTo>
                  <a:cubicBezTo>
                    <a:pt x="4204" y="2901"/>
                    <a:pt x="4070" y="3301"/>
                    <a:pt x="3737" y="3635"/>
                  </a:cubicBezTo>
                  <a:cubicBezTo>
                    <a:pt x="3509" y="3862"/>
                    <a:pt x="3251" y="3981"/>
                    <a:pt x="3068" y="3981"/>
                  </a:cubicBezTo>
                  <a:cubicBezTo>
                    <a:pt x="2982" y="3981"/>
                    <a:pt x="2912" y="3955"/>
                    <a:pt x="2869" y="3902"/>
                  </a:cubicBezTo>
                  <a:cubicBezTo>
                    <a:pt x="2703" y="3735"/>
                    <a:pt x="2869" y="3368"/>
                    <a:pt x="3203" y="3034"/>
                  </a:cubicBezTo>
                  <a:cubicBezTo>
                    <a:pt x="3439" y="2798"/>
                    <a:pt x="3725" y="2662"/>
                    <a:pt x="3908" y="2662"/>
                  </a:cubicBezTo>
                  <a:close/>
                  <a:moveTo>
                    <a:pt x="6650" y="6950"/>
                  </a:moveTo>
                  <a:cubicBezTo>
                    <a:pt x="6672" y="6950"/>
                    <a:pt x="6691" y="6956"/>
                    <a:pt x="6705" y="6971"/>
                  </a:cubicBezTo>
                  <a:cubicBezTo>
                    <a:pt x="6806" y="7004"/>
                    <a:pt x="6739" y="7204"/>
                    <a:pt x="6639" y="7371"/>
                  </a:cubicBezTo>
                  <a:cubicBezTo>
                    <a:pt x="6534" y="7502"/>
                    <a:pt x="6408" y="7592"/>
                    <a:pt x="6311" y="7592"/>
                  </a:cubicBezTo>
                  <a:cubicBezTo>
                    <a:pt x="6284" y="7592"/>
                    <a:pt x="6260" y="7585"/>
                    <a:pt x="6238" y="7571"/>
                  </a:cubicBezTo>
                  <a:cubicBezTo>
                    <a:pt x="6172" y="7504"/>
                    <a:pt x="6205" y="7337"/>
                    <a:pt x="6339" y="7171"/>
                  </a:cubicBezTo>
                  <a:cubicBezTo>
                    <a:pt x="6443" y="7040"/>
                    <a:pt x="6569" y="6950"/>
                    <a:pt x="6650" y="6950"/>
                  </a:cubicBezTo>
                  <a:close/>
                  <a:moveTo>
                    <a:pt x="3161" y="1"/>
                  </a:moveTo>
                  <a:cubicBezTo>
                    <a:pt x="2615" y="1"/>
                    <a:pt x="1913" y="162"/>
                    <a:pt x="1068" y="666"/>
                  </a:cubicBezTo>
                  <a:cubicBezTo>
                    <a:pt x="368" y="1066"/>
                    <a:pt x="1" y="1967"/>
                    <a:pt x="167" y="2968"/>
                  </a:cubicBezTo>
                  <a:cubicBezTo>
                    <a:pt x="767" y="2680"/>
                    <a:pt x="1625" y="2375"/>
                    <a:pt x="2172" y="2375"/>
                  </a:cubicBezTo>
                  <a:cubicBezTo>
                    <a:pt x="2385" y="2375"/>
                    <a:pt x="2552" y="2422"/>
                    <a:pt x="2636" y="2534"/>
                  </a:cubicBezTo>
                  <a:cubicBezTo>
                    <a:pt x="3003" y="3034"/>
                    <a:pt x="1402" y="3501"/>
                    <a:pt x="534" y="4235"/>
                  </a:cubicBezTo>
                  <a:cubicBezTo>
                    <a:pt x="801" y="4736"/>
                    <a:pt x="1168" y="5303"/>
                    <a:pt x="1635" y="5836"/>
                  </a:cubicBezTo>
                  <a:cubicBezTo>
                    <a:pt x="2189" y="5393"/>
                    <a:pt x="2813" y="4904"/>
                    <a:pt x="3199" y="4904"/>
                  </a:cubicBezTo>
                  <a:cubicBezTo>
                    <a:pt x="3278" y="4904"/>
                    <a:pt x="3347" y="4924"/>
                    <a:pt x="3403" y="4969"/>
                  </a:cubicBezTo>
                  <a:cubicBezTo>
                    <a:pt x="3837" y="5203"/>
                    <a:pt x="3070" y="5870"/>
                    <a:pt x="2469" y="6637"/>
                  </a:cubicBezTo>
                  <a:cubicBezTo>
                    <a:pt x="2903" y="7004"/>
                    <a:pt x="3403" y="7337"/>
                    <a:pt x="4004" y="7671"/>
                  </a:cubicBezTo>
                  <a:cubicBezTo>
                    <a:pt x="4335" y="7189"/>
                    <a:pt x="4747" y="6789"/>
                    <a:pt x="5045" y="6789"/>
                  </a:cubicBezTo>
                  <a:cubicBezTo>
                    <a:pt x="5077" y="6789"/>
                    <a:pt x="5108" y="6794"/>
                    <a:pt x="5138" y="6804"/>
                  </a:cubicBezTo>
                  <a:cubicBezTo>
                    <a:pt x="5505" y="6904"/>
                    <a:pt x="5238" y="7471"/>
                    <a:pt x="4904" y="8171"/>
                  </a:cubicBezTo>
                  <a:cubicBezTo>
                    <a:pt x="5271" y="8338"/>
                    <a:pt x="5705" y="8538"/>
                    <a:pt x="6105" y="8705"/>
                  </a:cubicBezTo>
                  <a:cubicBezTo>
                    <a:pt x="6437" y="8343"/>
                    <a:pt x="6742" y="8062"/>
                    <a:pt x="6995" y="8062"/>
                  </a:cubicBezTo>
                  <a:cubicBezTo>
                    <a:pt x="7022" y="8062"/>
                    <a:pt x="7047" y="8065"/>
                    <a:pt x="7072" y="8071"/>
                  </a:cubicBezTo>
                  <a:cubicBezTo>
                    <a:pt x="7373" y="8171"/>
                    <a:pt x="7306" y="8538"/>
                    <a:pt x="7072" y="9039"/>
                  </a:cubicBezTo>
                  <a:cubicBezTo>
                    <a:pt x="7506" y="9172"/>
                    <a:pt x="7906" y="9306"/>
                    <a:pt x="8373" y="9406"/>
                  </a:cubicBezTo>
                  <a:lnTo>
                    <a:pt x="4537" y="499"/>
                  </a:lnTo>
                  <a:cubicBezTo>
                    <a:pt x="4537" y="437"/>
                    <a:pt x="4060" y="1"/>
                    <a:pt x="3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62"/>
            <p:cNvSpPr/>
            <p:nvPr/>
          </p:nvSpPr>
          <p:spPr>
            <a:xfrm>
              <a:off x="6097269" y="2146140"/>
              <a:ext cx="554703" cy="1726963"/>
            </a:xfrm>
            <a:custGeom>
              <a:avLst/>
              <a:gdLst/>
              <a:ahLst/>
              <a:cxnLst/>
              <a:rect l="l" t="t" r="r" b="b"/>
              <a:pathLst>
                <a:path w="15488" h="48219" extrusionOk="0">
                  <a:moveTo>
                    <a:pt x="428" y="1"/>
                  </a:moveTo>
                  <a:cubicBezTo>
                    <a:pt x="158" y="1"/>
                    <a:pt x="1" y="394"/>
                    <a:pt x="276" y="559"/>
                  </a:cubicBezTo>
                  <a:cubicBezTo>
                    <a:pt x="777" y="859"/>
                    <a:pt x="1210" y="1293"/>
                    <a:pt x="1711" y="1727"/>
                  </a:cubicBezTo>
                  <a:cubicBezTo>
                    <a:pt x="2978" y="2994"/>
                    <a:pt x="4112" y="4395"/>
                    <a:pt x="5113" y="5896"/>
                  </a:cubicBezTo>
                  <a:cubicBezTo>
                    <a:pt x="9283" y="12068"/>
                    <a:pt x="11518" y="19473"/>
                    <a:pt x="12952" y="26711"/>
                  </a:cubicBezTo>
                  <a:cubicBezTo>
                    <a:pt x="14286" y="33683"/>
                    <a:pt x="14820" y="40821"/>
                    <a:pt x="14887" y="47893"/>
                  </a:cubicBezTo>
                  <a:cubicBezTo>
                    <a:pt x="14887" y="48110"/>
                    <a:pt x="15037" y="48218"/>
                    <a:pt x="15187" y="48218"/>
                  </a:cubicBezTo>
                  <a:cubicBezTo>
                    <a:pt x="15337" y="48218"/>
                    <a:pt x="15487" y="48110"/>
                    <a:pt x="15487" y="47893"/>
                  </a:cubicBezTo>
                  <a:cubicBezTo>
                    <a:pt x="15421" y="36819"/>
                    <a:pt x="14286" y="25377"/>
                    <a:pt x="10317" y="14903"/>
                  </a:cubicBezTo>
                  <a:cubicBezTo>
                    <a:pt x="8549" y="10133"/>
                    <a:pt x="6081" y="5329"/>
                    <a:pt x="2445" y="1660"/>
                  </a:cubicBezTo>
                  <a:cubicBezTo>
                    <a:pt x="1878" y="1060"/>
                    <a:pt x="1277" y="493"/>
                    <a:pt x="610" y="59"/>
                  </a:cubicBezTo>
                  <a:cubicBezTo>
                    <a:pt x="546" y="18"/>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62"/>
            <p:cNvSpPr/>
            <p:nvPr/>
          </p:nvSpPr>
          <p:spPr>
            <a:xfrm>
              <a:off x="5775050" y="1930576"/>
              <a:ext cx="683386" cy="711107"/>
            </a:xfrm>
            <a:custGeom>
              <a:avLst/>
              <a:gdLst/>
              <a:ahLst/>
              <a:cxnLst/>
              <a:rect l="l" t="t" r="r" b="b"/>
              <a:pathLst>
                <a:path w="19081" h="19855" extrusionOk="0">
                  <a:moveTo>
                    <a:pt x="5670" y="5818"/>
                  </a:moveTo>
                  <a:cubicBezTo>
                    <a:pt x="5893" y="5818"/>
                    <a:pt x="6142" y="5848"/>
                    <a:pt x="6405" y="5911"/>
                  </a:cubicBezTo>
                  <a:cubicBezTo>
                    <a:pt x="7172" y="6145"/>
                    <a:pt x="7772" y="6645"/>
                    <a:pt x="7706" y="7012"/>
                  </a:cubicBezTo>
                  <a:cubicBezTo>
                    <a:pt x="7614" y="7263"/>
                    <a:pt x="7257" y="7405"/>
                    <a:pt x="6772" y="7405"/>
                  </a:cubicBezTo>
                  <a:cubicBezTo>
                    <a:pt x="6550" y="7405"/>
                    <a:pt x="6300" y="7375"/>
                    <a:pt x="6038" y="7312"/>
                  </a:cubicBezTo>
                  <a:cubicBezTo>
                    <a:pt x="5237" y="7079"/>
                    <a:pt x="4637" y="6578"/>
                    <a:pt x="4737" y="6211"/>
                  </a:cubicBezTo>
                  <a:cubicBezTo>
                    <a:pt x="4828" y="5960"/>
                    <a:pt x="5186" y="5818"/>
                    <a:pt x="5670" y="5818"/>
                  </a:cubicBezTo>
                  <a:close/>
                  <a:moveTo>
                    <a:pt x="8659" y="12937"/>
                  </a:moveTo>
                  <a:cubicBezTo>
                    <a:pt x="8963" y="12937"/>
                    <a:pt x="9374" y="13233"/>
                    <a:pt x="9674" y="13750"/>
                  </a:cubicBezTo>
                  <a:cubicBezTo>
                    <a:pt x="10074" y="14384"/>
                    <a:pt x="10107" y="15018"/>
                    <a:pt x="9807" y="15184"/>
                  </a:cubicBezTo>
                  <a:cubicBezTo>
                    <a:pt x="9755" y="15213"/>
                    <a:pt x="9697" y="15227"/>
                    <a:pt x="9633" y="15227"/>
                  </a:cubicBezTo>
                  <a:cubicBezTo>
                    <a:pt x="9328" y="15227"/>
                    <a:pt x="8910" y="14908"/>
                    <a:pt x="8606" y="14384"/>
                  </a:cubicBezTo>
                  <a:cubicBezTo>
                    <a:pt x="8239" y="13750"/>
                    <a:pt x="8206" y="13150"/>
                    <a:pt x="8473" y="12983"/>
                  </a:cubicBezTo>
                  <a:cubicBezTo>
                    <a:pt x="8528" y="12952"/>
                    <a:pt x="8591" y="12937"/>
                    <a:pt x="8659" y="12937"/>
                  </a:cubicBezTo>
                  <a:close/>
                  <a:moveTo>
                    <a:pt x="2830" y="14633"/>
                  </a:moveTo>
                  <a:cubicBezTo>
                    <a:pt x="2896" y="14633"/>
                    <a:pt x="2965" y="14639"/>
                    <a:pt x="3036" y="14651"/>
                  </a:cubicBezTo>
                  <a:cubicBezTo>
                    <a:pt x="3403" y="14684"/>
                    <a:pt x="3736" y="14851"/>
                    <a:pt x="3703" y="15051"/>
                  </a:cubicBezTo>
                  <a:cubicBezTo>
                    <a:pt x="3703" y="15231"/>
                    <a:pt x="3434" y="15356"/>
                    <a:pt x="3066" y="15356"/>
                  </a:cubicBezTo>
                  <a:cubicBezTo>
                    <a:pt x="3024" y="15356"/>
                    <a:pt x="2980" y="15355"/>
                    <a:pt x="2936" y="15351"/>
                  </a:cubicBezTo>
                  <a:cubicBezTo>
                    <a:pt x="2569" y="15285"/>
                    <a:pt x="2235" y="15151"/>
                    <a:pt x="2268" y="14918"/>
                  </a:cubicBezTo>
                  <a:cubicBezTo>
                    <a:pt x="2296" y="14753"/>
                    <a:pt x="2527" y="14633"/>
                    <a:pt x="2830" y="14633"/>
                  </a:cubicBezTo>
                  <a:close/>
                  <a:moveTo>
                    <a:pt x="6444" y="0"/>
                  </a:moveTo>
                  <a:cubicBezTo>
                    <a:pt x="5492" y="0"/>
                    <a:pt x="4489" y="392"/>
                    <a:pt x="3569" y="1141"/>
                  </a:cubicBezTo>
                  <a:cubicBezTo>
                    <a:pt x="4970" y="2175"/>
                    <a:pt x="6938" y="3710"/>
                    <a:pt x="6605" y="4577"/>
                  </a:cubicBezTo>
                  <a:cubicBezTo>
                    <a:pt x="6530" y="4795"/>
                    <a:pt x="6378" y="4885"/>
                    <a:pt x="6167" y="4885"/>
                  </a:cubicBezTo>
                  <a:cubicBezTo>
                    <a:pt x="5345" y="4885"/>
                    <a:pt x="3621" y="3520"/>
                    <a:pt x="2002" y="3042"/>
                  </a:cubicBezTo>
                  <a:cubicBezTo>
                    <a:pt x="1468" y="3910"/>
                    <a:pt x="967" y="4977"/>
                    <a:pt x="634" y="6211"/>
                  </a:cubicBezTo>
                  <a:cubicBezTo>
                    <a:pt x="2102" y="6678"/>
                    <a:pt x="3736" y="7379"/>
                    <a:pt x="3669" y="8146"/>
                  </a:cubicBezTo>
                  <a:cubicBezTo>
                    <a:pt x="3669" y="8504"/>
                    <a:pt x="3379" y="8624"/>
                    <a:pt x="2916" y="8624"/>
                  </a:cubicBezTo>
                  <a:cubicBezTo>
                    <a:pt x="2258" y="8624"/>
                    <a:pt x="1252" y="8383"/>
                    <a:pt x="234" y="8246"/>
                  </a:cubicBezTo>
                  <a:cubicBezTo>
                    <a:pt x="100" y="9247"/>
                    <a:pt x="0" y="10381"/>
                    <a:pt x="67" y="11582"/>
                  </a:cubicBezTo>
                  <a:cubicBezTo>
                    <a:pt x="1268" y="11682"/>
                    <a:pt x="2302" y="11915"/>
                    <a:pt x="2469" y="12483"/>
                  </a:cubicBezTo>
                  <a:cubicBezTo>
                    <a:pt x="2702" y="13150"/>
                    <a:pt x="1568" y="13316"/>
                    <a:pt x="200" y="13483"/>
                  </a:cubicBezTo>
                  <a:cubicBezTo>
                    <a:pt x="267" y="14217"/>
                    <a:pt x="400" y="15018"/>
                    <a:pt x="567" y="15852"/>
                  </a:cubicBezTo>
                  <a:cubicBezTo>
                    <a:pt x="1535" y="15985"/>
                    <a:pt x="2302" y="16219"/>
                    <a:pt x="2435" y="16686"/>
                  </a:cubicBezTo>
                  <a:cubicBezTo>
                    <a:pt x="2602" y="17219"/>
                    <a:pt x="1935" y="17419"/>
                    <a:pt x="934" y="17553"/>
                  </a:cubicBezTo>
                  <a:cubicBezTo>
                    <a:pt x="1101" y="18320"/>
                    <a:pt x="1334" y="19054"/>
                    <a:pt x="1601" y="19854"/>
                  </a:cubicBezTo>
                  <a:cubicBezTo>
                    <a:pt x="2435" y="19821"/>
                    <a:pt x="3236" y="19754"/>
                    <a:pt x="3970" y="19688"/>
                  </a:cubicBezTo>
                  <a:cubicBezTo>
                    <a:pt x="3769" y="18720"/>
                    <a:pt x="3736" y="18020"/>
                    <a:pt x="4303" y="17986"/>
                  </a:cubicBezTo>
                  <a:cubicBezTo>
                    <a:pt x="4326" y="17983"/>
                    <a:pt x="4350" y="17982"/>
                    <a:pt x="4373" y="17982"/>
                  </a:cubicBezTo>
                  <a:cubicBezTo>
                    <a:pt x="4850" y="17982"/>
                    <a:pt x="5324" y="18625"/>
                    <a:pt x="5738" y="19421"/>
                  </a:cubicBezTo>
                  <a:cubicBezTo>
                    <a:pt x="6571" y="19321"/>
                    <a:pt x="7339" y="19154"/>
                    <a:pt x="8106" y="18987"/>
                  </a:cubicBezTo>
                  <a:cubicBezTo>
                    <a:pt x="7806" y="17653"/>
                    <a:pt x="7572" y="16519"/>
                    <a:pt x="8273" y="16485"/>
                  </a:cubicBezTo>
                  <a:cubicBezTo>
                    <a:pt x="8292" y="16483"/>
                    <a:pt x="8311" y="16482"/>
                    <a:pt x="8330" y="16482"/>
                  </a:cubicBezTo>
                  <a:cubicBezTo>
                    <a:pt x="8880" y="16482"/>
                    <a:pt x="9457" y="17389"/>
                    <a:pt x="9941" y="18420"/>
                  </a:cubicBezTo>
                  <a:cubicBezTo>
                    <a:pt x="11075" y="18053"/>
                    <a:pt x="12109" y="17653"/>
                    <a:pt x="13009" y="17153"/>
                  </a:cubicBezTo>
                  <a:cubicBezTo>
                    <a:pt x="12242" y="15551"/>
                    <a:pt x="11141" y="14150"/>
                    <a:pt x="11942" y="13850"/>
                  </a:cubicBezTo>
                  <a:cubicBezTo>
                    <a:pt x="12011" y="13820"/>
                    <a:pt x="12086" y="13806"/>
                    <a:pt x="12164" y="13806"/>
                  </a:cubicBezTo>
                  <a:cubicBezTo>
                    <a:pt x="12878" y="13806"/>
                    <a:pt x="13936" y="14970"/>
                    <a:pt x="14777" y="16052"/>
                  </a:cubicBezTo>
                  <a:cubicBezTo>
                    <a:pt x="15811" y="15318"/>
                    <a:pt x="16645" y="14517"/>
                    <a:pt x="17279" y="13683"/>
                  </a:cubicBezTo>
                  <a:cubicBezTo>
                    <a:pt x="16012" y="12016"/>
                    <a:pt x="13410" y="10581"/>
                    <a:pt x="14244" y="9881"/>
                  </a:cubicBezTo>
                  <a:cubicBezTo>
                    <a:pt x="14364" y="9783"/>
                    <a:pt x="14526" y="9740"/>
                    <a:pt x="14720" y="9740"/>
                  </a:cubicBezTo>
                  <a:cubicBezTo>
                    <a:pt x="15655" y="9740"/>
                    <a:pt x="17314" y="10747"/>
                    <a:pt x="18447" y="11549"/>
                  </a:cubicBezTo>
                  <a:cubicBezTo>
                    <a:pt x="19080" y="9814"/>
                    <a:pt x="18780" y="8179"/>
                    <a:pt x="17646" y="7145"/>
                  </a:cubicBezTo>
                  <a:cubicBezTo>
                    <a:pt x="15889" y="5526"/>
                    <a:pt x="14336" y="5134"/>
                    <a:pt x="13246" y="5134"/>
                  </a:cubicBezTo>
                  <a:cubicBezTo>
                    <a:pt x="12225" y="5134"/>
                    <a:pt x="11608" y="5477"/>
                    <a:pt x="11608" y="5477"/>
                  </a:cubicBezTo>
                  <a:cubicBezTo>
                    <a:pt x="11608" y="5477"/>
                    <a:pt x="12109" y="2509"/>
                    <a:pt x="7972" y="374"/>
                  </a:cubicBezTo>
                  <a:cubicBezTo>
                    <a:pt x="7494" y="123"/>
                    <a:pt x="6977" y="0"/>
                    <a:pt x="6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62"/>
            <p:cNvSpPr/>
            <p:nvPr/>
          </p:nvSpPr>
          <p:spPr>
            <a:xfrm>
              <a:off x="5775050" y="1932940"/>
              <a:ext cx="434902" cy="708743"/>
            </a:xfrm>
            <a:custGeom>
              <a:avLst/>
              <a:gdLst/>
              <a:ahLst/>
              <a:cxnLst/>
              <a:rect l="l" t="t" r="r" b="b"/>
              <a:pathLst>
                <a:path w="12143" h="19789" extrusionOk="0">
                  <a:moveTo>
                    <a:pt x="5670" y="5752"/>
                  </a:moveTo>
                  <a:cubicBezTo>
                    <a:pt x="5893" y="5752"/>
                    <a:pt x="6142" y="5782"/>
                    <a:pt x="6405" y="5845"/>
                  </a:cubicBezTo>
                  <a:cubicBezTo>
                    <a:pt x="7172" y="6079"/>
                    <a:pt x="7772" y="6579"/>
                    <a:pt x="7706" y="6946"/>
                  </a:cubicBezTo>
                  <a:cubicBezTo>
                    <a:pt x="7617" y="7213"/>
                    <a:pt x="7246" y="7361"/>
                    <a:pt x="6782" y="7361"/>
                  </a:cubicBezTo>
                  <a:cubicBezTo>
                    <a:pt x="6549" y="7361"/>
                    <a:pt x="6294" y="7324"/>
                    <a:pt x="6038" y="7246"/>
                  </a:cubicBezTo>
                  <a:cubicBezTo>
                    <a:pt x="5237" y="7013"/>
                    <a:pt x="4637" y="6512"/>
                    <a:pt x="4737" y="6145"/>
                  </a:cubicBezTo>
                  <a:cubicBezTo>
                    <a:pt x="4828" y="5894"/>
                    <a:pt x="5186" y="5752"/>
                    <a:pt x="5670" y="5752"/>
                  </a:cubicBezTo>
                  <a:close/>
                  <a:moveTo>
                    <a:pt x="2849" y="14567"/>
                  </a:moveTo>
                  <a:cubicBezTo>
                    <a:pt x="2918" y="14567"/>
                    <a:pt x="2992" y="14573"/>
                    <a:pt x="3069" y="14585"/>
                  </a:cubicBezTo>
                  <a:cubicBezTo>
                    <a:pt x="3436" y="14618"/>
                    <a:pt x="3769" y="14785"/>
                    <a:pt x="3736" y="14985"/>
                  </a:cubicBezTo>
                  <a:cubicBezTo>
                    <a:pt x="3669" y="15152"/>
                    <a:pt x="3369" y="15285"/>
                    <a:pt x="2969" y="15285"/>
                  </a:cubicBezTo>
                  <a:cubicBezTo>
                    <a:pt x="2602" y="15252"/>
                    <a:pt x="2268" y="15085"/>
                    <a:pt x="2302" y="14852"/>
                  </a:cubicBezTo>
                  <a:cubicBezTo>
                    <a:pt x="2302" y="14687"/>
                    <a:pt x="2528" y="14567"/>
                    <a:pt x="2849" y="14567"/>
                  </a:cubicBezTo>
                  <a:close/>
                  <a:moveTo>
                    <a:pt x="6510" y="1"/>
                  </a:moveTo>
                  <a:cubicBezTo>
                    <a:pt x="5554" y="1"/>
                    <a:pt x="4544" y="393"/>
                    <a:pt x="3603" y="1142"/>
                  </a:cubicBezTo>
                  <a:cubicBezTo>
                    <a:pt x="4970" y="2109"/>
                    <a:pt x="6938" y="3644"/>
                    <a:pt x="6605" y="4511"/>
                  </a:cubicBezTo>
                  <a:cubicBezTo>
                    <a:pt x="6530" y="4729"/>
                    <a:pt x="6378" y="4819"/>
                    <a:pt x="6167" y="4819"/>
                  </a:cubicBezTo>
                  <a:cubicBezTo>
                    <a:pt x="5345" y="4819"/>
                    <a:pt x="3621" y="3454"/>
                    <a:pt x="2002" y="2976"/>
                  </a:cubicBezTo>
                  <a:cubicBezTo>
                    <a:pt x="1468" y="3844"/>
                    <a:pt x="967" y="4911"/>
                    <a:pt x="634" y="6145"/>
                  </a:cubicBezTo>
                  <a:cubicBezTo>
                    <a:pt x="2102" y="6612"/>
                    <a:pt x="3736" y="7313"/>
                    <a:pt x="3669" y="8080"/>
                  </a:cubicBezTo>
                  <a:cubicBezTo>
                    <a:pt x="3669" y="8438"/>
                    <a:pt x="3379" y="8558"/>
                    <a:pt x="2916" y="8558"/>
                  </a:cubicBezTo>
                  <a:cubicBezTo>
                    <a:pt x="2258" y="8558"/>
                    <a:pt x="1252" y="8317"/>
                    <a:pt x="234" y="8180"/>
                  </a:cubicBezTo>
                  <a:cubicBezTo>
                    <a:pt x="100" y="9181"/>
                    <a:pt x="0" y="10315"/>
                    <a:pt x="67" y="11516"/>
                  </a:cubicBezTo>
                  <a:cubicBezTo>
                    <a:pt x="1268" y="11616"/>
                    <a:pt x="2302" y="11849"/>
                    <a:pt x="2469" y="12417"/>
                  </a:cubicBezTo>
                  <a:cubicBezTo>
                    <a:pt x="2702" y="13084"/>
                    <a:pt x="1568" y="13250"/>
                    <a:pt x="200" y="13417"/>
                  </a:cubicBezTo>
                  <a:cubicBezTo>
                    <a:pt x="267" y="14151"/>
                    <a:pt x="400" y="14952"/>
                    <a:pt x="567" y="15786"/>
                  </a:cubicBezTo>
                  <a:cubicBezTo>
                    <a:pt x="1535" y="15919"/>
                    <a:pt x="2302" y="16153"/>
                    <a:pt x="2435" y="16620"/>
                  </a:cubicBezTo>
                  <a:cubicBezTo>
                    <a:pt x="2602" y="17153"/>
                    <a:pt x="1935" y="17353"/>
                    <a:pt x="934" y="17487"/>
                  </a:cubicBezTo>
                  <a:cubicBezTo>
                    <a:pt x="1101" y="18254"/>
                    <a:pt x="1334" y="18988"/>
                    <a:pt x="1601" y="19788"/>
                  </a:cubicBezTo>
                  <a:lnTo>
                    <a:pt x="11642" y="5478"/>
                  </a:lnTo>
                  <a:cubicBezTo>
                    <a:pt x="11642" y="5478"/>
                    <a:pt x="12142" y="2509"/>
                    <a:pt x="8039" y="375"/>
                  </a:cubicBezTo>
                  <a:cubicBezTo>
                    <a:pt x="7561" y="123"/>
                    <a:pt x="7044" y="1"/>
                    <a:pt x="6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62"/>
            <p:cNvSpPr/>
            <p:nvPr/>
          </p:nvSpPr>
          <p:spPr>
            <a:xfrm>
              <a:off x="6086346" y="2998868"/>
              <a:ext cx="503487" cy="874208"/>
            </a:xfrm>
            <a:custGeom>
              <a:avLst/>
              <a:gdLst/>
              <a:ahLst/>
              <a:cxnLst/>
              <a:rect l="l" t="t" r="r" b="b"/>
              <a:pathLst>
                <a:path w="14058" h="24409" extrusionOk="0">
                  <a:moveTo>
                    <a:pt x="528" y="1"/>
                  </a:moveTo>
                  <a:cubicBezTo>
                    <a:pt x="206" y="1"/>
                    <a:pt x="1" y="422"/>
                    <a:pt x="348" y="566"/>
                  </a:cubicBezTo>
                  <a:cubicBezTo>
                    <a:pt x="1882" y="1233"/>
                    <a:pt x="3283" y="2368"/>
                    <a:pt x="4551" y="3435"/>
                  </a:cubicBezTo>
                  <a:cubicBezTo>
                    <a:pt x="7720" y="6237"/>
                    <a:pt x="10088" y="9873"/>
                    <a:pt x="11556" y="13809"/>
                  </a:cubicBezTo>
                  <a:cubicBezTo>
                    <a:pt x="12757" y="17112"/>
                    <a:pt x="13291" y="20581"/>
                    <a:pt x="13424" y="24083"/>
                  </a:cubicBezTo>
                  <a:cubicBezTo>
                    <a:pt x="13424" y="24300"/>
                    <a:pt x="13582" y="24408"/>
                    <a:pt x="13741" y="24408"/>
                  </a:cubicBezTo>
                  <a:cubicBezTo>
                    <a:pt x="13899" y="24408"/>
                    <a:pt x="14058" y="24300"/>
                    <a:pt x="14058" y="24083"/>
                  </a:cubicBezTo>
                  <a:cubicBezTo>
                    <a:pt x="13891" y="18412"/>
                    <a:pt x="12457" y="12742"/>
                    <a:pt x="9354" y="7972"/>
                  </a:cubicBezTo>
                  <a:cubicBezTo>
                    <a:pt x="7520" y="5203"/>
                    <a:pt x="5085" y="2735"/>
                    <a:pt x="2283" y="933"/>
                  </a:cubicBezTo>
                  <a:cubicBezTo>
                    <a:pt x="1782" y="600"/>
                    <a:pt x="1249" y="266"/>
                    <a:pt x="681" y="33"/>
                  </a:cubicBezTo>
                  <a:cubicBezTo>
                    <a:pt x="628" y="11"/>
                    <a:pt x="577" y="1"/>
                    <a:pt x="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62"/>
            <p:cNvSpPr/>
            <p:nvPr/>
          </p:nvSpPr>
          <p:spPr>
            <a:xfrm>
              <a:off x="5908851" y="2802859"/>
              <a:ext cx="605739" cy="657169"/>
            </a:xfrm>
            <a:custGeom>
              <a:avLst/>
              <a:gdLst/>
              <a:ahLst/>
              <a:cxnLst/>
              <a:rect l="l" t="t" r="r" b="b"/>
              <a:pathLst>
                <a:path w="16913" h="18349" extrusionOk="0">
                  <a:moveTo>
                    <a:pt x="5819" y="5979"/>
                  </a:moveTo>
                  <a:cubicBezTo>
                    <a:pt x="6060" y="5979"/>
                    <a:pt x="6247" y="6054"/>
                    <a:pt x="6338" y="6206"/>
                  </a:cubicBezTo>
                  <a:cubicBezTo>
                    <a:pt x="6505" y="6540"/>
                    <a:pt x="6138" y="7073"/>
                    <a:pt x="5437" y="7474"/>
                  </a:cubicBezTo>
                  <a:cubicBezTo>
                    <a:pt x="5080" y="7670"/>
                    <a:pt x="4723" y="7771"/>
                    <a:pt x="4437" y="7771"/>
                  </a:cubicBezTo>
                  <a:cubicBezTo>
                    <a:pt x="4189" y="7771"/>
                    <a:pt x="3996" y="7695"/>
                    <a:pt x="3903" y="7540"/>
                  </a:cubicBezTo>
                  <a:cubicBezTo>
                    <a:pt x="3703" y="7207"/>
                    <a:pt x="4103" y="6673"/>
                    <a:pt x="4804" y="6306"/>
                  </a:cubicBezTo>
                  <a:cubicBezTo>
                    <a:pt x="5167" y="6088"/>
                    <a:pt x="5531" y="5979"/>
                    <a:pt x="5819" y="5979"/>
                  </a:cubicBezTo>
                  <a:close/>
                  <a:moveTo>
                    <a:pt x="11387" y="9169"/>
                  </a:moveTo>
                  <a:cubicBezTo>
                    <a:pt x="11551" y="9169"/>
                    <a:pt x="11730" y="9192"/>
                    <a:pt x="11909" y="9242"/>
                  </a:cubicBezTo>
                  <a:cubicBezTo>
                    <a:pt x="12542" y="9408"/>
                    <a:pt x="13009" y="9809"/>
                    <a:pt x="12909" y="10076"/>
                  </a:cubicBezTo>
                  <a:cubicBezTo>
                    <a:pt x="12862" y="10286"/>
                    <a:pt x="12552" y="10415"/>
                    <a:pt x="12164" y="10415"/>
                  </a:cubicBezTo>
                  <a:cubicBezTo>
                    <a:pt x="11999" y="10415"/>
                    <a:pt x="11820" y="10392"/>
                    <a:pt x="11642" y="10342"/>
                  </a:cubicBezTo>
                  <a:cubicBezTo>
                    <a:pt x="11008" y="10176"/>
                    <a:pt x="10541" y="9809"/>
                    <a:pt x="10641" y="9508"/>
                  </a:cubicBezTo>
                  <a:cubicBezTo>
                    <a:pt x="10688" y="9298"/>
                    <a:pt x="10998" y="9169"/>
                    <a:pt x="11387" y="9169"/>
                  </a:cubicBezTo>
                  <a:close/>
                  <a:moveTo>
                    <a:pt x="8674" y="13802"/>
                  </a:moveTo>
                  <a:cubicBezTo>
                    <a:pt x="8755" y="13802"/>
                    <a:pt x="8823" y="13829"/>
                    <a:pt x="8873" y="13878"/>
                  </a:cubicBezTo>
                  <a:cubicBezTo>
                    <a:pt x="9007" y="14012"/>
                    <a:pt x="8840" y="14312"/>
                    <a:pt x="8573" y="14545"/>
                  </a:cubicBezTo>
                  <a:cubicBezTo>
                    <a:pt x="8405" y="14713"/>
                    <a:pt x="8225" y="14788"/>
                    <a:pt x="8080" y="14788"/>
                  </a:cubicBezTo>
                  <a:cubicBezTo>
                    <a:pt x="7995" y="14788"/>
                    <a:pt x="7922" y="14762"/>
                    <a:pt x="7872" y="14712"/>
                  </a:cubicBezTo>
                  <a:cubicBezTo>
                    <a:pt x="7739" y="14579"/>
                    <a:pt x="7906" y="14312"/>
                    <a:pt x="8173" y="14045"/>
                  </a:cubicBezTo>
                  <a:cubicBezTo>
                    <a:pt x="8361" y="13878"/>
                    <a:pt x="8536" y="13802"/>
                    <a:pt x="8674" y="13802"/>
                  </a:cubicBezTo>
                  <a:close/>
                  <a:moveTo>
                    <a:pt x="12990" y="1"/>
                  </a:moveTo>
                  <a:cubicBezTo>
                    <a:pt x="12963" y="1"/>
                    <a:pt x="12936" y="1"/>
                    <a:pt x="12909" y="2"/>
                  </a:cubicBezTo>
                  <a:cubicBezTo>
                    <a:pt x="8706" y="168"/>
                    <a:pt x="7972" y="2804"/>
                    <a:pt x="7972" y="2804"/>
                  </a:cubicBezTo>
                  <a:cubicBezTo>
                    <a:pt x="7972" y="2804"/>
                    <a:pt x="6989" y="1431"/>
                    <a:pt x="4638" y="1431"/>
                  </a:cubicBezTo>
                  <a:cubicBezTo>
                    <a:pt x="3988" y="1431"/>
                    <a:pt x="3235" y="1536"/>
                    <a:pt x="2368" y="1803"/>
                  </a:cubicBezTo>
                  <a:cubicBezTo>
                    <a:pt x="1068" y="2203"/>
                    <a:pt x="167" y="3404"/>
                    <a:pt x="0" y="5072"/>
                  </a:cubicBezTo>
                  <a:cubicBezTo>
                    <a:pt x="734" y="4905"/>
                    <a:pt x="1668" y="4763"/>
                    <a:pt x="2460" y="4763"/>
                  </a:cubicBezTo>
                  <a:cubicBezTo>
                    <a:pt x="3252" y="4763"/>
                    <a:pt x="3903" y="4905"/>
                    <a:pt x="4070" y="5305"/>
                  </a:cubicBezTo>
                  <a:cubicBezTo>
                    <a:pt x="4503" y="6206"/>
                    <a:pt x="1801" y="6340"/>
                    <a:pt x="134" y="7207"/>
                  </a:cubicBezTo>
                  <a:cubicBezTo>
                    <a:pt x="334" y="8141"/>
                    <a:pt x="701" y="9075"/>
                    <a:pt x="1234" y="10142"/>
                  </a:cubicBezTo>
                  <a:cubicBezTo>
                    <a:pt x="2172" y="9673"/>
                    <a:pt x="3220" y="9223"/>
                    <a:pt x="3904" y="9223"/>
                  </a:cubicBezTo>
                  <a:cubicBezTo>
                    <a:pt x="4144" y="9223"/>
                    <a:pt x="4340" y="9278"/>
                    <a:pt x="4470" y="9408"/>
                  </a:cubicBezTo>
                  <a:cubicBezTo>
                    <a:pt x="5004" y="10009"/>
                    <a:pt x="3569" y="10743"/>
                    <a:pt x="2302" y="11710"/>
                  </a:cubicBezTo>
                  <a:cubicBezTo>
                    <a:pt x="2835" y="12477"/>
                    <a:pt x="3536" y="13211"/>
                    <a:pt x="4337" y="13978"/>
                  </a:cubicBezTo>
                  <a:cubicBezTo>
                    <a:pt x="5008" y="13387"/>
                    <a:pt x="5680" y="12926"/>
                    <a:pt x="6160" y="12926"/>
                  </a:cubicBezTo>
                  <a:cubicBezTo>
                    <a:pt x="6276" y="12926"/>
                    <a:pt x="6381" y="12953"/>
                    <a:pt x="6471" y="13011"/>
                  </a:cubicBezTo>
                  <a:cubicBezTo>
                    <a:pt x="7038" y="13345"/>
                    <a:pt x="6371" y="14145"/>
                    <a:pt x="5637" y="15146"/>
                  </a:cubicBezTo>
                  <a:cubicBezTo>
                    <a:pt x="6171" y="15579"/>
                    <a:pt x="6738" y="16013"/>
                    <a:pt x="7372" y="16413"/>
                  </a:cubicBezTo>
                  <a:cubicBezTo>
                    <a:pt x="7932" y="15986"/>
                    <a:pt x="8450" y="15688"/>
                    <a:pt x="8857" y="15688"/>
                  </a:cubicBezTo>
                  <a:cubicBezTo>
                    <a:pt x="8959" y="15688"/>
                    <a:pt x="9053" y="15706"/>
                    <a:pt x="9140" y="15746"/>
                  </a:cubicBezTo>
                  <a:cubicBezTo>
                    <a:pt x="9574" y="16013"/>
                    <a:pt x="9240" y="16547"/>
                    <a:pt x="8740" y="17247"/>
                  </a:cubicBezTo>
                  <a:cubicBezTo>
                    <a:pt x="9340" y="17648"/>
                    <a:pt x="9974" y="17981"/>
                    <a:pt x="10641" y="18348"/>
                  </a:cubicBezTo>
                  <a:cubicBezTo>
                    <a:pt x="11141" y="17814"/>
                    <a:pt x="11642" y="17247"/>
                    <a:pt x="12042" y="16714"/>
                  </a:cubicBezTo>
                  <a:cubicBezTo>
                    <a:pt x="11308" y="16213"/>
                    <a:pt x="10841" y="15813"/>
                    <a:pt x="11175" y="15413"/>
                  </a:cubicBezTo>
                  <a:cubicBezTo>
                    <a:pt x="11291" y="15267"/>
                    <a:pt x="11502" y="15204"/>
                    <a:pt x="11773" y="15204"/>
                  </a:cubicBezTo>
                  <a:cubicBezTo>
                    <a:pt x="12123" y="15204"/>
                    <a:pt x="12572" y="15310"/>
                    <a:pt x="13043" y="15479"/>
                  </a:cubicBezTo>
                  <a:cubicBezTo>
                    <a:pt x="13510" y="14846"/>
                    <a:pt x="13910" y="14245"/>
                    <a:pt x="14244" y="13678"/>
                  </a:cubicBezTo>
                  <a:cubicBezTo>
                    <a:pt x="13210" y="13011"/>
                    <a:pt x="12342" y="12477"/>
                    <a:pt x="12743" y="11977"/>
                  </a:cubicBezTo>
                  <a:cubicBezTo>
                    <a:pt x="12865" y="11818"/>
                    <a:pt x="13078" y="11753"/>
                    <a:pt x="13347" y="11753"/>
                  </a:cubicBezTo>
                  <a:cubicBezTo>
                    <a:pt x="13811" y="11753"/>
                    <a:pt x="14444" y="11945"/>
                    <a:pt x="15078" y="12177"/>
                  </a:cubicBezTo>
                  <a:cubicBezTo>
                    <a:pt x="15578" y="11210"/>
                    <a:pt x="15945" y="10242"/>
                    <a:pt x="16245" y="9375"/>
                  </a:cubicBezTo>
                  <a:cubicBezTo>
                    <a:pt x="14711" y="8875"/>
                    <a:pt x="13110" y="8675"/>
                    <a:pt x="13443" y="7907"/>
                  </a:cubicBezTo>
                  <a:cubicBezTo>
                    <a:pt x="13627" y="7540"/>
                    <a:pt x="14296" y="7410"/>
                    <a:pt x="15102" y="7410"/>
                  </a:cubicBezTo>
                  <a:cubicBezTo>
                    <a:pt x="15614" y="7410"/>
                    <a:pt x="16181" y="7463"/>
                    <a:pt x="16712" y="7540"/>
                  </a:cubicBezTo>
                  <a:cubicBezTo>
                    <a:pt x="16912" y="6373"/>
                    <a:pt x="16912" y="5339"/>
                    <a:pt x="16846" y="4405"/>
                  </a:cubicBezTo>
                  <a:cubicBezTo>
                    <a:pt x="16534" y="4360"/>
                    <a:pt x="16202" y="4345"/>
                    <a:pt x="15866" y="4345"/>
                  </a:cubicBezTo>
                  <a:cubicBezTo>
                    <a:pt x="15050" y="4345"/>
                    <a:pt x="14207" y="4438"/>
                    <a:pt x="13565" y="4438"/>
                  </a:cubicBezTo>
                  <a:cubicBezTo>
                    <a:pt x="12886" y="4438"/>
                    <a:pt x="12433" y="4333"/>
                    <a:pt x="12476" y="3904"/>
                  </a:cubicBezTo>
                  <a:cubicBezTo>
                    <a:pt x="12542" y="3071"/>
                    <a:pt x="14744" y="2570"/>
                    <a:pt x="16245" y="2337"/>
                  </a:cubicBezTo>
                  <a:cubicBezTo>
                    <a:pt x="15558" y="832"/>
                    <a:pt x="14358" y="1"/>
                    <a:pt x="12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62"/>
            <p:cNvSpPr/>
            <p:nvPr/>
          </p:nvSpPr>
          <p:spPr>
            <a:xfrm>
              <a:off x="5908851" y="2850348"/>
              <a:ext cx="382325" cy="608461"/>
            </a:xfrm>
            <a:custGeom>
              <a:avLst/>
              <a:gdLst/>
              <a:ahLst/>
              <a:cxnLst/>
              <a:rect l="l" t="t" r="r" b="b"/>
              <a:pathLst>
                <a:path w="10675" h="16989" extrusionOk="0">
                  <a:moveTo>
                    <a:pt x="5742" y="4616"/>
                  </a:moveTo>
                  <a:cubicBezTo>
                    <a:pt x="5994" y="4616"/>
                    <a:pt x="6196" y="4692"/>
                    <a:pt x="6305" y="4847"/>
                  </a:cubicBezTo>
                  <a:cubicBezTo>
                    <a:pt x="6505" y="5180"/>
                    <a:pt x="6071" y="5714"/>
                    <a:pt x="5404" y="6081"/>
                  </a:cubicBezTo>
                  <a:cubicBezTo>
                    <a:pt x="5040" y="6299"/>
                    <a:pt x="4676" y="6408"/>
                    <a:pt x="4388" y="6408"/>
                  </a:cubicBezTo>
                  <a:cubicBezTo>
                    <a:pt x="4148" y="6408"/>
                    <a:pt x="3961" y="6333"/>
                    <a:pt x="3870" y="6181"/>
                  </a:cubicBezTo>
                  <a:cubicBezTo>
                    <a:pt x="3669" y="5847"/>
                    <a:pt x="4070" y="5314"/>
                    <a:pt x="4737" y="4913"/>
                  </a:cubicBezTo>
                  <a:cubicBezTo>
                    <a:pt x="5094" y="4717"/>
                    <a:pt x="5452" y="4616"/>
                    <a:pt x="5742" y="4616"/>
                  </a:cubicBezTo>
                  <a:close/>
                  <a:moveTo>
                    <a:pt x="8674" y="12476"/>
                  </a:moveTo>
                  <a:cubicBezTo>
                    <a:pt x="8755" y="12476"/>
                    <a:pt x="8823" y="12503"/>
                    <a:pt x="8873" y="12552"/>
                  </a:cubicBezTo>
                  <a:cubicBezTo>
                    <a:pt x="9007" y="12686"/>
                    <a:pt x="8873" y="12986"/>
                    <a:pt x="8573" y="13219"/>
                  </a:cubicBezTo>
                  <a:cubicBezTo>
                    <a:pt x="8405" y="13387"/>
                    <a:pt x="8225" y="13462"/>
                    <a:pt x="8080" y="13462"/>
                  </a:cubicBezTo>
                  <a:cubicBezTo>
                    <a:pt x="7995" y="13462"/>
                    <a:pt x="7922" y="13436"/>
                    <a:pt x="7872" y="13386"/>
                  </a:cubicBezTo>
                  <a:cubicBezTo>
                    <a:pt x="7739" y="13253"/>
                    <a:pt x="7906" y="12986"/>
                    <a:pt x="8173" y="12719"/>
                  </a:cubicBezTo>
                  <a:cubicBezTo>
                    <a:pt x="8361" y="12552"/>
                    <a:pt x="8536" y="12476"/>
                    <a:pt x="8674" y="12476"/>
                  </a:cubicBezTo>
                  <a:close/>
                  <a:moveTo>
                    <a:pt x="4664" y="1"/>
                  </a:moveTo>
                  <a:cubicBezTo>
                    <a:pt x="4009" y="1"/>
                    <a:pt x="3246" y="106"/>
                    <a:pt x="2368" y="377"/>
                  </a:cubicBezTo>
                  <a:cubicBezTo>
                    <a:pt x="1068" y="811"/>
                    <a:pt x="167" y="2011"/>
                    <a:pt x="0" y="3679"/>
                  </a:cubicBezTo>
                  <a:cubicBezTo>
                    <a:pt x="751" y="3546"/>
                    <a:pt x="1685" y="3421"/>
                    <a:pt x="2477" y="3421"/>
                  </a:cubicBezTo>
                  <a:cubicBezTo>
                    <a:pt x="3269" y="3421"/>
                    <a:pt x="3920" y="3546"/>
                    <a:pt x="4103" y="3913"/>
                  </a:cubicBezTo>
                  <a:cubicBezTo>
                    <a:pt x="4537" y="4847"/>
                    <a:pt x="1835" y="4980"/>
                    <a:pt x="167" y="5847"/>
                  </a:cubicBezTo>
                  <a:cubicBezTo>
                    <a:pt x="367" y="6748"/>
                    <a:pt x="734" y="7715"/>
                    <a:pt x="1268" y="8750"/>
                  </a:cubicBezTo>
                  <a:cubicBezTo>
                    <a:pt x="2204" y="8306"/>
                    <a:pt x="3249" y="7863"/>
                    <a:pt x="3933" y="7863"/>
                  </a:cubicBezTo>
                  <a:cubicBezTo>
                    <a:pt x="4176" y="7863"/>
                    <a:pt x="4373" y="7918"/>
                    <a:pt x="4503" y="8049"/>
                  </a:cubicBezTo>
                  <a:cubicBezTo>
                    <a:pt x="5037" y="8649"/>
                    <a:pt x="3603" y="9383"/>
                    <a:pt x="2335" y="10351"/>
                  </a:cubicBezTo>
                  <a:cubicBezTo>
                    <a:pt x="2869" y="11085"/>
                    <a:pt x="3569" y="11852"/>
                    <a:pt x="4370" y="12586"/>
                  </a:cubicBezTo>
                  <a:cubicBezTo>
                    <a:pt x="5041" y="12022"/>
                    <a:pt x="5712" y="11566"/>
                    <a:pt x="6192" y="11566"/>
                  </a:cubicBezTo>
                  <a:cubicBezTo>
                    <a:pt x="6308" y="11566"/>
                    <a:pt x="6414" y="11593"/>
                    <a:pt x="6505" y="11652"/>
                  </a:cubicBezTo>
                  <a:cubicBezTo>
                    <a:pt x="7072" y="11985"/>
                    <a:pt x="6405" y="12752"/>
                    <a:pt x="5671" y="13753"/>
                  </a:cubicBezTo>
                  <a:cubicBezTo>
                    <a:pt x="6205" y="14220"/>
                    <a:pt x="6772" y="14654"/>
                    <a:pt x="7405" y="15054"/>
                  </a:cubicBezTo>
                  <a:cubicBezTo>
                    <a:pt x="7966" y="14627"/>
                    <a:pt x="8484" y="14328"/>
                    <a:pt x="8890" y="14328"/>
                  </a:cubicBezTo>
                  <a:cubicBezTo>
                    <a:pt x="8992" y="14328"/>
                    <a:pt x="9087" y="14347"/>
                    <a:pt x="9173" y="14387"/>
                  </a:cubicBezTo>
                  <a:cubicBezTo>
                    <a:pt x="9640" y="14654"/>
                    <a:pt x="9273" y="15187"/>
                    <a:pt x="8806" y="15888"/>
                  </a:cubicBezTo>
                  <a:cubicBezTo>
                    <a:pt x="9373" y="16255"/>
                    <a:pt x="10007" y="16588"/>
                    <a:pt x="10674" y="16989"/>
                  </a:cubicBezTo>
                  <a:lnTo>
                    <a:pt x="8006" y="1311"/>
                  </a:lnTo>
                  <a:cubicBezTo>
                    <a:pt x="8006" y="1311"/>
                    <a:pt x="8005" y="1311"/>
                    <a:pt x="8005" y="1311"/>
                  </a:cubicBezTo>
                  <a:cubicBezTo>
                    <a:pt x="7961" y="1311"/>
                    <a:pt x="6976" y="1"/>
                    <a:pt x="4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62"/>
            <p:cNvSpPr/>
            <p:nvPr/>
          </p:nvSpPr>
          <p:spPr>
            <a:xfrm>
              <a:off x="6225412" y="3701286"/>
              <a:ext cx="985665" cy="594995"/>
            </a:xfrm>
            <a:custGeom>
              <a:avLst/>
              <a:gdLst/>
              <a:ahLst/>
              <a:cxnLst/>
              <a:rect l="l" t="t" r="r" b="b"/>
              <a:pathLst>
                <a:path w="27521" h="16613" extrusionOk="0">
                  <a:moveTo>
                    <a:pt x="1" y="0"/>
                  </a:moveTo>
                  <a:lnTo>
                    <a:pt x="1" y="6972"/>
                  </a:lnTo>
                  <a:cubicBezTo>
                    <a:pt x="1" y="12276"/>
                    <a:pt x="4337" y="16612"/>
                    <a:pt x="9641" y="16612"/>
                  </a:cubicBezTo>
                  <a:lnTo>
                    <a:pt x="17880" y="16612"/>
                  </a:lnTo>
                  <a:cubicBezTo>
                    <a:pt x="23184" y="16612"/>
                    <a:pt x="27520" y="12276"/>
                    <a:pt x="27520" y="6972"/>
                  </a:cubicBezTo>
                  <a:lnTo>
                    <a:pt x="275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62"/>
            <p:cNvSpPr/>
            <p:nvPr/>
          </p:nvSpPr>
          <p:spPr>
            <a:xfrm>
              <a:off x="6225400" y="3866150"/>
              <a:ext cx="985704" cy="72899"/>
            </a:xfrm>
            <a:custGeom>
              <a:avLst/>
              <a:gdLst/>
              <a:ahLst/>
              <a:cxnLst/>
              <a:rect l="l" t="t" r="r" b="b"/>
              <a:pathLst>
                <a:path w="38128" h="2036" extrusionOk="0">
                  <a:moveTo>
                    <a:pt x="1" y="1"/>
                  </a:moveTo>
                  <a:lnTo>
                    <a:pt x="1" y="2035"/>
                  </a:lnTo>
                  <a:lnTo>
                    <a:pt x="38128" y="2035"/>
                  </a:lnTo>
                  <a:lnTo>
                    <a:pt x="381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62"/>
            <p:cNvSpPr/>
            <p:nvPr/>
          </p:nvSpPr>
          <p:spPr>
            <a:xfrm>
              <a:off x="6681791" y="3701286"/>
              <a:ext cx="529274" cy="594995"/>
            </a:xfrm>
            <a:custGeom>
              <a:avLst/>
              <a:gdLst/>
              <a:ahLst/>
              <a:cxnLst/>
              <a:rect l="l" t="t" r="r" b="b"/>
              <a:pathLst>
                <a:path w="14778" h="16613" extrusionOk="0">
                  <a:moveTo>
                    <a:pt x="9640" y="0"/>
                  </a:moveTo>
                  <a:lnTo>
                    <a:pt x="9640" y="6972"/>
                  </a:lnTo>
                  <a:cubicBezTo>
                    <a:pt x="9640" y="12276"/>
                    <a:pt x="5304" y="16612"/>
                    <a:pt x="0" y="16612"/>
                  </a:cubicBezTo>
                  <a:lnTo>
                    <a:pt x="5137" y="16612"/>
                  </a:lnTo>
                  <a:cubicBezTo>
                    <a:pt x="10441" y="16612"/>
                    <a:pt x="14777" y="12276"/>
                    <a:pt x="14777" y="6972"/>
                  </a:cubicBezTo>
                  <a:lnTo>
                    <a:pt x="14777" y="0"/>
                  </a:lnTo>
                  <a:close/>
                </a:path>
              </a:pathLst>
            </a:custGeom>
            <a:solidFill>
              <a:schemeClr val="accent4">
                <a:alpha val="7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62"/>
            <p:cNvSpPr/>
            <p:nvPr/>
          </p:nvSpPr>
          <p:spPr>
            <a:xfrm>
              <a:off x="6194361" y="3657092"/>
              <a:ext cx="1048986" cy="92009"/>
            </a:xfrm>
            <a:custGeom>
              <a:avLst/>
              <a:gdLst/>
              <a:ahLst/>
              <a:cxnLst/>
              <a:rect l="l" t="t" r="r" b="b"/>
              <a:pathLst>
                <a:path w="29289" h="2569" extrusionOk="0">
                  <a:moveTo>
                    <a:pt x="0" y="0"/>
                  </a:moveTo>
                  <a:lnTo>
                    <a:pt x="0" y="2569"/>
                  </a:lnTo>
                  <a:lnTo>
                    <a:pt x="29288" y="2569"/>
                  </a:lnTo>
                  <a:lnTo>
                    <a:pt x="292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6" name="Google Shape;4226;p62"/>
          <p:cNvSpPr/>
          <p:nvPr/>
        </p:nvSpPr>
        <p:spPr>
          <a:xfrm rot="4530539">
            <a:off x="4781660" y="300458"/>
            <a:ext cx="5442787" cy="4754349"/>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06"/>
                                        </p:tgtEl>
                                        <p:attrNameLst>
                                          <p:attrName>style.visibility</p:attrName>
                                        </p:attrNameLst>
                                      </p:cBhvr>
                                      <p:to>
                                        <p:strVal val="visible"/>
                                      </p:to>
                                    </p:set>
                                    <p:anim calcmode="lin" valueType="num">
                                      <p:cBhvr additive="base">
                                        <p:cTn id="7" dur="500"/>
                                        <p:tgtEl>
                                          <p:spTgt spid="42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9D4614B-560E-BBDE-9185-21C920B7E5C4}"/>
              </a:ext>
            </a:extLst>
          </p:cNvPr>
          <p:cNvPicPr>
            <a:picLocks noChangeAspect="1"/>
          </p:cNvPicPr>
          <p:nvPr/>
        </p:nvPicPr>
        <p:blipFill>
          <a:blip r:embed="rId2"/>
          <a:stretch>
            <a:fillRect/>
          </a:stretch>
        </p:blipFill>
        <p:spPr>
          <a:xfrm>
            <a:off x="0" y="1"/>
            <a:ext cx="4296295" cy="2698375"/>
          </a:xfrm>
          <a:prstGeom prst="rect">
            <a:avLst/>
          </a:prstGeom>
        </p:spPr>
      </p:pic>
      <p:pic>
        <p:nvPicPr>
          <p:cNvPr id="8" name="Picture 7">
            <a:extLst>
              <a:ext uri="{FF2B5EF4-FFF2-40B4-BE49-F238E27FC236}">
                <a16:creationId xmlns="" xmlns:a16="http://schemas.microsoft.com/office/drawing/2014/main" id="{258BDF28-831A-0751-1CA7-13CDCEE2985D}"/>
              </a:ext>
            </a:extLst>
          </p:cNvPr>
          <p:cNvPicPr>
            <a:picLocks noChangeAspect="1"/>
          </p:cNvPicPr>
          <p:nvPr/>
        </p:nvPicPr>
        <p:blipFill>
          <a:blip r:embed="rId3"/>
          <a:stretch>
            <a:fillRect/>
          </a:stretch>
        </p:blipFill>
        <p:spPr>
          <a:xfrm>
            <a:off x="4296295" y="1"/>
            <a:ext cx="3798830" cy="2698375"/>
          </a:xfrm>
          <a:prstGeom prst="rect">
            <a:avLst/>
          </a:prstGeom>
        </p:spPr>
      </p:pic>
      <p:pic>
        <p:nvPicPr>
          <p:cNvPr id="10" name="Picture 9">
            <a:extLst>
              <a:ext uri="{FF2B5EF4-FFF2-40B4-BE49-F238E27FC236}">
                <a16:creationId xmlns="" xmlns:a16="http://schemas.microsoft.com/office/drawing/2014/main" id="{599EE887-535C-40C1-7A9E-368A6F5B3346}"/>
              </a:ext>
            </a:extLst>
          </p:cNvPr>
          <p:cNvPicPr>
            <a:picLocks noChangeAspect="1"/>
          </p:cNvPicPr>
          <p:nvPr/>
        </p:nvPicPr>
        <p:blipFill>
          <a:blip r:embed="rId4"/>
          <a:stretch>
            <a:fillRect/>
          </a:stretch>
        </p:blipFill>
        <p:spPr>
          <a:xfrm>
            <a:off x="1" y="2698377"/>
            <a:ext cx="4296294" cy="2451340"/>
          </a:xfrm>
          <a:prstGeom prst="rect">
            <a:avLst/>
          </a:prstGeom>
        </p:spPr>
      </p:pic>
      <p:pic>
        <p:nvPicPr>
          <p:cNvPr id="12" name="Picture 11">
            <a:extLst>
              <a:ext uri="{FF2B5EF4-FFF2-40B4-BE49-F238E27FC236}">
                <a16:creationId xmlns="" xmlns:a16="http://schemas.microsoft.com/office/drawing/2014/main" id="{6886B87A-F26D-3ED8-765F-A31126CFE143}"/>
              </a:ext>
            </a:extLst>
          </p:cNvPr>
          <p:cNvPicPr>
            <a:picLocks noChangeAspect="1"/>
          </p:cNvPicPr>
          <p:nvPr/>
        </p:nvPicPr>
        <p:blipFill>
          <a:blip r:embed="rId5"/>
          <a:stretch>
            <a:fillRect/>
          </a:stretch>
        </p:blipFill>
        <p:spPr>
          <a:xfrm>
            <a:off x="4296296" y="2698376"/>
            <a:ext cx="3798830" cy="2446981"/>
          </a:xfrm>
          <a:prstGeom prst="rect">
            <a:avLst/>
          </a:prstGeom>
        </p:spPr>
      </p:pic>
      <p:pic>
        <p:nvPicPr>
          <p:cNvPr id="14" name="Graphic 13" descr="Shamrock">
            <a:extLst>
              <a:ext uri="{FF2B5EF4-FFF2-40B4-BE49-F238E27FC236}">
                <a16:creationId xmlns="" xmlns:a16="http://schemas.microsoft.com/office/drawing/2014/main" id="{DFCB4C60-33DF-F111-D5C9-C00600B79AE9}"/>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476846" y="1859368"/>
            <a:ext cx="914400" cy="914400"/>
          </a:xfrm>
          <a:prstGeom prst="rect">
            <a:avLst/>
          </a:prstGeom>
        </p:spPr>
      </p:pic>
      <p:pic>
        <p:nvPicPr>
          <p:cNvPr id="15" name="Graphic 14" descr="Shamrock">
            <a:extLst>
              <a:ext uri="{FF2B5EF4-FFF2-40B4-BE49-F238E27FC236}">
                <a16:creationId xmlns="" xmlns:a16="http://schemas.microsoft.com/office/drawing/2014/main" id="{98C6D119-A059-A11D-9725-79668D309867}"/>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315940" y="4252943"/>
            <a:ext cx="914400" cy="914400"/>
          </a:xfrm>
          <a:prstGeom prst="rect">
            <a:avLst/>
          </a:prstGeom>
        </p:spPr>
      </p:pic>
      <p:pic>
        <p:nvPicPr>
          <p:cNvPr id="16" name="Graphic 15" descr="Shamrock">
            <a:extLst>
              <a:ext uri="{FF2B5EF4-FFF2-40B4-BE49-F238E27FC236}">
                <a16:creationId xmlns="" xmlns:a16="http://schemas.microsoft.com/office/drawing/2014/main" id="{963B7B15-E70C-9858-43B9-8C8CB1E02A35}"/>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476846" y="4252943"/>
            <a:ext cx="914400" cy="914400"/>
          </a:xfrm>
          <a:prstGeom prst="rect">
            <a:avLst/>
          </a:prstGeom>
        </p:spPr>
      </p:pic>
      <p:pic>
        <p:nvPicPr>
          <p:cNvPr id="17" name="Graphic 16" descr="Shamrock">
            <a:extLst>
              <a:ext uri="{FF2B5EF4-FFF2-40B4-BE49-F238E27FC236}">
                <a16:creationId xmlns="" xmlns:a16="http://schemas.microsoft.com/office/drawing/2014/main" id="{BE08D7E8-D2B5-CD90-AA42-508E52D7B524}"/>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315940" y="1859368"/>
            <a:ext cx="914400" cy="914400"/>
          </a:xfrm>
          <a:prstGeom prst="rect">
            <a:avLst/>
          </a:prstGeom>
        </p:spPr>
      </p:pic>
      <p:sp>
        <p:nvSpPr>
          <p:cNvPr id="18" name="TextBox 17">
            <a:extLst>
              <a:ext uri="{FF2B5EF4-FFF2-40B4-BE49-F238E27FC236}">
                <a16:creationId xmlns="" xmlns:a16="http://schemas.microsoft.com/office/drawing/2014/main" id="{B04A85C5-739E-C928-CF7F-798A2638D1E9}"/>
              </a:ext>
            </a:extLst>
          </p:cNvPr>
          <p:cNvSpPr txBox="1"/>
          <p:nvPr/>
        </p:nvSpPr>
        <p:spPr>
          <a:xfrm>
            <a:off x="3738315" y="2017752"/>
            <a:ext cx="431762" cy="553998"/>
          </a:xfrm>
          <a:prstGeom prst="rect">
            <a:avLst/>
          </a:prstGeom>
          <a:noFill/>
        </p:spPr>
        <p:txBody>
          <a:bodyPr wrap="square" rtlCol="0">
            <a:spAutoFit/>
          </a:bodyPr>
          <a:lstStyle/>
          <a:p>
            <a:r>
              <a:rPr lang="x-none" sz="3000" b="1" dirty="0"/>
              <a:t>1</a:t>
            </a:r>
          </a:p>
        </p:txBody>
      </p:sp>
      <p:sp>
        <p:nvSpPr>
          <p:cNvPr id="19" name="TextBox 18">
            <a:extLst>
              <a:ext uri="{FF2B5EF4-FFF2-40B4-BE49-F238E27FC236}">
                <a16:creationId xmlns="" xmlns:a16="http://schemas.microsoft.com/office/drawing/2014/main" id="{57533440-64F2-0BFB-E0AE-0139AD9AB1AA}"/>
              </a:ext>
            </a:extLst>
          </p:cNvPr>
          <p:cNvSpPr txBox="1"/>
          <p:nvPr/>
        </p:nvSpPr>
        <p:spPr>
          <a:xfrm>
            <a:off x="7584984" y="4433144"/>
            <a:ext cx="431762" cy="553998"/>
          </a:xfrm>
          <a:prstGeom prst="rect">
            <a:avLst/>
          </a:prstGeom>
          <a:noFill/>
        </p:spPr>
        <p:txBody>
          <a:bodyPr wrap="square" rtlCol="0">
            <a:spAutoFit/>
          </a:bodyPr>
          <a:lstStyle/>
          <a:p>
            <a:r>
              <a:rPr lang="x-none" sz="3000" b="1" dirty="0"/>
              <a:t>4</a:t>
            </a:r>
          </a:p>
        </p:txBody>
      </p:sp>
      <p:sp>
        <p:nvSpPr>
          <p:cNvPr id="20" name="TextBox 19">
            <a:extLst>
              <a:ext uri="{FF2B5EF4-FFF2-40B4-BE49-F238E27FC236}">
                <a16:creationId xmlns="" xmlns:a16="http://schemas.microsoft.com/office/drawing/2014/main" id="{B9612BB0-4D94-8AD4-300E-ACF945D84D11}"/>
              </a:ext>
            </a:extLst>
          </p:cNvPr>
          <p:cNvSpPr txBox="1"/>
          <p:nvPr/>
        </p:nvSpPr>
        <p:spPr>
          <a:xfrm>
            <a:off x="3738315" y="4433144"/>
            <a:ext cx="431762" cy="553998"/>
          </a:xfrm>
          <a:prstGeom prst="rect">
            <a:avLst/>
          </a:prstGeom>
          <a:noFill/>
        </p:spPr>
        <p:txBody>
          <a:bodyPr wrap="square" rtlCol="0">
            <a:spAutoFit/>
          </a:bodyPr>
          <a:lstStyle/>
          <a:p>
            <a:r>
              <a:rPr lang="x-none" sz="3000" b="1" dirty="0"/>
              <a:t>3</a:t>
            </a:r>
          </a:p>
        </p:txBody>
      </p:sp>
      <p:sp>
        <p:nvSpPr>
          <p:cNvPr id="21" name="TextBox 20">
            <a:extLst>
              <a:ext uri="{FF2B5EF4-FFF2-40B4-BE49-F238E27FC236}">
                <a16:creationId xmlns="" xmlns:a16="http://schemas.microsoft.com/office/drawing/2014/main" id="{C070A48B-2C6F-8AF2-64DA-E74EBD7753AA}"/>
              </a:ext>
            </a:extLst>
          </p:cNvPr>
          <p:cNvSpPr txBox="1"/>
          <p:nvPr/>
        </p:nvSpPr>
        <p:spPr>
          <a:xfrm>
            <a:off x="7582698" y="2017752"/>
            <a:ext cx="431762" cy="553998"/>
          </a:xfrm>
          <a:prstGeom prst="rect">
            <a:avLst/>
          </a:prstGeom>
          <a:noFill/>
        </p:spPr>
        <p:txBody>
          <a:bodyPr wrap="square" rtlCol="0">
            <a:spAutoFit/>
          </a:bodyPr>
          <a:lstStyle/>
          <a:p>
            <a:r>
              <a:rPr lang="x-none" sz="3000" b="1" dirty="0"/>
              <a:t>2</a:t>
            </a:r>
          </a:p>
        </p:txBody>
      </p:sp>
    </p:spTree>
    <p:extLst>
      <p:ext uri="{BB962C8B-B14F-4D97-AF65-F5344CB8AC3E}">
        <p14:creationId xmlns:p14="http://schemas.microsoft.com/office/powerpoint/2010/main" val="96536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30"/>
        <p:cNvGrpSpPr/>
        <p:nvPr/>
      </p:nvGrpSpPr>
      <p:grpSpPr>
        <a:xfrm>
          <a:off x="0" y="0"/>
          <a:ext cx="0" cy="0"/>
          <a:chOff x="0" y="0"/>
          <a:chExt cx="0" cy="0"/>
        </a:xfrm>
      </p:grpSpPr>
      <p:sp>
        <p:nvSpPr>
          <p:cNvPr id="4231" name="Google Shape;4231;p63"/>
          <p:cNvSpPr/>
          <p:nvPr/>
        </p:nvSpPr>
        <p:spPr>
          <a:xfrm rot="-4063411">
            <a:off x="593319" y="785988"/>
            <a:ext cx="4339274" cy="3830523"/>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2" name="Google Shape;4232;p63"/>
          <p:cNvGrpSpPr/>
          <p:nvPr/>
        </p:nvGrpSpPr>
        <p:grpSpPr>
          <a:xfrm>
            <a:off x="1520539" y="1291195"/>
            <a:ext cx="1300264" cy="2852472"/>
            <a:chOff x="2785375" y="2044600"/>
            <a:chExt cx="1033350" cy="2266925"/>
          </a:xfrm>
        </p:grpSpPr>
        <p:sp>
          <p:nvSpPr>
            <p:cNvPr id="4233" name="Google Shape;4233;p63"/>
            <p:cNvSpPr/>
            <p:nvPr/>
          </p:nvSpPr>
          <p:spPr>
            <a:xfrm>
              <a:off x="2954000" y="3453700"/>
              <a:ext cx="808900" cy="164075"/>
            </a:xfrm>
            <a:custGeom>
              <a:avLst/>
              <a:gdLst/>
              <a:ahLst/>
              <a:cxnLst/>
              <a:rect l="l" t="t" r="r" b="b"/>
              <a:pathLst>
                <a:path w="32356" h="6563" extrusionOk="0">
                  <a:moveTo>
                    <a:pt x="17231" y="0"/>
                  </a:moveTo>
                  <a:cubicBezTo>
                    <a:pt x="16458" y="0"/>
                    <a:pt x="15683" y="11"/>
                    <a:pt x="14906" y="34"/>
                  </a:cubicBezTo>
                  <a:cubicBezTo>
                    <a:pt x="12506" y="106"/>
                    <a:pt x="10081" y="250"/>
                    <a:pt x="7681" y="490"/>
                  </a:cubicBezTo>
                  <a:cubicBezTo>
                    <a:pt x="6553" y="610"/>
                    <a:pt x="5425" y="730"/>
                    <a:pt x="4297" y="922"/>
                  </a:cubicBezTo>
                  <a:cubicBezTo>
                    <a:pt x="3289" y="1090"/>
                    <a:pt x="2305" y="1330"/>
                    <a:pt x="1393" y="1762"/>
                  </a:cubicBezTo>
                  <a:cubicBezTo>
                    <a:pt x="1057" y="1930"/>
                    <a:pt x="744" y="2098"/>
                    <a:pt x="456" y="2314"/>
                  </a:cubicBezTo>
                  <a:cubicBezTo>
                    <a:pt x="444" y="2312"/>
                    <a:pt x="431" y="2310"/>
                    <a:pt x="418" y="2310"/>
                  </a:cubicBezTo>
                  <a:cubicBezTo>
                    <a:pt x="308" y="2310"/>
                    <a:pt x="190" y="2399"/>
                    <a:pt x="168" y="2506"/>
                  </a:cubicBezTo>
                  <a:cubicBezTo>
                    <a:pt x="168" y="2506"/>
                    <a:pt x="168" y="2506"/>
                    <a:pt x="168" y="2530"/>
                  </a:cubicBezTo>
                  <a:cubicBezTo>
                    <a:pt x="144" y="2530"/>
                    <a:pt x="144" y="2554"/>
                    <a:pt x="120" y="2554"/>
                  </a:cubicBezTo>
                  <a:cubicBezTo>
                    <a:pt x="0" y="2650"/>
                    <a:pt x="24" y="2866"/>
                    <a:pt x="120" y="2962"/>
                  </a:cubicBezTo>
                  <a:cubicBezTo>
                    <a:pt x="144" y="2962"/>
                    <a:pt x="144" y="2986"/>
                    <a:pt x="168" y="3010"/>
                  </a:cubicBezTo>
                  <a:cubicBezTo>
                    <a:pt x="288" y="3634"/>
                    <a:pt x="792" y="4138"/>
                    <a:pt x="1393" y="4450"/>
                  </a:cubicBezTo>
                  <a:cubicBezTo>
                    <a:pt x="1777" y="4642"/>
                    <a:pt x="2185" y="4786"/>
                    <a:pt x="2593" y="4906"/>
                  </a:cubicBezTo>
                  <a:cubicBezTo>
                    <a:pt x="3169" y="5050"/>
                    <a:pt x="3721" y="5170"/>
                    <a:pt x="4297" y="5314"/>
                  </a:cubicBezTo>
                  <a:cubicBezTo>
                    <a:pt x="6577" y="5818"/>
                    <a:pt x="8905" y="6154"/>
                    <a:pt x="11234" y="6371"/>
                  </a:cubicBezTo>
                  <a:cubicBezTo>
                    <a:pt x="12786" y="6499"/>
                    <a:pt x="14349" y="6563"/>
                    <a:pt x="15908" y="6563"/>
                  </a:cubicBezTo>
                  <a:cubicBezTo>
                    <a:pt x="16687" y="6563"/>
                    <a:pt x="17466" y="6547"/>
                    <a:pt x="18242" y="6515"/>
                  </a:cubicBezTo>
                  <a:cubicBezTo>
                    <a:pt x="20571" y="6419"/>
                    <a:pt x="22899" y="6154"/>
                    <a:pt x="25203" y="5746"/>
                  </a:cubicBezTo>
                  <a:cubicBezTo>
                    <a:pt x="27315" y="5386"/>
                    <a:pt x="29428" y="4834"/>
                    <a:pt x="31276" y="3682"/>
                  </a:cubicBezTo>
                  <a:cubicBezTo>
                    <a:pt x="31684" y="3442"/>
                    <a:pt x="32140" y="3130"/>
                    <a:pt x="32260" y="2626"/>
                  </a:cubicBezTo>
                  <a:cubicBezTo>
                    <a:pt x="32356" y="2242"/>
                    <a:pt x="32212" y="1882"/>
                    <a:pt x="31924" y="1594"/>
                  </a:cubicBezTo>
                  <a:cubicBezTo>
                    <a:pt x="31252" y="922"/>
                    <a:pt x="30220" y="874"/>
                    <a:pt x="29331" y="754"/>
                  </a:cubicBezTo>
                  <a:cubicBezTo>
                    <a:pt x="26931" y="442"/>
                    <a:pt x="24555" y="250"/>
                    <a:pt x="22155" y="130"/>
                  </a:cubicBezTo>
                  <a:cubicBezTo>
                    <a:pt x="20508" y="48"/>
                    <a:pt x="18872" y="0"/>
                    <a:pt x="17231" y="0"/>
                  </a:cubicBezTo>
                  <a:close/>
                </a:path>
              </a:pathLst>
            </a:custGeom>
            <a:solidFill>
              <a:srgbClr val="D8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63"/>
            <p:cNvSpPr/>
            <p:nvPr/>
          </p:nvSpPr>
          <p:spPr>
            <a:xfrm>
              <a:off x="3220425" y="2045000"/>
              <a:ext cx="176450" cy="755500"/>
            </a:xfrm>
            <a:custGeom>
              <a:avLst/>
              <a:gdLst/>
              <a:ahLst/>
              <a:cxnLst/>
              <a:rect l="l" t="t" r="r" b="b"/>
              <a:pathLst>
                <a:path w="7058" h="30220" extrusionOk="0">
                  <a:moveTo>
                    <a:pt x="193" y="0"/>
                  </a:moveTo>
                  <a:cubicBezTo>
                    <a:pt x="73" y="72"/>
                    <a:pt x="1" y="192"/>
                    <a:pt x="25" y="336"/>
                  </a:cubicBezTo>
                  <a:cubicBezTo>
                    <a:pt x="385" y="2184"/>
                    <a:pt x="1033" y="3937"/>
                    <a:pt x="1705" y="5689"/>
                  </a:cubicBezTo>
                  <a:cubicBezTo>
                    <a:pt x="2377" y="7417"/>
                    <a:pt x="3097" y="9145"/>
                    <a:pt x="3553" y="10945"/>
                  </a:cubicBezTo>
                  <a:cubicBezTo>
                    <a:pt x="4009" y="12722"/>
                    <a:pt x="4129" y="14546"/>
                    <a:pt x="3817" y="16346"/>
                  </a:cubicBezTo>
                  <a:cubicBezTo>
                    <a:pt x="3481" y="18170"/>
                    <a:pt x="2809" y="19922"/>
                    <a:pt x="2233" y="21698"/>
                  </a:cubicBezTo>
                  <a:cubicBezTo>
                    <a:pt x="1681" y="23427"/>
                    <a:pt x="1201" y="25251"/>
                    <a:pt x="1273" y="27075"/>
                  </a:cubicBezTo>
                  <a:cubicBezTo>
                    <a:pt x="1273" y="27075"/>
                    <a:pt x="1273" y="27099"/>
                    <a:pt x="1273" y="27099"/>
                  </a:cubicBezTo>
                  <a:cubicBezTo>
                    <a:pt x="1230" y="27069"/>
                    <a:pt x="1184" y="27056"/>
                    <a:pt x="1139" y="27056"/>
                  </a:cubicBezTo>
                  <a:cubicBezTo>
                    <a:pt x="931" y="27056"/>
                    <a:pt x="739" y="27334"/>
                    <a:pt x="937" y="27531"/>
                  </a:cubicBezTo>
                  <a:cubicBezTo>
                    <a:pt x="1897" y="28419"/>
                    <a:pt x="2857" y="29331"/>
                    <a:pt x="3817" y="30219"/>
                  </a:cubicBezTo>
                  <a:cubicBezTo>
                    <a:pt x="6049" y="26547"/>
                    <a:pt x="6145" y="22635"/>
                    <a:pt x="6601" y="18626"/>
                  </a:cubicBezTo>
                  <a:cubicBezTo>
                    <a:pt x="7057" y="15170"/>
                    <a:pt x="5473" y="12025"/>
                    <a:pt x="4249" y="8905"/>
                  </a:cubicBezTo>
                  <a:cubicBezTo>
                    <a:pt x="4033" y="8329"/>
                    <a:pt x="3577" y="7777"/>
                    <a:pt x="3361" y="7225"/>
                  </a:cubicBezTo>
                  <a:cubicBezTo>
                    <a:pt x="2233" y="4849"/>
                    <a:pt x="2041" y="2016"/>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63"/>
            <p:cNvSpPr/>
            <p:nvPr/>
          </p:nvSpPr>
          <p:spPr>
            <a:xfrm>
              <a:off x="3225225" y="2044600"/>
              <a:ext cx="211250" cy="796800"/>
            </a:xfrm>
            <a:custGeom>
              <a:avLst/>
              <a:gdLst/>
              <a:ahLst/>
              <a:cxnLst/>
              <a:rect l="l" t="t" r="r" b="b"/>
              <a:pathLst>
                <a:path w="8450" h="31872" extrusionOk="0">
                  <a:moveTo>
                    <a:pt x="92" y="1"/>
                  </a:moveTo>
                  <a:cubicBezTo>
                    <a:pt x="60" y="1"/>
                    <a:pt x="30" y="6"/>
                    <a:pt x="1" y="16"/>
                  </a:cubicBezTo>
                  <a:cubicBezTo>
                    <a:pt x="1849" y="2032"/>
                    <a:pt x="2041" y="4865"/>
                    <a:pt x="3169" y="7241"/>
                  </a:cubicBezTo>
                  <a:cubicBezTo>
                    <a:pt x="3385" y="7793"/>
                    <a:pt x="3841" y="8345"/>
                    <a:pt x="4057" y="8921"/>
                  </a:cubicBezTo>
                  <a:cubicBezTo>
                    <a:pt x="5281" y="12041"/>
                    <a:pt x="6865" y="15186"/>
                    <a:pt x="6409" y="18642"/>
                  </a:cubicBezTo>
                  <a:cubicBezTo>
                    <a:pt x="5953" y="22651"/>
                    <a:pt x="5857" y="26563"/>
                    <a:pt x="3625" y="30235"/>
                  </a:cubicBezTo>
                  <a:cubicBezTo>
                    <a:pt x="4201" y="30763"/>
                    <a:pt x="4753" y="31267"/>
                    <a:pt x="5305" y="31795"/>
                  </a:cubicBezTo>
                  <a:cubicBezTo>
                    <a:pt x="5357" y="31848"/>
                    <a:pt x="5425" y="31871"/>
                    <a:pt x="5493" y="31871"/>
                  </a:cubicBezTo>
                  <a:cubicBezTo>
                    <a:pt x="5612" y="31871"/>
                    <a:pt x="5731" y="31798"/>
                    <a:pt x="5761" y="31675"/>
                  </a:cubicBezTo>
                  <a:cubicBezTo>
                    <a:pt x="6505" y="29203"/>
                    <a:pt x="7153" y="26707"/>
                    <a:pt x="7681" y="24187"/>
                  </a:cubicBezTo>
                  <a:cubicBezTo>
                    <a:pt x="7945" y="22963"/>
                    <a:pt x="8209" y="21714"/>
                    <a:pt x="8329" y="20466"/>
                  </a:cubicBezTo>
                  <a:cubicBezTo>
                    <a:pt x="8449" y="19266"/>
                    <a:pt x="8401" y="18018"/>
                    <a:pt x="7969" y="16866"/>
                  </a:cubicBezTo>
                  <a:cubicBezTo>
                    <a:pt x="7777" y="16314"/>
                    <a:pt x="7513" y="15762"/>
                    <a:pt x="7321" y="15210"/>
                  </a:cubicBezTo>
                  <a:cubicBezTo>
                    <a:pt x="7105" y="14610"/>
                    <a:pt x="7057" y="14034"/>
                    <a:pt x="7033" y="13410"/>
                  </a:cubicBezTo>
                  <a:cubicBezTo>
                    <a:pt x="7009" y="12810"/>
                    <a:pt x="7009" y="12209"/>
                    <a:pt x="6841" y="11633"/>
                  </a:cubicBezTo>
                  <a:cubicBezTo>
                    <a:pt x="6721" y="11129"/>
                    <a:pt x="6529" y="10673"/>
                    <a:pt x="6289" y="10241"/>
                  </a:cubicBezTo>
                  <a:cubicBezTo>
                    <a:pt x="5785" y="9329"/>
                    <a:pt x="5113" y="8537"/>
                    <a:pt x="4537" y="7697"/>
                  </a:cubicBezTo>
                  <a:cubicBezTo>
                    <a:pt x="3985" y="6905"/>
                    <a:pt x="3577" y="6089"/>
                    <a:pt x="3241" y="5177"/>
                  </a:cubicBezTo>
                  <a:cubicBezTo>
                    <a:pt x="2641" y="3545"/>
                    <a:pt x="2209" y="1600"/>
                    <a:pt x="793" y="448"/>
                  </a:cubicBezTo>
                  <a:cubicBezTo>
                    <a:pt x="625" y="304"/>
                    <a:pt x="433" y="160"/>
                    <a:pt x="241" y="40"/>
                  </a:cubicBezTo>
                  <a:cubicBezTo>
                    <a:pt x="184" y="12"/>
                    <a:pt x="136"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63"/>
            <p:cNvSpPr/>
            <p:nvPr/>
          </p:nvSpPr>
          <p:spPr>
            <a:xfrm>
              <a:off x="3501250" y="2425425"/>
              <a:ext cx="189650" cy="530475"/>
            </a:xfrm>
            <a:custGeom>
              <a:avLst/>
              <a:gdLst/>
              <a:ahLst/>
              <a:cxnLst/>
              <a:rect l="l" t="t" r="r" b="b"/>
              <a:pathLst>
                <a:path w="7586" h="21219" extrusionOk="0">
                  <a:moveTo>
                    <a:pt x="7586" y="1"/>
                  </a:moveTo>
                  <a:lnTo>
                    <a:pt x="7586" y="1"/>
                  </a:lnTo>
                  <a:cubicBezTo>
                    <a:pt x="6073" y="1441"/>
                    <a:pt x="4969" y="3265"/>
                    <a:pt x="4393" y="5257"/>
                  </a:cubicBezTo>
                  <a:cubicBezTo>
                    <a:pt x="4201" y="5857"/>
                    <a:pt x="4105" y="6481"/>
                    <a:pt x="3961" y="7105"/>
                  </a:cubicBezTo>
                  <a:cubicBezTo>
                    <a:pt x="3817" y="7730"/>
                    <a:pt x="3577" y="8306"/>
                    <a:pt x="3217" y="8834"/>
                  </a:cubicBezTo>
                  <a:cubicBezTo>
                    <a:pt x="2857" y="9362"/>
                    <a:pt x="2449" y="9842"/>
                    <a:pt x="2089" y="10346"/>
                  </a:cubicBezTo>
                  <a:cubicBezTo>
                    <a:pt x="1705" y="10850"/>
                    <a:pt x="1393" y="11378"/>
                    <a:pt x="1153" y="11954"/>
                  </a:cubicBezTo>
                  <a:cubicBezTo>
                    <a:pt x="649" y="13034"/>
                    <a:pt x="361" y="14210"/>
                    <a:pt x="289" y="15410"/>
                  </a:cubicBezTo>
                  <a:cubicBezTo>
                    <a:pt x="241" y="15410"/>
                    <a:pt x="193" y="15410"/>
                    <a:pt x="145" y="15434"/>
                  </a:cubicBezTo>
                  <a:cubicBezTo>
                    <a:pt x="25" y="15506"/>
                    <a:pt x="1" y="15674"/>
                    <a:pt x="49" y="15818"/>
                  </a:cubicBezTo>
                  <a:cubicBezTo>
                    <a:pt x="505" y="16826"/>
                    <a:pt x="1009" y="17811"/>
                    <a:pt x="1537" y="18795"/>
                  </a:cubicBezTo>
                  <a:cubicBezTo>
                    <a:pt x="1801" y="19275"/>
                    <a:pt x="2065" y="19731"/>
                    <a:pt x="2329" y="20211"/>
                  </a:cubicBezTo>
                  <a:cubicBezTo>
                    <a:pt x="2545" y="20547"/>
                    <a:pt x="2737" y="20907"/>
                    <a:pt x="2977" y="21219"/>
                  </a:cubicBezTo>
                  <a:cubicBezTo>
                    <a:pt x="4777" y="18915"/>
                    <a:pt x="6169" y="16250"/>
                    <a:pt x="6553" y="13370"/>
                  </a:cubicBezTo>
                  <a:cubicBezTo>
                    <a:pt x="7009" y="9554"/>
                    <a:pt x="6337" y="5881"/>
                    <a:pt x="7105" y="1945"/>
                  </a:cubicBezTo>
                  <a:cubicBezTo>
                    <a:pt x="7249" y="1297"/>
                    <a:pt x="7393" y="649"/>
                    <a:pt x="7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63"/>
            <p:cNvSpPr/>
            <p:nvPr/>
          </p:nvSpPr>
          <p:spPr>
            <a:xfrm>
              <a:off x="3575675" y="2409575"/>
              <a:ext cx="145225" cy="569350"/>
            </a:xfrm>
            <a:custGeom>
              <a:avLst/>
              <a:gdLst/>
              <a:ahLst/>
              <a:cxnLst/>
              <a:rect l="l" t="t" r="r" b="b"/>
              <a:pathLst>
                <a:path w="5809" h="22774" extrusionOk="0">
                  <a:moveTo>
                    <a:pt x="5431" y="0"/>
                  </a:moveTo>
                  <a:cubicBezTo>
                    <a:pt x="5360" y="0"/>
                    <a:pt x="5282" y="27"/>
                    <a:pt x="5209" y="83"/>
                  </a:cubicBezTo>
                  <a:cubicBezTo>
                    <a:pt x="5017" y="251"/>
                    <a:pt x="4801" y="443"/>
                    <a:pt x="4609" y="635"/>
                  </a:cubicBezTo>
                  <a:cubicBezTo>
                    <a:pt x="4416" y="1283"/>
                    <a:pt x="4272" y="1931"/>
                    <a:pt x="4128" y="2579"/>
                  </a:cubicBezTo>
                  <a:cubicBezTo>
                    <a:pt x="3360" y="6515"/>
                    <a:pt x="4032" y="10188"/>
                    <a:pt x="3576" y="14004"/>
                  </a:cubicBezTo>
                  <a:cubicBezTo>
                    <a:pt x="3192" y="16884"/>
                    <a:pt x="1800" y="19549"/>
                    <a:pt x="0" y="21853"/>
                  </a:cubicBezTo>
                  <a:cubicBezTo>
                    <a:pt x="48" y="21949"/>
                    <a:pt x="120" y="22021"/>
                    <a:pt x="192" y="22093"/>
                  </a:cubicBezTo>
                  <a:cubicBezTo>
                    <a:pt x="480" y="22453"/>
                    <a:pt x="864" y="22717"/>
                    <a:pt x="1320" y="22765"/>
                  </a:cubicBezTo>
                  <a:cubicBezTo>
                    <a:pt x="1370" y="22771"/>
                    <a:pt x="1419" y="22773"/>
                    <a:pt x="1468" y="22773"/>
                  </a:cubicBezTo>
                  <a:cubicBezTo>
                    <a:pt x="1840" y="22773"/>
                    <a:pt x="2172" y="22617"/>
                    <a:pt x="2448" y="22405"/>
                  </a:cubicBezTo>
                  <a:cubicBezTo>
                    <a:pt x="3168" y="21805"/>
                    <a:pt x="3504" y="20869"/>
                    <a:pt x="3816" y="20029"/>
                  </a:cubicBezTo>
                  <a:cubicBezTo>
                    <a:pt x="4585" y="18061"/>
                    <a:pt x="5137" y="15996"/>
                    <a:pt x="5425" y="13884"/>
                  </a:cubicBezTo>
                  <a:cubicBezTo>
                    <a:pt x="5713" y="11772"/>
                    <a:pt x="5785" y="9612"/>
                    <a:pt x="5569" y="7475"/>
                  </a:cubicBezTo>
                  <a:cubicBezTo>
                    <a:pt x="5473" y="6371"/>
                    <a:pt x="5305" y="5267"/>
                    <a:pt x="5305" y="4163"/>
                  </a:cubicBezTo>
                  <a:cubicBezTo>
                    <a:pt x="5305" y="3611"/>
                    <a:pt x="5353" y="3083"/>
                    <a:pt x="5497" y="2531"/>
                  </a:cubicBezTo>
                  <a:cubicBezTo>
                    <a:pt x="5617" y="2027"/>
                    <a:pt x="5785" y="1499"/>
                    <a:pt x="5809" y="971"/>
                  </a:cubicBezTo>
                  <a:cubicBezTo>
                    <a:pt x="5809" y="707"/>
                    <a:pt x="5785" y="443"/>
                    <a:pt x="5689" y="203"/>
                  </a:cubicBezTo>
                  <a:cubicBezTo>
                    <a:pt x="5644" y="70"/>
                    <a:pt x="5545" y="0"/>
                    <a:pt x="5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63"/>
            <p:cNvSpPr/>
            <p:nvPr/>
          </p:nvSpPr>
          <p:spPr>
            <a:xfrm>
              <a:off x="2985800" y="2381625"/>
              <a:ext cx="192050" cy="843100"/>
            </a:xfrm>
            <a:custGeom>
              <a:avLst/>
              <a:gdLst/>
              <a:ahLst/>
              <a:cxnLst/>
              <a:rect l="l" t="t" r="r" b="b"/>
              <a:pathLst>
                <a:path w="7682" h="33724" extrusionOk="0">
                  <a:moveTo>
                    <a:pt x="2185" y="1"/>
                  </a:moveTo>
                  <a:lnTo>
                    <a:pt x="2185" y="1"/>
                  </a:lnTo>
                  <a:cubicBezTo>
                    <a:pt x="2185" y="3"/>
                    <a:pt x="2185" y="5"/>
                    <a:pt x="2185" y="7"/>
                  </a:cubicBezTo>
                  <a:lnTo>
                    <a:pt x="2185" y="7"/>
                  </a:lnTo>
                  <a:cubicBezTo>
                    <a:pt x="2185" y="5"/>
                    <a:pt x="2185" y="3"/>
                    <a:pt x="2185" y="1"/>
                  </a:cubicBezTo>
                  <a:close/>
                  <a:moveTo>
                    <a:pt x="2185" y="7"/>
                  </a:moveTo>
                  <a:cubicBezTo>
                    <a:pt x="2183" y="77"/>
                    <a:pt x="2160" y="146"/>
                    <a:pt x="2137" y="193"/>
                  </a:cubicBezTo>
                  <a:cubicBezTo>
                    <a:pt x="1969" y="1057"/>
                    <a:pt x="1849" y="1921"/>
                    <a:pt x="1777" y="2785"/>
                  </a:cubicBezTo>
                  <a:cubicBezTo>
                    <a:pt x="1633" y="4489"/>
                    <a:pt x="1777" y="6193"/>
                    <a:pt x="1801" y="7897"/>
                  </a:cubicBezTo>
                  <a:cubicBezTo>
                    <a:pt x="1801" y="8737"/>
                    <a:pt x="1729" y="9578"/>
                    <a:pt x="1537" y="10418"/>
                  </a:cubicBezTo>
                  <a:cubicBezTo>
                    <a:pt x="1345" y="11210"/>
                    <a:pt x="1081" y="11954"/>
                    <a:pt x="817" y="12722"/>
                  </a:cubicBezTo>
                  <a:cubicBezTo>
                    <a:pt x="553" y="13490"/>
                    <a:pt x="289" y="14258"/>
                    <a:pt x="169" y="15050"/>
                  </a:cubicBezTo>
                  <a:cubicBezTo>
                    <a:pt x="25" y="15842"/>
                    <a:pt x="1" y="16658"/>
                    <a:pt x="49" y="17450"/>
                  </a:cubicBezTo>
                  <a:cubicBezTo>
                    <a:pt x="145" y="19107"/>
                    <a:pt x="601" y="20715"/>
                    <a:pt x="1153" y="22275"/>
                  </a:cubicBezTo>
                  <a:cubicBezTo>
                    <a:pt x="1705" y="23811"/>
                    <a:pt x="2377" y="25347"/>
                    <a:pt x="3049" y="26835"/>
                  </a:cubicBezTo>
                  <a:cubicBezTo>
                    <a:pt x="3697" y="28275"/>
                    <a:pt x="4393" y="29692"/>
                    <a:pt x="5329" y="30964"/>
                  </a:cubicBezTo>
                  <a:cubicBezTo>
                    <a:pt x="6049" y="31948"/>
                    <a:pt x="6889" y="32812"/>
                    <a:pt x="7681" y="33724"/>
                  </a:cubicBezTo>
                  <a:cubicBezTo>
                    <a:pt x="7297" y="33028"/>
                    <a:pt x="6961" y="32308"/>
                    <a:pt x="6697" y="31564"/>
                  </a:cubicBezTo>
                  <a:cubicBezTo>
                    <a:pt x="5137" y="27651"/>
                    <a:pt x="4249" y="23955"/>
                    <a:pt x="2233" y="20043"/>
                  </a:cubicBezTo>
                  <a:cubicBezTo>
                    <a:pt x="1657" y="18914"/>
                    <a:pt x="1777" y="17474"/>
                    <a:pt x="1897" y="16130"/>
                  </a:cubicBezTo>
                  <a:cubicBezTo>
                    <a:pt x="2113" y="12986"/>
                    <a:pt x="3241" y="9962"/>
                    <a:pt x="3001" y="6721"/>
                  </a:cubicBezTo>
                  <a:cubicBezTo>
                    <a:pt x="2809" y="4419"/>
                    <a:pt x="2162" y="2285"/>
                    <a:pt x="2185" y="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63"/>
            <p:cNvSpPr/>
            <p:nvPr/>
          </p:nvSpPr>
          <p:spPr>
            <a:xfrm>
              <a:off x="3027200" y="2351625"/>
              <a:ext cx="352275" cy="1175975"/>
            </a:xfrm>
            <a:custGeom>
              <a:avLst/>
              <a:gdLst/>
              <a:ahLst/>
              <a:cxnLst/>
              <a:rect l="l" t="t" r="r" b="b"/>
              <a:pathLst>
                <a:path w="14091" h="47039" extrusionOk="0">
                  <a:moveTo>
                    <a:pt x="1225" y="0"/>
                  </a:moveTo>
                  <a:cubicBezTo>
                    <a:pt x="769" y="145"/>
                    <a:pt x="625" y="721"/>
                    <a:pt x="529" y="1201"/>
                  </a:cubicBezTo>
                  <a:cubicBezTo>
                    <a:pt x="505" y="3481"/>
                    <a:pt x="1153" y="5617"/>
                    <a:pt x="1345" y="7921"/>
                  </a:cubicBezTo>
                  <a:cubicBezTo>
                    <a:pt x="1585" y="11162"/>
                    <a:pt x="457" y="14186"/>
                    <a:pt x="241" y="17330"/>
                  </a:cubicBezTo>
                  <a:cubicBezTo>
                    <a:pt x="121" y="18674"/>
                    <a:pt x="1" y="20114"/>
                    <a:pt x="577" y="21243"/>
                  </a:cubicBezTo>
                  <a:cubicBezTo>
                    <a:pt x="2593" y="25155"/>
                    <a:pt x="3481" y="28851"/>
                    <a:pt x="5041" y="32764"/>
                  </a:cubicBezTo>
                  <a:cubicBezTo>
                    <a:pt x="5305" y="33508"/>
                    <a:pt x="5641" y="34228"/>
                    <a:pt x="6025" y="34924"/>
                  </a:cubicBezTo>
                  <a:cubicBezTo>
                    <a:pt x="6289" y="35236"/>
                    <a:pt x="6553" y="35572"/>
                    <a:pt x="6817" y="35908"/>
                  </a:cubicBezTo>
                  <a:cubicBezTo>
                    <a:pt x="7802" y="37204"/>
                    <a:pt x="8618" y="38620"/>
                    <a:pt x="9410" y="40036"/>
                  </a:cubicBezTo>
                  <a:cubicBezTo>
                    <a:pt x="10274" y="41573"/>
                    <a:pt x="11090" y="43109"/>
                    <a:pt x="11954" y="44645"/>
                  </a:cubicBezTo>
                  <a:cubicBezTo>
                    <a:pt x="12362" y="45389"/>
                    <a:pt x="12770" y="46157"/>
                    <a:pt x="13202" y="46901"/>
                  </a:cubicBezTo>
                  <a:cubicBezTo>
                    <a:pt x="13250" y="46996"/>
                    <a:pt x="13343" y="47039"/>
                    <a:pt x="13436" y="47039"/>
                  </a:cubicBezTo>
                  <a:cubicBezTo>
                    <a:pt x="13578" y="47039"/>
                    <a:pt x="13721" y="46941"/>
                    <a:pt x="13706" y="46781"/>
                  </a:cubicBezTo>
                  <a:cubicBezTo>
                    <a:pt x="13682" y="46061"/>
                    <a:pt x="13682" y="45365"/>
                    <a:pt x="13658" y="44645"/>
                  </a:cubicBezTo>
                  <a:cubicBezTo>
                    <a:pt x="13778" y="44621"/>
                    <a:pt x="13898" y="44477"/>
                    <a:pt x="13874" y="44309"/>
                  </a:cubicBezTo>
                  <a:cubicBezTo>
                    <a:pt x="13154" y="41189"/>
                    <a:pt x="13490" y="37948"/>
                    <a:pt x="13898" y="34804"/>
                  </a:cubicBezTo>
                  <a:cubicBezTo>
                    <a:pt x="13946" y="34300"/>
                    <a:pt x="14018" y="33796"/>
                    <a:pt x="14090" y="33292"/>
                  </a:cubicBezTo>
                  <a:cubicBezTo>
                    <a:pt x="13538" y="30123"/>
                    <a:pt x="12818" y="26979"/>
                    <a:pt x="11978" y="23811"/>
                  </a:cubicBezTo>
                  <a:cubicBezTo>
                    <a:pt x="11090" y="20787"/>
                    <a:pt x="9842" y="18098"/>
                    <a:pt x="8954" y="15098"/>
                  </a:cubicBezTo>
                  <a:cubicBezTo>
                    <a:pt x="8282" y="12626"/>
                    <a:pt x="6721" y="10730"/>
                    <a:pt x="5257" y="8377"/>
                  </a:cubicBezTo>
                  <a:cubicBezTo>
                    <a:pt x="3817" y="6241"/>
                    <a:pt x="3817" y="3793"/>
                    <a:pt x="2593" y="1561"/>
                  </a:cubicBezTo>
                  <a:cubicBezTo>
                    <a:pt x="2185" y="937"/>
                    <a:pt x="1633" y="529"/>
                    <a:pt x="1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63"/>
            <p:cNvSpPr/>
            <p:nvPr/>
          </p:nvSpPr>
          <p:spPr>
            <a:xfrm>
              <a:off x="3057800" y="2350200"/>
              <a:ext cx="337275" cy="833725"/>
            </a:xfrm>
            <a:custGeom>
              <a:avLst/>
              <a:gdLst/>
              <a:ahLst/>
              <a:cxnLst/>
              <a:rect l="l" t="t" r="r" b="b"/>
              <a:pathLst>
                <a:path w="13491" h="33349" extrusionOk="0">
                  <a:moveTo>
                    <a:pt x="261" y="0"/>
                  </a:moveTo>
                  <a:cubicBezTo>
                    <a:pt x="167" y="0"/>
                    <a:pt x="71" y="22"/>
                    <a:pt x="1" y="57"/>
                  </a:cubicBezTo>
                  <a:cubicBezTo>
                    <a:pt x="409" y="586"/>
                    <a:pt x="961" y="994"/>
                    <a:pt x="1369" y="1618"/>
                  </a:cubicBezTo>
                  <a:cubicBezTo>
                    <a:pt x="2593" y="3850"/>
                    <a:pt x="2593" y="6298"/>
                    <a:pt x="4033" y="8434"/>
                  </a:cubicBezTo>
                  <a:cubicBezTo>
                    <a:pt x="5497" y="10787"/>
                    <a:pt x="7058" y="12683"/>
                    <a:pt x="7730" y="15155"/>
                  </a:cubicBezTo>
                  <a:cubicBezTo>
                    <a:pt x="8642" y="18155"/>
                    <a:pt x="9866" y="20844"/>
                    <a:pt x="10754" y="23868"/>
                  </a:cubicBezTo>
                  <a:cubicBezTo>
                    <a:pt x="11594" y="27036"/>
                    <a:pt x="12338" y="30180"/>
                    <a:pt x="12866" y="33349"/>
                  </a:cubicBezTo>
                  <a:cubicBezTo>
                    <a:pt x="13202" y="30661"/>
                    <a:pt x="13490" y="27972"/>
                    <a:pt x="13178" y="25284"/>
                  </a:cubicBezTo>
                  <a:cubicBezTo>
                    <a:pt x="12986" y="23604"/>
                    <a:pt x="12554" y="21972"/>
                    <a:pt x="12074" y="20340"/>
                  </a:cubicBezTo>
                  <a:cubicBezTo>
                    <a:pt x="11642" y="18779"/>
                    <a:pt x="11186" y="17195"/>
                    <a:pt x="10514" y="15707"/>
                  </a:cubicBezTo>
                  <a:cubicBezTo>
                    <a:pt x="9866" y="14219"/>
                    <a:pt x="8882" y="12923"/>
                    <a:pt x="8066" y="11531"/>
                  </a:cubicBezTo>
                  <a:cubicBezTo>
                    <a:pt x="7226" y="10090"/>
                    <a:pt x="6674" y="8506"/>
                    <a:pt x="5929" y="7018"/>
                  </a:cubicBezTo>
                  <a:cubicBezTo>
                    <a:pt x="5257" y="5650"/>
                    <a:pt x="4441" y="4330"/>
                    <a:pt x="3505" y="3082"/>
                  </a:cubicBezTo>
                  <a:cubicBezTo>
                    <a:pt x="3049" y="2482"/>
                    <a:pt x="2545" y="1882"/>
                    <a:pt x="2041" y="1306"/>
                  </a:cubicBezTo>
                  <a:cubicBezTo>
                    <a:pt x="1609" y="826"/>
                    <a:pt x="1081" y="105"/>
                    <a:pt x="361" y="9"/>
                  </a:cubicBezTo>
                  <a:cubicBezTo>
                    <a:pt x="329" y="3"/>
                    <a:pt x="295" y="0"/>
                    <a:pt x="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63"/>
            <p:cNvSpPr/>
            <p:nvPr/>
          </p:nvSpPr>
          <p:spPr>
            <a:xfrm>
              <a:off x="3601475" y="2708925"/>
              <a:ext cx="205225" cy="371800"/>
            </a:xfrm>
            <a:custGeom>
              <a:avLst/>
              <a:gdLst/>
              <a:ahLst/>
              <a:cxnLst/>
              <a:rect l="l" t="t" r="r" b="b"/>
              <a:pathLst>
                <a:path w="8209" h="14872" extrusionOk="0">
                  <a:moveTo>
                    <a:pt x="7789" y="0"/>
                  </a:moveTo>
                  <a:cubicBezTo>
                    <a:pt x="7580" y="0"/>
                    <a:pt x="7365" y="90"/>
                    <a:pt x="7177" y="206"/>
                  </a:cubicBezTo>
                  <a:cubicBezTo>
                    <a:pt x="6553" y="566"/>
                    <a:pt x="5977" y="1022"/>
                    <a:pt x="5473" y="1526"/>
                  </a:cubicBezTo>
                  <a:cubicBezTo>
                    <a:pt x="4417" y="2582"/>
                    <a:pt x="3649" y="3878"/>
                    <a:pt x="2976" y="5174"/>
                  </a:cubicBezTo>
                  <a:cubicBezTo>
                    <a:pt x="2208" y="6687"/>
                    <a:pt x="1536" y="8247"/>
                    <a:pt x="864" y="9807"/>
                  </a:cubicBezTo>
                  <a:cubicBezTo>
                    <a:pt x="768" y="9999"/>
                    <a:pt x="672" y="10215"/>
                    <a:pt x="576" y="10431"/>
                  </a:cubicBezTo>
                  <a:cubicBezTo>
                    <a:pt x="480" y="10431"/>
                    <a:pt x="384" y="10503"/>
                    <a:pt x="360" y="10623"/>
                  </a:cubicBezTo>
                  <a:cubicBezTo>
                    <a:pt x="0" y="12039"/>
                    <a:pt x="0" y="13455"/>
                    <a:pt x="120" y="14871"/>
                  </a:cubicBezTo>
                  <a:cubicBezTo>
                    <a:pt x="2208" y="9663"/>
                    <a:pt x="4705" y="4574"/>
                    <a:pt x="8209" y="134"/>
                  </a:cubicBezTo>
                  <a:lnTo>
                    <a:pt x="8185" y="134"/>
                  </a:lnTo>
                  <a:cubicBezTo>
                    <a:pt x="8061" y="39"/>
                    <a:pt x="7927" y="0"/>
                    <a:pt x="77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63"/>
            <p:cNvSpPr/>
            <p:nvPr/>
          </p:nvSpPr>
          <p:spPr>
            <a:xfrm>
              <a:off x="3536050" y="2712250"/>
              <a:ext cx="282675" cy="826925"/>
            </a:xfrm>
            <a:custGeom>
              <a:avLst/>
              <a:gdLst/>
              <a:ahLst/>
              <a:cxnLst/>
              <a:rect l="l" t="t" r="r" b="b"/>
              <a:pathLst>
                <a:path w="11307" h="33077" extrusionOk="0">
                  <a:moveTo>
                    <a:pt x="10826" y="1"/>
                  </a:moveTo>
                  <a:cubicBezTo>
                    <a:pt x="7322" y="4441"/>
                    <a:pt x="4825" y="9530"/>
                    <a:pt x="2737" y="14738"/>
                  </a:cubicBezTo>
                  <a:cubicBezTo>
                    <a:pt x="2929" y="16803"/>
                    <a:pt x="3337" y="18867"/>
                    <a:pt x="3217" y="20931"/>
                  </a:cubicBezTo>
                  <a:cubicBezTo>
                    <a:pt x="3001" y="24123"/>
                    <a:pt x="1585" y="27076"/>
                    <a:pt x="673" y="30100"/>
                  </a:cubicBezTo>
                  <a:cubicBezTo>
                    <a:pt x="385" y="31084"/>
                    <a:pt x="145" y="32068"/>
                    <a:pt x="1" y="33076"/>
                  </a:cubicBezTo>
                  <a:cubicBezTo>
                    <a:pt x="145" y="32836"/>
                    <a:pt x="289" y="32572"/>
                    <a:pt x="457" y="32308"/>
                  </a:cubicBezTo>
                  <a:cubicBezTo>
                    <a:pt x="2593" y="28972"/>
                    <a:pt x="5497" y="26620"/>
                    <a:pt x="6842" y="22803"/>
                  </a:cubicBezTo>
                  <a:cubicBezTo>
                    <a:pt x="7058" y="22035"/>
                    <a:pt x="6938" y="21363"/>
                    <a:pt x="7178" y="20571"/>
                  </a:cubicBezTo>
                  <a:cubicBezTo>
                    <a:pt x="7730" y="19011"/>
                    <a:pt x="8522" y="17451"/>
                    <a:pt x="8738" y="15987"/>
                  </a:cubicBezTo>
                  <a:cubicBezTo>
                    <a:pt x="9194" y="12074"/>
                    <a:pt x="10418" y="8714"/>
                    <a:pt x="11210" y="4801"/>
                  </a:cubicBezTo>
                  <a:cubicBezTo>
                    <a:pt x="11210" y="4753"/>
                    <a:pt x="11210" y="4705"/>
                    <a:pt x="11234" y="4657"/>
                  </a:cubicBezTo>
                  <a:cubicBezTo>
                    <a:pt x="11234" y="4249"/>
                    <a:pt x="11234" y="3817"/>
                    <a:pt x="11258" y="3409"/>
                  </a:cubicBezTo>
                  <a:cubicBezTo>
                    <a:pt x="11258" y="2929"/>
                    <a:pt x="11258" y="2473"/>
                    <a:pt x="11282" y="1993"/>
                  </a:cubicBezTo>
                  <a:cubicBezTo>
                    <a:pt x="11282" y="1585"/>
                    <a:pt x="11306" y="1177"/>
                    <a:pt x="11234" y="793"/>
                  </a:cubicBezTo>
                  <a:cubicBezTo>
                    <a:pt x="11186" y="481"/>
                    <a:pt x="11066" y="193"/>
                    <a:pt x="10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3"/>
            <p:cNvSpPr/>
            <p:nvPr/>
          </p:nvSpPr>
          <p:spPr>
            <a:xfrm>
              <a:off x="3531850" y="2828675"/>
              <a:ext cx="285075" cy="773725"/>
            </a:xfrm>
            <a:custGeom>
              <a:avLst/>
              <a:gdLst/>
              <a:ahLst/>
              <a:cxnLst/>
              <a:rect l="l" t="t" r="r" b="b"/>
              <a:pathLst>
                <a:path w="11403" h="30949" extrusionOk="0">
                  <a:moveTo>
                    <a:pt x="11402" y="0"/>
                  </a:moveTo>
                  <a:lnTo>
                    <a:pt x="11402" y="0"/>
                  </a:lnTo>
                  <a:cubicBezTo>
                    <a:pt x="11378" y="48"/>
                    <a:pt x="11378" y="96"/>
                    <a:pt x="11378" y="144"/>
                  </a:cubicBezTo>
                  <a:cubicBezTo>
                    <a:pt x="10586" y="4057"/>
                    <a:pt x="9362" y="7417"/>
                    <a:pt x="8906" y="11330"/>
                  </a:cubicBezTo>
                  <a:cubicBezTo>
                    <a:pt x="8690" y="12794"/>
                    <a:pt x="7898" y="14354"/>
                    <a:pt x="7346" y="15914"/>
                  </a:cubicBezTo>
                  <a:cubicBezTo>
                    <a:pt x="7106" y="16706"/>
                    <a:pt x="7226" y="17378"/>
                    <a:pt x="7010" y="18146"/>
                  </a:cubicBezTo>
                  <a:cubicBezTo>
                    <a:pt x="5665" y="21963"/>
                    <a:pt x="2761" y="24315"/>
                    <a:pt x="625" y="27651"/>
                  </a:cubicBezTo>
                  <a:cubicBezTo>
                    <a:pt x="457" y="27915"/>
                    <a:pt x="313" y="28179"/>
                    <a:pt x="169" y="28419"/>
                  </a:cubicBezTo>
                  <a:cubicBezTo>
                    <a:pt x="49" y="29163"/>
                    <a:pt x="1" y="29931"/>
                    <a:pt x="25" y="30675"/>
                  </a:cubicBezTo>
                  <a:cubicBezTo>
                    <a:pt x="40" y="30840"/>
                    <a:pt x="186" y="30949"/>
                    <a:pt x="328" y="30949"/>
                  </a:cubicBezTo>
                  <a:cubicBezTo>
                    <a:pt x="414" y="30949"/>
                    <a:pt x="499" y="30910"/>
                    <a:pt x="553" y="30819"/>
                  </a:cubicBezTo>
                  <a:cubicBezTo>
                    <a:pt x="1369" y="29331"/>
                    <a:pt x="2185" y="27819"/>
                    <a:pt x="3241" y="26475"/>
                  </a:cubicBezTo>
                  <a:cubicBezTo>
                    <a:pt x="3793" y="25779"/>
                    <a:pt x="4393" y="25179"/>
                    <a:pt x="5017" y="24555"/>
                  </a:cubicBezTo>
                  <a:cubicBezTo>
                    <a:pt x="5617" y="23907"/>
                    <a:pt x="6145" y="23235"/>
                    <a:pt x="6602" y="22491"/>
                  </a:cubicBezTo>
                  <a:cubicBezTo>
                    <a:pt x="7034" y="21747"/>
                    <a:pt x="7418" y="20978"/>
                    <a:pt x="7778" y="20186"/>
                  </a:cubicBezTo>
                  <a:cubicBezTo>
                    <a:pt x="8162" y="19418"/>
                    <a:pt x="8546" y="18626"/>
                    <a:pt x="8906" y="17810"/>
                  </a:cubicBezTo>
                  <a:cubicBezTo>
                    <a:pt x="9650" y="16226"/>
                    <a:pt x="10298" y="14570"/>
                    <a:pt x="10706" y="12866"/>
                  </a:cubicBezTo>
                  <a:cubicBezTo>
                    <a:pt x="11138" y="11065"/>
                    <a:pt x="11234" y="9217"/>
                    <a:pt x="11258" y="7369"/>
                  </a:cubicBezTo>
                  <a:cubicBezTo>
                    <a:pt x="11306" y="5449"/>
                    <a:pt x="11330" y="3529"/>
                    <a:pt x="11354" y="1609"/>
                  </a:cubicBezTo>
                  <a:cubicBezTo>
                    <a:pt x="11378" y="1080"/>
                    <a:pt x="11378" y="528"/>
                    <a:pt x="11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63"/>
            <p:cNvSpPr/>
            <p:nvPr/>
          </p:nvSpPr>
          <p:spPr>
            <a:xfrm>
              <a:off x="2785375" y="2872475"/>
              <a:ext cx="272450" cy="565275"/>
            </a:xfrm>
            <a:custGeom>
              <a:avLst/>
              <a:gdLst/>
              <a:ahLst/>
              <a:cxnLst/>
              <a:rect l="l" t="t" r="r" b="b"/>
              <a:pathLst>
                <a:path w="10898" h="22611" extrusionOk="0">
                  <a:moveTo>
                    <a:pt x="1081" y="1"/>
                  </a:moveTo>
                  <a:cubicBezTo>
                    <a:pt x="1129" y="481"/>
                    <a:pt x="1129" y="937"/>
                    <a:pt x="1081" y="1417"/>
                  </a:cubicBezTo>
                  <a:cubicBezTo>
                    <a:pt x="1033" y="2353"/>
                    <a:pt x="697" y="3217"/>
                    <a:pt x="409" y="4129"/>
                  </a:cubicBezTo>
                  <a:cubicBezTo>
                    <a:pt x="121" y="5041"/>
                    <a:pt x="1" y="5953"/>
                    <a:pt x="97" y="6913"/>
                  </a:cubicBezTo>
                  <a:cubicBezTo>
                    <a:pt x="337" y="8809"/>
                    <a:pt x="1249" y="10562"/>
                    <a:pt x="2113" y="12242"/>
                  </a:cubicBezTo>
                  <a:cubicBezTo>
                    <a:pt x="2521" y="13058"/>
                    <a:pt x="2953" y="13850"/>
                    <a:pt x="3481" y="14594"/>
                  </a:cubicBezTo>
                  <a:cubicBezTo>
                    <a:pt x="4009" y="15314"/>
                    <a:pt x="4609" y="15938"/>
                    <a:pt x="5281" y="16538"/>
                  </a:cubicBezTo>
                  <a:cubicBezTo>
                    <a:pt x="5953" y="17090"/>
                    <a:pt x="6649" y="17642"/>
                    <a:pt x="7225" y="18314"/>
                  </a:cubicBezTo>
                  <a:cubicBezTo>
                    <a:pt x="7754" y="18962"/>
                    <a:pt x="8138" y="19731"/>
                    <a:pt x="8594" y="20427"/>
                  </a:cubicBezTo>
                  <a:cubicBezTo>
                    <a:pt x="9026" y="21099"/>
                    <a:pt x="9530" y="21699"/>
                    <a:pt x="10178" y="22179"/>
                  </a:cubicBezTo>
                  <a:cubicBezTo>
                    <a:pt x="10418" y="22323"/>
                    <a:pt x="10658" y="22491"/>
                    <a:pt x="10898" y="22611"/>
                  </a:cubicBezTo>
                  <a:cubicBezTo>
                    <a:pt x="9578" y="20187"/>
                    <a:pt x="8090" y="17906"/>
                    <a:pt x="6433" y="15506"/>
                  </a:cubicBezTo>
                  <a:cubicBezTo>
                    <a:pt x="4753" y="12818"/>
                    <a:pt x="2641" y="10370"/>
                    <a:pt x="1513" y="7441"/>
                  </a:cubicBezTo>
                  <a:cubicBezTo>
                    <a:pt x="577" y="5137"/>
                    <a:pt x="1417" y="2473"/>
                    <a:pt x="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63"/>
            <p:cNvSpPr/>
            <p:nvPr/>
          </p:nvSpPr>
          <p:spPr>
            <a:xfrm>
              <a:off x="2799175" y="2664000"/>
              <a:ext cx="591700" cy="959175"/>
            </a:xfrm>
            <a:custGeom>
              <a:avLst/>
              <a:gdLst/>
              <a:ahLst/>
              <a:cxnLst/>
              <a:rect l="l" t="t" r="r" b="b"/>
              <a:pathLst>
                <a:path w="23668" h="38367" extrusionOk="0">
                  <a:moveTo>
                    <a:pt x="1399" y="0"/>
                  </a:moveTo>
                  <a:cubicBezTo>
                    <a:pt x="1388" y="0"/>
                    <a:pt x="1377" y="3"/>
                    <a:pt x="1369" y="11"/>
                  </a:cubicBezTo>
                  <a:cubicBezTo>
                    <a:pt x="553" y="299"/>
                    <a:pt x="289" y="1235"/>
                    <a:pt x="145" y="1979"/>
                  </a:cubicBezTo>
                  <a:cubicBezTo>
                    <a:pt x="1" y="2819"/>
                    <a:pt x="1" y="3683"/>
                    <a:pt x="73" y="4547"/>
                  </a:cubicBezTo>
                  <a:cubicBezTo>
                    <a:pt x="193" y="5819"/>
                    <a:pt x="457" y="7067"/>
                    <a:pt x="529" y="8340"/>
                  </a:cubicBezTo>
                  <a:cubicBezTo>
                    <a:pt x="865" y="10812"/>
                    <a:pt x="25" y="13476"/>
                    <a:pt x="961" y="15780"/>
                  </a:cubicBezTo>
                  <a:cubicBezTo>
                    <a:pt x="2089" y="18709"/>
                    <a:pt x="4201" y="21157"/>
                    <a:pt x="5881" y="23845"/>
                  </a:cubicBezTo>
                  <a:cubicBezTo>
                    <a:pt x="7538" y="26245"/>
                    <a:pt x="9026" y="28526"/>
                    <a:pt x="10346" y="30950"/>
                  </a:cubicBezTo>
                  <a:cubicBezTo>
                    <a:pt x="10706" y="31166"/>
                    <a:pt x="11066" y="31334"/>
                    <a:pt x="11426" y="31526"/>
                  </a:cubicBezTo>
                  <a:cubicBezTo>
                    <a:pt x="12026" y="31814"/>
                    <a:pt x="12626" y="32102"/>
                    <a:pt x="13130" y="32510"/>
                  </a:cubicBezTo>
                  <a:cubicBezTo>
                    <a:pt x="13682" y="32942"/>
                    <a:pt x="14066" y="33470"/>
                    <a:pt x="14234" y="34142"/>
                  </a:cubicBezTo>
                  <a:cubicBezTo>
                    <a:pt x="14426" y="34886"/>
                    <a:pt x="14426" y="35654"/>
                    <a:pt x="14666" y="36350"/>
                  </a:cubicBezTo>
                  <a:cubicBezTo>
                    <a:pt x="14906" y="37118"/>
                    <a:pt x="15410" y="37694"/>
                    <a:pt x="16154" y="37959"/>
                  </a:cubicBezTo>
                  <a:cubicBezTo>
                    <a:pt x="16841" y="38229"/>
                    <a:pt x="17618" y="38247"/>
                    <a:pt x="18344" y="38247"/>
                  </a:cubicBezTo>
                  <a:cubicBezTo>
                    <a:pt x="18455" y="38247"/>
                    <a:pt x="18566" y="38247"/>
                    <a:pt x="18675" y="38247"/>
                  </a:cubicBezTo>
                  <a:cubicBezTo>
                    <a:pt x="19707" y="38271"/>
                    <a:pt x="20763" y="38295"/>
                    <a:pt x="21795" y="38319"/>
                  </a:cubicBezTo>
                  <a:cubicBezTo>
                    <a:pt x="22299" y="38343"/>
                    <a:pt x="22803" y="38343"/>
                    <a:pt x="23307" y="38367"/>
                  </a:cubicBezTo>
                  <a:cubicBezTo>
                    <a:pt x="23523" y="38367"/>
                    <a:pt x="23595" y="38175"/>
                    <a:pt x="23547" y="38007"/>
                  </a:cubicBezTo>
                  <a:cubicBezTo>
                    <a:pt x="23595" y="38007"/>
                    <a:pt x="23619" y="38007"/>
                    <a:pt x="23667" y="38031"/>
                  </a:cubicBezTo>
                  <a:cubicBezTo>
                    <a:pt x="23595" y="37262"/>
                    <a:pt x="23475" y="36494"/>
                    <a:pt x="23331" y="35702"/>
                  </a:cubicBezTo>
                  <a:cubicBezTo>
                    <a:pt x="22779" y="32894"/>
                    <a:pt x="20091" y="31886"/>
                    <a:pt x="18747" y="29558"/>
                  </a:cubicBezTo>
                  <a:cubicBezTo>
                    <a:pt x="18411" y="29102"/>
                    <a:pt x="18411" y="28310"/>
                    <a:pt x="17979" y="27974"/>
                  </a:cubicBezTo>
                  <a:cubicBezTo>
                    <a:pt x="15842" y="25957"/>
                    <a:pt x="15170" y="23629"/>
                    <a:pt x="13610" y="21277"/>
                  </a:cubicBezTo>
                  <a:cubicBezTo>
                    <a:pt x="12722" y="19933"/>
                    <a:pt x="10922" y="19597"/>
                    <a:pt x="9794" y="18469"/>
                  </a:cubicBezTo>
                  <a:cubicBezTo>
                    <a:pt x="8018" y="16788"/>
                    <a:pt x="8018" y="14220"/>
                    <a:pt x="6673" y="12324"/>
                  </a:cubicBezTo>
                  <a:cubicBezTo>
                    <a:pt x="3841" y="8412"/>
                    <a:pt x="3553" y="4043"/>
                    <a:pt x="1465" y="11"/>
                  </a:cubicBezTo>
                  <a:cubicBezTo>
                    <a:pt x="1449" y="11"/>
                    <a:pt x="1422" y="0"/>
                    <a:pt x="1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3"/>
            <p:cNvSpPr/>
            <p:nvPr/>
          </p:nvSpPr>
          <p:spPr>
            <a:xfrm>
              <a:off x="2835775" y="2360625"/>
              <a:ext cx="643900" cy="1255950"/>
            </a:xfrm>
            <a:custGeom>
              <a:avLst/>
              <a:gdLst/>
              <a:ahLst/>
              <a:cxnLst/>
              <a:rect l="l" t="t" r="r" b="b"/>
              <a:pathLst>
                <a:path w="25756" h="50238" extrusionOk="0">
                  <a:moveTo>
                    <a:pt x="25539" y="1"/>
                  </a:moveTo>
                  <a:cubicBezTo>
                    <a:pt x="24795" y="1"/>
                    <a:pt x="24407" y="893"/>
                    <a:pt x="24099" y="1465"/>
                  </a:cubicBezTo>
                  <a:cubicBezTo>
                    <a:pt x="23691" y="2257"/>
                    <a:pt x="23331" y="3097"/>
                    <a:pt x="23067" y="3937"/>
                  </a:cubicBezTo>
                  <a:cubicBezTo>
                    <a:pt x="22515" y="5785"/>
                    <a:pt x="22491" y="7681"/>
                    <a:pt x="22059" y="9553"/>
                  </a:cubicBezTo>
                  <a:cubicBezTo>
                    <a:pt x="21675" y="11234"/>
                    <a:pt x="20883" y="12794"/>
                    <a:pt x="20307" y="14426"/>
                  </a:cubicBezTo>
                  <a:cubicBezTo>
                    <a:pt x="20043" y="15242"/>
                    <a:pt x="19827" y="16058"/>
                    <a:pt x="19755" y="16898"/>
                  </a:cubicBezTo>
                  <a:cubicBezTo>
                    <a:pt x="19659" y="17834"/>
                    <a:pt x="19827" y="18722"/>
                    <a:pt x="19923" y="19658"/>
                  </a:cubicBezTo>
                  <a:cubicBezTo>
                    <a:pt x="19971" y="20139"/>
                    <a:pt x="19995" y="20643"/>
                    <a:pt x="19923" y="21123"/>
                  </a:cubicBezTo>
                  <a:cubicBezTo>
                    <a:pt x="19851" y="21579"/>
                    <a:pt x="19731" y="22011"/>
                    <a:pt x="19587" y="22443"/>
                  </a:cubicBezTo>
                  <a:cubicBezTo>
                    <a:pt x="19299" y="23355"/>
                    <a:pt x="19035" y="24243"/>
                    <a:pt x="18867" y="25179"/>
                  </a:cubicBezTo>
                  <a:cubicBezTo>
                    <a:pt x="18531" y="27027"/>
                    <a:pt x="18531" y="28899"/>
                    <a:pt x="18843" y="30748"/>
                  </a:cubicBezTo>
                  <a:cubicBezTo>
                    <a:pt x="18987" y="31684"/>
                    <a:pt x="19251" y="32596"/>
                    <a:pt x="19467" y="33532"/>
                  </a:cubicBezTo>
                  <a:cubicBezTo>
                    <a:pt x="19707" y="34468"/>
                    <a:pt x="19851" y="35380"/>
                    <a:pt x="19779" y="36364"/>
                  </a:cubicBezTo>
                  <a:cubicBezTo>
                    <a:pt x="19707" y="37660"/>
                    <a:pt x="19419" y="38932"/>
                    <a:pt x="19203" y="40205"/>
                  </a:cubicBezTo>
                  <a:cubicBezTo>
                    <a:pt x="18603" y="37564"/>
                    <a:pt x="17331" y="35068"/>
                    <a:pt x="15579" y="32980"/>
                  </a:cubicBezTo>
                  <a:cubicBezTo>
                    <a:pt x="14690" y="31924"/>
                    <a:pt x="13658" y="30988"/>
                    <a:pt x="12554" y="30196"/>
                  </a:cubicBezTo>
                  <a:cubicBezTo>
                    <a:pt x="11354" y="29355"/>
                    <a:pt x="10010" y="28659"/>
                    <a:pt x="9122" y="27435"/>
                  </a:cubicBezTo>
                  <a:cubicBezTo>
                    <a:pt x="8330" y="26307"/>
                    <a:pt x="7898" y="24939"/>
                    <a:pt x="7298" y="23691"/>
                  </a:cubicBezTo>
                  <a:cubicBezTo>
                    <a:pt x="6986" y="23043"/>
                    <a:pt x="6626" y="22443"/>
                    <a:pt x="6170" y="21867"/>
                  </a:cubicBezTo>
                  <a:cubicBezTo>
                    <a:pt x="5690" y="21291"/>
                    <a:pt x="5137" y="20763"/>
                    <a:pt x="4633" y="20187"/>
                  </a:cubicBezTo>
                  <a:cubicBezTo>
                    <a:pt x="2785" y="18098"/>
                    <a:pt x="2401" y="15218"/>
                    <a:pt x="793" y="12986"/>
                  </a:cubicBezTo>
                  <a:cubicBezTo>
                    <a:pt x="601" y="12722"/>
                    <a:pt x="385" y="12458"/>
                    <a:pt x="169" y="12218"/>
                  </a:cubicBezTo>
                  <a:cubicBezTo>
                    <a:pt x="121" y="12170"/>
                    <a:pt x="73" y="12146"/>
                    <a:pt x="1" y="12146"/>
                  </a:cubicBezTo>
                  <a:cubicBezTo>
                    <a:pt x="2089" y="16178"/>
                    <a:pt x="2377" y="20547"/>
                    <a:pt x="5209" y="24459"/>
                  </a:cubicBezTo>
                  <a:cubicBezTo>
                    <a:pt x="6554" y="26355"/>
                    <a:pt x="6554" y="28923"/>
                    <a:pt x="8330" y="30604"/>
                  </a:cubicBezTo>
                  <a:cubicBezTo>
                    <a:pt x="9458" y="31732"/>
                    <a:pt x="11258" y="32068"/>
                    <a:pt x="12146" y="33412"/>
                  </a:cubicBezTo>
                  <a:cubicBezTo>
                    <a:pt x="13706" y="35764"/>
                    <a:pt x="14378" y="38116"/>
                    <a:pt x="16515" y="40109"/>
                  </a:cubicBezTo>
                  <a:cubicBezTo>
                    <a:pt x="16947" y="40445"/>
                    <a:pt x="16947" y="41237"/>
                    <a:pt x="17283" y="41693"/>
                  </a:cubicBezTo>
                  <a:cubicBezTo>
                    <a:pt x="18627" y="44021"/>
                    <a:pt x="21315" y="45029"/>
                    <a:pt x="21867" y="47837"/>
                  </a:cubicBezTo>
                  <a:cubicBezTo>
                    <a:pt x="22011" y="48629"/>
                    <a:pt x="22131" y="49397"/>
                    <a:pt x="22203" y="50166"/>
                  </a:cubicBezTo>
                  <a:cubicBezTo>
                    <a:pt x="22395" y="50190"/>
                    <a:pt x="22587" y="50214"/>
                    <a:pt x="22803" y="50238"/>
                  </a:cubicBezTo>
                  <a:cubicBezTo>
                    <a:pt x="22755" y="49805"/>
                    <a:pt x="22731" y="49373"/>
                    <a:pt x="22659" y="48965"/>
                  </a:cubicBezTo>
                  <a:cubicBezTo>
                    <a:pt x="22323" y="46829"/>
                    <a:pt x="20859" y="45029"/>
                    <a:pt x="20763" y="43037"/>
                  </a:cubicBezTo>
                  <a:cubicBezTo>
                    <a:pt x="20523" y="39100"/>
                    <a:pt x="19851" y="35428"/>
                    <a:pt x="20307" y="31516"/>
                  </a:cubicBezTo>
                  <a:cubicBezTo>
                    <a:pt x="20763" y="28707"/>
                    <a:pt x="19971" y="26139"/>
                    <a:pt x="20427" y="23331"/>
                  </a:cubicBezTo>
                  <a:cubicBezTo>
                    <a:pt x="20643" y="22659"/>
                    <a:pt x="20979" y="21987"/>
                    <a:pt x="21099" y="21315"/>
                  </a:cubicBezTo>
                  <a:cubicBezTo>
                    <a:pt x="21651" y="17738"/>
                    <a:pt x="21531" y="14282"/>
                    <a:pt x="22995" y="10922"/>
                  </a:cubicBezTo>
                  <a:cubicBezTo>
                    <a:pt x="24579" y="7537"/>
                    <a:pt x="23547" y="3217"/>
                    <a:pt x="25756" y="25"/>
                  </a:cubicBezTo>
                  <a:cubicBezTo>
                    <a:pt x="25680" y="8"/>
                    <a:pt x="25608" y="1"/>
                    <a:pt x="25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3"/>
            <p:cNvSpPr/>
            <p:nvPr/>
          </p:nvSpPr>
          <p:spPr>
            <a:xfrm>
              <a:off x="3332050" y="2361225"/>
              <a:ext cx="271250" cy="1257025"/>
            </a:xfrm>
            <a:custGeom>
              <a:avLst/>
              <a:gdLst/>
              <a:ahLst/>
              <a:cxnLst/>
              <a:rect l="l" t="t" r="r" b="b"/>
              <a:pathLst>
                <a:path w="10850" h="50281" extrusionOk="0">
                  <a:moveTo>
                    <a:pt x="5905" y="1"/>
                  </a:moveTo>
                  <a:cubicBezTo>
                    <a:pt x="3696" y="3193"/>
                    <a:pt x="4728" y="7489"/>
                    <a:pt x="3144" y="10898"/>
                  </a:cubicBezTo>
                  <a:cubicBezTo>
                    <a:pt x="1680" y="14258"/>
                    <a:pt x="1800" y="17714"/>
                    <a:pt x="1248" y="21291"/>
                  </a:cubicBezTo>
                  <a:cubicBezTo>
                    <a:pt x="1128" y="21963"/>
                    <a:pt x="792" y="22635"/>
                    <a:pt x="576" y="23307"/>
                  </a:cubicBezTo>
                  <a:cubicBezTo>
                    <a:pt x="120" y="26115"/>
                    <a:pt x="912" y="28683"/>
                    <a:pt x="456" y="31492"/>
                  </a:cubicBezTo>
                  <a:cubicBezTo>
                    <a:pt x="0" y="35404"/>
                    <a:pt x="672" y="39076"/>
                    <a:pt x="912" y="43013"/>
                  </a:cubicBezTo>
                  <a:cubicBezTo>
                    <a:pt x="1008" y="45005"/>
                    <a:pt x="2472" y="46805"/>
                    <a:pt x="2808" y="48941"/>
                  </a:cubicBezTo>
                  <a:cubicBezTo>
                    <a:pt x="2880" y="49349"/>
                    <a:pt x="2904" y="49781"/>
                    <a:pt x="2952" y="50214"/>
                  </a:cubicBezTo>
                  <a:cubicBezTo>
                    <a:pt x="3427" y="50257"/>
                    <a:pt x="3911" y="50280"/>
                    <a:pt x="4399" y="50280"/>
                  </a:cubicBezTo>
                  <a:cubicBezTo>
                    <a:pt x="4996" y="50280"/>
                    <a:pt x="5598" y="50245"/>
                    <a:pt x="6193" y="50166"/>
                  </a:cubicBezTo>
                  <a:cubicBezTo>
                    <a:pt x="6649" y="47933"/>
                    <a:pt x="7849" y="46013"/>
                    <a:pt x="8953" y="43997"/>
                  </a:cubicBezTo>
                  <a:cubicBezTo>
                    <a:pt x="9625" y="42893"/>
                    <a:pt x="9961" y="41669"/>
                    <a:pt x="9961" y="40325"/>
                  </a:cubicBezTo>
                  <a:cubicBezTo>
                    <a:pt x="10081" y="36076"/>
                    <a:pt x="10417" y="31828"/>
                    <a:pt x="10753" y="27555"/>
                  </a:cubicBezTo>
                  <a:cubicBezTo>
                    <a:pt x="10849" y="26787"/>
                    <a:pt x="10513" y="25899"/>
                    <a:pt x="10177" y="25107"/>
                  </a:cubicBezTo>
                  <a:cubicBezTo>
                    <a:pt x="9745" y="23979"/>
                    <a:pt x="9169" y="22755"/>
                    <a:pt x="9169" y="21531"/>
                  </a:cubicBezTo>
                  <a:cubicBezTo>
                    <a:pt x="9169" y="19058"/>
                    <a:pt x="8401" y="16826"/>
                    <a:pt x="7945" y="14474"/>
                  </a:cubicBezTo>
                  <a:cubicBezTo>
                    <a:pt x="7153" y="10226"/>
                    <a:pt x="8257" y="5569"/>
                    <a:pt x="7657" y="1417"/>
                  </a:cubicBezTo>
                  <a:cubicBezTo>
                    <a:pt x="7441" y="1129"/>
                    <a:pt x="7201" y="841"/>
                    <a:pt x="6937" y="601"/>
                  </a:cubicBezTo>
                  <a:cubicBezTo>
                    <a:pt x="6649" y="361"/>
                    <a:pt x="6313" y="97"/>
                    <a:pt x="5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63"/>
            <p:cNvSpPr/>
            <p:nvPr/>
          </p:nvSpPr>
          <p:spPr>
            <a:xfrm>
              <a:off x="3486850" y="2396625"/>
              <a:ext cx="168050" cy="1218750"/>
            </a:xfrm>
            <a:custGeom>
              <a:avLst/>
              <a:gdLst/>
              <a:ahLst/>
              <a:cxnLst/>
              <a:rect l="l" t="t" r="r" b="b"/>
              <a:pathLst>
                <a:path w="6722" h="48750" extrusionOk="0">
                  <a:moveTo>
                    <a:pt x="1465" y="1"/>
                  </a:moveTo>
                  <a:cubicBezTo>
                    <a:pt x="1465" y="13"/>
                    <a:pt x="1465" y="19"/>
                    <a:pt x="1468" y="26"/>
                  </a:cubicBezTo>
                  <a:lnTo>
                    <a:pt x="1468" y="26"/>
                  </a:lnTo>
                  <a:cubicBezTo>
                    <a:pt x="1467" y="17"/>
                    <a:pt x="1466" y="9"/>
                    <a:pt x="1465" y="1"/>
                  </a:cubicBezTo>
                  <a:close/>
                  <a:moveTo>
                    <a:pt x="1468" y="26"/>
                  </a:moveTo>
                  <a:lnTo>
                    <a:pt x="1468" y="26"/>
                  </a:lnTo>
                  <a:cubicBezTo>
                    <a:pt x="2060" y="4172"/>
                    <a:pt x="962" y="8818"/>
                    <a:pt x="1753" y="13058"/>
                  </a:cubicBezTo>
                  <a:cubicBezTo>
                    <a:pt x="2209" y="15410"/>
                    <a:pt x="2977" y="17642"/>
                    <a:pt x="2977" y="20115"/>
                  </a:cubicBezTo>
                  <a:cubicBezTo>
                    <a:pt x="2977" y="21339"/>
                    <a:pt x="3553" y="22563"/>
                    <a:pt x="3985" y="23691"/>
                  </a:cubicBezTo>
                  <a:cubicBezTo>
                    <a:pt x="4321" y="24483"/>
                    <a:pt x="4657" y="25371"/>
                    <a:pt x="4561" y="26139"/>
                  </a:cubicBezTo>
                  <a:cubicBezTo>
                    <a:pt x="4225" y="30412"/>
                    <a:pt x="3889" y="34660"/>
                    <a:pt x="3769" y="38909"/>
                  </a:cubicBezTo>
                  <a:cubicBezTo>
                    <a:pt x="3769" y="40253"/>
                    <a:pt x="3433" y="41477"/>
                    <a:pt x="2761" y="42581"/>
                  </a:cubicBezTo>
                  <a:cubicBezTo>
                    <a:pt x="1657" y="44597"/>
                    <a:pt x="457" y="46517"/>
                    <a:pt x="1" y="48750"/>
                  </a:cubicBezTo>
                  <a:lnTo>
                    <a:pt x="73" y="48750"/>
                  </a:lnTo>
                  <a:cubicBezTo>
                    <a:pt x="505" y="48702"/>
                    <a:pt x="937" y="48630"/>
                    <a:pt x="1321" y="48461"/>
                  </a:cubicBezTo>
                  <a:cubicBezTo>
                    <a:pt x="1705" y="48293"/>
                    <a:pt x="1969" y="48005"/>
                    <a:pt x="2185" y="47645"/>
                  </a:cubicBezTo>
                  <a:cubicBezTo>
                    <a:pt x="2641" y="46901"/>
                    <a:pt x="3001" y="46061"/>
                    <a:pt x="3385" y="45269"/>
                  </a:cubicBezTo>
                  <a:cubicBezTo>
                    <a:pt x="4177" y="43637"/>
                    <a:pt x="4921" y="41957"/>
                    <a:pt x="5401" y="40205"/>
                  </a:cubicBezTo>
                  <a:cubicBezTo>
                    <a:pt x="5617" y="39341"/>
                    <a:pt x="5785" y="38452"/>
                    <a:pt x="5857" y="37564"/>
                  </a:cubicBezTo>
                  <a:cubicBezTo>
                    <a:pt x="5953" y="36604"/>
                    <a:pt x="5905" y="35644"/>
                    <a:pt x="5857" y="34684"/>
                  </a:cubicBezTo>
                  <a:cubicBezTo>
                    <a:pt x="5809" y="33700"/>
                    <a:pt x="5737" y="32740"/>
                    <a:pt x="5809" y="31756"/>
                  </a:cubicBezTo>
                  <a:cubicBezTo>
                    <a:pt x="5857" y="30796"/>
                    <a:pt x="6049" y="29860"/>
                    <a:pt x="6241" y="28924"/>
                  </a:cubicBezTo>
                  <a:cubicBezTo>
                    <a:pt x="6433" y="28011"/>
                    <a:pt x="6625" y="27099"/>
                    <a:pt x="6673" y="26139"/>
                  </a:cubicBezTo>
                  <a:cubicBezTo>
                    <a:pt x="6721" y="25275"/>
                    <a:pt x="6649" y="24387"/>
                    <a:pt x="6505" y="23523"/>
                  </a:cubicBezTo>
                  <a:cubicBezTo>
                    <a:pt x="5953" y="20019"/>
                    <a:pt x="4201" y="16826"/>
                    <a:pt x="3601" y="13346"/>
                  </a:cubicBezTo>
                  <a:cubicBezTo>
                    <a:pt x="3265" y="11426"/>
                    <a:pt x="3241" y="9482"/>
                    <a:pt x="3169" y="7537"/>
                  </a:cubicBezTo>
                  <a:cubicBezTo>
                    <a:pt x="3073" y="5737"/>
                    <a:pt x="2953" y="3865"/>
                    <a:pt x="2425" y="2113"/>
                  </a:cubicBezTo>
                  <a:cubicBezTo>
                    <a:pt x="2209" y="1369"/>
                    <a:pt x="1921" y="673"/>
                    <a:pt x="1489" y="49"/>
                  </a:cubicBezTo>
                  <a:cubicBezTo>
                    <a:pt x="1478" y="37"/>
                    <a:pt x="1472" y="31"/>
                    <a:pt x="1468" y="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63"/>
            <p:cNvSpPr/>
            <p:nvPr/>
          </p:nvSpPr>
          <p:spPr>
            <a:xfrm>
              <a:off x="3053000" y="2802150"/>
              <a:ext cx="36025" cy="65475"/>
            </a:xfrm>
            <a:custGeom>
              <a:avLst/>
              <a:gdLst/>
              <a:ahLst/>
              <a:cxnLst/>
              <a:rect l="l" t="t" r="r" b="b"/>
              <a:pathLst>
                <a:path w="1441" h="2619" extrusionOk="0">
                  <a:moveTo>
                    <a:pt x="527" y="1"/>
                  </a:moveTo>
                  <a:cubicBezTo>
                    <a:pt x="512" y="1"/>
                    <a:pt x="497" y="2"/>
                    <a:pt x="481" y="5"/>
                  </a:cubicBezTo>
                  <a:cubicBezTo>
                    <a:pt x="361" y="29"/>
                    <a:pt x="313" y="101"/>
                    <a:pt x="265" y="197"/>
                  </a:cubicBezTo>
                  <a:cubicBezTo>
                    <a:pt x="241" y="269"/>
                    <a:pt x="217" y="317"/>
                    <a:pt x="193" y="389"/>
                  </a:cubicBezTo>
                  <a:cubicBezTo>
                    <a:pt x="145" y="437"/>
                    <a:pt x="97" y="485"/>
                    <a:pt x="97" y="533"/>
                  </a:cubicBezTo>
                  <a:cubicBezTo>
                    <a:pt x="1" y="1133"/>
                    <a:pt x="97" y="1757"/>
                    <a:pt x="409" y="2262"/>
                  </a:cubicBezTo>
                  <a:cubicBezTo>
                    <a:pt x="433" y="2310"/>
                    <a:pt x="457" y="2382"/>
                    <a:pt x="505" y="2430"/>
                  </a:cubicBezTo>
                  <a:cubicBezTo>
                    <a:pt x="505" y="2430"/>
                    <a:pt x="529" y="2454"/>
                    <a:pt x="529" y="2454"/>
                  </a:cubicBezTo>
                  <a:cubicBezTo>
                    <a:pt x="577" y="2526"/>
                    <a:pt x="649" y="2574"/>
                    <a:pt x="721" y="2598"/>
                  </a:cubicBezTo>
                  <a:cubicBezTo>
                    <a:pt x="764" y="2612"/>
                    <a:pt x="807" y="2619"/>
                    <a:pt x="850" y="2619"/>
                  </a:cubicBezTo>
                  <a:cubicBezTo>
                    <a:pt x="1019" y="2619"/>
                    <a:pt x="1177" y="2511"/>
                    <a:pt x="1273" y="2358"/>
                  </a:cubicBezTo>
                  <a:cubicBezTo>
                    <a:pt x="1393" y="2165"/>
                    <a:pt x="1393" y="1925"/>
                    <a:pt x="1417" y="1709"/>
                  </a:cubicBezTo>
                  <a:cubicBezTo>
                    <a:pt x="1441" y="1469"/>
                    <a:pt x="1417" y="1253"/>
                    <a:pt x="1393" y="1013"/>
                  </a:cubicBezTo>
                  <a:cubicBezTo>
                    <a:pt x="1345" y="821"/>
                    <a:pt x="1297" y="581"/>
                    <a:pt x="1201" y="413"/>
                  </a:cubicBezTo>
                  <a:cubicBezTo>
                    <a:pt x="1138" y="266"/>
                    <a:pt x="1001" y="193"/>
                    <a:pt x="872" y="193"/>
                  </a:cubicBezTo>
                  <a:cubicBezTo>
                    <a:pt x="853" y="193"/>
                    <a:pt x="835" y="194"/>
                    <a:pt x="817" y="197"/>
                  </a:cubicBezTo>
                  <a:cubicBezTo>
                    <a:pt x="793" y="173"/>
                    <a:pt x="793" y="173"/>
                    <a:pt x="769" y="149"/>
                  </a:cubicBezTo>
                  <a:cubicBezTo>
                    <a:pt x="706" y="66"/>
                    <a:pt x="626"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63"/>
            <p:cNvSpPr/>
            <p:nvPr/>
          </p:nvSpPr>
          <p:spPr>
            <a:xfrm>
              <a:off x="3101025" y="2790750"/>
              <a:ext cx="34825" cy="59875"/>
            </a:xfrm>
            <a:custGeom>
              <a:avLst/>
              <a:gdLst/>
              <a:ahLst/>
              <a:cxnLst/>
              <a:rect l="l" t="t" r="r" b="b"/>
              <a:pathLst>
                <a:path w="1393" h="2395" extrusionOk="0">
                  <a:moveTo>
                    <a:pt x="400" y="1"/>
                  </a:moveTo>
                  <a:cubicBezTo>
                    <a:pt x="272" y="1"/>
                    <a:pt x="141" y="72"/>
                    <a:pt x="120" y="197"/>
                  </a:cubicBezTo>
                  <a:cubicBezTo>
                    <a:pt x="96" y="365"/>
                    <a:pt x="72" y="509"/>
                    <a:pt x="72" y="677"/>
                  </a:cubicBezTo>
                  <a:cubicBezTo>
                    <a:pt x="0" y="1277"/>
                    <a:pt x="240" y="1901"/>
                    <a:pt x="672" y="2309"/>
                  </a:cubicBezTo>
                  <a:cubicBezTo>
                    <a:pt x="727" y="2364"/>
                    <a:pt x="807" y="2394"/>
                    <a:pt x="885" y="2394"/>
                  </a:cubicBezTo>
                  <a:cubicBezTo>
                    <a:pt x="977" y="2394"/>
                    <a:pt x="1065" y="2353"/>
                    <a:pt x="1104" y="2261"/>
                  </a:cubicBezTo>
                  <a:cubicBezTo>
                    <a:pt x="1344" y="1829"/>
                    <a:pt x="1392" y="1349"/>
                    <a:pt x="1272" y="917"/>
                  </a:cubicBezTo>
                  <a:cubicBezTo>
                    <a:pt x="1272" y="821"/>
                    <a:pt x="1272" y="749"/>
                    <a:pt x="1248" y="653"/>
                  </a:cubicBezTo>
                  <a:cubicBezTo>
                    <a:pt x="1248" y="581"/>
                    <a:pt x="1200" y="533"/>
                    <a:pt x="1128" y="485"/>
                  </a:cubicBezTo>
                  <a:cubicBezTo>
                    <a:pt x="1056" y="341"/>
                    <a:pt x="960" y="221"/>
                    <a:pt x="864" y="101"/>
                  </a:cubicBezTo>
                  <a:cubicBezTo>
                    <a:pt x="810" y="47"/>
                    <a:pt x="729" y="20"/>
                    <a:pt x="651" y="20"/>
                  </a:cubicBezTo>
                  <a:cubicBezTo>
                    <a:pt x="626" y="20"/>
                    <a:pt x="600" y="23"/>
                    <a:pt x="576" y="29"/>
                  </a:cubicBezTo>
                  <a:cubicBezTo>
                    <a:pt x="552" y="5"/>
                    <a:pt x="504" y="5"/>
                    <a:pt x="456" y="5"/>
                  </a:cubicBezTo>
                  <a:cubicBezTo>
                    <a:pt x="438" y="2"/>
                    <a:pt x="419"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63"/>
            <p:cNvSpPr/>
            <p:nvPr/>
          </p:nvSpPr>
          <p:spPr>
            <a:xfrm>
              <a:off x="3152025" y="2749700"/>
              <a:ext cx="48625" cy="79750"/>
            </a:xfrm>
            <a:custGeom>
              <a:avLst/>
              <a:gdLst/>
              <a:ahLst/>
              <a:cxnLst/>
              <a:rect l="l" t="t" r="r" b="b"/>
              <a:pathLst>
                <a:path w="1945" h="3190" extrusionOk="0">
                  <a:moveTo>
                    <a:pt x="792" y="1"/>
                  </a:moveTo>
                  <a:cubicBezTo>
                    <a:pt x="687" y="1"/>
                    <a:pt x="581" y="40"/>
                    <a:pt x="480" y="135"/>
                  </a:cubicBezTo>
                  <a:cubicBezTo>
                    <a:pt x="456" y="159"/>
                    <a:pt x="456" y="159"/>
                    <a:pt x="456" y="159"/>
                  </a:cubicBezTo>
                  <a:cubicBezTo>
                    <a:pt x="432" y="183"/>
                    <a:pt x="408" y="183"/>
                    <a:pt x="408" y="207"/>
                  </a:cubicBezTo>
                  <a:cubicBezTo>
                    <a:pt x="72" y="471"/>
                    <a:pt x="0" y="951"/>
                    <a:pt x="48" y="1359"/>
                  </a:cubicBezTo>
                  <a:cubicBezTo>
                    <a:pt x="120" y="1791"/>
                    <a:pt x="264" y="2223"/>
                    <a:pt x="528" y="2583"/>
                  </a:cubicBezTo>
                  <a:cubicBezTo>
                    <a:pt x="648" y="2775"/>
                    <a:pt x="792" y="2991"/>
                    <a:pt x="984" y="3111"/>
                  </a:cubicBezTo>
                  <a:cubicBezTo>
                    <a:pt x="1069" y="3165"/>
                    <a:pt x="1157" y="3190"/>
                    <a:pt x="1241" y="3190"/>
                  </a:cubicBezTo>
                  <a:cubicBezTo>
                    <a:pt x="1419" y="3190"/>
                    <a:pt x="1583" y="3082"/>
                    <a:pt x="1680" y="2919"/>
                  </a:cubicBezTo>
                  <a:cubicBezTo>
                    <a:pt x="1872" y="2559"/>
                    <a:pt x="1944" y="2151"/>
                    <a:pt x="1920" y="1743"/>
                  </a:cubicBezTo>
                  <a:cubicBezTo>
                    <a:pt x="1920" y="1359"/>
                    <a:pt x="1800" y="951"/>
                    <a:pt x="1584" y="615"/>
                  </a:cubicBezTo>
                  <a:cubicBezTo>
                    <a:pt x="1422" y="362"/>
                    <a:pt x="1110" y="1"/>
                    <a:pt x="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63"/>
            <p:cNvSpPr/>
            <p:nvPr/>
          </p:nvSpPr>
          <p:spPr>
            <a:xfrm>
              <a:off x="3207825" y="2749600"/>
              <a:ext cx="28825" cy="41550"/>
            </a:xfrm>
            <a:custGeom>
              <a:avLst/>
              <a:gdLst/>
              <a:ahLst/>
              <a:cxnLst/>
              <a:rect l="l" t="t" r="r" b="b"/>
              <a:pathLst>
                <a:path w="1153" h="1662" extrusionOk="0">
                  <a:moveTo>
                    <a:pt x="552" y="0"/>
                  </a:moveTo>
                  <a:cubicBezTo>
                    <a:pt x="460" y="0"/>
                    <a:pt x="367" y="37"/>
                    <a:pt x="289" y="115"/>
                  </a:cubicBezTo>
                  <a:cubicBezTo>
                    <a:pt x="265" y="139"/>
                    <a:pt x="241" y="187"/>
                    <a:pt x="216" y="211"/>
                  </a:cubicBezTo>
                  <a:cubicBezTo>
                    <a:pt x="96" y="259"/>
                    <a:pt x="24" y="355"/>
                    <a:pt x="0" y="475"/>
                  </a:cubicBezTo>
                  <a:cubicBezTo>
                    <a:pt x="0" y="787"/>
                    <a:pt x="72" y="1075"/>
                    <a:pt x="192" y="1339"/>
                  </a:cubicBezTo>
                  <a:cubicBezTo>
                    <a:pt x="289" y="1483"/>
                    <a:pt x="385" y="1627"/>
                    <a:pt x="553" y="1651"/>
                  </a:cubicBezTo>
                  <a:cubicBezTo>
                    <a:pt x="585" y="1658"/>
                    <a:pt x="617" y="1662"/>
                    <a:pt x="648" y="1662"/>
                  </a:cubicBezTo>
                  <a:cubicBezTo>
                    <a:pt x="824" y="1662"/>
                    <a:pt x="971" y="1554"/>
                    <a:pt x="1033" y="1411"/>
                  </a:cubicBezTo>
                  <a:cubicBezTo>
                    <a:pt x="1153" y="1147"/>
                    <a:pt x="1153" y="811"/>
                    <a:pt x="1057" y="547"/>
                  </a:cubicBezTo>
                  <a:cubicBezTo>
                    <a:pt x="1009" y="403"/>
                    <a:pt x="961" y="235"/>
                    <a:pt x="841" y="139"/>
                  </a:cubicBezTo>
                  <a:cubicBezTo>
                    <a:pt x="763" y="49"/>
                    <a:pt x="659"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63"/>
            <p:cNvSpPr/>
            <p:nvPr/>
          </p:nvSpPr>
          <p:spPr>
            <a:xfrm>
              <a:off x="3062000" y="2665800"/>
              <a:ext cx="25225" cy="36275"/>
            </a:xfrm>
            <a:custGeom>
              <a:avLst/>
              <a:gdLst/>
              <a:ahLst/>
              <a:cxnLst/>
              <a:rect l="l" t="t" r="r" b="b"/>
              <a:pathLst>
                <a:path w="1009" h="1451" extrusionOk="0">
                  <a:moveTo>
                    <a:pt x="392" y="1"/>
                  </a:moveTo>
                  <a:cubicBezTo>
                    <a:pt x="298" y="1"/>
                    <a:pt x="210" y="49"/>
                    <a:pt x="145" y="131"/>
                  </a:cubicBezTo>
                  <a:cubicBezTo>
                    <a:pt x="25" y="347"/>
                    <a:pt x="1" y="611"/>
                    <a:pt x="49" y="851"/>
                  </a:cubicBezTo>
                  <a:cubicBezTo>
                    <a:pt x="97" y="1067"/>
                    <a:pt x="241" y="1283"/>
                    <a:pt x="433" y="1427"/>
                  </a:cubicBezTo>
                  <a:cubicBezTo>
                    <a:pt x="481" y="1451"/>
                    <a:pt x="553" y="1451"/>
                    <a:pt x="601" y="1451"/>
                  </a:cubicBezTo>
                  <a:cubicBezTo>
                    <a:pt x="673" y="1451"/>
                    <a:pt x="721" y="1427"/>
                    <a:pt x="769" y="1379"/>
                  </a:cubicBezTo>
                  <a:cubicBezTo>
                    <a:pt x="937" y="1211"/>
                    <a:pt x="1009" y="971"/>
                    <a:pt x="985" y="755"/>
                  </a:cubicBezTo>
                  <a:cubicBezTo>
                    <a:pt x="985" y="611"/>
                    <a:pt x="961" y="515"/>
                    <a:pt x="889" y="395"/>
                  </a:cubicBezTo>
                  <a:cubicBezTo>
                    <a:pt x="841" y="275"/>
                    <a:pt x="745" y="179"/>
                    <a:pt x="649" y="107"/>
                  </a:cubicBezTo>
                  <a:cubicBezTo>
                    <a:pt x="625" y="107"/>
                    <a:pt x="601" y="83"/>
                    <a:pt x="577" y="83"/>
                  </a:cubicBezTo>
                  <a:cubicBezTo>
                    <a:pt x="577" y="59"/>
                    <a:pt x="553" y="59"/>
                    <a:pt x="529" y="35"/>
                  </a:cubicBezTo>
                  <a:cubicBezTo>
                    <a:pt x="483" y="12"/>
                    <a:pt x="437" y="1"/>
                    <a:pt x="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63"/>
            <p:cNvSpPr/>
            <p:nvPr/>
          </p:nvSpPr>
          <p:spPr>
            <a:xfrm>
              <a:off x="3089600" y="2621575"/>
              <a:ext cx="35450" cy="66325"/>
            </a:xfrm>
            <a:custGeom>
              <a:avLst/>
              <a:gdLst/>
              <a:ahLst/>
              <a:cxnLst/>
              <a:rect l="l" t="t" r="r" b="b"/>
              <a:pathLst>
                <a:path w="1418" h="2653" extrusionOk="0">
                  <a:moveTo>
                    <a:pt x="466" y="1"/>
                  </a:moveTo>
                  <a:cubicBezTo>
                    <a:pt x="345" y="1"/>
                    <a:pt x="224" y="80"/>
                    <a:pt x="193" y="220"/>
                  </a:cubicBezTo>
                  <a:cubicBezTo>
                    <a:pt x="145" y="316"/>
                    <a:pt x="121" y="436"/>
                    <a:pt x="121" y="556"/>
                  </a:cubicBezTo>
                  <a:cubicBezTo>
                    <a:pt x="97" y="604"/>
                    <a:pt x="73" y="628"/>
                    <a:pt x="73" y="652"/>
                  </a:cubicBezTo>
                  <a:cubicBezTo>
                    <a:pt x="1" y="988"/>
                    <a:pt x="25" y="1348"/>
                    <a:pt x="121" y="1684"/>
                  </a:cubicBezTo>
                  <a:cubicBezTo>
                    <a:pt x="217" y="1996"/>
                    <a:pt x="385" y="2356"/>
                    <a:pt x="673" y="2548"/>
                  </a:cubicBezTo>
                  <a:cubicBezTo>
                    <a:pt x="754" y="2617"/>
                    <a:pt x="857" y="2653"/>
                    <a:pt x="958" y="2653"/>
                  </a:cubicBezTo>
                  <a:cubicBezTo>
                    <a:pt x="1067" y="2653"/>
                    <a:pt x="1174" y="2611"/>
                    <a:pt x="1249" y="2524"/>
                  </a:cubicBezTo>
                  <a:cubicBezTo>
                    <a:pt x="1393" y="2380"/>
                    <a:pt x="1393" y="2188"/>
                    <a:pt x="1417" y="2020"/>
                  </a:cubicBezTo>
                  <a:cubicBezTo>
                    <a:pt x="1417" y="1900"/>
                    <a:pt x="1417" y="1804"/>
                    <a:pt x="1393" y="1684"/>
                  </a:cubicBezTo>
                  <a:cubicBezTo>
                    <a:pt x="1417" y="1540"/>
                    <a:pt x="1393" y="1372"/>
                    <a:pt x="1369" y="1228"/>
                  </a:cubicBezTo>
                  <a:cubicBezTo>
                    <a:pt x="1321" y="1084"/>
                    <a:pt x="1249" y="940"/>
                    <a:pt x="1177" y="820"/>
                  </a:cubicBezTo>
                  <a:cubicBezTo>
                    <a:pt x="1033" y="556"/>
                    <a:pt x="865" y="292"/>
                    <a:pt x="649" y="76"/>
                  </a:cubicBezTo>
                  <a:cubicBezTo>
                    <a:pt x="598" y="25"/>
                    <a:pt x="532"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63"/>
            <p:cNvSpPr/>
            <p:nvPr/>
          </p:nvSpPr>
          <p:spPr>
            <a:xfrm>
              <a:off x="3132825" y="2622100"/>
              <a:ext cx="30025" cy="45500"/>
            </a:xfrm>
            <a:custGeom>
              <a:avLst/>
              <a:gdLst/>
              <a:ahLst/>
              <a:cxnLst/>
              <a:rect l="l" t="t" r="r" b="b"/>
              <a:pathLst>
                <a:path w="1201" h="1820" extrusionOk="0">
                  <a:moveTo>
                    <a:pt x="516" y="0"/>
                  </a:moveTo>
                  <a:cubicBezTo>
                    <a:pt x="497" y="0"/>
                    <a:pt x="477" y="2"/>
                    <a:pt x="456" y="7"/>
                  </a:cubicBezTo>
                  <a:cubicBezTo>
                    <a:pt x="360" y="55"/>
                    <a:pt x="288" y="127"/>
                    <a:pt x="264" y="223"/>
                  </a:cubicBezTo>
                  <a:cubicBezTo>
                    <a:pt x="264" y="223"/>
                    <a:pt x="264" y="223"/>
                    <a:pt x="264" y="247"/>
                  </a:cubicBezTo>
                  <a:cubicBezTo>
                    <a:pt x="168" y="271"/>
                    <a:pt x="96" y="343"/>
                    <a:pt x="72" y="439"/>
                  </a:cubicBezTo>
                  <a:cubicBezTo>
                    <a:pt x="0" y="655"/>
                    <a:pt x="0" y="919"/>
                    <a:pt x="72" y="1159"/>
                  </a:cubicBezTo>
                  <a:cubicBezTo>
                    <a:pt x="144" y="1375"/>
                    <a:pt x="288" y="1639"/>
                    <a:pt x="504" y="1759"/>
                  </a:cubicBezTo>
                  <a:cubicBezTo>
                    <a:pt x="567" y="1801"/>
                    <a:pt x="635" y="1820"/>
                    <a:pt x="703" y="1820"/>
                  </a:cubicBezTo>
                  <a:cubicBezTo>
                    <a:pt x="791" y="1820"/>
                    <a:pt x="879" y="1789"/>
                    <a:pt x="960" y="1735"/>
                  </a:cubicBezTo>
                  <a:cubicBezTo>
                    <a:pt x="960" y="1735"/>
                    <a:pt x="984" y="1711"/>
                    <a:pt x="984" y="1711"/>
                  </a:cubicBezTo>
                  <a:lnTo>
                    <a:pt x="1008" y="1711"/>
                  </a:lnTo>
                  <a:cubicBezTo>
                    <a:pt x="1080" y="1615"/>
                    <a:pt x="1128" y="1471"/>
                    <a:pt x="1152" y="1351"/>
                  </a:cubicBezTo>
                  <a:cubicBezTo>
                    <a:pt x="1200" y="1135"/>
                    <a:pt x="1200" y="895"/>
                    <a:pt x="1128" y="703"/>
                  </a:cubicBezTo>
                  <a:cubicBezTo>
                    <a:pt x="1056" y="463"/>
                    <a:pt x="912" y="247"/>
                    <a:pt x="720" y="103"/>
                  </a:cubicBezTo>
                  <a:cubicBezTo>
                    <a:pt x="661" y="43"/>
                    <a:pt x="602" y="0"/>
                    <a:pt x="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63"/>
            <p:cNvSpPr/>
            <p:nvPr/>
          </p:nvSpPr>
          <p:spPr>
            <a:xfrm>
              <a:off x="3168825" y="2624050"/>
              <a:ext cx="21625" cy="28225"/>
            </a:xfrm>
            <a:custGeom>
              <a:avLst/>
              <a:gdLst/>
              <a:ahLst/>
              <a:cxnLst/>
              <a:rect l="l" t="t" r="r" b="b"/>
              <a:pathLst>
                <a:path w="865" h="1129" extrusionOk="0">
                  <a:moveTo>
                    <a:pt x="456" y="1"/>
                  </a:moveTo>
                  <a:cubicBezTo>
                    <a:pt x="384" y="1"/>
                    <a:pt x="312" y="25"/>
                    <a:pt x="264" y="73"/>
                  </a:cubicBezTo>
                  <a:cubicBezTo>
                    <a:pt x="216" y="121"/>
                    <a:pt x="192" y="193"/>
                    <a:pt x="168" y="241"/>
                  </a:cubicBezTo>
                  <a:cubicBezTo>
                    <a:pt x="144" y="265"/>
                    <a:pt x="120" y="289"/>
                    <a:pt x="96" y="313"/>
                  </a:cubicBezTo>
                  <a:cubicBezTo>
                    <a:pt x="48" y="361"/>
                    <a:pt x="0" y="433"/>
                    <a:pt x="0" y="505"/>
                  </a:cubicBezTo>
                  <a:cubicBezTo>
                    <a:pt x="24" y="625"/>
                    <a:pt x="48" y="745"/>
                    <a:pt x="120" y="841"/>
                  </a:cubicBezTo>
                  <a:cubicBezTo>
                    <a:pt x="192" y="937"/>
                    <a:pt x="288" y="1033"/>
                    <a:pt x="408" y="1081"/>
                  </a:cubicBezTo>
                  <a:cubicBezTo>
                    <a:pt x="432" y="1105"/>
                    <a:pt x="480" y="1129"/>
                    <a:pt x="528" y="1129"/>
                  </a:cubicBezTo>
                  <a:cubicBezTo>
                    <a:pt x="576" y="1129"/>
                    <a:pt x="624" y="1129"/>
                    <a:pt x="648" y="1105"/>
                  </a:cubicBezTo>
                  <a:cubicBezTo>
                    <a:pt x="672" y="1081"/>
                    <a:pt x="720" y="1081"/>
                    <a:pt x="744" y="1057"/>
                  </a:cubicBezTo>
                  <a:cubicBezTo>
                    <a:pt x="768" y="1009"/>
                    <a:pt x="792" y="961"/>
                    <a:pt x="816" y="913"/>
                  </a:cubicBezTo>
                  <a:cubicBezTo>
                    <a:pt x="864" y="769"/>
                    <a:pt x="864" y="625"/>
                    <a:pt x="840" y="481"/>
                  </a:cubicBezTo>
                  <a:cubicBezTo>
                    <a:pt x="840" y="409"/>
                    <a:pt x="816" y="361"/>
                    <a:pt x="792" y="289"/>
                  </a:cubicBezTo>
                  <a:cubicBezTo>
                    <a:pt x="768" y="265"/>
                    <a:pt x="768" y="241"/>
                    <a:pt x="744" y="193"/>
                  </a:cubicBezTo>
                  <a:cubicBezTo>
                    <a:pt x="720" y="145"/>
                    <a:pt x="672" y="121"/>
                    <a:pt x="648" y="73"/>
                  </a:cubicBezTo>
                  <a:cubicBezTo>
                    <a:pt x="624" y="25"/>
                    <a:pt x="528" y="1"/>
                    <a:pt x="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63"/>
            <p:cNvSpPr/>
            <p:nvPr/>
          </p:nvSpPr>
          <p:spPr>
            <a:xfrm>
              <a:off x="3074000" y="2548825"/>
              <a:ext cx="27050" cy="37450"/>
            </a:xfrm>
            <a:custGeom>
              <a:avLst/>
              <a:gdLst/>
              <a:ahLst/>
              <a:cxnLst/>
              <a:rect l="l" t="t" r="r" b="b"/>
              <a:pathLst>
                <a:path w="1082" h="1498" extrusionOk="0">
                  <a:moveTo>
                    <a:pt x="445" y="0"/>
                  </a:moveTo>
                  <a:cubicBezTo>
                    <a:pt x="377" y="0"/>
                    <a:pt x="310" y="25"/>
                    <a:pt x="265" y="81"/>
                  </a:cubicBezTo>
                  <a:cubicBezTo>
                    <a:pt x="193" y="153"/>
                    <a:pt x="169" y="249"/>
                    <a:pt x="193" y="345"/>
                  </a:cubicBezTo>
                  <a:cubicBezTo>
                    <a:pt x="1" y="681"/>
                    <a:pt x="73" y="1161"/>
                    <a:pt x="385" y="1401"/>
                  </a:cubicBezTo>
                  <a:cubicBezTo>
                    <a:pt x="457" y="1473"/>
                    <a:pt x="529" y="1497"/>
                    <a:pt x="601" y="1497"/>
                  </a:cubicBezTo>
                  <a:cubicBezTo>
                    <a:pt x="697" y="1473"/>
                    <a:pt x="769" y="1425"/>
                    <a:pt x="817" y="1353"/>
                  </a:cubicBezTo>
                  <a:cubicBezTo>
                    <a:pt x="1081" y="969"/>
                    <a:pt x="1009" y="393"/>
                    <a:pt x="649" y="81"/>
                  </a:cubicBezTo>
                  <a:cubicBezTo>
                    <a:pt x="598" y="31"/>
                    <a:pt x="52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63"/>
            <p:cNvSpPr/>
            <p:nvPr/>
          </p:nvSpPr>
          <p:spPr>
            <a:xfrm>
              <a:off x="3100425" y="2537050"/>
              <a:ext cx="21025" cy="26275"/>
            </a:xfrm>
            <a:custGeom>
              <a:avLst/>
              <a:gdLst/>
              <a:ahLst/>
              <a:cxnLst/>
              <a:rect l="l" t="t" r="r" b="b"/>
              <a:pathLst>
                <a:path w="841" h="1051" extrusionOk="0">
                  <a:moveTo>
                    <a:pt x="288" y="0"/>
                  </a:moveTo>
                  <a:cubicBezTo>
                    <a:pt x="216" y="0"/>
                    <a:pt x="144" y="24"/>
                    <a:pt x="96" y="72"/>
                  </a:cubicBezTo>
                  <a:cubicBezTo>
                    <a:pt x="48" y="144"/>
                    <a:pt x="0" y="192"/>
                    <a:pt x="24" y="288"/>
                  </a:cubicBezTo>
                  <a:cubicBezTo>
                    <a:pt x="24" y="432"/>
                    <a:pt x="48" y="552"/>
                    <a:pt x="120" y="672"/>
                  </a:cubicBezTo>
                  <a:cubicBezTo>
                    <a:pt x="144" y="744"/>
                    <a:pt x="168" y="792"/>
                    <a:pt x="216" y="840"/>
                  </a:cubicBezTo>
                  <a:cubicBezTo>
                    <a:pt x="240" y="888"/>
                    <a:pt x="288" y="912"/>
                    <a:pt x="336" y="960"/>
                  </a:cubicBezTo>
                  <a:cubicBezTo>
                    <a:pt x="360" y="984"/>
                    <a:pt x="408" y="1008"/>
                    <a:pt x="456" y="1032"/>
                  </a:cubicBezTo>
                  <a:cubicBezTo>
                    <a:pt x="480" y="1044"/>
                    <a:pt x="504" y="1050"/>
                    <a:pt x="528" y="1050"/>
                  </a:cubicBezTo>
                  <a:cubicBezTo>
                    <a:pt x="552" y="1050"/>
                    <a:pt x="576" y="1044"/>
                    <a:pt x="600" y="1032"/>
                  </a:cubicBezTo>
                  <a:cubicBezTo>
                    <a:pt x="696" y="1008"/>
                    <a:pt x="768" y="936"/>
                    <a:pt x="792" y="840"/>
                  </a:cubicBezTo>
                  <a:cubicBezTo>
                    <a:pt x="816" y="768"/>
                    <a:pt x="840" y="696"/>
                    <a:pt x="840" y="624"/>
                  </a:cubicBezTo>
                  <a:cubicBezTo>
                    <a:pt x="840" y="576"/>
                    <a:pt x="840" y="504"/>
                    <a:pt x="816" y="432"/>
                  </a:cubicBezTo>
                  <a:cubicBezTo>
                    <a:pt x="792" y="360"/>
                    <a:pt x="768" y="312"/>
                    <a:pt x="744" y="240"/>
                  </a:cubicBezTo>
                  <a:cubicBezTo>
                    <a:pt x="696" y="192"/>
                    <a:pt x="672" y="120"/>
                    <a:pt x="624" y="72"/>
                  </a:cubicBezTo>
                  <a:cubicBezTo>
                    <a:pt x="552" y="24"/>
                    <a:pt x="480"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63"/>
            <p:cNvSpPr/>
            <p:nvPr/>
          </p:nvSpPr>
          <p:spPr>
            <a:xfrm>
              <a:off x="3063200" y="2458075"/>
              <a:ext cx="23425" cy="37000"/>
            </a:xfrm>
            <a:custGeom>
              <a:avLst/>
              <a:gdLst/>
              <a:ahLst/>
              <a:cxnLst/>
              <a:rect l="l" t="t" r="r" b="b"/>
              <a:pathLst>
                <a:path w="937" h="1480" extrusionOk="0">
                  <a:moveTo>
                    <a:pt x="346" y="0"/>
                  </a:moveTo>
                  <a:cubicBezTo>
                    <a:pt x="234" y="0"/>
                    <a:pt x="135" y="73"/>
                    <a:pt x="97" y="207"/>
                  </a:cubicBezTo>
                  <a:cubicBezTo>
                    <a:pt x="1" y="591"/>
                    <a:pt x="73" y="1023"/>
                    <a:pt x="289" y="1335"/>
                  </a:cubicBezTo>
                  <a:cubicBezTo>
                    <a:pt x="361" y="1431"/>
                    <a:pt x="433" y="1479"/>
                    <a:pt x="529" y="1479"/>
                  </a:cubicBezTo>
                  <a:cubicBezTo>
                    <a:pt x="625" y="1479"/>
                    <a:pt x="745" y="1431"/>
                    <a:pt x="769" y="1335"/>
                  </a:cubicBezTo>
                  <a:cubicBezTo>
                    <a:pt x="937" y="1023"/>
                    <a:pt x="937" y="615"/>
                    <a:pt x="721" y="327"/>
                  </a:cubicBezTo>
                  <a:cubicBezTo>
                    <a:pt x="697" y="303"/>
                    <a:pt x="673" y="279"/>
                    <a:pt x="649" y="255"/>
                  </a:cubicBezTo>
                  <a:cubicBezTo>
                    <a:pt x="625" y="135"/>
                    <a:pt x="553" y="39"/>
                    <a:pt x="433" y="15"/>
                  </a:cubicBezTo>
                  <a:cubicBezTo>
                    <a:pt x="404" y="5"/>
                    <a:pt x="374" y="0"/>
                    <a:pt x="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63"/>
            <p:cNvSpPr/>
            <p:nvPr/>
          </p:nvSpPr>
          <p:spPr>
            <a:xfrm>
              <a:off x="3090800" y="2913925"/>
              <a:ext cx="55850" cy="104875"/>
            </a:xfrm>
            <a:custGeom>
              <a:avLst/>
              <a:gdLst/>
              <a:ahLst/>
              <a:cxnLst/>
              <a:rect l="l" t="t" r="r" b="b"/>
              <a:pathLst>
                <a:path w="2234" h="4195" extrusionOk="0">
                  <a:moveTo>
                    <a:pt x="769" y="671"/>
                  </a:moveTo>
                  <a:cubicBezTo>
                    <a:pt x="793" y="719"/>
                    <a:pt x="817" y="767"/>
                    <a:pt x="865" y="815"/>
                  </a:cubicBezTo>
                  <a:lnTo>
                    <a:pt x="745" y="815"/>
                  </a:lnTo>
                  <a:cubicBezTo>
                    <a:pt x="745" y="791"/>
                    <a:pt x="745" y="743"/>
                    <a:pt x="769" y="671"/>
                  </a:cubicBezTo>
                  <a:close/>
                  <a:moveTo>
                    <a:pt x="660" y="1"/>
                  </a:moveTo>
                  <a:cubicBezTo>
                    <a:pt x="618" y="1"/>
                    <a:pt x="574" y="8"/>
                    <a:pt x="529" y="23"/>
                  </a:cubicBezTo>
                  <a:cubicBezTo>
                    <a:pt x="457" y="47"/>
                    <a:pt x="409" y="71"/>
                    <a:pt x="361" y="119"/>
                  </a:cubicBezTo>
                  <a:cubicBezTo>
                    <a:pt x="313" y="95"/>
                    <a:pt x="265" y="95"/>
                    <a:pt x="217" y="95"/>
                  </a:cubicBezTo>
                  <a:cubicBezTo>
                    <a:pt x="49" y="143"/>
                    <a:pt x="1" y="287"/>
                    <a:pt x="1" y="455"/>
                  </a:cubicBezTo>
                  <a:cubicBezTo>
                    <a:pt x="49" y="791"/>
                    <a:pt x="121" y="1151"/>
                    <a:pt x="217" y="1487"/>
                  </a:cubicBezTo>
                  <a:cubicBezTo>
                    <a:pt x="241" y="1799"/>
                    <a:pt x="313" y="2087"/>
                    <a:pt x="409" y="2375"/>
                  </a:cubicBezTo>
                  <a:cubicBezTo>
                    <a:pt x="505" y="2639"/>
                    <a:pt x="625" y="2903"/>
                    <a:pt x="745" y="3143"/>
                  </a:cubicBezTo>
                  <a:cubicBezTo>
                    <a:pt x="841" y="3311"/>
                    <a:pt x="937" y="3527"/>
                    <a:pt x="1081" y="3695"/>
                  </a:cubicBezTo>
                  <a:cubicBezTo>
                    <a:pt x="1081" y="3719"/>
                    <a:pt x="1105" y="3743"/>
                    <a:pt x="1129" y="3791"/>
                  </a:cubicBezTo>
                  <a:cubicBezTo>
                    <a:pt x="1201" y="3911"/>
                    <a:pt x="1273" y="4031"/>
                    <a:pt x="1393" y="4127"/>
                  </a:cubicBezTo>
                  <a:cubicBezTo>
                    <a:pt x="1463" y="4169"/>
                    <a:pt x="1549" y="4195"/>
                    <a:pt x="1637" y="4195"/>
                  </a:cubicBezTo>
                  <a:cubicBezTo>
                    <a:pt x="1700" y="4195"/>
                    <a:pt x="1765" y="4181"/>
                    <a:pt x="1825" y="4151"/>
                  </a:cubicBezTo>
                  <a:cubicBezTo>
                    <a:pt x="2065" y="4031"/>
                    <a:pt x="2161" y="3743"/>
                    <a:pt x="2185" y="3503"/>
                  </a:cubicBezTo>
                  <a:cubicBezTo>
                    <a:pt x="2233" y="2951"/>
                    <a:pt x="2137" y="2375"/>
                    <a:pt x="1969" y="1847"/>
                  </a:cubicBezTo>
                  <a:cubicBezTo>
                    <a:pt x="1825" y="1319"/>
                    <a:pt x="1561" y="815"/>
                    <a:pt x="1225" y="383"/>
                  </a:cubicBezTo>
                  <a:cubicBezTo>
                    <a:pt x="1083" y="200"/>
                    <a:pt x="890" y="1"/>
                    <a:pt x="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63"/>
            <p:cNvSpPr/>
            <p:nvPr/>
          </p:nvSpPr>
          <p:spPr>
            <a:xfrm>
              <a:off x="3146025" y="2902125"/>
              <a:ext cx="39625" cy="80950"/>
            </a:xfrm>
            <a:custGeom>
              <a:avLst/>
              <a:gdLst/>
              <a:ahLst/>
              <a:cxnLst/>
              <a:rect l="l" t="t" r="r" b="b"/>
              <a:pathLst>
                <a:path w="1585" h="3238" extrusionOk="0">
                  <a:moveTo>
                    <a:pt x="485" y="0"/>
                  </a:moveTo>
                  <a:cubicBezTo>
                    <a:pt x="363" y="0"/>
                    <a:pt x="238" y="84"/>
                    <a:pt x="192" y="207"/>
                  </a:cubicBezTo>
                  <a:cubicBezTo>
                    <a:pt x="168" y="279"/>
                    <a:pt x="144" y="375"/>
                    <a:pt x="144" y="471"/>
                  </a:cubicBezTo>
                  <a:cubicBezTo>
                    <a:pt x="48" y="495"/>
                    <a:pt x="0" y="591"/>
                    <a:pt x="0" y="711"/>
                  </a:cubicBezTo>
                  <a:cubicBezTo>
                    <a:pt x="24" y="1143"/>
                    <a:pt x="96" y="1575"/>
                    <a:pt x="216" y="2007"/>
                  </a:cubicBezTo>
                  <a:cubicBezTo>
                    <a:pt x="288" y="2199"/>
                    <a:pt x="384" y="2415"/>
                    <a:pt x="480" y="2607"/>
                  </a:cubicBezTo>
                  <a:cubicBezTo>
                    <a:pt x="576" y="2799"/>
                    <a:pt x="672" y="3015"/>
                    <a:pt x="864" y="3135"/>
                  </a:cubicBezTo>
                  <a:cubicBezTo>
                    <a:pt x="942" y="3202"/>
                    <a:pt x="1041" y="3238"/>
                    <a:pt x="1139" y="3238"/>
                  </a:cubicBezTo>
                  <a:cubicBezTo>
                    <a:pt x="1252" y="3238"/>
                    <a:pt x="1363" y="3190"/>
                    <a:pt x="1440" y="3087"/>
                  </a:cubicBezTo>
                  <a:cubicBezTo>
                    <a:pt x="1584" y="2943"/>
                    <a:pt x="1560" y="2679"/>
                    <a:pt x="1560" y="2487"/>
                  </a:cubicBezTo>
                  <a:cubicBezTo>
                    <a:pt x="1560" y="2079"/>
                    <a:pt x="1488" y="1671"/>
                    <a:pt x="1344" y="1287"/>
                  </a:cubicBezTo>
                  <a:cubicBezTo>
                    <a:pt x="1200" y="831"/>
                    <a:pt x="960" y="447"/>
                    <a:pt x="672" y="87"/>
                  </a:cubicBezTo>
                  <a:cubicBezTo>
                    <a:pt x="621" y="26"/>
                    <a:pt x="553" y="0"/>
                    <a:pt x="4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63"/>
            <p:cNvSpPr/>
            <p:nvPr/>
          </p:nvSpPr>
          <p:spPr>
            <a:xfrm>
              <a:off x="3188025" y="2877975"/>
              <a:ext cx="51025" cy="93425"/>
            </a:xfrm>
            <a:custGeom>
              <a:avLst/>
              <a:gdLst/>
              <a:ahLst/>
              <a:cxnLst/>
              <a:rect l="l" t="t" r="r" b="b"/>
              <a:pathLst>
                <a:path w="2041" h="3737" extrusionOk="0">
                  <a:moveTo>
                    <a:pt x="482" y="0"/>
                  </a:moveTo>
                  <a:cubicBezTo>
                    <a:pt x="435" y="0"/>
                    <a:pt x="386" y="14"/>
                    <a:pt x="336" y="45"/>
                  </a:cubicBezTo>
                  <a:cubicBezTo>
                    <a:pt x="288" y="69"/>
                    <a:pt x="240" y="117"/>
                    <a:pt x="216" y="165"/>
                  </a:cubicBezTo>
                  <a:cubicBezTo>
                    <a:pt x="24" y="261"/>
                    <a:pt x="0" y="501"/>
                    <a:pt x="0" y="693"/>
                  </a:cubicBezTo>
                  <a:cubicBezTo>
                    <a:pt x="0" y="909"/>
                    <a:pt x="0" y="1125"/>
                    <a:pt x="24" y="1317"/>
                  </a:cubicBezTo>
                  <a:cubicBezTo>
                    <a:pt x="96" y="1821"/>
                    <a:pt x="240" y="2325"/>
                    <a:pt x="456" y="2781"/>
                  </a:cubicBezTo>
                  <a:cubicBezTo>
                    <a:pt x="609" y="3130"/>
                    <a:pt x="900" y="3736"/>
                    <a:pt x="1348" y="3736"/>
                  </a:cubicBezTo>
                  <a:cubicBezTo>
                    <a:pt x="1394" y="3736"/>
                    <a:pt x="1440" y="3730"/>
                    <a:pt x="1489" y="3717"/>
                  </a:cubicBezTo>
                  <a:cubicBezTo>
                    <a:pt x="1585" y="3693"/>
                    <a:pt x="1657" y="3621"/>
                    <a:pt x="1681" y="3525"/>
                  </a:cubicBezTo>
                  <a:cubicBezTo>
                    <a:pt x="1729" y="3501"/>
                    <a:pt x="1777" y="3453"/>
                    <a:pt x="1801" y="3405"/>
                  </a:cubicBezTo>
                  <a:cubicBezTo>
                    <a:pt x="1921" y="3237"/>
                    <a:pt x="1945" y="3021"/>
                    <a:pt x="1945" y="2829"/>
                  </a:cubicBezTo>
                  <a:cubicBezTo>
                    <a:pt x="2041" y="2085"/>
                    <a:pt x="1777" y="1293"/>
                    <a:pt x="1273" y="717"/>
                  </a:cubicBezTo>
                  <a:cubicBezTo>
                    <a:pt x="1153" y="573"/>
                    <a:pt x="1008" y="453"/>
                    <a:pt x="864" y="333"/>
                  </a:cubicBezTo>
                  <a:cubicBezTo>
                    <a:pt x="840" y="309"/>
                    <a:pt x="792" y="261"/>
                    <a:pt x="744" y="237"/>
                  </a:cubicBezTo>
                  <a:cubicBezTo>
                    <a:pt x="727" y="112"/>
                    <a:pt x="616" y="0"/>
                    <a:pt x="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63"/>
            <p:cNvSpPr/>
            <p:nvPr/>
          </p:nvSpPr>
          <p:spPr>
            <a:xfrm>
              <a:off x="3245625" y="2861400"/>
              <a:ext cx="36625" cy="66850"/>
            </a:xfrm>
            <a:custGeom>
              <a:avLst/>
              <a:gdLst/>
              <a:ahLst/>
              <a:cxnLst/>
              <a:rect l="l" t="t" r="r" b="b"/>
              <a:pathLst>
                <a:path w="1465" h="2674" extrusionOk="0">
                  <a:moveTo>
                    <a:pt x="313" y="0"/>
                  </a:moveTo>
                  <a:cubicBezTo>
                    <a:pt x="170" y="0"/>
                    <a:pt x="25" y="91"/>
                    <a:pt x="25" y="276"/>
                  </a:cubicBezTo>
                  <a:cubicBezTo>
                    <a:pt x="25" y="420"/>
                    <a:pt x="25" y="564"/>
                    <a:pt x="49" y="732"/>
                  </a:cubicBezTo>
                  <a:cubicBezTo>
                    <a:pt x="1" y="1020"/>
                    <a:pt x="25" y="1356"/>
                    <a:pt x="121" y="1596"/>
                  </a:cubicBezTo>
                  <a:cubicBezTo>
                    <a:pt x="169" y="1740"/>
                    <a:pt x="265" y="1884"/>
                    <a:pt x="361" y="2004"/>
                  </a:cubicBezTo>
                  <a:cubicBezTo>
                    <a:pt x="409" y="2076"/>
                    <a:pt x="433" y="2148"/>
                    <a:pt x="481" y="2244"/>
                  </a:cubicBezTo>
                  <a:cubicBezTo>
                    <a:pt x="553" y="2364"/>
                    <a:pt x="625" y="2532"/>
                    <a:pt x="745" y="2604"/>
                  </a:cubicBezTo>
                  <a:cubicBezTo>
                    <a:pt x="813" y="2649"/>
                    <a:pt x="891" y="2673"/>
                    <a:pt x="971" y="2673"/>
                  </a:cubicBezTo>
                  <a:cubicBezTo>
                    <a:pt x="1059" y="2673"/>
                    <a:pt x="1149" y="2643"/>
                    <a:pt x="1225" y="2580"/>
                  </a:cubicBezTo>
                  <a:cubicBezTo>
                    <a:pt x="1321" y="2484"/>
                    <a:pt x="1345" y="2340"/>
                    <a:pt x="1369" y="2196"/>
                  </a:cubicBezTo>
                  <a:cubicBezTo>
                    <a:pt x="1465" y="1692"/>
                    <a:pt x="1393" y="1140"/>
                    <a:pt x="1129" y="708"/>
                  </a:cubicBezTo>
                  <a:cubicBezTo>
                    <a:pt x="1009" y="492"/>
                    <a:pt x="841" y="204"/>
                    <a:pt x="577" y="180"/>
                  </a:cubicBezTo>
                  <a:cubicBezTo>
                    <a:pt x="544" y="61"/>
                    <a:pt x="429"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63"/>
            <p:cNvSpPr/>
            <p:nvPr/>
          </p:nvSpPr>
          <p:spPr>
            <a:xfrm>
              <a:off x="3158625" y="3070875"/>
              <a:ext cx="33025" cy="42250"/>
            </a:xfrm>
            <a:custGeom>
              <a:avLst/>
              <a:gdLst/>
              <a:ahLst/>
              <a:cxnLst/>
              <a:rect l="l" t="t" r="r" b="b"/>
              <a:pathLst>
                <a:path w="1321" h="1690" extrusionOk="0">
                  <a:moveTo>
                    <a:pt x="579" y="0"/>
                  </a:moveTo>
                  <a:cubicBezTo>
                    <a:pt x="506" y="0"/>
                    <a:pt x="435" y="31"/>
                    <a:pt x="384" y="81"/>
                  </a:cubicBezTo>
                  <a:cubicBezTo>
                    <a:pt x="0" y="417"/>
                    <a:pt x="192" y="993"/>
                    <a:pt x="408" y="1353"/>
                  </a:cubicBezTo>
                  <a:cubicBezTo>
                    <a:pt x="480" y="1473"/>
                    <a:pt x="576" y="1594"/>
                    <a:pt x="696" y="1642"/>
                  </a:cubicBezTo>
                  <a:cubicBezTo>
                    <a:pt x="760" y="1674"/>
                    <a:pt x="827" y="1690"/>
                    <a:pt x="893" y="1690"/>
                  </a:cubicBezTo>
                  <a:cubicBezTo>
                    <a:pt x="1024" y="1690"/>
                    <a:pt x="1152" y="1626"/>
                    <a:pt x="1248" y="1498"/>
                  </a:cubicBezTo>
                  <a:cubicBezTo>
                    <a:pt x="1320" y="1377"/>
                    <a:pt x="1320" y="1257"/>
                    <a:pt x="1320" y="1113"/>
                  </a:cubicBezTo>
                  <a:cubicBezTo>
                    <a:pt x="1320" y="993"/>
                    <a:pt x="1320" y="873"/>
                    <a:pt x="1272" y="777"/>
                  </a:cubicBezTo>
                  <a:cubicBezTo>
                    <a:pt x="1200" y="513"/>
                    <a:pt x="1032" y="297"/>
                    <a:pt x="816" y="153"/>
                  </a:cubicBezTo>
                  <a:cubicBezTo>
                    <a:pt x="792" y="129"/>
                    <a:pt x="792" y="105"/>
                    <a:pt x="768" y="81"/>
                  </a:cubicBezTo>
                  <a:cubicBezTo>
                    <a:pt x="712" y="25"/>
                    <a:pt x="644" y="0"/>
                    <a:pt x="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3"/>
            <p:cNvSpPr/>
            <p:nvPr/>
          </p:nvSpPr>
          <p:spPr>
            <a:xfrm>
              <a:off x="3201225" y="3054925"/>
              <a:ext cx="27025" cy="42900"/>
            </a:xfrm>
            <a:custGeom>
              <a:avLst/>
              <a:gdLst/>
              <a:ahLst/>
              <a:cxnLst/>
              <a:rect l="l" t="t" r="r" b="b"/>
              <a:pathLst>
                <a:path w="1081" h="1716" extrusionOk="0">
                  <a:moveTo>
                    <a:pt x="423" y="0"/>
                  </a:moveTo>
                  <a:cubicBezTo>
                    <a:pt x="323" y="0"/>
                    <a:pt x="218" y="37"/>
                    <a:pt x="168" y="119"/>
                  </a:cubicBezTo>
                  <a:cubicBezTo>
                    <a:pt x="48" y="359"/>
                    <a:pt x="0" y="623"/>
                    <a:pt x="24" y="887"/>
                  </a:cubicBezTo>
                  <a:cubicBezTo>
                    <a:pt x="48" y="1031"/>
                    <a:pt x="96" y="1175"/>
                    <a:pt x="144" y="1295"/>
                  </a:cubicBezTo>
                  <a:cubicBezTo>
                    <a:pt x="192" y="1415"/>
                    <a:pt x="264" y="1535"/>
                    <a:pt x="360" y="1607"/>
                  </a:cubicBezTo>
                  <a:cubicBezTo>
                    <a:pt x="444" y="1679"/>
                    <a:pt x="541" y="1715"/>
                    <a:pt x="637" y="1715"/>
                  </a:cubicBezTo>
                  <a:cubicBezTo>
                    <a:pt x="733" y="1715"/>
                    <a:pt x="829" y="1679"/>
                    <a:pt x="913" y="1607"/>
                  </a:cubicBezTo>
                  <a:cubicBezTo>
                    <a:pt x="1009" y="1487"/>
                    <a:pt x="1057" y="1343"/>
                    <a:pt x="1057" y="1175"/>
                  </a:cubicBezTo>
                  <a:cubicBezTo>
                    <a:pt x="1081" y="935"/>
                    <a:pt x="1009" y="647"/>
                    <a:pt x="865" y="431"/>
                  </a:cubicBezTo>
                  <a:cubicBezTo>
                    <a:pt x="817" y="359"/>
                    <a:pt x="745" y="263"/>
                    <a:pt x="673" y="215"/>
                  </a:cubicBezTo>
                  <a:cubicBezTo>
                    <a:pt x="673" y="143"/>
                    <a:pt x="625" y="71"/>
                    <a:pt x="553" y="23"/>
                  </a:cubicBezTo>
                  <a:cubicBezTo>
                    <a:pt x="515" y="8"/>
                    <a:pt x="469"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3"/>
            <p:cNvSpPr/>
            <p:nvPr/>
          </p:nvSpPr>
          <p:spPr>
            <a:xfrm>
              <a:off x="3235425" y="3014100"/>
              <a:ext cx="37825" cy="68475"/>
            </a:xfrm>
            <a:custGeom>
              <a:avLst/>
              <a:gdLst/>
              <a:ahLst/>
              <a:cxnLst/>
              <a:rect l="l" t="t" r="r" b="b"/>
              <a:pathLst>
                <a:path w="1513" h="2739" extrusionOk="0">
                  <a:moveTo>
                    <a:pt x="505" y="0"/>
                  </a:moveTo>
                  <a:cubicBezTo>
                    <a:pt x="337" y="0"/>
                    <a:pt x="241" y="120"/>
                    <a:pt x="241" y="264"/>
                  </a:cubicBezTo>
                  <a:cubicBezTo>
                    <a:pt x="217" y="264"/>
                    <a:pt x="217" y="288"/>
                    <a:pt x="217" y="336"/>
                  </a:cubicBezTo>
                  <a:cubicBezTo>
                    <a:pt x="193" y="384"/>
                    <a:pt x="169" y="432"/>
                    <a:pt x="169" y="480"/>
                  </a:cubicBezTo>
                  <a:cubicBezTo>
                    <a:pt x="73" y="696"/>
                    <a:pt x="25" y="960"/>
                    <a:pt x="25" y="1128"/>
                  </a:cubicBezTo>
                  <a:cubicBezTo>
                    <a:pt x="1" y="1344"/>
                    <a:pt x="49" y="1536"/>
                    <a:pt x="73" y="1728"/>
                  </a:cubicBezTo>
                  <a:cubicBezTo>
                    <a:pt x="121" y="1920"/>
                    <a:pt x="145" y="2112"/>
                    <a:pt x="217" y="2256"/>
                  </a:cubicBezTo>
                  <a:cubicBezTo>
                    <a:pt x="289" y="2424"/>
                    <a:pt x="409" y="2568"/>
                    <a:pt x="553" y="2640"/>
                  </a:cubicBezTo>
                  <a:cubicBezTo>
                    <a:pt x="625" y="2664"/>
                    <a:pt x="673" y="2688"/>
                    <a:pt x="745" y="2688"/>
                  </a:cubicBezTo>
                  <a:cubicBezTo>
                    <a:pt x="819" y="2718"/>
                    <a:pt x="893" y="2739"/>
                    <a:pt x="973" y="2739"/>
                  </a:cubicBezTo>
                  <a:cubicBezTo>
                    <a:pt x="1022" y="2739"/>
                    <a:pt x="1074" y="2731"/>
                    <a:pt x="1129" y="2712"/>
                  </a:cubicBezTo>
                  <a:cubicBezTo>
                    <a:pt x="1345" y="2616"/>
                    <a:pt x="1393" y="2400"/>
                    <a:pt x="1441" y="2184"/>
                  </a:cubicBezTo>
                  <a:cubicBezTo>
                    <a:pt x="1513" y="1776"/>
                    <a:pt x="1489" y="1368"/>
                    <a:pt x="1393" y="984"/>
                  </a:cubicBezTo>
                  <a:cubicBezTo>
                    <a:pt x="1297" y="648"/>
                    <a:pt x="1105" y="240"/>
                    <a:pt x="745" y="168"/>
                  </a:cubicBezTo>
                  <a:cubicBezTo>
                    <a:pt x="721" y="72"/>
                    <a:pt x="649"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63"/>
            <p:cNvSpPr/>
            <p:nvPr/>
          </p:nvSpPr>
          <p:spPr>
            <a:xfrm>
              <a:off x="3261825" y="3162575"/>
              <a:ext cx="33025" cy="53225"/>
            </a:xfrm>
            <a:custGeom>
              <a:avLst/>
              <a:gdLst/>
              <a:ahLst/>
              <a:cxnLst/>
              <a:rect l="l" t="t" r="r" b="b"/>
              <a:pathLst>
                <a:path w="1321" h="2129" extrusionOk="0">
                  <a:moveTo>
                    <a:pt x="362" y="1"/>
                  </a:moveTo>
                  <a:cubicBezTo>
                    <a:pt x="277" y="1"/>
                    <a:pt x="197" y="43"/>
                    <a:pt x="145" y="134"/>
                  </a:cubicBezTo>
                  <a:cubicBezTo>
                    <a:pt x="1" y="350"/>
                    <a:pt x="1" y="638"/>
                    <a:pt x="49" y="878"/>
                  </a:cubicBezTo>
                  <a:cubicBezTo>
                    <a:pt x="73" y="1022"/>
                    <a:pt x="121" y="1166"/>
                    <a:pt x="169" y="1286"/>
                  </a:cubicBezTo>
                  <a:cubicBezTo>
                    <a:pt x="265" y="1574"/>
                    <a:pt x="433" y="1838"/>
                    <a:pt x="649" y="2054"/>
                  </a:cubicBezTo>
                  <a:cubicBezTo>
                    <a:pt x="700" y="2105"/>
                    <a:pt x="766" y="2129"/>
                    <a:pt x="832" y="2129"/>
                  </a:cubicBezTo>
                  <a:cubicBezTo>
                    <a:pt x="953" y="2129"/>
                    <a:pt x="1074" y="2049"/>
                    <a:pt x="1105" y="1910"/>
                  </a:cubicBezTo>
                  <a:cubicBezTo>
                    <a:pt x="1153" y="1814"/>
                    <a:pt x="1177" y="1718"/>
                    <a:pt x="1177" y="1598"/>
                  </a:cubicBezTo>
                  <a:cubicBezTo>
                    <a:pt x="1321" y="1430"/>
                    <a:pt x="1297" y="1166"/>
                    <a:pt x="1129" y="1022"/>
                  </a:cubicBezTo>
                  <a:cubicBezTo>
                    <a:pt x="1057" y="662"/>
                    <a:pt x="865" y="326"/>
                    <a:pt x="577" y="86"/>
                  </a:cubicBezTo>
                  <a:cubicBezTo>
                    <a:pt x="511" y="31"/>
                    <a:pt x="435"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63"/>
            <p:cNvSpPr/>
            <p:nvPr/>
          </p:nvSpPr>
          <p:spPr>
            <a:xfrm>
              <a:off x="3660875" y="2926450"/>
              <a:ext cx="46825" cy="67550"/>
            </a:xfrm>
            <a:custGeom>
              <a:avLst/>
              <a:gdLst/>
              <a:ahLst/>
              <a:cxnLst/>
              <a:rect l="l" t="t" r="r" b="b"/>
              <a:pathLst>
                <a:path w="1873" h="2702" extrusionOk="0">
                  <a:moveTo>
                    <a:pt x="1191" y="0"/>
                  </a:moveTo>
                  <a:cubicBezTo>
                    <a:pt x="1108" y="0"/>
                    <a:pt x="1022" y="29"/>
                    <a:pt x="936" y="98"/>
                  </a:cubicBezTo>
                  <a:cubicBezTo>
                    <a:pt x="792" y="194"/>
                    <a:pt x="696" y="362"/>
                    <a:pt x="624" y="506"/>
                  </a:cubicBezTo>
                  <a:cubicBezTo>
                    <a:pt x="528" y="650"/>
                    <a:pt x="456" y="794"/>
                    <a:pt x="384" y="938"/>
                  </a:cubicBezTo>
                  <a:cubicBezTo>
                    <a:pt x="312" y="1106"/>
                    <a:pt x="264" y="1274"/>
                    <a:pt x="192" y="1442"/>
                  </a:cubicBezTo>
                  <a:cubicBezTo>
                    <a:pt x="144" y="1610"/>
                    <a:pt x="96" y="1778"/>
                    <a:pt x="96" y="1970"/>
                  </a:cubicBezTo>
                  <a:cubicBezTo>
                    <a:pt x="96" y="1994"/>
                    <a:pt x="96" y="2018"/>
                    <a:pt x="120" y="2066"/>
                  </a:cubicBezTo>
                  <a:cubicBezTo>
                    <a:pt x="96" y="2138"/>
                    <a:pt x="48" y="2234"/>
                    <a:pt x="48" y="2306"/>
                  </a:cubicBezTo>
                  <a:cubicBezTo>
                    <a:pt x="0" y="2426"/>
                    <a:pt x="48" y="2570"/>
                    <a:pt x="168" y="2618"/>
                  </a:cubicBezTo>
                  <a:cubicBezTo>
                    <a:pt x="282" y="2675"/>
                    <a:pt x="402" y="2702"/>
                    <a:pt x="519" y="2702"/>
                  </a:cubicBezTo>
                  <a:cubicBezTo>
                    <a:pt x="748" y="2702"/>
                    <a:pt x="970" y="2601"/>
                    <a:pt x="1129" y="2426"/>
                  </a:cubicBezTo>
                  <a:cubicBezTo>
                    <a:pt x="1369" y="2186"/>
                    <a:pt x="1513" y="1850"/>
                    <a:pt x="1657" y="1562"/>
                  </a:cubicBezTo>
                  <a:cubicBezTo>
                    <a:pt x="1801" y="1250"/>
                    <a:pt x="1873" y="890"/>
                    <a:pt x="1777" y="554"/>
                  </a:cubicBezTo>
                  <a:cubicBezTo>
                    <a:pt x="1685" y="298"/>
                    <a:pt x="1454" y="0"/>
                    <a:pt x="1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63"/>
            <p:cNvSpPr/>
            <p:nvPr/>
          </p:nvSpPr>
          <p:spPr>
            <a:xfrm>
              <a:off x="3705275" y="2950850"/>
              <a:ext cx="38425" cy="63275"/>
            </a:xfrm>
            <a:custGeom>
              <a:avLst/>
              <a:gdLst/>
              <a:ahLst/>
              <a:cxnLst/>
              <a:rect l="l" t="t" r="r" b="b"/>
              <a:pathLst>
                <a:path w="1537" h="2531" extrusionOk="0">
                  <a:moveTo>
                    <a:pt x="1125" y="1"/>
                  </a:moveTo>
                  <a:cubicBezTo>
                    <a:pt x="1048" y="1"/>
                    <a:pt x="967" y="28"/>
                    <a:pt x="913" y="82"/>
                  </a:cubicBezTo>
                  <a:cubicBezTo>
                    <a:pt x="697" y="322"/>
                    <a:pt x="505" y="586"/>
                    <a:pt x="385" y="898"/>
                  </a:cubicBezTo>
                  <a:cubicBezTo>
                    <a:pt x="337" y="994"/>
                    <a:pt x="289" y="1066"/>
                    <a:pt x="265" y="1138"/>
                  </a:cubicBezTo>
                  <a:cubicBezTo>
                    <a:pt x="193" y="1306"/>
                    <a:pt x="145" y="1474"/>
                    <a:pt x="97" y="1642"/>
                  </a:cubicBezTo>
                  <a:cubicBezTo>
                    <a:pt x="49" y="1810"/>
                    <a:pt x="1" y="1978"/>
                    <a:pt x="25" y="2146"/>
                  </a:cubicBezTo>
                  <a:cubicBezTo>
                    <a:pt x="49" y="2362"/>
                    <a:pt x="217" y="2530"/>
                    <a:pt x="457" y="2530"/>
                  </a:cubicBezTo>
                  <a:cubicBezTo>
                    <a:pt x="625" y="2530"/>
                    <a:pt x="793" y="2386"/>
                    <a:pt x="889" y="2242"/>
                  </a:cubicBezTo>
                  <a:cubicBezTo>
                    <a:pt x="985" y="2122"/>
                    <a:pt x="1081" y="1978"/>
                    <a:pt x="1153" y="1834"/>
                  </a:cubicBezTo>
                  <a:cubicBezTo>
                    <a:pt x="1249" y="1666"/>
                    <a:pt x="1321" y="1498"/>
                    <a:pt x="1369" y="1330"/>
                  </a:cubicBezTo>
                  <a:cubicBezTo>
                    <a:pt x="1489" y="970"/>
                    <a:pt x="1537" y="562"/>
                    <a:pt x="1393" y="202"/>
                  </a:cubicBezTo>
                  <a:cubicBezTo>
                    <a:pt x="1345" y="106"/>
                    <a:pt x="1297" y="34"/>
                    <a:pt x="1201" y="10"/>
                  </a:cubicBezTo>
                  <a:cubicBezTo>
                    <a:pt x="1177" y="4"/>
                    <a:pt x="1151" y="1"/>
                    <a:pt x="1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63"/>
            <p:cNvSpPr/>
            <p:nvPr/>
          </p:nvSpPr>
          <p:spPr>
            <a:xfrm>
              <a:off x="3743225" y="2966125"/>
              <a:ext cx="26875" cy="55000"/>
            </a:xfrm>
            <a:custGeom>
              <a:avLst/>
              <a:gdLst/>
              <a:ahLst/>
              <a:cxnLst/>
              <a:rect l="l" t="t" r="r" b="b"/>
              <a:pathLst>
                <a:path w="1075" h="2200" extrusionOk="0">
                  <a:moveTo>
                    <a:pt x="735" y="0"/>
                  </a:moveTo>
                  <a:cubicBezTo>
                    <a:pt x="634" y="0"/>
                    <a:pt x="525" y="43"/>
                    <a:pt x="475" y="143"/>
                  </a:cubicBezTo>
                  <a:cubicBezTo>
                    <a:pt x="451" y="191"/>
                    <a:pt x="451" y="239"/>
                    <a:pt x="427" y="287"/>
                  </a:cubicBezTo>
                  <a:cubicBezTo>
                    <a:pt x="403" y="311"/>
                    <a:pt x="379" y="359"/>
                    <a:pt x="379" y="383"/>
                  </a:cubicBezTo>
                  <a:cubicBezTo>
                    <a:pt x="187" y="887"/>
                    <a:pt x="67" y="1391"/>
                    <a:pt x="19" y="1919"/>
                  </a:cubicBezTo>
                  <a:cubicBezTo>
                    <a:pt x="0" y="2066"/>
                    <a:pt x="165" y="2199"/>
                    <a:pt x="319" y="2199"/>
                  </a:cubicBezTo>
                  <a:cubicBezTo>
                    <a:pt x="366" y="2199"/>
                    <a:pt x="412" y="2187"/>
                    <a:pt x="451" y="2159"/>
                  </a:cubicBezTo>
                  <a:cubicBezTo>
                    <a:pt x="715" y="1943"/>
                    <a:pt x="931" y="1655"/>
                    <a:pt x="1003" y="1319"/>
                  </a:cubicBezTo>
                  <a:cubicBezTo>
                    <a:pt x="1075" y="1031"/>
                    <a:pt x="1051" y="719"/>
                    <a:pt x="955" y="455"/>
                  </a:cubicBezTo>
                  <a:cubicBezTo>
                    <a:pt x="955" y="431"/>
                    <a:pt x="955" y="431"/>
                    <a:pt x="955" y="407"/>
                  </a:cubicBezTo>
                  <a:cubicBezTo>
                    <a:pt x="1027" y="287"/>
                    <a:pt x="1003" y="119"/>
                    <a:pt x="859" y="23"/>
                  </a:cubicBezTo>
                  <a:cubicBezTo>
                    <a:pt x="822" y="8"/>
                    <a:pt x="780" y="0"/>
                    <a:pt x="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3"/>
            <p:cNvSpPr/>
            <p:nvPr/>
          </p:nvSpPr>
          <p:spPr>
            <a:xfrm>
              <a:off x="3707675" y="2857775"/>
              <a:ext cx="43825" cy="51925"/>
            </a:xfrm>
            <a:custGeom>
              <a:avLst/>
              <a:gdLst/>
              <a:ahLst/>
              <a:cxnLst/>
              <a:rect l="l" t="t" r="r" b="b"/>
              <a:pathLst>
                <a:path w="1753" h="2077" extrusionOk="0">
                  <a:moveTo>
                    <a:pt x="1237" y="1"/>
                  </a:moveTo>
                  <a:cubicBezTo>
                    <a:pt x="1159" y="1"/>
                    <a:pt x="1081" y="25"/>
                    <a:pt x="1009" y="61"/>
                  </a:cubicBezTo>
                  <a:cubicBezTo>
                    <a:pt x="913" y="61"/>
                    <a:pt x="841" y="85"/>
                    <a:pt x="769" y="157"/>
                  </a:cubicBezTo>
                  <a:cubicBezTo>
                    <a:pt x="577" y="325"/>
                    <a:pt x="433" y="541"/>
                    <a:pt x="313" y="757"/>
                  </a:cubicBezTo>
                  <a:cubicBezTo>
                    <a:pt x="241" y="877"/>
                    <a:pt x="193" y="997"/>
                    <a:pt x="121" y="1117"/>
                  </a:cubicBezTo>
                  <a:cubicBezTo>
                    <a:pt x="97" y="1237"/>
                    <a:pt x="49" y="1357"/>
                    <a:pt x="25" y="1477"/>
                  </a:cubicBezTo>
                  <a:cubicBezTo>
                    <a:pt x="1" y="1645"/>
                    <a:pt x="25" y="1813"/>
                    <a:pt x="169" y="1933"/>
                  </a:cubicBezTo>
                  <a:cubicBezTo>
                    <a:pt x="265" y="2029"/>
                    <a:pt x="409" y="2077"/>
                    <a:pt x="553" y="2077"/>
                  </a:cubicBezTo>
                  <a:cubicBezTo>
                    <a:pt x="841" y="2077"/>
                    <a:pt x="1057" y="1861"/>
                    <a:pt x="1201" y="1621"/>
                  </a:cubicBezTo>
                  <a:cubicBezTo>
                    <a:pt x="1321" y="1381"/>
                    <a:pt x="1441" y="1141"/>
                    <a:pt x="1537" y="901"/>
                  </a:cubicBezTo>
                  <a:cubicBezTo>
                    <a:pt x="1657" y="613"/>
                    <a:pt x="1753" y="277"/>
                    <a:pt x="1465" y="85"/>
                  </a:cubicBezTo>
                  <a:cubicBezTo>
                    <a:pt x="1393" y="25"/>
                    <a:pt x="1315" y="1"/>
                    <a:pt x="1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63"/>
            <p:cNvSpPr/>
            <p:nvPr/>
          </p:nvSpPr>
          <p:spPr>
            <a:xfrm>
              <a:off x="3737075" y="2877875"/>
              <a:ext cx="36625" cy="46575"/>
            </a:xfrm>
            <a:custGeom>
              <a:avLst/>
              <a:gdLst/>
              <a:ahLst/>
              <a:cxnLst/>
              <a:rect l="l" t="t" r="r" b="b"/>
              <a:pathLst>
                <a:path w="1465" h="1863" extrusionOk="0">
                  <a:moveTo>
                    <a:pt x="1179" y="1"/>
                  </a:moveTo>
                  <a:cubicBezTo>
                    <a:pt x="1102" y="1"/>
                    <a:pt x="1033" y="33"/>
                    <a:pt x="985" y="97"/>
                  </a:cubicBezTo>
                  <a:cubicBezTo>
                    <a:pt x="961" y="121"/>
                    <a:pt x="937" y="145"/>
                    <a:pt x="913" y="169"/>
                  </a:cubicBezTo>
                  <a:cubicBezTo>
                    <a:pt x="895" y="163"/>
                    <a:pt x="875" y="160"/>
                    <a:pt x="855" y="160"/>
                  </a:cubicBezTo>
                  <a:cubicBezTo>
                    <a:pt x="796" y="160"/>
                    <a:pt x="733" y="187"/>
                    <a:pt x="697" y="241"/>
                  </a:cubicBezTo>
                  <a:cubicBezTo>
                    <a:pt x="529" y="433"/>
                    <a:pt x="409" y="625"/>
                    <a:pt x="289" y="841"/>
                  </a:cubicBezTo>
                  <a:cubicBezTo>
                    <a:pt x="241" y="937"/>
                    <a:pt x="169" y="1057"/>
                    <a:pt x="145" y="1153"/>
                  </a:cubicBezTo>
                  <a:cubicBezTo>
                    <a:pt x="73" y="1321"/>
                    <a:pt x="1" y="1489"/>
                    <a:pt x="97" y="1681"/>
                  </a:cubicBezTo>
                  <a:cubicBezTo>
                    <a:pt x="173" y="1811"/>
                    <a:pt x="292" y="1863"/>
                    <a:pt x="421" y="1863"/>
                  </a:cubicBezTo>
                  <a:cubicBezTo>
                    <a:pt x="577" y="1863"/>
                    <a:pt x="746" y="1786"/>
                    <a:pt x="865" y="1681"/>
                  </a:cubicBezTo>
                  <a:cubicBezTo>
                    <a:pt x="937" y="1585"/>
                    <a:pt x="1009" y="1489"/>
                    <a:pt x="1081" y="1369"/>
                  </a:cubicBezTo>
                  <a:cubicBezTo>
                    <a:pt x="1153" y="1297"/>
                    <a:pt x="1201" y="1201"/>
                    <a:pt x="1249" y="1105"/>
                  </a:cubicBezTo>
                  <a:cubicBezTo>
                    <a:pt x="1369" y="841"/>
                    <a:pt x="1441" y="577"/>
                    <a:pt x="1465" y="289"/>
                  </a:cubicBezTo>
                  <a:cubicBezTo>
                    <a:pt x="1465" y="169"/>
                    <a:pt x="1369" y="73"/>
                    <a:pt x="1297" y="25"/>
                  </a:cubicBezTo>
                  <a:cubicBezTo>
                    <a:pt x="1257" y="9"/>
                    <a:pt x="1217"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63"/>
            <p:cNvSpPr/>
            <p:nvPr/>
          </p:nvSpPr>
          <p:spPr>
            <a:xfrm>
              <a:off x="3736475" y="2793925"/>
              <a:ext cx="39025" cy="50250"/>
            </a:xfrm>
            <a:custGeom>
              <a:avLst/>
              <a:gdLst/>
              <a:ahLst/>
              <a:cxnLst/>
              <a:rect l="l" t="t" r="r" b="b"/>
              <a:pathLst>
                <a:path w="1561" h="2010" extrusionOk="0">
                  <a:moveTo>
                    <a:pt x="1277" y="1"/>
                  </a:moveTo>
                  <a:cubicBezTo>
                    <a:pt x="1225" y="1"/>
                    <a:pt x="1172" y="14"/>
                    <a:pt x="1129" y="46"/>
                  </a:cubicBezTo>
                  <a:cubicBezTo>
                    <a:pt x="1081" y="70"/>
                    <a:pt x="1033" y="118"/>
                    <a:pt x="985" y="166"/>
                  </a:cubicBezTo>
                  <a:cubicBezTo>
                    <a:pt x="937" y="166"/>
                    <a:pt x="889" y="166"/>
                    <a:pt x="841" y="190"/>
                  </a:cubicBezTo>
                  <a:cubicBezTo>
                    <a:pt x="601" y="334"/>
                    <a:pt x="409" y="526"/>
                    <a:pt x="265" y="766"/>
                  </a:cubicBezTo>
                  <a:cubicBezTo>
                    <a:pt x="121" y="982"/>
                    <a:pt x="1" y="1246"/>
                    <a:pt x="1" y="1510"/>
                  </a:cubicBezTo>
                  <a:cubicBezTo>
                    <a:pt x="1" y="1654"/>
                    <a:pt x="49" y="1798"/>
                    <a:pt x="169" y="1894"/>
                  </a:cubicBezTo>
                  <a:cubicBezTo>
                    <a:pt x="248" y="1974"/>
                    <a:pt x="349" y="2009"/>
                    <a:pt x="452" y="2009"/>
                  </a:cubicBezTo>
                  <a:cubicBezTo>
                    <a:pt x="536" y="2009"/>
                    <a:pt x="621" y="1986"/>
                    <a:pt x="697" y="1942"/>
                  </a:cubicBezTo>
                  <a:cubicBezTo>
                    <a:pt x="793" y="1870"/>
                    <a:pt x="889" y="1774"/>
                    <a:pt x="961" y="1678"/>
                  </a:cubicBezTo>
                  <a:cubicBezTo>
                    <a:pt x="1033" y="1630"/>
                    <a:pt x="1105" y="1558"/>
                    <a:pt x="1153" y="1462"/>
                  </a:cubicBezTo>
                  <a:cubicBezTo>
                    <a:pt x="1177" y="1414"/>
                    <a:pt x="1177" y="1390"/>
                    <a:pt x="1177" y="1342"/>
                  </a:cubicBezTo>
                  <a:cubicBezTo>
                    <a:pt x="1201" y="1294"/>
                    <a:pt x="1225" y="1270"/>
                    <a:pt x="1249" y="1246"/>
                  </a:cubicBezTo>
                  <a:cubicBezTo>
                    <a:pt x="1393" y="958"/>
                    <a:pt x="1489" y="670"/>
                    <a:pt x="1537" y="358"/>
                  </a:cubicBezTo>
                  <a:cubicBezTo>
                    <a:pt x="1561" y="238"/>
                    <a:pt x="1537" y="142"/>
                    <a:pt x="1441" y="46"/>
                  </a:cubicBezTo>
                  <a:cubicBezTo>
                    <a:pt x="1401" y="2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63"/>
            <p:cNvSpPr/>
            <p:nvPr/>
          </p:nvSpPr>
          <p:spPr>
            <a:xfrm>
              <a:off x="3775475" y="2818250"/>
              <a:ext cx="28225" cy="41500"/>
            </a:xfrm>
            <a:custGeom>
              <a:avLst/>
              <a:gdLst/>
              <a:ahLst/>
              <a:cxnLst/>
              <a:rect l="l" t="t" r="r" b="b"/>
              <a:pathLst>
                <a:path w="1129" h="1660" extrusionOk="0">
                  <a:moveTo>
                    <a:pt x="773" y="0"/>
                  </a:moveTo>
                  <a:cubicBezTo>
                    <a:pt x="708" y="0"/>
                    <a:pt x="646" y="25"/>
                    <a:pt x="601" y="81"/>
                  </a:cubicBezTo>
                  <a:cubicBezTo>
                    <a:pt x="433" y="225"/>
                    <a:pt x="313" y="417"/>
                    <a:pt x="217" y="609"/>
                  </a:cubicBezTo>
                  <a:cubicBezTo>
                    <a:pt x="169" y="705"/>
                    <a:pt x="121" y="825"/>
                    <a:pt x="73" y="921"/>
                  </a:cubicBezTo>
                  <a:cubicBezTo>
                    <a:pt x="49" y="1041"/>
                    <a:pt x="25" y="1137"/>
                    <a:pt x="49" y="1233"/>
                  </a:cubicBezTo>
                  <a:cubicBezTo>
                    <a:pt x="49" y="1233"/>
                    <a:pt x="49" y="1257"/>
                    <a:pt x="49" y="1257"/>
                  </a:cubicBezTo>
                  <a:cubicBezTo>
                    <a:pt x="49" y="1281"/>
                    <a:pt x="25" y="1281"/>
                    <a:pt x="25" y="1305"/>
                  </a:cubicBezTo>
                  <a:cubicBezTo>
                    <a:pt x="1" y="1449"/>
                    <a:pt x="73" y="1618"/>
                    <a:pt x="217" y="1642"/>
                  </a:cubicBezTo>
                  <a:cubicBezTo>
                    <a:pt x="241" y="1654"/>
                    <a:pt x="259" y="1660"/>
                    <a:pt x="277" y="1660"/>
                  </a:cubicBezTo>
                  <a:cubicBezTo>
                    <a:pt x="295" y="1660"/>
                    <a:pt x="313" y="1654"/>
                    <a:pt x="337" y="1642"/>
                  </a:cubicBezTo>
                  <a:cubicBezTo>
                    <a:pt x="374" y="1654"/>
                    <a:pt x="411" y="1660"/>
                    <a:pt x="448" y="1660"/>
                  </a:cubicBezTo>
                  <a:cubicBezTo>
                    <a:pt x="552" y="1660"/>
                    <a:pt x="650" y="1611"/>
                    <a:pt x="721" y="1521"/>
                  </a:cubicBezTo>
                  <a:cubicBezTo>
                    <a:pt x="817" y="1449"/>
                    <a:pt x="889" y="1353"/>
                    <a:pt x="937" y="1257"/>
                  </a:cubicBezTo>
                  <a:cubicBezTo>
                    <a:pt x="1009" y="1161"/>
                    <a:pt x="1057" y="1041"/>
                    <a:pt x="1081" y="945"/>
                  </a:cubicBezTo>
                  <a:cubicBezTo>
                    <a:pt x="1129" y="777"/>
                    <a:pt x="1105" y="585"/>
                    <a:pt x="1009" y="441"/>
                  </a:cubicBezTo>
                  <a:cubicBezTo>
                    <a:pt x="1081" y="321"/>
                    <a:pt x="1081" y="177"/>
                    <a:pt x="985" y="81"/>
                  </a:cubicBezTo>
                  <a:cubicBezTo>
                    <a:pt x="922" y="31"/>
                    <a:pt x="845" y="0"/>
                    <a:pt x="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63"/>
            <p:cNvSpPr/>
            <p:nvPr/>
          </p:nvSpPr>
          <p:spPr>
            <a:xfrm>
              <a:off x="3651875" y="3041825"/>
              <a:ext cx="49225" cy="58350"/>
            </a:xfrm>
            <a:custGeom>
              <a:avLst/>
              <a:gdLst/>
              <a:ahLst/>
              <a:cxnLst/>
              <a:rect l="l" t="t" r="r" b="b"/>
              <a:pathLst>
                <a:path w="1969" h="2334" extrusionOk="0">
                  <a:moveTo>
                    <a:pt x="1392" y="1"/>
                  </a:moveTo>
                  <a:cubicBezTo>
                    <a:pt x="1259" y="1"/>
                    <a:pt x="1139" y="50"/>
                    <a:pt x="1032" y="139"/>
                  </a:cubicBezTo>
                  <a:cubicBezTo>
                    <a:pt x="1008" y="91"/>
                    <a:pt x="960" y="67"/>
                    <a:pt x="888" y="43"/>
                  </a:cubicBezTo>
                  <a:cubicBezTo>
                    <a:pt x="870" y="40"/>
                    <a:pt x="852" y="39"/>
                    <a:pt x="834" y="39"/>
                  </a:cubicBezTo>
                  <a:cubicBezTo>
                    <a:pt x="709" y="39"/>
                    <a:pt x="594" y="110"/>
                    <a:pt x="552" y="235"/>
                  </a:cubicBezTo>
                  <a:cubicBezTo>
                    <a:pt x="456" y="595"/>
                    <a:pt x="336" y="955"/>
                    <a:pt x="240" y="1315"/>
                  </a:cubicBezTo>
                  <a:cubicBezTo>
                    <a:pt x="144" y="1603"/>
                    <a:pt x="0" y="2011"/>
                    <a:pt x="312" y="2251"/>
                  </a:cubicBezTo>
                  <a:cubicBezTo>
                    <a:pt x="387" y="2310"/>
                    <a:pt x="462" y="2333"/>
                    <a:pt x="535" y="2333"/>
                  </a:cubicBezTo>
                  <a:cubicBezTo>
                    <a:pt x="672" y="2333"/>
                    <a:pt x="803" y="2250"/>
                    <a:pt x="912" y="2155"/>
                  </a:cubicBezTo>
                  <a:cubicBezTo>
                    <a:pt x="1104" y="2083"/>
                    <a:pt x="1224" y="1915"/>
                    <a:pt x="1320" y="1771"/>
                  </a:cubicBezTo>
                  <a:cubicBezTo>
                    <a:pt x="1392" y="1651"/>
                    <a:pt x="1464" y="1507"/>
                    <a:pt x="1513" y="1387"/>
                  </a:cubicBezTo>
                  <a:cubicBezTo>
                    <a:pt x="1585" y="1243"/>
                    <a:pt x="1657" y="1123"/>
                    <a:pt x="1705" y="979"/>
                  </a:cubicBezTo>
                  <a:cubicBezTo>
                    <a:pt x="1825" y="691"/>
                    <a:pt x="1969" y="163"/>
                    <a:pt x="1537" y="19"/>
                  </a:cubicBezTo>
                  <a:cubicBezTo>
                    <a:pt x="1487" y="7"/>
                    <a:pt x="1439"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63"/>
            <p:cNvSpPr/>
            <p:nvPr/>
          </p:nvSpPr>
          <p:spPr>
            <a:xfrm>
              <a:off x="3695675" y="3060200"/>
              <a:ext cx="34225" cy="58800"/>
            </a:xfrm>
            <a:custGeom>
              <a:avLst/>
              <a:gdLst/>
              <a:ahLst/>
              <a:cxnLst/>
              <a:rect l="l" t="t" r="r" b="b"/>
              <a:pathLst>
                <a:path w="1369" h="2352" extrusionOk="0">
                  <a:moveTo>
                    <a:pt x="916" y="0"/>
                  </a:moveTo>
                  <a:cubicBezTo>
                    <a:pt x="844" y="0"/>
                    <a:pt x="773" y="24"/>
                    <a:pt x="721" y="76"/>
                  </a:cubicBezTo>
                  <a:cubicBezTo>
                    <a:pt x="505" y="316"/>
                    <a:pt x="337" y="604"/>
                    <a:pt x="289" y="940"/>
                  </a:cubicBezTo>
                  <a:cubicBezTo>
                    <a:pt x="145" y="1300"/>
                    <a:pt x="49" y="1684"/>
                    <a:pt x="25" y="2069"/>
                  </a:cubicBezTo>
                  <a:cubicBezTo>
                    <a:pt x="1" y="2189"/>
                    <a:pt x="97" y="2285"/>
                    <a:pt x="193" y="2333"/>
                  </a:cubicBezTo>
                  <a:cubicBezTo>
                    <a:pt x="219" y="2346"/>
                    <a:pt x="248" y="2352"/>
                    <a:pt x="278" y="2352"/>
                  </a:cubicBezTo>
                  <a:cubicBezTo>
                    <a:pt x="354" y="2352"/>
                    <a:pt x="435" y="2312"/>
                    <a:pt x="505" y="2261"/>
                  </a:cubicBezTo>
                  <a:cubicBezTo>
                    <a:pt x="1105" y="1780"/>
                    <a:pt x="1369" y="940"/>
                    <a:pt x="1201" y="196"/>
                  </a:cubicBezTo>
                  <a:cubicBezTo>
                    <a:pt x="1170" y="74"/>
                    <a:pt x="1042" y="0"/>
                    <a:pt x="9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63"/>
            <p:cNvSpPr/>
            <p:nvPr/>
          </p:nvSpPr>
          <p:spPr>
            <a:xfrm>
              <a:off x="3666275" y="3216300"/>
              <a:ext cx="39625" cy="63900"/>
            </a:xfrm>
            <a:custGeom>
              <a:avLst/>
              <a:gdLst/>
              <a:ahLst/>
              <a:cxnLst/>
              <a:rect l="l" t="t" r="r" b="b"/>
              <a:pathLst>
                <a:path w="1585" h="2556" extrusionOk="0">
                  <a:moveTo>
                    <a:pt x="961" y="1"/>
                  </a:moveTo>
                  <a:cubicBezTo>
                    <a:pt x="768" y="1"/>
                    <a:pt x="624" y="121"/>
                    <a:pt x="528" y="265"/>
                  </a:cubicBezTo>
                  <a:cubicBezTo>
                    <a:pt x="432" y="409"/>
                    <a:pt x="384" y="553"/>
                    <a:pt x="336" y="697"/>
                  </a:cubicBezTo>
                  <a:cubicBezTo>
                    <a:pt x="264" y="841"/>
                    <a:pt x="216" y="1009"/>
                    <a:pt x="168" y="1153"/>
                  </a:cubicBezTo>
                  <a:cubicBezTo>
                    <a:pt x="120" y="1297"/>
                    <a:pt x="96" y="1465"/>
                    <a:pt x="72" y="1609"/>
                  </a:cubicBezTo>
                  <a:cubicBezTo>
                    <a:pt x="24" y="1777"/>
                    <a:pt x="0" y="1945"/>
                    <a:pt x="0" y="2113"/>
                  </a:cubicBezTo>
                  <a:cubicBezTo>
                    <a:pt x="0" y="2305"/>
                    <a:pt x="120" y="2497"/>
                    <a:pt x="312" y="2545"/>
                  </a:cubicBezTo>
                  <a:cubicBezTo>
                    <a:pt x="334" y="2552"/>
                    <a:pt x="355" y="2555"/>
                    <a:pt x="376" y="2555"/>
                  </a:cubicBezTo>
                  <a:cubicBezTo>
                    <a:pt x="427" y="2555"/>
                    <a:pt x="478" y="2538"/>
                    <a:pt x="528" y="2521"/>
                  </a:cubicBezTo>
                  <a:cubicBezTo>
                    <a:pt x="572" y="2543"/>
                    <a:pt x="620" y="2555"/>
                    <a:pt x="670" y="2555"/>
                  </a:cubicBezTo>
                  <a:cubicBezTo>
                    <a:pt x="732" y="2555"/>
                    <a:pt x="798" y="2537"/>
                    <a:pt x="864" y="2497"/>
                  </a:cubicBezTo>
                  <a:cubicBezTo>
                    <a:pt x="1009" y="2425"/>
                    <a:pt x="1081" y="2257"/>
                    <a:pt x="1153" y="2113"/>
                  </a:cubicBezTo>
                  <a:cubicBezTo>
                    <a:pt x="1321" y="1825"/>
                    <a:pt x="1465" y="1537"/>
                    <a:pt x="1537" y="1225"/>
                  </a:cubicBezTo>
                  <a:cubicBezTo>
                    <a:pt x="1585" y="913"/>
                    <a:pt x="1585" y="553"/>
                    <a:pt x="1417" y="265"/>
                  </a:cubicBezTo>
                  <a:cubicBezTo>
                    <a:pt x="1321" y="121"/>
                    <a:pt x="1153" y="1"/>
                    <a:pt x="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63"/>
            <p:cNvSpPr/>
            <p:nvPr/>
          </p:nvSpPr>
          <p:spPr>
            <a:xfrm>
              <a:off x="3639875" y="3197400"/>
              <a:ext cx="25225" cy="39600"/>
            </a:xfrm>
            <a:custGeom>
              <a:avLst/>
              <a:gdLst/>
              <a:ahLst/>
              <a:cxnLst/>
              <a:rect l="l" t="t" r="r" b="b"/>
              <a:pathLst>
                <a:path w="1009" h="1584" extrusionOk="0">
                  <a:moveTo>
                    <a:pt x="646" y="0"/>
                  </a:moveTo>
                  <a:cubicBezTo>
                    <a:pt x="621" y="0"/>
                    <a:pt x="598" y="4"/>
                    <a:pt x="576" y="13"/>
                  </a:cubicBezTo>
                  <a:cubicBezTo>
                    <a:pt x="384" y="61"/>
                    <a:pt x="240" y="205"/>
                    <a:pt x="168" y="397"/>
                  </a:cubicBezTo>
                  <a:cubicBezTo>
                    <a:pt x="168" y="397"/>
                    <a:pt x="168" y="421"/>
                    <a:pt x="168" y="421"/>
                  </a:cubicBezTo>
                  <a:cubicBezTo>
                    <a:pt x="24" y="733"/>
                    <a:pt x="0" y="1069"/>
                    <a:pt x="72" y="1381"/>
                  </a:cubicBezTo>
                  <a:cubicBezTo>
                    <a:pt x="102" y="1514"/>
                    <a:pt x="222" y="1583"/>
                    <a:pt x="344" y="1583"/>
                  </a:cubicBezTo>
                  <a:cubicBezTo>
                    <a:pt x="420" y="1583"/>
                    <a:pt x="497" y="1556"/>
                    <a:pt x="552" y="1501"/>
                  </a:cubicBezTo>
                  <a:cubicBezTo>
                    <a:pt x="888" y="1165"/>
                    <a:pt x="1008" y="661"/>
                    <a:pt x="912" y="205"/>
                  </a:cubicBezTo>
                  <a:cubicBezTo>
                    <a:pt x="893" y="86"/>
                    <a:pt x="759" y="0"/>
                    <a:pt x="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63"/>
            <p:cNvSpPr/>
            <p:nvPr/>
          </p:nvSpPr>
          <p:spPr>
            <a:xfrm>
              <a:off x="2834575" y="3041450"/>
              <a:ext cx="37250" cy="52325"/>
            </a:xfrm>
            <a:custGeom>
              <a:avLst/>
              <a:gdLst/>
              <a:ahLst/>
              <a:cxnLst/>
              <a:rect l="l" t="t" r="r" b="b"/>
              <a:pathLst>
                <a:path w="1490" h="2093" extrusionOk="0">
                  <a:moveTo>
                    <a:pt x="319" y="1"/>
                  </a:moveTo>
                  <a:cubicBezTo>
                    <a:pt x="174" y="1"/>
                    <a:pt x="49" y="110"/>
                    <a:pt x="49" y="274"/>
                  </a:cubicBezTo>
                  <a:cubicBezTo>
                    <a:pt x="49" y="322"/>
                    <a:pt x="49" y="346"/>
                    <a:pt x="49" y="394"/>
                  </a:cubicBezTo>
                  <a:cubicBezTo>
                    <a:pt x="25" y="418"/>
                    <a:pt x="1" y="466"/>
                    <a:pt x="1" y="514"/>
                  </a:cubicBezTo>
                  <a:cubicBezTo>
                    <a:pt x="73" y="1162"/>
                    <a:pt x="409" y="1738"/>
                    <a:pt x="961" y="2050"/>
                  </a:cubicBezTo>
                  <a:cubicBezTo>
                    <a:pt x="1004" y="2079"/>
                    <a:pt x="1056" y="2093"/>
                    <a:pt x="1107" y="2093"/>
                  </a:cubicBezTo>
                  <a:cubicBezTo>
                    <a:pt x="1229" y="2093"/>
                    <a:pt x="1352" y="2017"/>
                    <a:pt x="1369" y="1882"/>
                  </a:cubicBezTo>
                  <a:cubicBezTo>
                    <a:pt x="1489" y="1162"/>
                    <a:pt x="1129" y="370"/>
                    <a:pt x="457" y="34"/>
                  </a:cubicBezTo>
                  <a:cubicBezTo>
                    <a:pt x="411" y="11"/>
                    <a:pt x="364"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63"/>
            <p:cNvSpPr/>
            <p:nvPr/>
          </p:nvSpPr>
          <p:spPr>
            <a:xfrm>
              <a:off x="2871800" y="3011400"/>
              <a:ext cx="33625" cy="47875"/>
            </a:xfrm>
            <a:custGeom>
              <a:avLst/>
              <a:gdLst/>
              <a:ahLst/>
              <a:cxnLst/>
              <a:rect l="l" t="t" r="r" b="b"/>
              <a:pathLst>
                <a:path w="1345" h="1915" extrusionOk="0">
                  <a:moveTo>
                    <a:pt x="429" y="0"/>
                  </a:moveTo>
                  <a:cubicBezTo>
                    <a:pt x="384" y="0"/>
                    <a:pt x="336" y="12"/>
                    <a:pt x="288" y="36"/>
                  </a:cubicBezTo>
                  <a:cubicBezTo>
                    <a:pt x="144" y="36"/>
                    <a:pt x="0" y="156"/>
                    <a:pt x="0" y="324"/>
                  </a:cubicBezTo>
                  <a:cubicBezTo>
                    <a:pt x="24" y="900"/>
                    <a:pt x="288" y="1452"/>
                    <a:pt x="744" y="1836"/>
                  </a:cubicBezTo>
                  <a:cubicBezTo>
                    <a:pt x="803" y="1875"/>
                    <a:pt x="878" y="1915"/>
                    <a:pt x="955" y="1915"/>
                  </a:cubicBezTo>
                  <a:cubicBezTo>
                    <a:pt x="973" y="1915"/>
                    <a:pt x="991" y="1913"/>
                    <a:pt x="1008" y="1908"/>
                  </a:cubicBezTo>
                  <a:cubicBezTo>
                    <a:pt x="1104" y="1860"/>
                    <a:pt x="1176" y="1788"/>
                    <a:pt x="1200" y="1692"/>
                  </a:cubicBezTo>
                  <a:cubicBezTo>
                    <a:pt x="1224" y="1644"/>
                    <a:pt x="1248" y="1596"/>
                    <a:pt x="1248" y="1524"/>
                  </a:cubicBezTo>
                  <a:cubicBezTo>
                    <a:pt x="1296" y="1476"/>
                    <a:pt x="1296" y="1428"/>
                    <a:pt x="1296" y="1380"/>
                  </a:cubicBezTo>
                  <a:cubicBezTo>
                    <a:pt x="1344" y="852"/>
                    <a:pt x="1032" y="276"/>
                    <a:pt x="552" y="36"/>
                  </a:cubicBezTo>
                  <a:cubicBezTo>
                    <a:pt x="516" y="12"/>
                    <a:pt x="474"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63"/>
            <p:cNvSpPr/>
            <p:nvPr/>
          </p:nvSpPr>
          <p:spPr>
            <a:xfrm>
              <a:off x="2907800" y="2977475"/>
              <a:ext cx="40225" cy="56450"/>
            </a:xfrm>
            <a:custGeom>
              <a:avLst/>
              <a:gdLst/>
              <a:ahLst/>
              <a:cxnLst/>
              <a:rect l="l" t="t" r="r" b="b"/>
              <a:pathLst>
                <a:path w="1609" h="2258" extrusionOk="0">
                  <a:moveTo>
                    <a:pt x="720" y="1"/>
                  </a:moveTo>
                  <a:cubicBezTo>
                    <a:pt x="624" y="1"/>
                    <a:pt x="528" y="25"/>
                    <a:pt x="432" y="73"/>
                  </a:cubicBezTo>
                  <a:cubicBezTo>
                    <a:pt x="384" y="49"/>
                    <a:pt x="336" y="49"/>
                    <a:pt x="312" y="49"/>
                  </a:cubicBezTo>
                  <a:cubicBezTo>
                    <a:pt x="144" y="49"/>
                    <a:pt x="24" y="169"/>
                    <a:pt x="24" y="313"/>
                  </a:cubicBezTo>
                  <a:cubicBezTo>
                    <a:pt x="0" y="793"/>
                    <a:pt x="120" y="1273"/>
                    <a:pt x="360" y="1657"/>
                  </a:cubicBezTo>
                  <a:cubicBezTo>
                    <a:pt x="480" y="1873"/>
                    <a:pt x="648" y="2113"/>
                    <a:pt x="864" y="2209"/>
                  </a:cubicBezTo>
                  <a:cubicBezTo>
                    <a:pt x="937" y="2243"/>
                    <a:pt x="1007" y="2258"/>
                    <a:pt x="1075" y="2258"/>
                  </a:cubicBezTo>
                  <a:cubicBezTo>
                    <a:pt x="1298" y="2258"/>
                    <a:pt x="1481" y="2089"/>
                    <a:pt x="1536" y="1849"/>
                  </a:cubicBezTo>
                  <a:cubicBezTo>
                    <a:pt x="1608" y="1633"/>
                    <a:pt x="1584" y="1369"/>
                    <a:pt x="1560" y="1129"/>
                  </a:cubicBezTo>
                  <a:cubicBezTo>
                    <a:pt x="1512" y="889"/>
                    <a:pt x="1416" y="649"/>
                    <a:pt x="1296" y="457"/>
                  </a:cubicBezTo>
                  <a:cubicBezTo>
                    <a:pt x="1176" y="241"/>
                    <a:pt x="984" y="25"/>
                    <a:pt x="7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63"/>
            <p:cNvSpPr/>
            <p:nvPr/>
          </p:nvSpPr>
          <p:spPr>
            <a:xfrm>
              <a:off x="2815375" y="2950975"/>
              <a:ext cx="19225" cy="34500"/>
            </a:xfrm>
            <a:custGeom>
              <a:avLst/>
              <a:gdLst/>
              <a:ahLst/>
              <a:cxnLst/>
              <a:rect l="l" t="t" r="r" b="b"/>
              <a:pathLst>
                <a:path w="769" h="1380" extrusionOk="0">
                  <a:moveTo>
                    <a:pt x="354" y="0"/>
                  </a:moveTo>
                  <a:cubicBezTo>
                    <a:pt x="230" y="0"/>
                    <a:pt x="115" y="71"/>
                    <a:pt x="73" y="197"/>
                  </a:cubicBezTo>
                  <a:cubicBezTo>
                    <a:pt x="1" y="557"/>
                    <a:pt x="25" y="917"/>
                    <a:pt x="193" y="1229"/>
                  </a:cubicBezTo>
                  <a:cubicBezTo>
                    <a:pt x="233" y="1329"/>
                    <a:pt x="323" y="1379"/>
                    <a:pt x="421" y="1379"/>
                  </a:cubicBezTo>
                  <a:cubicBezTo>
                    <a:pt x="441" y="1379"/>
                    <a:pt x="461" y="1377"/>
                    <a:pt x="481" y="1373"/>
                  </a:cubicBezTo>
                  <a:cubicBezTo>
                    <a:pt x="577" y="1349"/>
                    <a:pt x="673" y="1277"/>
                    <a:pt x="697" y="1181"/>
                  </a:cubicBezTo>
                  <a:cubicBezTo>
                    <a:pt x="745" y="1037"/>
                    <a:pt x="769" y="893"/>
                    <a:pt x="769" y="749"/>
                  </a:cubicBezTo>
                  <a:cubicBezTo>
                    <a:pt x="745" y="581"/>
                    <a:pt x="721" y="437"/>
                    <a:pt x="649" y="293"/>
                  </a:cubicBezTo>
                  <a:cubicBezTo>
                    <a:pt x="649" y="269"/>
                    <a:pt x="625" y="245"/>
                    <a:pt x="625" y="245"/>
                  </a:cubicBezTo>
                  <a:cubicBezTo>
                    <a:pt x="601" y="125"/>
                    <a:pt x="529" y="29"/>
                    <a:pt x="409" y="5"/>
                  </a:cubicBezTo>
                  <a:cubicBezTo>
                    <a:pt x="391" y="2"/>
                    <a:pt x="372"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63"/>
            <p:cNvSpPr/>
            <p:nvPr/>
          </p:nvSpPr>
          <p:spPr>
            <a:xfrm>
              <a:off x="2832175" y="2873500"/>
              <a:ext cx="40250" cy="72950"/>
            </a:xfrm>
            <a:custGeom>
              <a:avLst/>
              <a:gdLst/>
              <a:ahLst/>
              <a:cxnLst/>
              <a:rect l="l" t="t" r="r" b="b"/>
              <a:pathLst>
                <a:path w="1610" h="2918" extrusionOk="0">
                  <a:moveTo>
                    <a:pt x="664" y="0"/>
                  </a:moveTo>
                  <a:cubicBezTo>
                    <a:pt x="617" y="0"/>
                    <a:pt x="569" y="12"/>
                    <a:pt x="529" y="32"/>
                  </a:cubicBezTo>
                  <a:cubicBezTo>
                    <a:pt x="409" y="32"/>
                    <a:pt x="289" y="104"/>
                    <a:pt x="241" y="224"/>
                  </a:cubicBezTo>
                  <a:cubicBezTo>
                    <a:pt x="1" y="992"/>
                    <a:pt x="121" y="1856"/>
                    <a:pt x="577" y="2504"/>
                  </a:cubicBezTo>
                  <a:cubicBezTo>
                    <a:pt x="709" y="2680"/>
                    <a:pt x="882" y="2918"/>
                    <a:pt x="1114" y="2918"/>
                  </a:cubicBezTo>
                  <a:cubicBezTo>
                    <a:pt x="1135" y="2918"/>
                    <a:pt x="1156" y="2916"/>
                    <a:pt x="1177" y="2912"/>
                  </a:cubicBezTo>
                  <a:cubicBezTo>
                    <a:pt x="1417" y="2840"/>
                    <a:pt x="1489" y="2600"/>
                    <a:pt x="1537" y="2408"/>
                  </a:cubicBezTo>
                  <a:cubicBezTo>
                    <a:pt x="1609" y="2000"/>
                    <a:pt x="1609" y="1616"/>
                    <a:pt x="1513" y="1232"/>
                  </a:cubicBezTo>
                  <a:cubicBezTo>
                    <a:pt x="1393" y="800"/>
                    <a:pt x="1153" y="392"/>
                    <a:pt x="841" y="80"/>
                  </a:cubicBezTo>
                  <a:cubicBezTo>
                    <a:pt x="799" y="23"/>
                    <a:pt x="73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63"/>
            <p:cNvSpPr/>
            <p:nvPr/>
          </p:nvSpPr>
          <p:spPr>
            <a:xfrm>
              <a:off x="2871800" y="2870875"/>
              <a:ext cx="24625" cy="40325"/>
            </a:xfrm>
            <a:custGeom>
              <a:avLst/>
              <a:gdLst/>
              <a:ahLst/>
              <a:cxnLst/>
              <a:rect l="l" t="t" r="r" b="b"/>
              <a:pathLst>
                <a:path w="985" h="1613" extrusionOk="0">
                  <a:moveTo>
                    <a:pt x="287" y="1"/>
                  </a:moveTo>
                  <a:cubicBezTo>
                    <a:pt x="241" y="1"/>
                    <a:pt x="196" y="12"/>
                    <a:pt x="168" y="41"/>
                  </a:cubicBezTo>
                  <a:cubicBezTo>
                    <a:pt x="96" y="65"/>
                    <a:pt x="48" y="137"/>
                    <a:pt x="24" y="209"/>
                  </a:cubicBezTo>
                  <a:cubicBezTo>
                    <a:pt x="0" y="449"/>
                    <a:pt x="0" y="689"/>
                    <a:pt x="96" y="929"/>
                  </a:cubicBezTo>
                  <a:cubicBezTo>
                    <a:pt x="168" y="1145"/>
                    <a:pt x="288" y="1361"/>
                    <a:pt x="480" y="1529"/>
                  </a:cubicBezTo>
                  <a:cubicBezTo>
                    <a:pt x="543" y="1576"/>
                    <a:pt x="626" y="1612"/>
                    <a:pt x="702" y="1612"/>
                  </a:cubicBezTo>
                  <a:cubicBezTo>
                    <a:pt x="743" y="1612"/>
                    <a:pt x="783" y="1602"/>
                    <a:pt x="816" y="1577"/>
                  </a:cubicBezTo>
                  <a:cubicBezTo>
                    <a:pt x="912" y="1505"/>
                    <a:pt x="984" y="1385"/>
                    <a:pt x="936" y="1265"/>
                  </a:cubicBezTo>
                  <a:cubicBezTo>
                    <a:pt x="864" y="977"/>
                    <a:pt x="768" y="713"/>
                    <a:pt x="696" y="449"/>
                  </a:cubicBezTo>
                  <a:cubicBezTo>
                    <a:pt x="672" y="377"/>
                    <a:pt x="624" y="329"/>
                    <a:pt x="576" y="281"/>
                  </a:cubicBezTo>
                  <a:cubicBezTo>
                    <a:pt x="576" y="233"/>
                    <a:pt x="576" y="185"/>
                    <a:pt x="552" y="137"/>
                  </a:cubicBezTo>
                  <a:cubicBezTo>
                    <a:pt x="504" y="89"/>
                    <a:pt x="432" y="17"/>
                    <a:pt x="384" y="17"/>
                  </a:cubicBezTo>
                  <a:cubicBezTo>
                    <a:pt x="354" y="7"/>
                    <a:pt x="320"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63"/>
            <p:cNvSpPr/>
            <p:nvPr/>
          </p:nvSpPr>
          <p:spPr>
            <a:xfrm>
              <a:off x="2812375" y="2738675"/>
              <a:ext cx="33025" cy="56200"/>
            </a:xfrm>
            <a:custGeom>
              <a:avLst/>
              <a:gdLst/>
              <a:ahLst/>
              <a:cxnLst/>
              <a:rect l="l" t="t" r="r" b="b"/>
              <a:pathLst>
                <a:path w="1321" h="2248" extrusionOk="0">
                  <a:moveTo>
                    <a:pt x="337" y="0"/>
                  </a:moveTo>
                  <a:cubicBezTo>
                    <a:pt x="169" y="0"/>
                    <a:pt x="73" y="120"/>
                    <a:pt x="73" y="288"/>
                  </a:cubicBezTo>
                  <a:cubicBezTo>
                    <a:pt x="1" y="912"/>
                    <a:pt x="169" y="1560"/>
                    <a:pt x="481" y="2112"/>
                  </a:cubicBezTo>
                  <a:cubicBezTo>
                    <a:pt x="543" y="2199"/>
                    <a:pt x="643" y="2247"/>
                    <a:pt x="739" y="2247"/>
                  </a:cubicBezTo>
                  <a:cubicBezTo>
                    <a:pt x="829" y="2247"/>
                    <a:pt x="915" y="2205"/>
                    <a:pt x="961" y="2112"/>
                  </a:cubicBezTo>
                  <a:cubicBezTo>
                    <a:pt x="1321" y="1488"/>
                    <a:pt x="1225" y="648"/>
                    <a:pt x="721" y="120"/>
                  </a:cubicBezTo>
                  <a:cubicBezTo>
                    <a:pt x="673" y="72"/>
                    <a:pt x="577" y="48"/>
                    <a:pt x="505" y="48"/>
                  </a:cubicBezTo>
                  <a:cubicBezTo>
                    <a:pt x="457" y="24"/>
                    <a:pt x="385"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63"/>
            <p:cNvSpPr/>
            <p:nvPr/>
          </p:nvSpPr>
          <p:spPr>
            <a:xfrm>
              <a:off x="2912000" y="3152975"/>
              <a:ext cx="59425" cy="77650"/>
            </a:xfrm>
            <a:custGeom>
              <a:avLst/>
              <a:gdLst/>
              <a:ahLst/>
              <a:cxnLst/>
              <a:rect l="l" t="t" r="r" b="b"/>
              <a:pathLst>
                <a:path w="2377" h="3106" extrusionOk="0">
                  <a:moveTo>
                    <a:pt x="432" y="1"/>
                  </a:moveTo>
                  <a:cubicBezTo>
                    <a:pt x="270" y="1"/>
                    <a:pt x="87" y="160"/>
                    <a:pt x="144" y="350"/>
                  </a:cubicBezTo>
                  <a:cubicBezTo>
                    <a:pt x="72" y="422"/>
                    <a:pt x="0" y="542"/>
                    <a:pt x="48" y="638"/>
                  </a:cubicBezTo>
                  <a:cubicBezTo>
                    <a:pt x="432" y="1622"/>
                    <a:pt x="1080" y="2438"/>
                    <a:pt x="1944" y="3062"/>
                  </a:cubicBezTo>
                  <a:cubicBezTo>
                    <a:pt x="1985" y="3092"/>
                    <a:pt x="2033" y="3105"/>
                    <a:pt x="2082" y="3105"/>
                  </a:cubicBezTo>
                  <a:cubicBezTo>
                    <a:pt x="2148" y="3105"/>
                    <a:pt x="2215" y="3080"/>
                    <a:pt x="2256" y="3038"/>
                  </a:cubicBezTo>
                  <a:cubicBezTo>
                    <a:pt x="2352" y="2966"/>
                    <a:pt x="2376" y="2870"/>
                    <a:pt x="2352" y="2750"/>
                  </a:cubicBezTo>
                  <a:cubicBezTo>
                    <a:pt x="2328" y="2582"/>
                    <a:pt x="2304" y="2438"/>
                    <a:pt x="2256" y="2294"/>
                  </a:cubicBezTo>
                  <a:cubicBezTo>
                    <a:pt x="2304" y="2030"/>
                    <a:pt x="2160" y="1814"/>
                    <a:pt x="2016" y="1622"/>
                  </a:cubicBezTo>
                  <a:cubicBezTo>
                    <a:pt x="2016" y="1598"/>
                    <a:pt x="1992" y="1574"/>
                    <a:pt x="1968" y="1550"/>
                  </a:cubicBezTo>
                  <a:cubicBezTo>
                    <a:pt x="1656" y="926"/>
                    <a:pt x="1176" y="398"/>
                    <a:pt x="552" y="38"/>
                  </a:cubicBezTo>
                  <a:cubicBezTo>
                    <a:pt x="517" y="12"/>
                    <a:pt x="475" y="1"/>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63"/>
            <p:cNvSpPr/>
            <p:nvPr/>
          </p:nvSpPr>
          <p:spPr>
            <a:xfrm>
              <a:off x="2946200" y="3120050"/>
              <a:ext cx="61225" cy="71350"/>
            </a:xfrm>
            <a:custGeom>
              <a:avLst/>
              <a:gdLst/>
              <a:ahLst/>
              <a:cxnLst/>
              <a:rect l="l" t="t" r="r" b="b"/>
              <a:pathLst>
                <a:path w="2449" h="2854" extrusionOk="0">
                  <a:moveTo>
                    <a:pt x="568" y="1"/>
                  </a:moveTo>
                  <a:cubicBezTo>
                    <a:pt x="547" y="1"/>
                    <a:pt x="526" y="4"/>
                    <a:pt x="504" y="11"/>
                  </a:cubicBezTo>
                  <a:cubicBezTo>
                    <a:pt x="384" y="59"/>
                    <a:pt x="312" y="179"/>
                    <a:pt x="312" y="299"/>
                  </a:cubicBezTo>
                  <a:cubicBezTo>
                    <a:pt x="0" y="683"/>
                    <a:pt x="312" y="1331"/>
                    <a:pt x="504" y="1691"/>
                  </a:cubicBezTo>
                  <a:cubicBezTo>
                    <a:pt x="648" y="1931"/>
                    <a:pt x="816" y="2147"/>
                    <a:pt x="1008" y="2339"/>
                  </a:cubicBezTo>
                  <a:cubicBezTo>
                    <a:pt x="1185" y="2515"/>
                    <a:pt x="1443" y="2753"/>
                    <a:pt x="1707" y="2753"/>
                  </a:cubicBezTo>
                  <a:cubicBezTo>
                    <a:pt x="1730" y="2753"/>
                    <a:pt x="1753" y="2751"/>
                    <a:pt x="1777" y="2747"/>
                  </a:cubicBezTo>
                  <a:cubicBezTo>
                    <a:pt x="1777" y="2747"/>
                    <a:pt x="1801" y="2771"/>
                    <a:pt x="1801" y="2771"/>
                  </a:cubicBezTo>
                  <a:cubicBezTo>
                    <a:pt x="1856" y="2826"/>
                    <a:pt x="1932" y="2853"/>
                    <a:pt x="2009" y="2853"/>
                  </a:cubicBezTo>
                  <a:cubicBezTo>
                    <a:pt x="2130" y="2853"/>
                    <a:pt x="2251" y="2784"/>
                    <a:pt x="2281" y="2651"/>
                  </a:cubicBezTo>
                  <a:cubicBezTo>
                    <a:pt x="2449" y="1571"/>
                    <a:pt x="1849" y="491"/>
                    <a:pt x="816" y="59"/>
                  </a:cubicBezTo>
                  <a:cubicBezTo>
                    <a:pt x="792" y="35"/>
                    <a:pt x="744" y="35"/>
                    <a:pt x="720" y="35"/>
                  </a:cubicBezTo>
                  <a:cubicBezTo>
                    <a:pt x="670" y="18"/>
                    <a:pt x="619" y="1"/>
                    <a:pt x="5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63"/>
            <p:cNvSpPr/>
            <p:nvPr/>
          </p:nvSpPr>
          <p:spPr>
            <a:xfrm>
              <a:off x="2989400" y="3103500"/>
              <a:ext cx="31225" cy="41000"/>
            </a:xfrm>
            <a:custGeom>
              <a:avLst/>
              <a:gdLst/>
              <a:ahLst/>
              <a:cxnLst/>
              <a:rect l="l" t="t" r="r" b="b"/>
              <a:pathLst>
                <a:path w="1249" h="1640" extrusionOk="0">
                  <a:moveTo>
                    <a:pt x="289" y="0"/>
                  </a:moveTo>
                  <a:cubicBezTo>
                    <a:pt x="145" y="0"/>
                    <a:pt x="1" y="120"/>
                    <a:pt x="1" y="265"/>
                  </a:cubicBezTo>
                  <a:cubicBezTo>
                    <a:pt x="49" y="817"/>
                    <a:pt x="337" y="1321"/>
                    <a:pt x="817" y="1609"/>
                  </a:cubicBezTo>
                  <a:cubicBezTo>
                    <a:pt x="859" y="1630"/>
                    <a:pt x="902" y="1639"/>
                    <a:pt x="944" y="1639"/>
                  </a:cubicBezTo>
                  <a:cubicBezTo>
                    <a:pt x="1093" y="1639"/>
                    <a:pt x="1225" y="1519"/>
                    <a:pt x="1225" y="1369"/>
                  </a:cubicBezTo>
                  <a:cubicBezTo>
                    <a:pt x="1249" y="1105"/>
                    <a:pt x="1177" y="841"/>
                    <a:pt x="1057" y="625"/>
                  </a:cubicBezTo>
                  <a:cubicBezTo>
                    <a:pt x="961" y="385"/>
                    <a:pt x="769" y="193"/>
                    <a:pt x="577" y="48"/>
                  </a:cubicBezTo>
                  <a:cubicBezTo>
                    <a:pt x="529" y="0"/>
                    <a:pt x="43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63"/>
            <p:cNvSpPr/>
            <p:nvPr/>
          </p:nvSpPr>
          <p:spPr>
            <a:xfrm>
              <a:off x="3017000" y="3308675"/>
              <a:ext cx="67825" cy="80550"/>
            </a:xfrm>
            <a:custGeom>
              <a:avLst/>
              <a:gdLst/>
              <a:ahLst/>
              <a:cxnLst/>
              <a:rect l="l" t="t" r="r" b="b"/>
              <a:pathLst>
                <a:path w="2713" h="3222" extrusionOk="0">
                  <a:moveTo>
                    <a:pt x="697" y="578"/>
                  </a:moveTo>
                  <a:cubicBezTo>
                    <a:pt x="721" y="602"/>
                    <a:pt x="745" y="650"/>
                    <a:pt x="769" y="674"/>
                  </a:cubicBezTo>
                  <a:cubicBezTo>
                    <a:pt x="793" y="698"/>
                    <a:pt x="817" y="722"/>
                    <a:pt x="841" y="746"/>
                  </a:cubicBezTo>
                  <a:cubicBezTo>
                    <a:pt x="793" y="770"/>
                    <a:pt x="769" y="770"/>
                    <a:pt x="745" y="794"/>
                  </a:cubicBezTo>
                  <a:cubicBezTo>
                    <a:pt x="745" y="770"/>
                    <a:pt x="721" y="770"/>
                    <a:pt x="721" y="746"/>
                  </a:cubicBezTo>
                  <a:cubicBezTo>
                    <a:pt x="721" y="722"/>
                    <a:pt x="697" y="650"/>
                    <a:pt x="697" y="626"/>
                  </a:cubicBezTo>
                  <a:cubicBezTo>
                    <a:pt x="697" y="626"/>
                    <a:pt x="697" y="602"/>
                    <a:pt x="697" y="578"/>
                  </a:cubicBezTo>
                  <a:close/>
                  <a:moveTo>
                    <a:pt x="693" y="0"/>
                  </a:moveTo>
                  <a:cubicBezTo>
                    <a:pt x="679" y="0"/>
                    <a:pt x="664" y="1"/>
                    <a:pt x="649" y="2"/>
                  </a:cubicBezTo>
                  <a:cubicBezTo>
                    <a:pt x="481" y="2"/>
                    <a:pt x="361" y="98"/>
                    <a:pt x="265" y="218"/>
                  </a:cubicBezTo>
                  <a:cubicBezTo>
                    <a:pt x="121" y="266"/>
                    <a:pt x="1" y="386"/>
                    <a:pt x="49" y="554"/>
                  </a:cubicBezTo>
                  <a:cubicBezTo>
                    <a:pt x="241" y="1418"/>
                    <a:pt x="697" y="2235"/>
                    <a:pt x="1369" y="2835"/>
                  </a:cubicBezTo>
                  <a:cubicBezTo>
                    <a:pt x="1561" y="3003"/>
                    <a:pt x="1777" y="3195"/>
                    <a:pt x="2041" y="3219"/>
                  </a:cubicBezTo>
                  <a:cubicBezTo>
                    <a:pt x="2058" y="3220"/>
                    <a:pt x="2076" y="3221"/>
                    <a:pt x="2093" y="3221"/>
                  </a:cubicBezTo>
                  <a:cubicBezTo>
                    <a:pt x="2312" y="3221"/>
                    <a:pt x="2502" y="3081"/>
                    <a:pt x="2569" y="2859"/>
                  </a:cubicBezTo>
                  <a:cubicBezTo>
                    <a:pt x="2713" y="2403"/>
                    <a:pt x="2353" y="1946"/>
                    <a:pt x="2137" y="1610"/>
                  </a:cubicBezTo>
                  <a:cubicBezTo>
                    <a:pt x="1873" y="1178"/>
                    <a:pt x="1561" y="770"/>
                    <a:pt x="1249" y="362"/>
                  </a:cubicBezTo>
                  <a:cubicBezTo>
                    <a:pt x="1090" y="181"/>
                    <a:pt x="932" y="0"/>
                    <a:pt x="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63"/>
            <p:cNvSpPr/>
            <p:nvPr/>
          </p:nvSpPr>
          <p:spPr>
            <a:xfrm>
              <a:off x="3050000" y="3263350"/>
              <a:ext cx="69050" cy="84275"/>
            </a:xfrm>
            <a:custGeom>
              <a:avLst/>
              <a:gdLst/>
              <a:ahLst/>
              <a:cxnLst/>
              <a:rect l="l" t="t" r="r" b="b"/>
              <a:pathLst>
                <a:path w="2762" h="3371" extrusionOk="0">
                  <a:moveTo>
                    <a:pt x="588" y="1"/>
                  </a:moveTo>
                  <a:cubicBezTo>
                    <a:pt x="462" y="1"/>
                    <a:pt x="330" y="85"/>
                    <a:pt x="313" y="207"/>
                  </a:cubicBezTo>
                  <a:cubicBezTo>
                    <a:pt x="289" y="375"/>
                    <a:pt x="265" y="519"/>
                    <a:pt x="289" y="687"/>
                  </a:cubicBezTo>
                  <a:cubicBezTo>
                    <a:pt x="1" y="1239"/>
                    <a:pt x="409" y="1791"/>
                    <a:pt x="769" y="2199"/>
                  </a:cubicBezTo>
                  <a:cubicBezTo>
                    <a:pt x="1129" y="2655"/>
                    <a:pt x="1561" y="3015"/>
                    <a:pt x="2041" y="3327"/>
                  </a:cubicBezTo>
                  <a:cubicBezTo>
                    <a:pt x="2089" y="3357"/>
                    <a:pt x="2140" y="3371"/>
                    <a:pt x="2190" y="3371"/>
                  </a:cubicBezTo>
                  <a:cubicBezTo>
                    <a:pt x="2338" y="3371"/>
                    <a:pt x="2473" y="3249"/>
                    <a:pt x="2473" y="3087"/>
                  </a:cubicBezTo>
                  <a:cubicBezTo>
                    <a:pt x="2473" y="2991"/>
                    <a:pt x="2473" y="2895"/>
                    <a:pt x="2449" y="2799"/>
                  </a:cubicBezTo>
                  <a:cubicBezTo>
                    <a:pt x="2473" y="2775"/>
                    <a:pt x="2497" y="2751"/>
                    <a:pt x="2497" y="2727"/>
                  </a:cubicBezTo>
                  <a:cubicBezTo>
                    <a:pt x="2761" y="2367"/>
                    <a:pt x="2521" y="1791"/>
                    <a:pt x="2281" y="1455"/>
                  </a:cubicBezTo>
                  <a:cubicBezTo>
                    <a:pt x="2113" y="1215"/>
                    <a:pt x="1921" y="1023"/>
                    <a:pt x="1681" y="879"/>
                  </a:cubicBezTo>
                  <a:cubicBezTo>
                    <a:pt x="1417" y="543"/>
                    <a:pt x="1081" y="255"/>
                    <a:pt x="721" y="39"/>
                  </a:cubicBezTo>
                  <a:cubicBezTo>
                    <a:pt x="682" y="13"/>
                    <a:pt x="635"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63"/>
            <p:cNvSpPr/>
            <p:nvPr/>
          </p:nvSpPr>
          <p:spPr>
            <a:xfrm>
              <a:off x="3096825" y="3225825"/>
              <a:ext cx="49825" cy="70425"/>
            </a:xfrm>
            <a:custGeom>
              <a:avLst/>
              <a:gdLst/>
              <a:ahLst/>
              <a:cxnLst/>
              <a:rect l="l" t="t" r="r" b="b"/>
              <a:pathLst>
                <a:path w="1993" h="2817" extrusionOk="0">
                  <a:moveTo>
                    <a:pt x="386" y="0"/>
                  </a:moveTo>
                  <a:cubicBezTo>
                    <a:pt x="330" y="0"/>
                    <a:pt x="273" y="9"/>
                    <a:pt x="216" y="28"/>
                  </a:cubicBezTo>
                  <a:cubicBezTo>
                    <a:pt x="96" y="76"/>
                    <a:pt x="0" y="172"/>
                    <a:pt x="0" y="292"/>
                  </a:cubicBezTo>
                  <a:cubicBezTo>
                    <a:pt x="48" y="676"/>
                    <a:pt x="144" y="1060"/>
                    <a:pt x="312" y="1396"/>
                  </a:cubicBezTo>
                  <a:cubicBezTo>
                    <a:pt x="384" y="1564"/>
                    <a:pt x="480" y="1732"/>
                    <a:pt x="600" y="1876"/>
                  </a:cubicBezTo>
                  <a:lnTo>
                    <a:pt x="624" y="1900"/>
                  </a:lnTo>
                  <a:cubicBezTo>
                    <a:pt x="840" y="2260"/>
                    <a:pt x="1128" y="2572"/>
                    <a:pt x="1488" y="2788"/>
                  </a:cubicBezTo>
                  <a:cubicBezTo>
                    <a:pt x="1526" y="2807"/>
                    <a:pt x="1570" y="2816"/>
                    <a:pt x="1615" y="2816"/>
                  </a:cubicBezTo>
                  <a:cubicBezTo>
                    <a:pt x="1743" y="2816"/>
                    <a:pt x="1878" y="2744"/>
                    <a:pt x="1896" y="2620"/>
                  </a:cubicBezTo>
                  <a:cubicBezTo>
                    <a:pt x="1992" y="2020"/>
                    <a:pt x="1776" y="1468"/>
                    <a:pt x="1488" y="988"/>
                  </a:cubicBezTo>
                  <a:cubicBezTo>
                    <a:pt x="1320" y="748"/>
                    <a:pt x="1176" y="508"/>
                    <a:pt x="984" y="316"/>
                  </a:cubicBezTo>
                  <a:cubicBezTo>
                    <a:pt x="830" y="143"/>
                    <a:pt x="614" y="0"/>
                    <a:pt x="3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63"/>
            <p:cNvSpPr/>
            <p:nvPr/>
          </p:nvSpPr>
          <p:spPr>
            <a:xfrm>
              <a:off x="3128625" y="3436375"/>
              <a:ext cx="72025" cy="73450"/>
            </a:xfrm>
            <a:custGeom>
              <a:avLst/>
              <a:gdLst/>
              <a:ahLst/>
              <a:cxnLst/>
              <a:rect l="l" t="t" r="r" b="b"/>
              <a:pathLst>
                <a:path w="2881" h="2938" extrusionOk="0">
                  <a:moveTo>
                    <a:pt x="649" y="1"/>
                  </a:moveTo>
                  <a:cubicBezTo>
                    <a:pt x="484" y="1"/>
                    <a:pt x="313" y="54"/>
                    <a:pt x="192" y="175"/>
                  </a:cubicBezTo>
                  <a:cubicBezTo>
                    <a:pt x="0" y="367"/>
                    <a:pt x="0" y="655"/>
                    <a:pt x="72" y="895"/>
                  </a:cubicBezTo>
                  <a:cubicBezTo>
                    <a:pt x="240" y="1303"/>
                    <a:pt x="504" y="1687"/>
                    <a:pt x="816" y="1999"/>
                  </a:cubicBezTo>
                  <a:cubicBezTo>
                    <a:pt x="984" y="2167"/>
                    <a:pt x="1152" y="2311"/>
                    <a:pt x="1344" y="2431"/>
                  </a:cubicBezTo>
                  <a:cubicBezTo>
                    <a:pt x="1440" y="2503"/>
                    <a:pt x="1560" y="2575"/>
                    <a:pt x="1656" y="2623"/>
                  </a:cubicBezTo>
                  <a:lnTo>
                    <a:pt x="1680" y="2623"/>
                  </a:lnTo>
                  <a:cubicBezTo>
                    <a:pt x="1793" y="2780"/>
                    <a:pt x="1989" y="2937"/>
                    <a:pt x="2210" y="2937"/>
                  </a:cubicBezTo>
                  <a:cubicBezTo>
                    <a:pt x="2225" y="2937"/>
                    <a:pt x="2241" y="2937"/>
                    <a:pt x="2256" y="2935"/>
                  </a:cubicBezTo>
                  <a:cubicBezTo>
                    <a:pt x="2880" y="2887"/>
                    <a:pt x="2688" y="2095"/>
                    <a:pt x="2544" y="1735"/>
                  </a:cubicBezTo>
                  <a:cubicBezTo>
                    <a:pt x="2400" y="1303"/>
                    <a:pt x="2160" y="943"/>
                    <a:pt x="1848" y="631"/>
                  </a:cubicBezTo>
                  <a:cubicBezTo>
                    <a:pt x="1560" y="319"/>
                    <a:pt x="1176" y="55"/>
                    <a:pt x="744" y="7"/>
                  </a:cubicBezTo>
                  <a:cubicBezTo>
                    <a:pt x="713" y="3"/>
                    <a:pt x="681" y="1"/>
                    <a:pt x="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63"/>
            <p:cNvSpPr/>
            <p:nvPr/>
          </p:nvSpPr>
          <p:spPr>
            <a:xfrm>
              <a:off x="3170025" y="3387775"/>
              <a:ext cx="61225" cy="72500"/>
            </a:xfrm>
            <a:custGeom>
              <a:avLst/>
              <a:gdLst/>
              <a:ahLst/>
              <a:cxnLst/>
              <a:rect l="l" t="t" r="r" b="b"/>
              <a:pathLst>
                <a:path w="2449" h="2900" extrusionOk="0">
                  <a:moveTo>
                    <a:pt x="474" y="0"/>
                  </a:moveTo>
                  <a:cubicBezTo>
                    <a:pt x="405" y="0"/>
                    <a:pt x="335" y="16"/>
                    <a:pt x="264" y="55"/>
                  </a:cubicBezTo>
                  <a:cubicBezTo>
                    <a:pt x="24" y="175"/>
                    <a:pt x="0" y="463"/>
                    <a:pt x="48" y="703"/>
                  </a:cubicBezTo>
                  <a:cubicBezTo>
                    <a:pt x="144" y="1135"/>
                    <a:pt x="336" y="1495"/>
                    <a:pt x="600" y="1831"/>
                  </a:cubicBezTo>
                  <a:cubicBezTo>
                    <a:pt x="744" y="1999"/>
                    <a:pt x="936" y="2167"/>
                    <a:pt x="1128" y="2287"/>
                  </a:cubicBezTo>
                  <a:cubicBezTo>
                    <a:pt x="1320" y="2551"/>
                    <a:pt x="1536" y="2791"/>
                    <a:pt x="1873" y="2887"/>
                  </a:cubicBezTo>
                  <a:cubicBezTo>
                    <a:pt x="1898" y="2895"/>
                    <a:pt x="1924" y="2899"/>
                    <a:pt x="1950" y="2899"/>
                  </a:cubicBezTo>
                  <a:cubicBezTo>
                    <a:pt x="2072" y="2899"/>
                    <a:pt x="2189" y="2813"/>
                    <a:pt x="2209" y="2695"/>
                  </a:cubicBezTo>
                  <a:cubicBezTo>
                    <a:pt x="2449" y="1663"/>
                    <a:pt x="1704" y="847"/>
                    <a:pt x="984" y="247"/>
                  </a:cubicBezTo>
                  <a:cubicBezTo>
                    <a:pt x="844" y="123"/>
                    <a:pt x="664"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63"/>
            <p:cNvSpPr/>
            <p:nvPr/>
          </p:nvSpPr>
          <p:spPr>
            <a:xfrm>
              <a:off x="3206625" y="3368425"/>
              <a:ext cx="39625" cy="45275"/>
            </a:xfrm>
            <a:custGeom>
              <a:avLst/>
              <a:gdLst/>
              <a:ahLst/>
              <a:cxnLst/>
              <a:rect l="l" t="t" r="r" b="b"/>
              <a:pathLst>
                <a:path w="1585" h="1811" extrusionOk="0">
                  <a:moveTo>
                    <a:pt x="283" y="0"/>
                  </a:moveTo>
                  <a:cubicBezTo>
                    <a:pt x="161" y="0"/>
                    <a:pt x="44" y="86"/>
                    <a:pt x="24" y="205"/>
                  </a:cubicBezTo>
                  <a:cubicBezTo>
                    <a:pt x="0" y="253"/>
                    <a:pt x="0" y="301"/>
                    <a:pt x="24" y="325"/>
                  </a:cubicBezTo>
                  <a:cubicBezTo>
                    <a:pt x="24" y="349"/>
                    <a:pt x="24" y="373"/>
                    <a:pt x="24" y="397"/>
                  </a:cubicBezTo>
                  <a:cubicBezTo>
                    <a:pt x="264" y="949"/>
                    <a:pt x="649" y="1429"/>
                    <a:pt x="1153" y="1765"/>
                  </a:cubicBezTo>
                  <a:cubicBezTo>
                    <a:pt x="1185" y="1797"/>
                    <a:pt x="1227" y="1810"/>
                    <a:pt x="1273" y="1810"/>
                  </a:cubicBezTo>
                  <a:cubicBezTo>
                    <a:pt x="1328" y="1810"/>
                    <a:pt x="1388" y="1791"/>
                    <a:pt x="1441" y="1765"/>
                  </a:cubicBezTo>
                  <a:cubicBezTo>
                    <a:pt x="1513" y="1717"/>
                    <a:pt x="1585" y="1621"/>
                    <a:pt x="1561" y="1525"/>
                  </a:cubicBezTo>
                  <a:cubicBezTo>
                    <a:pt x="1537" y="1333"/>
                    <a:pt x="1489" y="1165"/>
                    <a:pt x="1417" y="997"/>
                  </a:cubicBezTo>
                  <a:cubicBezTo>
                    <a:pt x="1369" y="853"/>
                    <a:pt x="1273" y="709"/>
                    <a:pt x="1153" y="565"/>
                  </a:cubicBezTo>
                  <a:cubicBezTo>
                    <a:pt x="961" y="325"/>
                    <a:pt x="673" y="133"/>
                    <a:pt x="361" y="13"/>
                  </a:cubicBezTo>
                  <a:cubicBezTo>
                    <a:pt x="335" y="4"/>
                    <a:pt x="309" y="0"/>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63"/>
            <p:cNvSpPr/>
            <p:nvPr/>
          </p:nvSpPr>
          <p:spPr>
            <a:xfrm>
              <a:off x="3230025" y="3542275"/>
              <a:ext cx="40225" cy="49250"/>
            </a:xfrm>
            <a:custGeom>
              <a:avLst/>
              <a:gdLst/>
              <a:ahLst/>
              <a:cxnLst/>
              <a:rect l="l" t="t" r="r" b="b"/>
              <a:pathLst>
                <a:path w="1609" h="1970" extrusionOk="0">
                  <a:moveTo>
                    <a:pt x="472" y="1"/>
                  </a:moveTo>
                  <a:cubicBezTo>
                    <a:pt x="268" y="1"/>
                    <a:pt x="68" y="133"/>
                    <a:pt x="49" y="331"/>
                  </a:cubicBezTo>
                  <a:cubicBezTo>
                    <a:pt x="25" y="355"/>
                    <a:pt x="25" y="403"/>
                    <a:pt x="25" y="427"/>
                  </a:cubicBezTo>
                  <a:cubicBezTo>
                    <a:pt x="1" y="475"/>
                    <a:pt x="1" y="523"/>
                    <a:pt x="25" y="595"/>
                  </a:cubicBezTo>
                  <a:cubicBezTo>
                    <a:pt x="145" y="859"/>
                    <a:pt x="289" y="1123"/>
                    <a:pt x="457" y="1363"/>
                  </a:cubicBezTo>
                  <a:cubicBezTo>
                    <a:pt x="457" y="1387"/>
                    <a:pt x="481" y="1411"/>
                    <a:pt x="481" y="1411"/>
                  </a:cubicBezTo>
                  <a:cubicBezTo>
                    <a:pt x="577" y="1579"/>
                    <a:pt x="673" y="1747"/>
                    <a:pt x="841" y="1867"/>
                  </a:cubicBezTo>
                  <a:cubicBezTo>
                    <a:pt x="865" y="1891"/>
                    <a:pt x="913" y="1915"/>
                    <a:pt x="961" y="1915"/>
                  </a:cubicBezTo>
                  <a:cubicBezTo>
                    <a:pt x="1009" y="1951"/>
                    <a:pt x="1069" y="1969"/>
                    <a:pt x="1129" y="1969"/>
                  </a:cubicBezTo>
                  <a:cubicBezTo>
                    <a:pt x="1189" y="1969"/>
                    <a:pt x="1249" y="1951"/>
                    <a:pt x="1297" y="1915"/>
                  </a:cubicBezTo>
                  <a:cubicBezTo>
                    <a:pt x="1369" y="1891"/>
                    <a:pt x="1417" y="1843"/>
                    <a:pt x="1465" y="1795"/>
                  </a:cubicBezTo>
                  <a:cubicBezTo>
                    <a:pt x="1537" y="1699"/>
                    <a:pt x="1609" y="1603"/>
                    <a:pt x="1609" y="1483"/>
                  </a:cubicBezTo>
                  <a:cubicBezTo>
                    <a:pt x="1609" y="1339"/>
                    <a:pt x="1537" y="1219"/>
                    <a:pt x="1417" y="1147"/>
                  </a:cubicBezTo>
                  <a:cubicBezTo>
                    <a:pt x="1417" y="1027"/>
                    <a:pt x="1369" y="907"/>
                    <a:pt x="1321" y="787"/>
                  </a:cubicBezTo>
                  <a:cubicBezTo>
                    <a:pt x="1249" y="619"/>
                    <a:pt x="1177" y="475"/>
                    <a:pt x="1033" y="331"/>
                  </a:cubicBezTo>
                  <a:cubicBezTo>
                    <a:pt x="937" y="187"/>
                    <a:pt x="769" y="67"/>
                    <a:pt x="601" y="19"/>
                  </a:cubicBezTo>
                  <a:cubicBezTo>
                    <a:pt x="559" y="7"/>
                    <a:pt x="515" y="1"/>
                    <a:pt x="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63"/>
            <p:cNvSpPr/>
            <p:nvPr/>
          </p:nvSpPr>
          <p:spPr>
            <a:xfrm>
              <a:off x="3261825" y="3510250"/>
              <a:ext cx="56425" cy="79175"/>
            </a:xfrm>
            <a:custGeom>
              <a:avLst/>
              <a:gdLst/>
              <a:ahLst/>
              <a:cxnLst/>
              <a:rect l="l" t="t" r="r" b="b"/>
              <a:pathLst>
                <a:path w="2257" h="3167" extrusionOk="0">
                  <a:moveTo>
                    <a:pt x="478" y="0"/>
                  </a:moveTo>
                  <a:cubicBezTo>
                    <a:pt x="337" y="0"/>
                    <a:pt x="236" y="91"/>
                    <a:pt x="193" y="220"/>
                  </a:cubicBezTo>
                  <a:cubicBezTo>
                    <a:pt x="1" y="700"/>
                    <a:pt x="241" y="1228"/>
                    <a:pt x="505" y="1636"/>
                  </a:cubicBezTo>
                  <a:cubicBezTo>
                    <a:pt x="649" y="1876"/>
                    <a:pt x="793" y="2116"/>
                    <a:pt x="937" y="2380"/>
                  </a:cubicBezTo>
                  <a:cubicBezTo>
                    <a:pt x="1081" y="2596"/>
                    <a:pt x="1201" y="2860"/>
                    <a:pt x="1393" y="3028"/>
                  </a:cubicBezTo>
                  <a:cubicBezTo>
                    <a:pt x="1495" y="3119"/>
                    <a:pt x="1618" y="3167"/>
                    <a:pt x="1740" y="3167"/>
                  </a:cubicBezTo>
                  <a:cubicBezTo>
                    <a:pt x="1877" y="3167"/>
                    <a:pt x="2012" y="3107"/>
                    <a:pt x="2113" y="2980"/>
                  </a:cubicBezTo>
                  <a:cubicBezTo>
                    <a:pt x="2257" y="2788"/>
                    <a:pt x="2233" y="2500"/>
                    <a:pt x="2209" y="2236"/>
                  </a:cubicBezTo>
                  <a:cubicBezTo>
                    <a:pt x="2137" y="1756"/>
                    <a:pt x="1873" y="1300"/>
                    <a:pt x="1609" y="892"/>
                  </a:cubicBezTo>
                  <a:cubicBezTo>
                    <a:pt x="1369" y="556"/>
                    <a:pt x="1057" y="124"/>
                    <a:pt x="649" y="100"/>
                  </a:cubicBezTo>
                  <a:cubicBezTo>
                    <a:pt x="625" y="52"/>
                    <a:pt x="577" y="28"/>
                    <a:pt x="529" y="4"/>
                  </a:cubicBezTo>
                  <a:cubicBezTo>
                    <a:pt x="511" y="2"/>
                    <a:pt x="495"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63"/>
            <p:cNvSpPr/>
            <p:nvPr/>
          </p:nvSpPr>
          <p:spPr>
            <a:xfrm>
              <a:off x="3308625" y="3495625"/>
              <a:ext cx="41450" cy="60600"/>
            </a:xfrm>
            <a:custGeom>
              <a:avLst/>
              <a:gdLst/>
              <a:ahLst/>
              <a:cxnLst/>
              <a:rect l="l" t="t" r="r" b="b"/>
              <a:pathLst>
                <a:path w="1658" h="2424" extrusionOk="0">
                  <a:moveTo>
                    <a:pt x="317" y="1"/>
                  </a:moveTo>
                  <a:cubicBezTo>
                    <a:pt x="292" y="1"/>
                    <a:pt x="266" y="5"/>
                    <a:pt x="241" y="13"/>
                  </a:cubicBezTo>
                  <a:cubicBezTo>
                    <a:pt x="97" y="61"/>
                    <a:pt x="1" y="205"/>
                    <a:pt x="25" y="373"/>
                  </a:cubicBezTo>
                  <a:cubicBezTo>
                    <a:pt x="145" y="709"/>
                    <a:pt x="265" y="1045"/>
                    <a:pt x="409" y="1357"/>
                  </a:cubicBezTo>
                  <a:cubicBezTo>
                    <a:pt x="481" y="1525"/>
                    <a:pt x="553" y="1669"/>
                    <a:pt x="649" y="1837"/>
                  </a:cubicBezTo>
                  <a:cubicBezTo>
                    <a:pt x="721" y="1981"/>
                    <a:pt x="793" y="2149"/>
                    <a:pt x="913" y="2293"/>
                  </a:cubicBezTo>
                  <a:cubicBezTo>
                    <a:pt x="993" y="2373"/>
                    <a:pt x="1110" y="2424"/>
                    <a:pt x="1228" y="2424"/>
                  </a:cubicBezTo>
                  <a:cubicBezTo>
                    <a:pt x="1321" y="2424"/>
                    <a:pt x="1415" y="2392"/>
                    <a:pt x="1489" y="2317"/>
                  </a:cubicBezTo>
                  <a:cubicBezTo>
                    <a:pt x="1609" y="2221"/>
                    <a:pt x="1657" y="2053"/>
                    <a:pt x="1633" y="1885"/>
                  </a:cubicBezTo>
                  <a:cubicBezTo>
                    <a:pt x="1609" y="1573"/>
                    <a:pt x="1489" y="1261"/>
                    <a:pt x="1345" y="997"/>
                  </a:cubicBezTo>
                  <a:cubicBezTo>
                    <a:pt x="1153" y="709"/>
                    <a:pt x="889" y="445"/>
                    <a:pt x="601" y="277"/>
                  </a:cubicBezTo>
                  <a:cubicBezTo>
                    <a:pt x="601" y="277"/>
                    <a:pt x="601" y="277"/>
                    <a:pt x="601" y="253"/>
                  </a:cubicBezTo>
                  <a:cubicBezTo>
                    <a:pt x="577" y="253"/>
                    <a:pt x="577" y="229"/>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63"/>
            <p:cNvSpPr/>
            <p:nvPr/>
          </p:nvSpPr>
          <p:spPr>
            <a:xfrm>
              <a:off x="3369250" y="3039600"/>
              <a:ext cx="42625" cy="79975"/>
            </a:xfrm>
            <a:custGeom>
              <a:avLst/>
              <a:gdLst/>
              <a:ahLst/>
              <a:cxnLst/>
              <a:rect l="l" t="t" r="r" b="b"/>
              <a:pathLst>
                <a:path w="1705" h="3199" extrusionOk="0">
                  <a:moveTo>
                    <a:pt x="960" y="546"/>
                  </a:moveTo>
                  <a:cubicBezTo>
                    <a:pt x="966" y="546"/>
                    <a:pt x="972" y="552"/>
                    <a:pt x="984" y="564"/>
                  </a:cubicBezTo>
                  <a:cubicBezTo>
                    <a:pt x="984" y="564"/>
                    <a:pt x="1008" y="588"/>
                    <a:pt x="1032" y="636"/>
                  </a:cubicBezTo>
                  <a:cubicBezTo>
                    <a:pt x="984" y="636"/>
                    <a:pt x="960" y="636"/>
                    <a:pt x="936" y="660"/>
                  </a:cubicBezTo>
                  <a:cubicBezTo>
                    <a:pt x="936" y="612"/>
                    <a:pt x="912" y="588"/>
                    <a:pt x="912" y="564"/>
                  </a:cubicBezTo>
                  <a:lnTo>
                    <a:pt x="936" y="564"/>
                  </a:lnTo>
                  <a:cubicBezTo>
                    <a:pt x="948" y="552"/>
                    <a:pt x="954" y="546"/>
                    <a:pt x="960" y="546"/>
                  </a:cubicBezTo>
                  <a:close/>
                  <a:moveTo>
                    <a:pt x="954" y="0"/>
                  </a:moveTo>
                  <a:cubicBezTo>
                    <a:pt x="656" y="0"/>
                    <a:pt x="391" y="250"/>
                    <a:pt x="264" y="540"/>
                  </a:cubicBezTo>
                  <a:cubicBezTo>
                    <a:pt x="72" y="924"/>
                    <a:pt x="0" y="1356"/>
                    <a:pt x="48" y="1788"/>
                  </a:cubicBezTo>
                  <a:cubicBezTo>
                    <a:pt x="96" y="2004"/>
                    <a:pt x="144" y="2220"/>
                    <a:pt x="240" y="2436"/>
                  </a:cubicBezTo>
                  <a:cubicBezTo>
                    <a:pt x="240" y="2460"/>
                    <a:pt x="240" y="2484"/>
                    <a:pt x="264" y="2508"/>
                  </a:cubicBezTo>
                  <a:cubicBezTo>
                    <a:pt x="312" y="2749"/>
                    <a:pt x="408" y="2989"/>
                    <a:pt x="624" y="3109"/>
                  </a:cubicBezTo>
                  <a:cubicBezTo>
                    <a:pt x="708" y="3169"/>
                    <a:pt x="810" y="3199"/>
                    <a:pt x="912" y="3199"/>
                  </a:cubicBezTo>
                  <a:cubicBezTo>
                    <a:pt x="1014" y="3199"/>
                    <a:pt x="1116" y="3169"/>
                    <a:pt x="1200" y="3109"/>
                  </a:cubicBezTo>
                  <a:cubicBezTo>
                    <a:pt x="1368" y="2965"/>
                    <a:pt x="1440" y="2773"/>
                    <a:pt x="1512" y="2580"/>
                  </a:cubicBezTo>
                  <a:cubicBezTo>
                    <a:pt x="1656" y="2124"/>
                    <a:pt x="1704" y="1644"/>
                    <a:pt x="1680" y="1164"/>
                  </a:cubicBezTo>
                  <a:cubicBezTo>
                    <a:pt x="1656" y="804"/>
                    <a:pt x="1608" y="276"/>
                    <a:pt x="1248" y="84"/>
                  </a:cubicBezTo>
                  <a:cubicBezTo>
                    <a:pt x="1149" y="26"/>
                    <a:pt x="1050" y="0"/>
                    <a:pt x="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63"/>
            <p:cNvSpPr/>
            <p:nvPr/>
          </p:nvSpPr>
          <p:spPr>
            <a:xfrm>
              <a:off x="3431650" y="3025250"/>
              <a:ext cx="45025" cy="90350"/>
            </a:xfrm>
            <a:custGeom>
              <a:avLst/>
              <a:gdLst/>
              <a:ahLst/>
              <a:cxnLst/>
              <a:rect l="l" t="t" r="r" b="b"/>
              <a:pathLst>
                <a:path w="1801" h="3614" extrusionOk="0">
                  <a:moveTo>
                    <a:pt x="817" y="2746"/>
                  </a:moveTo>
                  <a:cubicBezTo>
                    <a:pt x="867" y="2763"/>
                    <a:pt x="918" y="2780"/>
                    <a:pt x="969" y="2780"/>
                  </a:cubicBezTo>
                  <a:cubicBezTo>
                    <a:pt x="990" y="2780"/>
                    <a:pt x="1011" y="2777"/>
                    <a:pt x="1033" y="2770"/>
                  </a:cubicBezTo>
                  <a:lnTo>
                    <a:pt x="1033" y="2770"/>
                  </a:lnTo>
                  <a:cubicBezTo>
                    <a:pt x="1009" y="2818"/>
                    <a:pt x="985" y="2842"/>
                    <a:pt x="961" y="2890"/>
                  </a:cubicBezTo>
                  <a:cubicBezTo>
                    <a:pt x="961" y="2890"/>
                    <a:pt x="961" y="2914"/>
                    <a:pt x="961" y="2914"/>
                  </a:cubicBezTo>
                  <a:cubicBezTo>
                    <a:pt x="889" y="2866"/>
                    <a:pt x="865" y="2818"/>
                    <a:pt x="817" y="2746"/>
                  </a:cubicBezTo>
                  <a:close/>
                  <a:moveTo>
                    <a:pt x="1032" y="1"/>
                  </a:moveTo>
                  <a:cubicBezTo>
                    <a:pt x="958" y="1"/>
                    <a:pt x="886" y="25"/>
                    <a:pt x="841" y="82"/>
                  </a:cubicBezTo>
                  <a:cubicBezTo>
                    <a:pt x="768" y="178"/>
                    <a:pt x="696" y="274"/>
                    <a:pt x="648" y="370"/>
                  </a:cubicBezTo>
                  <a:cubicBezTo>
                    <a:pt x="624" y="370"/>
                    <a:pt x="600" y="370"/>
                    <a:pt x="600" y="394"/>
                  </a:cubicBezTo>
                  <a:cubicBezTo>
                    <a:pt x="360" y="610"/>
                    <a:pt x="240" y="970"/>
                    <a:pt x="168" y="1258"/>
                  </a:cubicBezTo>
                  <a:cubicBezTo>
                    <a:pt x="24" y="1714"/>
                    <a:pt x="0" y="2218"/>
                    <a:pt x="168" y="2650"/>
                  </a:cubicBezTo>
                  <a:cubicBezTo>
                    <a:pt x="168" y="2674"/>
                    <a:pt x="168" y="2674"/>
                    <a:pt x="168" y="2674"/>
                  </a:cubicBezTo>
                  <a:cubicBezTo>
                    <a:pt x="216" y="2986"/>
                    <a:pt x="288" y="3347"/>
                    <a:pt x="552" y="3515"/>
                  </a:cubicBezTo>
                  <a:cubicBezTo>
                    <a:pt x="652" y="3584"/>
                    <a:pt x="757" y="3613"/>
                    <a:pt x="859" y="3613"/>
                  </a:cubicBezTo>
                  <a:cubicBezTo>
                    <a:pt x="1077" y="3613"/>
                    <a:pt x="1286" y="3478"/>
                    <a:pt x="1417" y="3298"/>
                  </a:cubicBezTo>
                  <a:cubicBezTo>
                    <a:pt x="1585" y="3034"/>
                    <a:pt x="1705" y="2722"/>
                    <a:pt x="1753" y="2410"/>
                  </a:cubicBezTo>
                  <a:cubicBezTo>
                    <a:pt x="1801" y="2098"/>
                    <a:pt x="1801" y="1762"/>
                    <a:pt x="1753" y="1426"/>
                  </a:cubicBezTo>
                  <a:cubicBezTo>
                    <a:pt x="1729" y="1090"/>
                    <a:pt x="1705" y="706"/>
                    <a:pt x="1465" y="466"/>
                  </a:cubicBezTo>
                  <a:cubicBezTo>
                    <a:pt x="1417" y="394"/>
                    <a:pt x="1369" y="370"/>
                    <a:pt x="1321" y="322"/>
                  </a:cubicBezTo>
                  <a:cubicBezTo>
                    <a:pt x="1321" y="250"/>
                    <a:pt x="1321" y="154"/>
                    <a:pt x="1249" y="82"/>
                  </a:cubicBezTo>
                  <a:cubicBezTo>
                    <a:pt x="1198" y="32"/>
                    <a:pt x="111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63"/>
            <p:cNvSpPr/>
            <p:nvPr/>
          </p:nvSpPr>
          <p:spPr>
            <a:xfrm>
              <a:off x="3489850" y="3026975"/>
              <a:ext cx="40225" cy="81000"/>
            </a:xfrm>
            <a:custGeom>
              <a:avLst/>
              <a:gdLst/>
              <a:ahLst/>
              <a:cxnLst/>
              <a:rect l="l" t="t" r="r" b="b"/>
              <a:pathLst>
                <a:path w="1609" h="3240" extrusionOk="0">
                  <a:moveTo>
                    <a:pt x="658" y="1"/>
                  </a:moveTo>
                  <a:cubicBezTo>
                    <a:pt x="529" y="1"/>
                    <a:pt x="424" y="87"/>
                    <a:pt x="385" y="205"/>
                  </a:cubicBezTo>
                  <a:cubicBezTo>
                    <a:pt x="97" y="973"/>
                    <a:pt x="1" y="1837"/>
                    <a:pt x="145" y="2653"/>
                  </a:cubicBezTo>
                  <a:cubicBezTo>
                    <a:pt x="205" y="2955"/>
                    <a:pt x="434" y="3240"/>
                    <a:pt x="746" y="3240"/>
                  </a:cubicBezTo>
                  <a:cubicBezTo>
                    <a:pt x="807" y="3240"/>
                    <a:pt x="870" y="3229"/>
                    <a:pt x="937" y="3205"/>
                  </a:cubicBezTo>
                  <a:cubicBezTo>
                    <a:pt x="1321" y="3061"/>
                    <a:pt x="1465" y="2653"/>
                    <a:pt x="1537" y="2293"/>
                  </a:cubicBezTo>
                  <a:cubicBezTo>
                    <a:pt x="1609" y="1885"/>
                    <a:pt x="1609" y="1453"/>
                    <a:pt x="1537" y="1069"/>
                  </a:cubicBezTo>
                  <a:cubicBezTo>
                    <a:pt x="1441" y="709"/>
                    <a:pt x="1321" y="229"/>
                    <a:pt x="913" y="109"/>
                  </a:cubicBezTo>
                  <a:lnTo>
                    <a:pt x="865" y="109"/>
                  </a:lnTo>
                  <a:cubicBezTo>
                    <a:pt x="841" y="61"/>
                    <a:pt x="793" y="37"/>
                    <a:pt x="745" y="13"/>
                  </a:cubicBezTo>
                  <a:cubicBezTo>
                    <a:pt x="715" y="5"/>
                    <a:pt x="686"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63"/>
            <p:cNvSpPr/>
            <p:nvPr/>
          </p:nvSpPr>
          <p:spPr>
            <a:xfrm>
              <a:off x="3541450" y="3043975"/>
              <a:ext cx="35450" cy="49850"/>
            </a:xfrm>
            <a:custGeom>
              <a:avLst/>
              <a:gdLst/>
              <a:ahLst/>
              <a:cxnLst/>
              <a:rect l="l" t="t" r="r" b="b"/>
              <a:pathLst>
                <a:path w="1418" h="1994" extrusionOk="0">
                  <a:moveTo>
                    <a:pt x="467" y="1"/>
                  </a:moveTo>
                  <a:cubicBezTo>
                    <a:pt x="332" y="1"/>
                    <a:pt x="235" y="72"/>
                    <a:pt x="193" y="197"/>
                  </a:cubicBezTo>
                  <a:cubicBezTo>
                    <a:pt x="1" y="749"/>
                    <a:pt x="49" y="1349"/>
                    <a:pt x="313" y="1853"/>
                  </a:cubicBezTo>
                  <a:cubicBezTo>
                    <a:pt x="362" y="1935"/>
                    <a:pt x="465" y="1994"/>
                    <a:pt x="565" y="1994"/>
                  </a:cubicBezTo>
                  <a:cubicBezTo>
                    <a:pt x="612" y="1994"/>
                    <a:pt x="658" y="1980"/>
                    <a:pt x="697" y="1949"/>
                  </a:cubicBezTo>
                  <a:cubicBezTo>
                    <a:pt x="1321" y="1565"/>
                    <a:pt x="1417" y="629"/>
                    <a:pt x="889" y="125"/>
                  </a:cubicBezTo>
                  <a:cubicBezTo>
                    <a:pt x="835" y="71"/>
                    <a:pt x="767" y="44"/>
                    <a:pt x="697" y="44"/>
                  </a:cubicBezTo>
                  <a:cubicBezTo>
                    <a:pt x="673" y="44"/>
                    <a:pt x="649" y="47"/>
                    <a:pt x="625" y="53"/>
                  </a:cubicBezTo>
                  <a:cubicBezTo>
                    <a:pt x="601" y="29"/>
                    <a:pt x="553" y="5"/>
                    <a:pt x="529" y="5"/>
                  </a:cubicBezTo>
                  <a:cubicBezTo>
                    <a:pt x="508" y="2"/>
                    <a:pt x="487" y="1"/>
                    <a:pt x="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63"/>
            <p:cNvSpPr/>
            <p:nvPr/>
          </p:nvSpPr>
          <p:spPr>
            <a:xfrm>
              <a:off x="3371650" y="2858600"/>
              <a:ext cx="38425" cy="65575"/>
            </a:xfrm>
            <a:custGeom>
              <a:avLst/>
              <a:gdLst/>
              <a:ahLst/>
              <a:cxnLst/>
              <a:rect l="l" t="t" r="r" b="b"/>
              <a:pathLst>
                <a:path w="1537" h="2623" extrusionOk="0">
                  <a:moveTo>
                    <a:pt x="927" y="0"/>
                  </a:moveTo>
                  <a:cubicBezTo>
                    <a:pt x="869" y="0"/>
                    <a:pt x="812" y="16"/>
                    <a:pt x="768" y="52"/>
                  </a:cubicBezTo>
                  <a:cubicBezTo>
                    <a:pt x="672" y="52"/>
                    <a:pt x="576" y="100"/>
                    <a:pt x="528" y="172"/>
                  </a:cubicBezTo>
                  <a:cubicBezTo>
                    <a:pt x="48" y="844"/>
                    <a:pt x="0" y="1756"/>
                    <a:pt x="384" y="2476"/>
                  </a:cubicBezTo>
                  <a:cubicBezTo>
                    <a:pt x="426" y="2574"/>
                    <a:pt x="525" y="2623"/>
                    <a:pt x="625" y="2623"/>
                  </a:cubicBezTo>
                  <a:cubicBezTo>
                    <a:pt x="695" y="2623"/>
                    <a:pt x="766" y="2598"/>
                    <a:pt x="816" y="2548"/>
                  </a:cubicBezTo>
                  <a:cubicBezTo>
                    <a:pt x="912" y="2452"/>
                    <a:pt x="984" y="2356"/>
                    <a:pt x="1056" y="2236"/>
                  </a:cubicBezTo>
                  <a:cubicBezTo>
                    <a:pt x="1224" y="2140"/>
                    <a:pt x="1320" y="1948"/>
                    <a:pt x="1392" y="1780"/>
                  </a:cubicBezTo>
                  <a:cubicBezTo>
                    <a:pt x="1512" y="1444"/>
                    <a:pt x="1536" y="1036"/>
                    <a:pt x="1416" y="700"/>
                  </a:cubicBezTo>
                  <a:cubicBezTo>
                    <a:pt x="1416" y="652"/>
                    <a:pt x="1392" y="604"/>
                    <a:pt x="1344" y="580"/>
                  </a:cubicBezTo>
                  <a:cubicBezTo>
                    <a:pt x="1320" y="436"/>
                    <a:pt x="1248" y="268"/>
                    <a:pt x="1176" y="124"/>
                  </a:cubicBezTo>
                  <a:cubicBezTo>
                    <a:pt x="1131" y="48"/>
                    <a:pt x="1027" y="0"/>
                    <a:pt x="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63"/>
            <p:cNvSpPr/>
            <p:nvPr/>
          </p:nvSpPr>
          <p:spPr>
            <a:xfrm>
              <a:off x="3412450" y="2840225"/>
              <a:ext cx="39625" cy="66775"/>
            </a:xfrm>
            <a:custGeom>
              <a:avLst/>
              <a:gdLst/>
              <a:ahLst/>
              <a:cxnLst/>
              <a:rect l="l" t="t" r="r" b="b"/>
              <a:pathLst>
                <a:path w="1585" h="2671" extrusionOk="0">
                  <a:moveTo>
                    <a:pt x="928" y="0"/>
                  </a:moveTo>
                  <a:cubicBezTo>
                    <a:pt x="824" y="0"/>
                    <a:pt x="717" y="65"/>
                    <a:pt x="672" y="138"/>
                  </a:cubicBezTo>
                  <a:cubicBezTo>
                    <a:pt x="480" y="378"/>
                    <a:pt x="360" y="691"/>
                    <a:pt x="312" y="979"/>
                  </a:cubicBezTo>
                  <a:cubicBezTo>
                    <a:pt x="288" y="1027"/>
                    <a:pt x="288" y="1075"/>
                    <a:pt x="288" y="1123"/>
                  </a:cubicBezTo>
                  <a:cubicBezTo>
                    <a:pt x="264" y="1219"/>
                    <a:pt x="216" y="1315"/>
                    <a:pt x="216" y="1411"/>
                  </a:cubicBezTo>
                  <a:cubicBezTo>
                    <a:pt x="120" y="1771"/>
                    <a:pt x="0" y="2299"/>
                    <a:pt x="360" y="2563"/>
                  </a:cubicBezTo>
                  <a:cubicBezTo>
                    <a:pt x="466" y="2638"/>
                    <a:pt x="583" y="2671"/>
                    <a:pt x="700" y="2671"/>
                  </a:cubicBezTo>
                  <a:cubicBezTo>
                    <a:pt x="956" y="2671"/>
                    <a:pt x="1213" y="2513"/>
                    <a:pt x="1344" y="2299"/>
                  </a:cubicBezTo>
                  <a:cubicBezTo>
                    <a:pt x="1512" y="2059"/>
                    <a:pt x="1561" y="1771"/>
                    <a:pt x="1561" y="1483"/>
                  </a:cubicBezTo>
                  <a:cubicBezTo>
                    <a:pt x="1585" y="1411"/>
                    <a:pt x="1585" y="1315"/>
                    <a:pt x="1561" y="1219"/>
                  </a:cubicBezTo>
                  <a:cubicBezTo>
                    <a:pt x="1512" y="811"/>
                    <a:pt x="1368" y="426"/>
                    <a:pt x="1104" y="90"/>
                  </a:cubicBezTo>
                  <a:cubicBezTo>
                    <a:pt x="1058" y="26"/>
                    <a:pt x="994" y="0"/>
                    <a:pt x="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63"/>
            <p:cNvSpPr/>
            <p:nvPr/>
          </p:nvSpPr>
          <p:spPr>
            <a:xfrm>
              <a:off x="3465250" y="2823000"/>
              <a:ext cx="37825" cy="80700"/>
            </a:xfrm>
            <a:custGeom>
              <a:avLst/>
              <a:gdLst/>
              <a:ahLst/>
              <a:cxnLst/>
              <a:rect l="l" t="t" r="r" b="b"/>
              <a:pathLst>
                <a:path w="1513" h="3228" extrusionOk="0">
                  <a:moveTo>
                    <a:pt x="783" y="1"/>
                  </a:moveTo>
                  <a:cubicBezTo>
                    <a:pt x="592" y="1"/>
                    <a:pt x="438" y="109"/>
                    <a:pt x="337" y="251"/>
                  </a:cubicBezTo>
                  <a:cubicBezTo>
                    <a:pt x="145" y="515"/>
                    <a:pt x="97" y="875"/>
                    <a:pt x="73" y="1211"/>
                  </a:cubicBezTo>
                  <a:cubicBezTo>
                    <a:pt x="1" y="1716"/>
                    <a:pt x="25" y="2220"/>
                    <a:pt x="193" y="2700"/>
                  </a:cubicBezTo>
                  <a:cubicBezTo>
                    <a:pt x="265" y="2892"/>
                    <a:pt x="337" y="3084"/>
                    <a:pt x="529" y="3180"/>
                  </a:cubicBezTo>
                  <a:cubicBezTo>
                    <a:pt x="595" y="3213"/>
                    <a:pt x="662" y="3228"/>
                    <a:pt x="726" y="3228"/>
                  </a:cubicBezTo>
                  <a:cubicBezTo>
                    <a:pt x="894" y="3228"/>
                    <a:pt x="1049" y="3127"/>
                    <a:pt x="1153" y="2988"/>
                  </a:cubicBezTo>
                  <a:cubicBezTo>
                    <a:pt x="1273" y="2820"/>
                    <a:pt x="1321" y="2604"/>
                    <a:pt x="1369" y="2412"/>
                  </a:cubicBezTo>
                  <a:cubicBezTo>
                    <a:pt x="1441" y="2196"/>
                    <a:pt x="1465" y="1956"/>
                    <a:pt x="1489" y="1740"/>
                  </a:cubicBezTo>
                  <a:cubicBezTo>
                    <a:pt x="1513" y="1307"/>
                    <a:pt x="1465" y="851"/>
                    <a:pt x="1297" y="443"/>
                  </a:cubicBezTo>
                  <a:cubicBezTo>
                    <a:pt x="1225" y="251"/>
                    <a:pt x="1105" y="83"/>
                    <a:pt x="889" y="11"/>
                  </a:cubicBezTo>
                  <a:cubicBezTo>
                    <a:pt x="852" y="4"/>
                    <a:pt x="817" y="1"/>
                    <a:pt x="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63"/>
            <p:cNvSpPr/>
            <p:nvPr/>
          </p:nvSpPr>
          <p:spPr>
            <a:xfrm>
              <a:off x="3513250" y="2837275"/>
              <a:ext cx="26425" cy="36075"/>
            </a:xfrm>
            <a:custGeom>
              <a:avLst/>
              <a:gdLst/>
              <a:ahLst/>
              <a:cxnLst/>
              <a:rect l="l" t="t" r="r" b="b"/>
              <a:pathLst>
                <a:path w="1057" h="1443" extrusionOk="0">
                  <a:moveTo>
                    <a:pt x="295" y="1"/>
                  </a:moveTo>
                  <a:cubicBezTo>
                    <a:pt x="253" y="1"/>
                    <a:pt x="211" y="12"/>
                    <a:pt x="169" y="40"/>
                  </a:cubicBezTo>
                  <a:cubicBezTo>
                    <a:pt x="121" y="88"/>
                    <a:pt x="49" y="136"/>
                    <a:pt x="49" y="208"/>
                  </a:cubicBezTo>
                  <a:cubicBezTo>
                    <a:pt x="25" y="424"/>
                    <a:pt x="25" y="592"/>
                    <a:pt x="49" y="809"/>
                  </a:cubicBezTo>
                  <a:cubicBezTo>
                    <a:pt x="49" y="809"/>
                    <a:pt x="49" y="833"/>
                    <a:pt x="49" y="833"/>
                  </a:cubicBezTo>
                  <a:lnTo>
                    <a:pt x="49" y="881"/>
                  </a:lnTo>
                  <a:cubicBezTo>
                    <a:pt x="1" y="1001"/>
                    <a:pt x="73" y="1145"/>
                    <a:pt x="193" y="1217"/>
                  </a:cubicBezTo>
                  <a:cubicBezTo>
                    <a:pt x="193" y="1241"/>
                    <a:pt x="217" y="1265"/>
                    <a:pt x="241" y="1313"/>
                  </a:cubicBezTo>
                  <a:cubicBezTo>
                    <a:pt x="290" y="1394"/>
                    <a:pt x="383" y="1442"/>
                    <a:pt x="483" y="1442"/>
                  </a:cubicBezTo>
                  <a:cubicBezTo>
                    <a:pt x="530" y="1442"/>
                    <a:pt x="579" y="1432"/>
                    <a:pt x="625" y="1409"/>
                  </a:cubicBezTo>
                  <a:cubicBezTo>
                    <a:pt x="1057" y="1145"/>
                    <a:pt x="1057" y="424"/>
                    <a:pt x="625" y="160"/>
                  </a:cubicBezTo>
                  <a:cubicBezTo>
                    <a:pt x="601" y="160"/>
                    <a:pt x="577" y="160"/>
                    <a:pt x="553" y="136"/>
                  </a:cubicBezTo>
                  <a:cubicBezTo>
                    <a:pt x="529" y="88"/>
                    <a:pt x="457" y="40"/>
                    <a:pt x="385" y="16"/>
                  </a:cubicBezTo>
                  <a:cubicBezTo>
                    <a:pt x="355" y="6"/>
                    <a:pt x="325"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63"/>
            <p:cNvSpPr/>
            <p:nvPr/>
          </p:nvSpPr>
          <p:spPr>
            <a:xfrm>
              <a:off x="3395650" y="2726425"/>
              <a:ext cx="22225" cy="29300"/>
            </a:xfrm>
            <a:custGeom>
              <a:avLst/>
              <a:gdLst/>
              <a:ahLst/>
              <a:cxnLst/>
              <a:rect l="l" t="t" r="r" b="b"/>
              <a:pathLst>
                <a:path w="889" h="1172" extrusionOk="0">
                  <a:moveTo>
                    <a:pt x="557" y="0"/>
                  </a:moveTo>
                  <a:cubicBezTo>
                    <a:pt x="500" y="0"/>
                    <a:pt x="442" y="17"/>
                    <a:pt x="408" y="34"/>
                  </a:cubicBezTo>
                  <a:cubicBezTo>
                    <a:pt x="408" y="34"/>
                    <a:pt x="384" y="58"/>
                    <a:pt x="384" y="58"/>
                  </a:cubicBezTo>
                  <a:cubicBezTo>
                    <a:pt x="288" y="58"/>
                    <a:pt x="216" y="106"/>
                    <a:pt x="144" y="178"/>
                  </a:cubicBezTo>
                  <a:cubicBezTo>
                    <a:pt x="0" y="442"/>
                    <a:pt x="0" y="778"/>
                    <a:pt x="144" y="1018"/>
                  </a:cubicBezTo>
                  <a:cubicBezTo>
                    <a:pt x="194" y="1118"/>
                    <a:pt x="301" y="1171"/>
                    <a:pt x="402" y="1171"/>
                  </a:cubicBezTo>
                  <a:cubicBezTo>
                    <a:pt x="447" y="1171"/>
                    <a:pt x="491" y="1160"/>
                    <a:pt x="528" y="1138"/>
                  </a:cubicBezTo>
                  <a:cubicBezTo>
                    <a:pt x="696" y="1018"/>
                    <a:pt x="816" y="874"/>
                    <a:pt x="840" y="682"/>
                  </a:cubicBezTo>
                  <a:cubicBezTo>
                    <a:pt x="888" y="514"/>
                    <a:pt x="864" y="298"/>
                    <a:pt x="792" y="154"/>
                  </a:cubicBezTo>
                  <a:cubicBezTo>
                    <a:pt x="744" y="82"/>
                    <a:pt x="672" y="34"/>
                    <a:pt x="624" y="10"/>
                  </a:cubicBezTo>
                  <a:cubicBezTo>
                    <a:pt x="603" y="3"/>
                    <a:pt x="580" y="0"/>
                    <a:pt x="5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63"/>
            <p:cNvSpPr/>
            <p:nvPr/>
          </p:nvSpPr>
          <p:spPr>
            <a:xfrm>
              <a:off x="3425650" y="2688700"/>
              <a:ext cx="33025" cy="65950"/>
            </a:xfrm>
            <a:custGeom>
              <a:avLst/>
              <a:gdLst/>
              <a:ahLst/>
              <a:cxnLst/>
              <a:rect l="l" t="t" r="r" b="b"/>
              <a:pathLst>
                <a:path w="1321" h="2638" extrusionOk="0">
                  <a:moveTo>
                    <a:pt x="624" y="919"/>
                  </a:moveTo>
                  <a:cubicBezTo>
                    <a:pt x="648" y="991"/>
                    <a:pt x="672" y="1063"/>
                    <a:pt x="672" y="1135"/>
                  </a:cubicBezTo>
                  <a:cubicBezTo>
                    <a:pt x="672" y="1207"/>
                    <a:pt x="648" y="1303"/>
                    <a:pt x="624" y="1399"/>
                  </a:cubicBezTo>
                  <a:cubicBezTo>
                    <a:pt x="600" y="1327"/>
                    <a:pt x="600" y="1255"/>
                    <a:pt x="600" y="1183"/>
                  </a:cubicBezTo>
                  <a:cubicBezTo>
                    <a:pt x="600" y="1087"/>
                    <a:pt x="600" y="1015"/>
                    <a:pt x="624" y="919"/>
                  </a:cubicBezTo>
                  <a:close/>
                  <a:moveTo>
                    <a:pt x="574" y="1"/>
                  </a:moveTo>
                  <a:cubicBezTo>
                    <a:pt x="456" y="1"/>
                    <a:pt x="340" y="47"/>
                    <a:pt x="240" y="127"/>
                  </a:cubicBezTo>
                  <a:cubicBezTo>
                    <a:pt x="144" y="223"/>
                    <a:pt x="120" y="367"/>
                    <a:pt x="96" y="511"/>
                  </a:cubicBezTo>
                  <a:cubicBezTo>
                    <a:pt x="48" y="727"/>
                    <a:pt x="24" y="943"/>
                    <a:pt x="24" y="1159"/>
                  </a:cubicBezTo>
                  <a:cubicBezTo>
                    <a:pt x="0" y="1471"/>
                    <a:pt x="24" y="1783"/>
                    <a:pt x="96" y="2095"/>
                  </a:cubicBezTo>
                  <a:cubicBezTo>
                    <a:pt x="120" y="2215"/>
                    <a:pt x="168" y="2335"/>
                    <a:pt x="216" y="2431"/>
                  </a:cubicBezTo>
                  <a:cubicBezTo>
                    <a:pt x="312" y="2565"/>
                    <a:pt x="438" y="2638"/>
                    <a:pt x="570" y="2638"/>
                  </a:cubicBezTo>
                  <a:cubicBezTo>
                    <a:pt x="604" y="2638"/>
                    <a:pt x="638" y="2633"/>
                    <a:pt x="672" y="2623"/>
                  </a:cubicBezTo>
                  <a:cubicBezTo>
                    <a:pt x="960" y="2575"/>
                    <a:pt x="1129" y="2311"/>
                    <a:pt x="1201" y="2047"/>
                  </a:cubicBezTo>
                  <a:cubicBezTo>
                    <a:pt x="1321" y="1759"/>
                    <a:pt x="1297" y="1423"/>
                    <a:pt x="1249" y="1111"/>
                  </a:cubicBezTo>
                  <a:cubicBezTo>
                    <a:pt x="1249" y="1087"/>
                    <a:pt x="1249" y="1087"/>
                    <a:pt x="1249" y="1087"/>
                  </a:cubicBezTo>
                  <a:cubicBezTo>
                    <a:pt x="1249" y="1039"/>
                    <a:pt x="1249" y="991"/>
                    <a:pt x="1225" y="967"/>
                  </a:cubicBezTo>
                  <a:cubicBezTo>
                    <a:pt x="1201" y="847"/>
                    <a:pt x="1153" y="727"/>
                    <a:pt x="1129" y="607"/>
                  </a:cubicBezTo>
                  <a:cubicBezTo>
                    <a:pt x="1057" y="367"/>
                    <a:pt x="936" y="79"/>
                    <a:pt x="648" y="7"/>
                  </a:cubicBezTo>
                  <a:cubicBezTo>
                    <a:pt x="624" y="3"/>
                    <a:pt x="599" y="1"/>
                    <a:pt x="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63"/>
            <p:cNvSpPr/>
            <p:nvPr/>
          </p:nvSpPr>
          <p:spPr>
            <a:xfrm>
              <a:off x="3468850" y="2705200"/>
              <a:ext cx="26425" cy="32650"/>
            </a:xfrm>
            <a:custGeom>
              <a:avLst/>
              <a:gdLst/>
              <a:ahLst/>
              <a:cxnLst/>
              <a:rect l="l" t="t" r="r" b="b"/>
              <a:pathLst>
                <a:path w="1057" h="1306" extrusionOk="0">
                  <a:moveTo>
                    <a:pt x="643" y="0"/>
                  </a:moveTo>
                  <a:cubicBezTo>
                    <a:pt x="606" y="0"/>
                    <a:pt x="567" y="6"/>
                    <a:pt x="529" y="19"/>
                  </a:cubicBezTo>
                  <a:cubicBezTo>
                    <a:pt x="529" y="19"/>
                    <a:pt x="505" y="43"/>
                    <a:pt x="481" y="43"/>
                  </a:cubicBezTo>
                  <a:cubicBezTo>
                    <a:pt x="457" y="19"/>
                    <a:pt x="433" y="19"/>
                    <a:pt x="433" y="19"/>
                  </a:cubicBezTo>
                  <a:cubicBezTo>
                    <a:pt x="398" y="9"/>
                    <a:pt x="365" y="4"/>
                    <a:pt x="333" y="4"/>
                  </a:cubicBezTo>
                  <a:cubicBezTo>
                    <a:pt x="210" y="4"/>
                    <a:pt x="111" y="77"/>
                    <a:pt x="73" y="211"/>
                  </a:cubicBezTo>
                  <a:cubicBezTo>
                    <a:pt x="25" y="403"/>
                    <a:pt x="1" y="595"/>
                    <a:pt x="25" y="787"/>
                  </a:cubicBezTo>
                  <a:cubicBezTo>
                    <a:pt x="25" y="907"/>
                    <a:pt x="25" y="1027"/>
                    <a:pt x="97" y="1123"/>
                  </a:cubicBezTo>
                  <a:cubicBezTo>
                    <a:pt x="154" y="1237"/>
                    <a:pt x="286" y="1306"/>
                    <a:pt x="422" y="1306"/>
                  </a:cubicBezTo>
                  <a:cubicBezTo>
                    <a:pt x="457" y="1306"/>
                    <a:pt x="494" y="1301"/>
                    <a:pt x="529" y="1291"/>
                  </a:cubicBezTo>
                  <a:cubicBezTo>
                    <a:pt x="649" y="1243"/>
                    <a:pt x="745" y="1147"/>
                    <a:pt x="817" y="1051"/>
                  </a:cubicBezTo>
                  <a:cubicBezTo>
                    <a:pt x="841" y="979"/>
                    <a:pt x="889" y="907"/>
                    <a:pt x="913" y="835"/>
                  </a:cubicBezTo>
                  <a:cubicBezTo>
                    <a:pt x="961" y="739"/>
                    <a:pt x="1009" y="643"/>
                    <a:pt x="1033" y="547"/>
                  </a:cubicBezTo>
                  <a:cubicBezTo>
                    <a:pt x="1057" y="379"/>
                    <a:pt x="1033" y="235"/>
                    <a:pt x="913" y="115"/>
                  </a:cubicBezTo>
                  <a:cubicBezTo>
                    <a:pt x="842" y="45"/>
                    <a:pt x="746" y="0"/>
                    <a:pt x="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63"/>
            <p:cNvSpPr/>
            <p:nvPr/>
          </p:nvSpPr>
          <p:spPr>
            <a:xfrm>
              <a:off x="3482050" y="2569675"/>
              <a:ext cx="27625" cy="41675"/>
            </a:xfrm>
            <a:custGeom>
              <a:avLst/>
              <a:gdLst/>
              <a:ahLst/>
              <a:cxnLst/>
              <a:rect l="l" t="t" r="r" b="b"/>
              <a:pathLst>
                <a:path w="1105" h="1667" extrusionOk="0">
                  <a:moveTo>
                    <a:pt x="487" y="1"/>
                  </a:moveTo>
                  <a:cubicBezTo>
                    <a:pt x="370" y="1"/>
                    <a:pt x="260" y="74"/>
                    <a:pt x="241" y="207"/>
                  </a:cubicBezTo>
                  <a:cubicBezTo>
                    <a:pt x="217" y="303"/>
                    <a:pt x="193" y="423"/>
                    <a:pt x="193" y="519"/>
                  </a:cubicBezTo>
                  <a:cubicBezTo>
                    <a:pt x="145" y="567"/>
                    <a:pt x="121" y="615"/>
                    <a:pt x="73" y="663"/>
                  </a:cubicBezTo>
                  <a:cubicBezTo>
                    <a:pt x="1" y="783"/>
                    <a:pt x="49" y="975"/>
                    <a:pt x="169" y="1047"/>
                  </a:cubicBezTo>
                  <a:cubicBezTo>
                    <a:pt x="169" y="1167"/>
                    <a:pt x="169" y="1263"/>
                    <a:pt x="193" y="1383"/>
                  </a:cubicBezTo>
                  <a:cubicBezTo>
                    <a:pt x="193" y="1504"/>
                    <a:pt x="241" y="1600"/>
                    <a:pt x="361" y="1648"/>
                  </a:cubicBezTo>
                  <a:cubicBezTo>
                    <a:pt x="387" y="1661"/>
                    <a:pt x="416" y="1667"/>
                    <a:pt x="446" y="1667"/>
                  </a:cubicBezTo>
                  <a:cubicBezTo>
                    <a:pt x="522" y="1667"/>
                    <a:pt x="604" y="1627"/>
                    <a:pt x="673" y="1576"/>
                  </a:cubicBezTo>
                  <a:cubicBezTo>
                    <a:pt x="1033" y="1287"/>
                    <a:pt x="1105" y="759"/>
                    <a:pt x="889" y="351"/>
                  </a:cubicBezTo>
                  <a:cubicBezTo>
                    <a:pt x="865" y="303"/>
                    <a:pt x="817" y="255"/>
                    <a:pt x="769" y="231"/>
                  </a:cubicBezTo>
                  <a:cubicBezTo>
                    <a:pt x="769" y="135"/>
                    <a:pt x="697" y="39"/>
                    <a:pt x="577" y="15"/>
                  </a:cubicBezTo>
                  <a:cubicBezTo>
                    <a:pt x="547" y="6"/>
                    <a:pt x="517"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63"/>
            <p:cNvSpPr/>
            <p:nvPr/>
          </p:nvSpPr>
          <p:spPr>
            <a:xfrm>
              <a:off x="3455050" y="2567400"/>
              <a:ext cx="22225" cy="30650"/>
            </a:xfrm>
            <a:custGeom>
              <a:avLst/>
              <a:gdLst/>
              <a:ahLst/>
              <a:cxnLst/>
              <a:rect l="l" t="t" r="r" b="b"/>
              <a:pathLst>
                <a:path w="889" h="1226" extrusionOk="0">
                  <a:moveTo>
                    <a:pt x="380" y="0"/>
                  </a:moveTo>
                  <a:cubicBezTo>
                    <a:pt x="357" y="0"/>
                    <a:pt x="334" y="3"/>
                    <a:pt x="313" y="10"/>
                  </a:cubicBezTo>
                  <a:cubicBezTo>
                    <a:pt x="265" y="34"/>
                    <a:pt x="193" y="82"/>
                    <a:pt x="145" y="154"/>
                  </a:cubicBezTo>
                  <a:cubicBezTo>
                    <a:pt x="1" y="442"/>
                    <a:pt x="1" y="802"/>
                    <a:pt x="169" y="1090"/>
                  </a:cubicBezTo>
                  <a:cubicBezTo>
                    <a:pt x="225" y="1165"/>
                    <a:pt x="310" y="1226"/>
                    <a:pt x="402" y="1226"/>
                  </a:cubicBezTo>
                  <a:cubicBezTo>
                    <a:pt x="428" y="1226"/>
                    <a:pt x="454" y="1221"/>
                    <a:pt x="481" y="1210"/>
                  </a:cubicBezTo>
                  <a:cubicBezTo>
                    <a:pt x="673" y="1162"/>
                    <a:pt x="841" y="994"/>
                    <a:pt x="865" y="778"/>
                  </a:cubicBezTo>
                  <a:cubicBezTo>
                    <a:pt x="889" y="682"/>
                    <a:pt x="889" y="562"/>
                    <a:pt x="865" y="466"/>
                  </a:cubicBezTo>
                  <a:cubicBezTo>
                    <a:pt x="841" y="418"/>
                    <a:pt x="817" y="370"/>
                    <a:pt x="793" y="322"/>
                  </a:cubicBezTo>
                  <a:cubicBezTo>
                    <a:pt x="745" y="274"/>
                    <a:pt x="721" y="226"/>
                    <a:pt x="673" y="202"/>
                  </a:cubicBezTo>
                  <a:cubicBezTo>
                    <a:pt x="649" y="130"/>
                    <a:pt x="601" y="82"/>
                    <a:pt x="529" y="34"/>
                  </a:cubicBezTo>
                  <a:cubicBezTo>
                    <a:pt x="495" y="17"/>
                    <a:pt x="437" y="0"/>
                    <a:pt x="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63"/>
            <p:cNvSpPr/>
            <p:nvPr/>
          </p:nvSpPr>
          <p:spPr>
            <a:xfrm>
              <a:off x="3450850" y="2445750"/>
              <a:ext cx="25825" cy="42875"/>
            </a:xfrm>
            <a:custGeom>
              <a:avLst/>
              <a:gdLst/>
              <a:ahLst/>
              <a:cxnLst/>
              <a:rect l="l" t="t" r="r" b="b"/>
              <a:pathLst>
                <a:path w="1033" h="1715" extrusionOk="0">
                  <a:moveTo>
                    <a:pt x="680" y="1"/>
                  </a:moveTo>
                  <a:cubicBezTo>
                    <a:pt x="670" y="1"/>
                    <a:pt x="659" y="2"/>
                    <a:pt x="649" y="4"/>
                  </a:cubicBezTo>
                  <a:cubicBezTo>
                    <a:pt x="553" y="4"/>
                    <a:pt x="481" y="52"/>
                    <a:pt x="433" y="124"/>
                  </a:cubicBezTo>
                  <a:cubicBezTo>
                    <a:pt x="361" y="148"/>
                    <a:pt x="289" y="172"/>
                    <a:pt x="241" y="244"/>
                  </a:cubicBezTo>
                  <a:cubicBezTo>
                    <a:pt x="49" y="580"/>
                    <a:pt x="0" y="1012"/>
                    <a:pt x="145" y="1396"/>
                  </a:cubicBezTo>
                  <a:cubicBezTo>
                    <a:pt x="169" y="1468"/>
                    <a:pt x="217" y="1540"/>
                    <a:pt x="289" y="1564"/>
                  </a:cubicBezTo>
                  <a:cubicBezTo>
                    <a:pt x="313" y="1612"/>
                    <a:pt x="361" y="1636"/>
                    <a:pt x="409" y="1660"/>
                  </a:cubicBezTo>
                  <a:cubicBezTo>
                    <a:pt x="457" y="1696"/>
                    <a:pt x="517" y="1714"/>
                    <a:pt x="580" y="1714"/>
                  </a:cubicBezTo>
                  <a:cubicBezTo>
                    <a:pt x="643" y="1714"/>
                    <a:pt x="709" y="1696"/>
                    <a:pt x="769" y="1660"/>
                  </a:cubicBezTo>
                  <a:cubicBezTo>
                    <a:pt x="913" y="1564"/>
                    <a:pt x="961" y="1396"/>
                    <a:pt x="865" y="1228"/>
                  </a:cubicBezTo>
                  <a:cubicBezTo>
                    <a:pt x="865" y="1204"/>
                    <a:pt x="865" y="1204"/>
                    <a:pt x="841" y="1180"/>
                  </a:cubicBezTo>
                  <a:cubicBezTo>
                    <a:pt x="1009" y="892"/>
                    <a:pt x="1033" y="532"/>
                    <a:pt x="913" y="196"/>
                  </a:cubicBezTo>
                  <a:cubicBezTo>
                    <a:pt x="891" y="108"/>
                    <a:pt x="789" y="1"/>
                    <a:pt x="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63"/>
            <p:cNvSpPr/>
            <p:nvPr/>
          </p:nvSpPr>
          <p:spPr>
            <a:xfrm>
              <a:off x="3489850" y="2444975"/>
              <a:ext cx="16225" cy="22925"/>
            </a:xfrm>
            <a:custGeom>
              <a:avLst/>
              <a:gdLst/>
              <a:ahLst/>
              <a:cxnLst/>
              <a:rect l="l" t="t" r="r" b="b"/>
              <a:pathLst>
                <a:path w="649" h="917" extrusionOk="0">
                  <a:moveTo>
                    <a:pt x="352" y="1"/>
                  </a:moveTo>
                  <a:cubicBezTo>
                    <a:pt x="331" y="1"/>
                    <a:pt x="310" y="4"/>
                    <a:pt x="289" y="11"/>
                  </a:cubicBezTo>
                  <a:cubicBezTo>
                    <a:pt x="217" y="35"/>
                    <a:pt x="145" y="83"/>
                    <a:pt x="121" y="131"/>
                  </a:cubicBezTo>
                  <a:cubicBezTo>
                    <a:pt x="73" y="203"/>
                    <a:pt x="49" y="299"/>
                    <a:pt x="25" y="371"/>
                  </a:cubicBezTo>
                  <a:cubicBezTo>
                    <a:pt x="1" y="467"/>
                    <a:pt x="1" y="539"/>
                    <a:pt x="1" y="635"/>
                  </a:cubicBezTo>
                  <a:cubicBezTo>
                    <a:pt x="1" y="659"/>
                    <a:pt x="1" y="707"/>
                    <a:pt x="25" y="731"/>
                  </a:cubicBezTo>
                  <a:cubicBezTo>
                    <a:pt x="25" y="779"/>
                    <a:pt x="49" y="803"/>
                    <a:pt x="73" y="827"/>
                  </a:cubicBezTo>
                  <a:cubicBezTo>
                    <a:pt x="97" y="851"/>
                    <a:pt x="121" y="851"/>
                    <a:pt x="145" y="875"/>
                  </a:cubicBezTo>
                  <a:cubicBezTo>
                    <a:pt x="169" y="899"/>
                    <a:pt x="217" y="899"/>
                    <a:pt x="241" y="899"/>
                  </a:cubicBezTo>
                  <a:cubicBezTo>
                    <a:pt x="253" y="911"/>
                    <a:pt x="265" y="917"/>
                    <a:pt x="277" y="917"/>
                  </a:cubicBezTo>
                  <a:cubicBezTo>
                    <a:pt x="289" y="917"/>
                    <a:pt x="301" y="911"/>
                    <a:pt x="313" y="899"/>
                  </a:cubicBezTo>
                  <a:cubicBezTo>
                    <a:pt x="361" y="899"/>
                    <a:pt x="385" y="899"/>
                    <a:pt x="433" y="875"/>
                  </a:cubicBezTo>
                  <a:cubicBezTo>
                    <a:pt x="481" y="827"/>
                    <a:pt x="529" y="779"/>
                    <a:pt x="553" y="707"/>
                  </a:cubicBezTo>
                  <a:cubicBezTo>
                    <a:pt x="577" y="611"/>
                    <a:pt x="601" y="515"/>
                    <a:pt x="649" y="443"/>
                  </a:cubicBezTo>
                  <a:cubicBezTo>
                    <a:pt x="649" y="395"/>
                    <a:pt x="649" y="347"/>
                    <a:pt x="649" y="323"/>
                  </a:cubicBezTo>
                  <a:cubicBezTo>
                    <a:pt x="649" y="299"/>
                    <a:pt x="649" y="299"/>
                    <a:pt x="625" y="275"/>
                  </a:cubicBezTo>
                  <a:cubicBezTo>
                    <a:pt x="625" y="251"/>
                    <a:pt x="625" y="227"/>
                    <a:pt x="625" y="203"/>
                  </a:cubicBezTo>
                  <a:cubicBezTo>
                    <a:pt x="625" y="179"/>
                    <a:pt x="601" y="131"/>
                    <a:pt x="577" y="107"/>
                  </a:cubicBezTo>
                  <a:cubicBezTo>
                    <a:pt x="553" y="83"/>
                    <a:pt x="529" y="59"/>
                    <a:pt x="505" y="35"/>
                  </a:cubicBezTo>
                  <a:cubicBezTo>
                    <a:pt x="454" y="18"/>
                    <a:pt x="403"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63"/>
            <p:cNvSpPr/>
            <p:nvPr/>
          </p:nvSpPr>
          <p:spPr>
            <a:xfrm>
              <a:off x="3366250" y="3202975"/>
              <a:ext cx="34825" cy="103450"/>
            </a:xfrm>
            <a:custGeom>
              <a:avLst/>
              <a:gdLst/>
              <a:ahLst/>
              <a:cxnLst/>
              <a:rect l="l" t="t" r="r" b="b"/>
              <a:pathLst>
                <a:path w="1393" h="4138" extrusionOk="0">
                  <a:moveTo>
                    <a:pt x="768" y="1470"/>
                  </a:moveTo>
                  <a:cubicBezTo>
                    <a:pt x="768" y="1542"/>
                    <a:pt x="768" y="1614"/>
                    <a:pt x="768" y="1686"/>
                  </a:cubicBezTo>
                  <a:lnTo>
                    <a:pt x="744" y="1686"/>
                  </a:lnTo>
                  <a:cubicBezTo>
                    <a:pt x="744" y="1614"/>
                    <a:pt x="744" y="1542"/>
                    <a:pt x="768" y="1470"/>
                  </a:cubicBezTo>
                  <a:close/>
                  <a:moveTo>
                    <a:pt x="782" y="1"/>
                  </a:moveTo>
                  <a:cubicBezTo>
                    <a:pt x="709" y="1"/>
                    <a:pt x="635" y="33"/>
                    <a:pt x="576" y="102"/>
                  </a:cubicBezTo>
                  <a:cubicBezTo>
                    <a:pt x="240" y="126"/>
                    <a:pt x="72" y="438"/>
                    <a:pt x="48" y="774"/>
                  </a:cubicBezTo>
                  <a:cubicBezTo>
                    <a:pt x="0" y="1134"/>
                    <a:pt x="24" y="1542"/>
                    <a:pt x="24" y="1926"/>
                  </a:cubicBezTo>
                  <a:cubicBezTo>
                    <a:pt x="24" y="2622"/>
                    <a:pt x="0" y="3414"/>
                    <a:pt x="456" y="3990"/>
                  </a:cubicBezTo>
                  <a:cubicBezTo>
                    <a:pt x="512" y="4088"/>
                    <a:pt x="601" y="4137"/>
                    <a:pt x="694" y="4137"/>
                  </a:cubicBezTo>
                  <a:cubicBezTo>
                    <a:pt x="760" y="4137"/>
                    <a:pt x="828" y="4112"/>
                    <a:pt x="888" y="4062"/>
                  </a:cubicBezTo>
                  <a:cubicBezTo>
                    <a:pt x="1392" y="3630"/>
                    <a:pt x="1344" y="2886"/>
                    <a:pt x="1344" y="2310"/>
                  </a:cubicBezTo>
                  <a:cubicBezTo>
                    <a:pt x="1344" y="1590"/>
                    <a:pt x="1320" y="870"/>
                    <a:pt x="1032" y="198"/>
                  </a:cubicBezTo>
                  <a:cubicBezTo>
                    <a:pt x="990" y="70"/>
                    <a:pt x="888"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63"/>
            <p:cNvSpPr/>
            <p:nvPr/>
          </p:nvSpPr>
          <p:spPr>
            <a:xfrm>
              <a:off x="3423250" y="3184150"/>
              <a:ext cx="51625" cy="113750"/>
            </a:xfrm>
            <a:custGeom>
              <a:avLst/>
              <a:gdLst/>
              <a:ahLst/>
              <a:cxnLst/>
              <a:rect l="l" t="t" r="r" b="b"/>
              <a:pathLst>
                <a:path w="2065" h="4550" extrusionOk="0">
                  <a:moveTo>
                    <a:pt x="991" y="1"/>
                  </a:moveTo>
                  <a:cubicBezTo>
                    <a:pt x="906" y="1"/>
                    <a:pt x="821" y="40"/>
                    <a:pt x="768" y="135"/>
                  </a:cubicBezTo>
                  <a:cubicBezTo>
                    <a:pt x="144" y="1215"/>
                    <a:pt x="0" y="2535"/>
                    <a:pt x="360" y="3735"/>
                  </a:cubicBezTo>
                  <a:cubicBezTo>
                    <a:pt x="432" y="4023"/>
                    <a:pt x="528" y="4383"/>
                    <a:pt x="816" y="4503"/>
                  </a:cubicBezTo>
                  <a:cubicBezTo>
                    <a:pt x="891" y="4535"/>
                    <a:pt x="964" y="4550"/>
                    <a:pt x="1034" y="4550"/>
                  </a:cubicBezTo>
                  <a:cubicBezTo>
                    <a:pt x="1275" y="4550"/>
                    <a:pt x="1478" y="4378"/>
                    <a:pt x="1609" y="4191"/>
                  </a:cubicBezTo>
                  <a:cubicBezTo>
                    <a:pt x="1777" y="3927"/>
                    <a:pt x="1873" y="3591"/>
                    <a:pt x="1945" y="3303"/>
                  </a:cubicBezTo>
                  <a:cubicBezTo>
                    <a:pt x="2017" y="2991"/>
                    <a:pt x="2041" y="2679"/>
                    <a:pt x="2065" y="2367"/>
                  </a:cubicBezTo>
                  <a:cubicBezTo>
                    <a:pt x="2065" y="1647"/>
                    <a:pt x="1921" y="927"/>
                    <a:pt x="1585" y="279"/>
                  </a:cubicBezTo>
                  <a:cubicBezTo>
                    <a:pt x="1551" y="178"/>
                    <a:pt x="1471" y="136"/>
                    <a:pt x="1377" y="136"/>
                  </a:cubicBezTo>
                  <a:cubicBezTo>
                    <a:pt x="1336" y="136"/>
                    <a:pt x="1292" y="144"/>
                    <a:pt x="1249" y="159"/>
                  </a:cubicBezTo>
                  <a:cubicBezTo>
                    <a:pt x="1208" y="65"/>
                    <a:pt x="1100" y="1"/>
                    <a:pt x="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63"/>
            <p:cNvSpPr/>
            <p:nvPr/>
          </p:nvSpPr>
          <p:spPr>
            <a:xfrm>
              <a:off x="3489850" y="3200025"/>
              <a:ext cx="34825" cy="78775"/>
            </a:xfrm>
            <a:custGeom>
              <a:avLst/>
              <a:gdLst/>
              <a:ahLst/>
              <a:cxnLst/>
              <a:rect l="l" t="t" r="r" b="b"/>
              <a:pathLst>
                <a:path w="1393" h="3151" extrusionOk="0">
                  <a:moveTo>
                    <a:pt x="899" y="1"/>
                  </a:moveTo>
                  <a:cubicBezTo>
                    <a:pt x="828" y="1"/>
                    <a:pt x="754" y="30"/>
                    <a:pt x="697" y="76"/>
                  </a:cubicBezTo>
                  <a:cubicBezTo>
                    <a:pt x="679" y="73"/>
                    <a:pt x="662" y="72"/>
                    <a:pt x="646" y="72"/>
                  </a:cubicBezTo>
                  <a:cubicBezTo>
                    <a:pt x="504" y="72"/>
                    <a:pt x="404" y="160"/>
                    <a:pt x="361" y="268"/>
                  </a:cubicBezTo>
                  <a:cubicBezTo>
                    <a:pt x="193" y="700"/>
                    <a:pt x="97" y="1132"/>
                    <a:pt x="49" y="1564"/>
                  </a:cubicBezTo>
                  <a:cubicBezTo>
                    <a:pt x="1" y="1780"/>
                    <a:pt x="1" y="2020"/>
                    <a:pt x="1" y="2236"/>
                  </a:cubicBezTo>
                  <a:cubicBezTo>
                    <a:pt x="25" y="2452"/>
                    <a:pt x="25" y="2668"/>
                    <a:pt x="121" y="2860"/>
                  </a:cubicBezTo>
                  <a:cubicBezTo>
                    <a:pt x="210" y="3016"/>
                    <a:pt x="360" y="3151"/>
                    <a:pt x="554" y="3151"/>
                  </a:cubicBezTo>
                  <a:cubicBezTo>
                    <a:pt x="569" y="3151"/>
                    <a:pt x="585" y="3150"/>
                    <a:pt x="601" y="3148"/>
                  </a:cubicBezTo>
                  <a:cubicBezTo>
                    <a:pt x="841" y="3124"/>
                    <a:pt x="937" y="2908"/>
                    <a:pt x="1033" y="2716"/>
                  </a:cubicBezTo>
                  <a:cubicBezTo>
                    <a:pt x="1177" y="2308"/>
                    <a:pt x="1297" y="1900"/>
                    <a:pt x="1345" y="1492"/>
                  </a:cubicBezTo>
                  <a:cubicBezTo>
                    <a:pt x="1393" y="1012"/>
                    <a:pt x="1345" y="556"/>
                    <a:pt x="1105" y="124"/>
                  </a:cubicBezTo>
                  <a:cubicBezTo>
                    <a:pt x="1055" y="36"/>
                    <a:pt x="978" y="1"/>
                    <a:pt x="8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63"/>
            <p:cNvSpPr/>
            <p:nvPr/>
          </p:nvSpPr>
          <p:spPr>
            <a:xfrm>
              <a:off x="3537850" y="3209475"/>
              <a:ext cx="25825" cy="49625"/>
            </a:xfrm>
            <a:custGeom>
              <a:avLst/>
              <a:gdLst/>
              <a:ahLst/>
              <a:cxnLst/>
              <a:rect l="l" t="t" r="r" b="b"/>
              <a:pathLst>
                <a:path w="1033" h="1985" extrusionOk="0">
                  <a:moveTo>
                    <a:pt x="536" y="0"/>
                  </a:moveTo>
                  <a:cubicBezTo>
                    <a:pt x="442" y="0"/>
                    <a:pt x="354" y="48"/>
                    <a:pt x="289" y="130"/>
                  </a:cubicBezTo>
                  <a:cubicBezTo>
                    <a:pt x="145" y="346"/>
                    <a:pt x="49" y="586"/>
                    <a:pt x="25" y="850"/>
                  </a:cubicBezTo>
                  <a:cubicBezTo>
                    <a:pt x="25" y="898"/>
                    <a:pt x="1" y="946"/>
                    <a:pt x="25" y="994"/>
                  </a:cubicBezTo>
                  <a:cubicBezTo>
                    <a:pt x="1" y="1282"/>
                    <a:pt x="73" y="1594"/>
                    <a:pt x="241" y="1858"/>
                  </a:cubicBezTo>
                  <a:cubicBezTo>
                    <a:pt x="289" y="1942"/>
                    <a:pt x="379" y="1984"/>
                    <a:pt x="472" y="1984"/>
                  </a:cubicBezTo>
                  <a:cubicBezTo>
                    <a:pt x="565" y="1984"/>
                    <a:pt x="661" y="1942"/>
                    <a:pt x="721" y="1858"/>
                  </a:cubicBezTo>
                  <a:cubicBezTo>
                    <a:pt x="985" y="1402"/>
                    <a:pt x="1033" y="826"/>
                    <a:pt x="865" y="346"/>
                  </a:cubicBezTo>
                  <a:cubicBezTo>
                    <a:pt x="841" y="298"/>
                    <a:pt x="817" y="274"/>
                    <a:pt x="793" y="226"/>
                  </a:cubicBezTo>
                  <a:cubicBezTo>
                    <a:pt x="793" y="154"/>
                    <a:pt x="745" y="82"/>
                    <a:pt x="673" y="34"/>
                  </a:cubicBezTo>
                  <a:cubicBezTo>
                    <a:pt x="627" y="11"/>
                    <a:pt x="581"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63"/>
            <p:cNvSpPr/>
            <p:nvPr/>
          </p:nvSpPr>
          <p:spPr>
            <a:xfrm>
              <a:off x="3373450" y="3417325"/>
              <a:ext cx="27025" cy="39725"/>
            </a:xfrm>
            <a:custGeom>
              <a:avLst/>
              <a:gdLst/>
              <a:ahLst/>
              <a:cxnLst/>
              <a:rect l="l" t="t" r="r" b="b"/>
              <a:pathLst>
                <a:path w="1081" h="1589" extrusionOk="0">
                  <a:moveTo>
                    <a:pt x="744" y="1"/>
                  </a:moveTo>
                  <a:cubicBezTo>
                    <a:pt x="672" y="25"/>
                    <a:pt x="624" y="49"/>
                    <a:pt x="576" y="97"/>
                  </a:cubicBezTo>
                  <a:cubicBezTo>
                    <a:pt x="528" y="49"/>
                    <a:pt x="504" y="25"/>
                    <a:pt x="456" y="25"/>
                  </a:cubicBezTo>
                  <a:cubicBezTo>
                    <a:pt x="422" y="15"/>
                    <a:pt x="389" y="10"/>
                    <a:pt x="357" y="10"/>
                  </a:cubicBezTo>
                  <a:cubicBezTo>
                    <a:pt x="233" y="10"/>
                    <a:pt x="134" y="83"/>
                    <a:pt x="96" y="217"/>
                  </a:cubicBezTo>
                  <a:cubicBezTo>
                    <a:pt x="0" y="577"/>
                    <a:pt x="48" y="961"/>
                    <a:pt x="216" y="1297"/>
                  </a:cubicBezTo>
                  <a:cubicBezTo>
                    <a:pt x="288" y="1393"/>
                    <a:pt x="360" y="1465"/>
                    <a:pt x="456" y="1537"/>
                  </a:cubicBezTo>
                  <a:cubicBezTo>
                    <a:pt x="512" y="1570"/>
                    <a:pt x="583" y="1588"/>
                    <a:pt x="655" y="1588"/>
                  </a:cubicBezTo>
                  <a:cubicBezTo>
                    <a:pt x="739" y="1588"/>
                    <a:pt x="824" y="1564"/>
                    <a:pt x="888" y="1513"/>
                  </a:cubicBezTo>
                  <a:cubicBezTo>
                    <a:pt x="1080" y="1369"/>
                    <a:pt x="1056" y="1153"/>
                    <a:pt x="1056" y="937"/>
                  </a:cubicBezTo>
                  <a:cubicBezTo>
                    <a:pt x="1032" y="721"/>
                    <a:pt x="1032" y="505"/>
                    <a:pt x="1032" y="289"/>
                  </a:cubicBezTo>
                  <a:cubicBezTo>
                    <a:pt x="1032" y="145"/>
                    <a:pt x="912" y="1"/>
                    <a:pt x="7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63"/>
            <p:cNvSpPr/>
            <p:nvPr/>
          </p:nvSpPr>
          <p:spPr>
            <a:xfrm>
              <a:off x="3422050" y="3385525"/>
              <a:ext cx="41425" cy="90225"/>
            </a:xfrm>
            <a:custGeom>
              <a:avLst/>
              <a:gdLst/>
              <a:ahLst/>
              <a:cxnLst/>
              <a:rect l="l" t="t" r="r" b="b"/>
              <a:pathLst>
                <a:path w="1657" h="3609" extrusionOk="0">
                  <a:moveTo>
                    <a:pt x="912" y="1"/>
                  </a:moveTo>
                  <a:cubicBezTo>
                    <a:pt x="696" y="1"/>
                    <a:pt x="504" y="169"/>
                    <a:pt x="384" y="337"/>
                  </a:cubicBezTo>
                  <a:cubicBezTo>
                    <a:pt x="120" y="721"/>
                    <a:pt x="48" y="1249"/>
                    <a:pt x="24" y="1705"/>
                  </a:cubicBezTo>
                  <a:cubicBezTo>
                    <a:pt x="0" y="1945"/>
                    <a:pt x="24" y="2185"/>
                    <a:pt x="72" y="2425"/>
                  </a:cubicBezTo>
                  <a:cubicBezTo>
                    <a:pt x="96" y="2593"/>
                    <a:pt x="120" y="2761"/>
                    <a:pt x="192" y="2929"/>
                  </a:cubicBezTo>
                  <a:cubicBezTo>
                    <a:pt x="192" y="3025"/>
                    <a:pt x="240" y="3145"/>
                    <a:pt x="264" y="3241"/>
                  </a:cubicBezTo>
                  <a:cubicBezTo>
                    <a:pt x="350" y="3434"/>
                    <a:pt x="513" y="3608"/>
                    <a:pt x="736" y="3608"/>
                  </a:cubicBezTo>
                  <a:cubicBezTo>
                    <a:pt x="762" y="3608"/>
                    <a:pt x="789" y="3606"/>
                    <a:pt x="816" y="3601"/>
                  </a:cubicBezTo>
                  <a:cubicBezTo>
                    <a:pt x="1056" y="3529"/>
                    <a:pt x="1177" y="3313"/>
                    <a:pt x="1249" y="3097"/>
                  </a:cubicBezTo>
                  <a:cubicBezTo>
                    <a:pt x="1465" y="2665"/>
                    <a:pt x="1585" y="2185"/>
                    <a:pt x="1633" y="1705"/>
                  </a:cubicBezTo>
                  <a:cubicBezTo>
                    <a:pt x="1657" y="1465"/>
                    <a:pt x="1633" y="1225"/>
                    <a:pt x="1609" y="985"/>
                  </a:cubicBezTo>
                  <a:cubicBezTo>
                    <a:pt x="1585" y="769"/>
                    <a:pt x="1561" y="529"/>
                    <a:pt x="1465" y="337"/>
                  </a:cubicBezTo>
                  <a:cubicBezTo>
                    <a:pt x="1345" y="145"/>
                    <a:pt x="1152" y="1"/>
                    <a:pt x="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63"/>
            <p:cNvSpPr/>
            <p:nvPr/>
          </p:nvSpPr>
          <p:spPr>
            <a:xfrm>
              <a:off x="3468250" y="3393575"/>
              <a:ext cx="33625" cy="56800"/>
            </a:xfrm>
            <a:custGeom>
              <a:avLst/>
              <a:gdLst/>
              <a:ahLst/>
              <a:cxnLst/>
              <a:rect l="l" t="t" r="r" b="b"/>
              <a:pathLst>
                <a:path w="1345" h="2272" extrusionOk="0">
                  <a:moveTo>
                    <a:pt x="753" y="1"/>
                  </a:moveTo>
                  <a:cubicBezTo>
                    <a:pt x="719" y="1"/>
                    <a:pt x="684" y="5"/>
                    <a:pt x="649" y="15"/>
                  </a:cubicBezTo>
                  <a:lnTo>
                    <a:pt x="625" y="15"/>
                  </a:lnTo>
                  <a:cubicBezTo>
                    <a:pt x="604" y="11"/>
                    <a:pt x="583" y="9"/>
                    <a:pt x="563" y="9"/>
                  </a:cubicBezTo>
                  <a:cubicBezTo>
                    <a:pt x="465" y="9"/>
                    <a:pt x="372" y="55"/>
                    <a:pt x="313" y="135"/>
                  </a:cubicBezTo>
                  <a:cubicBezTo>
                    <a:pt x="97" y="495"/>
                    <a:pt x="1" y="951"/>
                    <a:pt x="73" y="1359"/>
                  </a:cubicBezTo>
                  <a:cubicBezTo>
                    <a:pt x="97" y="1575"/>
                    <a:pt x="145" y="1791"/>
                    <a:pt x="265" y="1983"/>
                  </a:cubicBezTo>
                  <a:cubicBezTo>
                    <a:pt x="349" y="2151"/>
                    <a:pt x="503" y="2272"/>
                    <a:pt x="670" y="2272"/>
                  </a:cubicBezTo>
                  <a:cubicBezTo>
                    <a:pt x="742" y="2272"/>
                    <a:pt x="817" y="2249"/>
                    <a:pt x="889" y="2199"/>
                  </a:cubicBezTo>
                  <a:cubicBezTo>
                    <a:pt x="1081" y="2079"/>
                    <a:pt x="1201" y="1815"/>
                    <a:pt x="1249" y="1623"/>
                  </a:cubicBezTo>
                  <a:cubicBezTo>
                    <a:pt x="1321" y="1407"/>
                    <a:pt x="1345" y="1191"/>
                    <a:pt x="1345" y="999"/>
                  </a:cubicBezTo>
                  <a:cubicBezTo>
                    <a:pt x="1345" y="783"/>
                    <a:pt x="1321" y="567"/>
                    <a:pt x="1249" y="375"/>
                  </a:cubicBezTo>
                  <a:cubicBezTo>
                    <a:pt x="1166" y="188"/>
                    <a:pt x="974" y="1"/>
                    <a:pt x="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63"/>
            <p:cNvSpPr/>
            <p:nvPr/>
          </p:nvSpPr>
          <p:spPr>
            <a:xfrm>
              <a:off x="3515050" y="3399250"/>
              <a:ext cx="29425" cy="40975"/>
            </a:xfrm>
            <a:custGeom>
              <a:avLst/>
              <a:gdLst/>
              <a:ahLst/>
              <a:cxnLst/>
              <a:rect l="l" t="t" r="r" b="b"/>
              <a:pathLst>
                <a:path w="1177" h="1639" extrusionOk="0">
                  <a:moveTo>
                    <a:pt x="617" y="0"/>
                  </a:moveTo>
                  <a:cubicBezTo>
                    <a:pt x="550" y="0"/>
                    <a:pt x="484" y="24"/>
                    <a:pt x="433" y="76"/>
                  </a:cubicBezTo>
                  <a:cubicBezTo>
                    <a:pt x="73" y="460"/>
                    <a:pt x="1" y="1060"/>
                    <a:pt x="265" y="1492"/>
                  </a:cubicBezTo>
                  <a:cubicBezTo>
                    <a:pt x="321" y="1590"/>
                    <a:pt x="418" y="1639"/>
                    <a:pt x="512" y="1639"/>
                  </a:cubicBezTo>
                  <a:cubicBezTo>
                    <a:pt x="580" y="1639"/>
                    <a:pt x="647" y="1614"/>
                    <a:pt x="697" y="1564"/>
                  </a:cubicBezTo>
                  <a:cubicBezTo>
                    <a:pt x="1033" y="1228"/>
                    <a:pt x="1177" y="724"/>
                    <a:pt x="1057" y="268"/>
                  </a:cubicBezTo>
                  <a:cubicBezTo>
                    <a:pt x="1033" y="148"/>
                    <a:pt x="913" y="76"/>
                    <a:pt x="793" y="52"/>
                  </a:cubicBezTo>
                  <a:cubicBezTo>
                    <a:pt x="737" y="18"/>
                    <a:pt x="676"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63"/>
            <p:cNvSpPr/>
            <p:nvPr/>
          </p:nvSpPr>
          <p:spPr>
            <a:xfrm>
              <a:off x="3275625" y="2581425"/>
              <a:ext cx="39600" cy="61925"/>
            </a:xfrm>
            <a:custGeom>
              <a:avLst/>
              <a:gdLst/>
              <a:ahLst/>
              <a:cxnLst/>
              <a:rect l="l" t="t" r="r" b="b"/>
              <a:pathLst>
                <a:path w="1584" h="2477" extrusionOk="0">
                  <a:moveTo>
                    <a:pt x="1111" y="0"/>
                  </a:moveTo>
                  <a:cubicBezTo>
                    <a:pt x="1101" y="0"/>
                    <a:pt x="1091" y="1"/>
                    <a:pt x="1081" y="1"/>
                  </a:cubicBezTo>
                  <a:cubicBezTo>
                    <a:pt x="841" y="1"/>
                    <a:pt x="721" y="193"/>
                    <a:pt x="625" y="361"/>
                  </a:cubicBezTo>
                  <a:cubicBezTo>
                    <a:pt x="529" y="529"/>
                    <a:pt x="433" y="673"/>
                    <a:pt x="361" y="841"/>
                  </a:cubicBezTo>
                  <a:cubicBezTo>
                    <a:pt x="361" y="865"/>
                    <a:pt x="337" y="889"/>
                    <a:pt x="337" y="913"/>
                  </a:cubicBezTo>
                  <a:cubicBezTo>
                    <a:pt x="121" y="1298"/>
                    <a:pt x="1" y="1730"/>
                    <a:pt x="25" y="2186"/>
                  </a:cubicBezTo>
                  <a:cubicBezTo>
                    <a:pt x="25" y="2306"/>
                    <a:pt x="97" y="2402"/>
                    <a:pt x="217" y="2450"/>
                  </a:cubicBezTo>
                  <a:cubicBezTo>
                    <a:pt x="273" y="2468"/>
                    <a:pt x="327" y="2477"/>
                    <a:pt x="378" y="2477"/>
                  </a:cubicBezTo>
                  <a:cubicBezTo>
                    <a:pt x="722" y="2477"/>
                    <a:pt x="962" y="2094"/>
                    <a:pt x="1129" y="1802"/>
                  </a:cubicBezTo>
                  <a:cubicBezTo>
                    <a:pt x="1297" y="1490"/>
                    <a:pt x="1441" y="1106"/>
                    <a:pt x="1513" y="745"/>
                  </a:cubicBezTo>
                  <a:cubicBezTo>
                    <a:pt x="1583" y="441"/>
                    <a:pt x="1494"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63"/>
            <p:cNvSpPr/>
            <p:nvPr/>
          </p:nvSpPr>
          <p:spPr>
            <a:xfrm>
              <a:off x="3316425" y="2580300"/>
              <a:ext cx="42050" cy="77375"/>
            </a:xfrm>
            <a:custGeom>
              <a:avLst/>
              <a:gdLst/>
              <a:ahLst/>
              <a:cxnLst/>
              <a:rect l="l" t="t" r="r" b="b"/>
              <a:pathLst>
                <a:path w="1682" h="3095" extrusionOk="0">
                  <a:moveTo>
                    <a:pt x="933" y="1"/>
                  </a:moveTo>
                  <a:cubicBezTo>
                    <a:pt x="885" y="1"/>
                    <a:pt x="836" y="14"/>
                    <a:pt x="793" y="46"/>
                  </a:cubicBezTo>
                  <a:cubicBezTo>
                    <a:pt x="649" y="118"/>
                    <a:pt x="625" y="262"/>
                    <a:pt x="697" y="406"/>
                  </a:cubicBezTo>
                  <a:cubicBezTo>
                    <a:pt x="649" y="430"/>
                    <a:pt x="601" y="478"/>
                    <a:pt x="577" y="526"/>
                  </a:cubicBezTo>
                  <a:cubicBezTo>
                    <a:pt x="145" y="1247"/>
                    <a:pt x="1" y="2063"/>
                    <a:pt x="121" y="2903"/>
                  </a:cubicBezTo>
                  <a:cubicBezTo>
                    <a:pt x="136" y="3034"/>
                    <a:pt x="257" y="3095"/>
                    <a:pt x="382" y="3095"/>
                  </a:cubicBezTo>
                  <a:cubicBezTo>
                    <a:pt x="463" y="3095"/>
                    <a:pt x="545" y="3070"/>
                    <a:pt x="601" y="3023"/>
                  </a:cubicBezTo>
                  <a:cubicBezTo>
                    <a:pt x="1369" y="2351"/>
                    <a:pt x="1681" y="1223"/>
                    <a:pt x="1417" y="238"/>
                  </a:cubicBezTo>
                  <a:cubicBezTo>
                    <a:pt x="1396" y="113"/>
                    <a:pt x="1284" y="42"/>
                    <a:pt x="1160" y="42"/>
                  </a:cubicBezTo>
                  <a:cubicBezTo>
                    <a:pt x="1142" y="42"/>
                    <a:pt x="1123" y="43"/>
                    <a:pt x="1105" y="46"/>
                  </a:cubicBezTo>
                  <a:cubicBezTo>
                    <a:pt x="1052" y="20"/>
                    <a:pt x="992" y="1"/>
                    <a:pt x="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63"/>
            <p:cNvSpPr/>
            <p:nvPr/>
          </p:nvSpPr>
          <p:spPr>
            <a:xfrm>
              <a:off x="3317025" y="2463675"/>
              <a:ext cx="23450" cy="36900"/>
            </a:xfrm>
            <a:custGeom>
              <a:avLst/>
              <a:gdLst/>
              <a:ahLst/>
              <a:cxnLst/>
              <a:rect l="l" t="t" r="r" b="b"/>
              <a:pathLst>
                <a:path w="938" h="1476" extrusionOk="0">
                  <a:moveTo>
                    <a:pt x="478" y="1"/>
                  </a:moveTo>
                  <a:cubicBezTo>
                    <a:pt x="394" y="1"/>
                    <a:pt x="305" y="47"/>
                    <a:pt x="265" y="127"/>
                  </a:cubicBezTo>
                  <a:cubicBezTo>
                    <a:pt x="49" y="463"/>
                    <a:pt x="1" y="895"/>
                    <a:pt x="145" y="1279"/>
                  </a:cubicBezTo>
                  <a:cubicBezTo>
                    <a:pt x="169" y="1375"/>
                    <a:pt x="241" y="1447"/>
                    <a:pt x="361" y="1471"/>
                  </a:cubicBezTo>
                  <a:cubicBezTo>
                    <a:pt x="377" y="1474"/>
                    <a:pt x="392" y="1476"/>
                    <a:pt x="407" y="1476"/>
                  </a:cubicBezTo>
                  <a:cubicBezTo>
                    <a:pt x="506" y="1476"/>
                    <a:pt x="586" y="1410"/>
                    <a:pt x="649" y="1327"/>
                  </a:cubicBezTo>
                  <a:cubicBezTo>
                    <a:pt x="865" y="1015"/>
                    <a:pt x="937" y="583"/>
                    <a:pt x="865" y="199"/>
                  </a:cubicBezTo>
                  <a:cubicBezTo>
                    <a:pt x="822" y="91"/>
                    <a:pt x="702" y="3"/>
                    <a:pt x="574" y="3"/>
                  </a:cubicBezTo>
                  <a:cubicBezTo>
                    <a:pt x="559" y="3"/>
                    <a:pt x="544" y="4"/>
                    <a:pt x="529" y="7"/>
                  </a:cubicBezTo>
                  <a:cubicBezTo>
                    <a:pt x="513" y="3"/>
                    <a:pt x="495" y="1"/>
                    <a:pt x="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63"/>
            <p:cNvSpPr/>
            <p:nvPr/>
          </p:nvSpPr>
          <p:spPr>
            <a:xfrm>
              <a:off x="3342850" y="2443050"/>
              <a:ext cx="19225" cy="28600"/>
            </a:xfrm>
            <a:custGeom>
              <a:avLst/>
              <a:gdLst/>
              <a:ahLst/>
              <a:cxnLst/>
              <a:rect l="l" t="t" r="r" b="b"/>
              <a:pathLst>
                <a:path w="769" h="1144" extrusionOk="0">
                  <a:moveTo>
                    <a:pt x="463" y="0"/>
                  </a:moveTo>
                  <a:cubicBezTo>
                    <a:pt x="420" y="0"/>
                    <a:pt x="378" y="12"/>
                    <a:pt x="336" y="40"/>
                  </a:cubicBezTo>
                  <a:cubicBezTo>
                    <a:pt x="288" y="64"/>
                    <a:pt x="240" y="136"/>
                    <a:pt x="216" y="184"/>
                  </a:cubicBezTo>
                  <a:cubicBezTo>
                    <a:pt x="168" y="232"/>
                    <a:pt x="144" y="280"/>
                    <a:pt x="120" y="328"/>
                  </a:cubicBezTo>
                  <a:cubicBezTo>
                    <a:pt x="72" y="352"/>
                    <a:pt x="72" y="400"/>
                    <a:pt x="48" y="448"/>
                  </a:cubicBezTo>
                  <a:cubicBezTo>
                    <a:pt x="48" y="472"/>
                    <a:pt x="24" y="496"/>
                    <a:pt x="24" y="520"/>
                  </a:cubicBezTo>
                  <a:cubicBezTo>
                    <a:pt x="0" y="688"/>
                    <a:pt x="0" y="856"/>
                    <a:pt x="96" y="1000"/>
                  </a:cubicBezTo>
                  <a:cubicBezTo>
                    <a:pt x="168" y="1096"/>
                    <a:pt x="264" y="1144"/>
                    <a:pt x="384" y="1144"/>
                  </a:cubicBezTo>
                  <a:cubicBezTo>
                    <a:pt x="480" y="1120"/>
                    <a:pt x="576" y="1048"/>
                    <a:pt x="600" y="928"/>
                  </a:cubicBezTo>
                  <a:cubicBezTo>
                    <a:pt x="648" y="736"/>
                    <a:pt x="696" y="544"/>
                    <a:pt x="744" y="352"/>
                  </a:cubicBezTo>
                  <a:cubicBezTo>
                    <a:pt x="768" y="280"/>
                    <a:pt x="768" y="208"/>
                    <a:pt x="720" y="136"/>
                  </a:cubicBezTo>
                  <a:cubicBezTo>
                    <a:pt x="696" y="88"/>
                    <a:pt x="624" y="16"/>
                    <a:pt x="552" y="16"/>
                  </a:cubicBezTo>
                  <a:cubicBezTo>
                    <a:pt x="522" y="6"/>
                    <a:pt x="492" y="0"/>
                    <a:pt x="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63"/>
            <p:cNvSpPr/>
            <p:nvPr/>
          </p:nvSpPr>
          <p:spPr>
            <a:xfrm>
              <a:off x="3615875" y="2711050"/>
              <a:ext cx="33025" cy="69300"/>
            </a:xfrm>
            <a:custGeom>
              <a:avLst/>
              <a:gdLst/>
              <a:ahLst/>
              <a:cxnLst/>
              <a:rect l="l" t="t" r="r" b="b"/>
              <a:pathLst>
                <a:path w="1321" h="2772" extrusionOk="0">
                  <a:moveTo>
                    <a:pt x="904" y="1"/>
                  </a:moveTo>
                  <a:cubicBezTo>
                    <a:pt x="777" y="1"/>
                    <a:pt x="647" y="79"/>
                    <a:pt x="624" y="241"/>
                  </a:cubicBezTo>
                  <a:cubicBezTo>
                    <a:pt x="552" y="337"/>
                    <a:pt x="504" y="457"/>
                    <a:pt x="456" y="553"/>
                  </a:cubicBezTo>
                  <a:cubicBezTo>
                    <a:pt x="408" y="577"/>
                    <a:pt x="384" y="601"/>
                    <a:pt x="360" y="649"/>
                  </a:cubicBezTo>
                  <a:cubicBezTo>
                    <a:pt x="168" y="937"/>
                    <a:pt x="72" y="1249"/>
                    <a:pt x="24" y="1585"/>
                  </a:cubicBezTo>
                  <a:cubicBezTo>
                    <a:pt x="0" y="1729"/>
                    <a:pt x="24" y="1873"/>
                    <a:pt x="24" y="2041"/>
                  </a:cubicBezTo>
                  <a:cubicBezTo>
                    <a:pt x="48" y="2209"/>
                    <a:pt x="72" y="2377"/>
                    <a:pt x="168" y="2545"/>
                  </a:cubicBezTo>
                  <a:cubicBezTo>
                    <a:pt x="270" y="2667"/>
                    <a:pt x="406" y="2772"/>
                    <a:pt x="577" y="2772"/>
                  </a:cubicBezTo>
                  <a:cubicBezTo>
                    <a:pt x="607" y="2772"/>
                    <a:pt x="639" y="2769"/>
                    <a:pt x="672" y="2761"/>
                  </a:cubicBezTo>
                  <a:cubicBezTo>
                    <a:pt x="888" y="2713"/>
                    <a:pt x="936" y="2473"/>
                    <a:pt x="1008" y="2305"/>
                  </a:cubicBezTo>
                  <a:cubicBezTo>
                    <a:pt x="1128" y="1993"/>
                    <a:pt x="1224" y="1657"/>
                    <a:pt x="1272" y="1345"/>
                  </a:cubicBezTo>
                  <a:cubicBezTo>
                    <a:pt x="1320" y="1033"/>
                    <a:pt x="1296" y="721"/>
                    <a:pt x="1176" y="433"/>
                  </a:cubicBezTo>
                  <a:cubicBezTo>
                    <a:pt x="1176" y="385"/>
                    <a:pt x="1176" y="337"/>
                    <a:pt x="1176" y="265"/>
                  </a:cubicBezTo>
                  <a:cubicBezTo>
                    <a:pt x="1176" y="91"/>
                    <a:pt x="1041" y="1"/>
                    <a:pt x="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63"/>
            <p:cNvSpPr/>
            <p:nvPr/>
          </p:nvSpPr>
          <p:spPr>
            <a:xfrm>
              <a:off x="3592475" y="2684050"/>
              <a:ext cx="28825" cy="41425"/>
            </a:xfrm>
            <a:custGeom>
              <a:avLst/>
              <a:gdLst/>
              <a:ahLst/>
              <a:cxnLst/>
              <a:rect l="l" t="t" r="r" b="b"/>
              <a:pathLst>
                <a:path w="1153" h="1657" extrusionOk="0">
                  <a:moveTo>
                    <a:pt x="624" y="1"/>
                  </a:moveTo>
                  <a:cubicBezTo>
                    <a:pt x="576" y="1"/>
                    <a:pt x="528" y="25"/>
                    <a:pt x="504" y="49"/>
                  </a:cubicBezTo>
                  <a:cubicBezTo>
                    <a:pt x="474" y="40"/>
                    <a:pt x="446" y="36"/>
                    <a:pt x="419" y="36"/>
                  </a:cubicBezTo>
                  <a:cubicBezTo>
                    <a:pt x="295" y="36"/>
                    <a:pt x="203" y="122"/>
                    <a:pt x="144" y="241"/>
                  </a:cubicBezTo>
                  <a:cubicBezTo>
                    <a:pt x="0" y="649"/>
                    <a:pt x="24" y="1129"/>
                    <a:pt x="216" y="1513"/>
                  </a:cubicBezTo>
                  <a:cubicBezTo>
                    <a:pt x="264" y="1585"/>
                    <a:pt x="336" y="1633"/>
                    <a:pt x="432" y="1657"/>
                  </a:cubicBezTo>
                  <a:cubicBezTo>
                    <a:pt x="528" y="1657"/>
                    <a:pt x="600" y="1633"/>
                    <a:pt x="672" y="1561"/>
                  </a:cubicBezTo>
                  <a:cubicBezTo>
                    <a:pt x="1056" y="1225"/>
                    <a:pt x="1152" y="577"/>
                    <a:pt x="864" y="145"/>
                  </a:cubicBezTo>
                  <a:cubicBezTo>
                    <a:pt x="816" y="73"/>
                    <a:pt x="72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63"/>
            <p:cNvSpPr/>
            <p:nvPr/>
          </p:nvSpPr>
          <p:spPr>
            <a:xfrm>
              <a:off x="3644075" y="2610875"/>
              <a:ext cx="24025" cy="48375"/>
            </a:xfrm>
            <a:custGeom>
              <a:avLst/>
              <a:gdLst/>
              <a:ahLst/>
              <a:cxnLst/>
              <a:rect l="l" t="t" r="r" b="b"/>
              <a:pathLst>
                <a:path w="961" h="1935" extrusionOk="0">
                  <a:moveTo>
                    <a:pt x="532" y="0"/>
                  </a:moveTo>
                  <a:cubicBezTo>
                    <a:pt x="432" y="0"/>
                    <a:pt x="338" y="38"/>
                    <a:pt x="288" y="120"/>
                  </a:cubicBezTo>
                  <a:cubicBezTo>
                    <a:pt x="144" y="384"/>
                    <a:pt x="72" y="672"/>
                    <a:pt x="48" y="960"/>
                  </a:cubicBezTo>
                  <a:cubicBezTo>
                    <a:pt x="0" y="1104"/>
                    <a:pt x="0" y="1296"/>
                    <a:pt x="0" y="1464"/>
                  </a:cubicBezTo>
                  <a:cubicBezTo>
                    <a:pt x="0" y="1488"/>
                    <a:pt x="24" y="1536"/>
                    <a:pt x="48" y="1584"/>
                  </a:cubicBezTo>
                  <a:cubicBezTo>
                    <a:pt x="48" y="1632"/>
                    <a:pt x="48" y="1680"/>
                    <a:pt x="72" y="1728"/>
                  </a:cubicBezTo>
                  <a:cubicBezTo>
                    <a:pt x="88" y="1851"/>
                    <a:pt x="221" y="1934"/>
                    <a:pt x="347" y="1934"/>
                  </a:cubicBezTo>
                  <a:cubicBezTo>
                    <a:pt x="417" y="1934"/>
                    <a:pt x="485" y="1908"/>
                    <a:pt x="528" y="1848"/>
                  </a:cubicBezTo>
                  <a:cubicBezTo>
                    <a:pt x="840" y="1440"/>
                    <a:pt x="960" y="888"/>
                    <a:pt x="768" y="408"/>
                  </a:cubicBezTo>
                  <a:cubicBezTo>
                    <a:pt x="768" y="408"/>
                    <a:pt x="768" y="408"/>
                    <a:pt x="768" y="384"/>
                  </a:cubicBezTo>
                  <a:cubicBezTo>
                    <a:pt x="816" y="264"/>
                    <a:pt x="792" y="96"/>
                    <a:pt x="672" y="24"/>
                  </a:cubicBezTo>
                  <a:cubicBezTo>
                    <a:pt x="627" y="8"/>
                    <a:pt x="579" y="0"/>
                    <a:pt x="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63"/>
            <p:cNvSpPr/>
            <p:nvPr/>
          </p:nvSpPr>
          <p:spPr>
            <a:xfrm>
              <a:off x="2942600" y="3509325"/>
              <a:ext cx="820300" cy="802200"/>
            </a:xfrm>
            <a:custGeom>
              <a:avLst/>
              <a:gdLst/>
              <a:ahLst/>
              <a:cxnLst/>
              <a:rect l="l" t="t" r="r" b="b"/>
              <a:pathLst>
                <a:path w="32812" h="32088" extrusionOk="0">
                  <a:moveTo>
                    <a:pt x="1025" y="0"/>
                  </a:moveTo>
                  <a:cubicBezTo>
                    <a:pt x="962" y="0"/>
                    <a:pt x="897" y="27"/>
                    <a:pt x="840" y="89"/>
                  </a:cubicBezTo>
                  <a:cubicBezTo>
                    <a:pt x="0" y="977"/>
                    <a:pt x="48" y="2249"/>
                    <a:pt x="240" y="3377"/>
                  </a:cubicBezTo>
                  <a:cubicBezTo>
                    <a:pt x="456" y="4578"/>
                    <a:pt x="720" y="5826"/>
                    <a:pt x="1224" y="6930"/>
                  </a:cubicBezTo>
                  <a:cubicBezTo>
                    <a:pt x="1537" y="7626"/>
                    <a:pt x="1969" y="8226"/>
                    <a:pt x="2521" y="8706"/>
                  </a:cubicBezTo>
                  <a:lnTo>
                    <a:pt x="5977" y="28340"/>
                  </a:lnTo>
                  <a:cubicBezTo>
                    <a:pt x="5977" y="28340"/>
                    <a:pt x="10050" y="32087"/>
                    <a:pt x="17531" y="32087"/>
                  </a:cubicBezTo>
                  <a:cubicBezTo>
                    <a:pt x="17647" y="32087"/>
                    <a:pt x="17764" y="32086"/>
                    <a:pt x="17882" y="32084"/>
                  </a:cubicBezTo>
                  <a:cubicBezTo>
                    <a:pt x="25563" y="31940"/>
                    <a:pt x="28131" y="28676"/>
                    <a:pt x="28131" y="28676"/>
                  </a:cubicBezTo>
                  <a:lnTo>
                    <a:pt x="30388" y="9714"/>
                  </a:lnTo>
                  <a:cubicBezTo>
                    <a:pt x="30988" y="9378"/>
                    <a:pt x="31492" y="8898"/>
                    <a:pt x="31756" y="8226"/>
                  </a:cubicBezTo>
                  <a:cubicBezTo>
                    <a:pt x="32236" y="7794"/>
                    <a:pt x="32452" y="7098"/>
                    <a:pt x="32308" y="6450"/>
                  </a:cubicBezTo>
                  <a:cubicBezTo>
                    <a:pt x="32596" y="4530"/>
                    <a:pt x="32764" y="2585"/>
                    <a:pt x="32812" y="641"/>
                  </a:cubicBezTo>
                  <a:cubicBezTo>
                    <a:pt x="32812" y="473"/>
                    <a:pt x="32666" y="378"/>
                    <a:pt x="32523" y="378"/>
                  </a:cubicBezTo>
                  <a:cubicBezTo>
                    <a:pt x="32482" y="378"/>
                    <a:pt x="32441" y="385"/>
                    <a:pt x="32404" y="401"/>
                  </a:cubicBezTo>
                  <a:cubicBezTo>
                    <a:pt x="30484" y="1265"/>
                    <a:pt x="28467" y="1913"/>
                    <a:pt x="26427" y="2369"/>
                  </a:cubicBezTo>
                  <a:cubicBezTo>
                    <a:pt x="24387" y="2825"/>
                    <a:pt x="22299" y="3089"/>
                    <a:pt x="20210" y="3185"/>
                  </a:cubicBezTo>
                  <a:cubicBezTo>
                    <a:pt x="19413" y="3231"/>
                    <a:pt x="18612" y="3252"/>
                    <a:pt x="17811" y="3252"/>
                  </a:cubicBezTo>
                  <a:cubicBezTo>
                    <a:pt x="16489" y="3252"/>
                    <a:pt x="15165" y="3194"/>
                    <a:pt x="13850" y="3089"/>
                  </a:cubicBezTo>
                  <a:cubicBezTo>
                    <a:pt x="11738" y="2921"/>
                    <a:pt x="9601" y="2633"/>
                    <a:pt x="7513" y="2273"/>
                  </a:cubicBezTo>
                  <a:cubicBezTo>
                    <a:pt x="6457" y="2105"/>
                    <a:pt x="5401" y="1889"/>
                    <a:pt x="4369" y="1673"/>
                  </a:cubicBezTo>
                  <a:cubicBezTo>
                    <a:pt x="3889" y="1577"/>
                    <a:pt x="3385" y="1481"/>
                    <a:pt x="2905" y="1337"/>
                  </a:cubicBezTo>
                  <a:cubicBezTo>
                    <a:pt x="2449" y="1241"/>
                    <a:pt x="2017" y="1073"/>
                    <a:pt x="1633" y="833"/>
                  </a:cubicBezTo>
                  <a:cubicBezTo>
                    <a:pt x="1489" y="737"/>
                    <a:pt x="1345" y="617"/>
                    <a:pt x="1224" y="473"/>
                  </a:cubicBezTo>
                  <a:cubicBezTo>
                    <a:pt x="1408" y="272"/>
                    <a:pt x="1227"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63"/>
            <p:cNvSpPr/>
            <p:nvPr/>
          </p:nvSpPr>
          <p:spPr>
            <a:xfrm>
              <a:off x="3032600" y="3745875"/>
              <a:ext cx="125450" cy="168775"/>
            </a:xfrm>
            <a:custGeom>
              <a:avLst/>
              <a:gdLst/>
              <a:ahLst/>
              <a:cxnLst/>
              <a:rect l="l" t="t" r="r" b="b"/>
              <a:pathLst>
                <a:path w="5018" h="6751" extrusionOk="0">
                  <a:moveTo>
                    <a:pt x="1767" y="0"/>
                  </a:moveTo>
                  <a:cubicBezTo>
                    <a:pt x="1222" y="0"/>
                    <a:pt x="730" y="259"/>
                    <a:pt x="409" y="708"/>
                  </a:cubicBezTo>
                  <a:cubicBezTo>
                    <a:pt x="73" y="1212"/>
                    <a:pt x="1" y="1836"/>
                    <a:pt x="1" y="2412"/>
                  </a:cubicBezTo>
                  <a:cubicBezTo>
                    <a:pt x="1" y="2556"/>
                    <a:pt x="1" y="2700"/>
                    <a:pt x="1" y="2844"/>
                  </a:cubicBezTo>
                  <a:cubicBezTo>
                    <a:pt x="25" y="2988"/>
                    <a:pt x="97" y="3060"/>
                    <a:pt x="193" y="3084"/>
                  </a:cubicBezTo>
                  <a:cubicBezTo>
                    <a:pt x="265" y="3636"/>
                    <a:pt x="433" y="4164"/>
                    <a:pt x="649" y="4669"/>
                  </a:cubicBezTo>
                  <a:cubicBezTo>
                    <a:pt x="913" y="5293"/>
                    <a:pt x="1297" y="5917"/>
                    <a:pt x="1825" y="6325"/>
                  </a:cubicBezTo>
                  <a:cubicBezTo>
                    <a:pt x="2168" y="6593"/>
                    <a:pt x="2557" y="6750"/>
                    <a:pt x="2953" y="6750"/>
                  </a:cubicBezTo>
                  <a:cubicBezTo>
                    <a:pt x="3194" y="6750"/>
                    <a:pt x="3437" y="6692"/>
                    <a:pt x="3673" y="6565"/>
                  </a:cubicBezTo>
                  <a:cubicBezTo>
                    <a:pt x="5017" y="5821"/>
                    <a:pt x="4873" y="3996"/>
                    <a:pt x="4537" y="2748"/>
                  </a:cubicBezTo>
                  <a:cubicBezTo>
                    <a:pt x="4201" y="1476"/>
                    <a:pt x="3385"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63"/>
            <p:cNvSpPr/>
            <p:nvPr/>
          </p:nvSpPr>
          <p:spPr>
            <a:xfrm>
              <a:off x="3572675" y="3822075"/>
              <a:ext cx="113425" cy="168800"/>
            </a:xfrm>
            <a:custGeom>
              <a:avLst/>
              <a:gdLst/>
              <a:ahLst/>
              <a:cxnLst/>
              <a:rect l="l" t="t" r="r" b="b"/>
              <a:pathLst>
                <a:path w="4537" h="6752" extrusionOk="0">
                  <a:moveTo>
                    <a:pt x="1767" y="1"/>
                  </a:moveTo>
                  <a:cubicBezTo>
                    <a:pt x="1222" y="1"/>
                    <a:pt x="729" y="262"/>
                    <a:pt x="408" y="732"/>
                  </a:cubicBezTo>
                  <a:cubicBezTo>
                    <a:pt x="72" y="1212"/>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7" y="6752"/>
                    <a:pt x="3433" y="6694"/>
                    <a:pt x="3672" y="6565"/>
                  </a:cubicBezTo>
                  <a:cubicBezTo>
                    <a:pt x="3840" y="6469"/>
                    <a:pt x="4008" y="6373"/>
                    <a:pt x="4128" y="6229"/>
                  </a:cubicBezTo>
                  <a:lnTo>
                    <a:pt x="4536" y="2725"/>
                  </a:lnTo>
                  <a:cubicBezTo>
                    <a:pt x="4200" y="1476"/>
                    <a:pt x="3360" y="180"/>
                    <a:pt x="1968" y="12"/>
                  </a:cubicBezTo>
                  <a:cubicBezTo>
                    <a:pt x="1901" y="5"/>
                    <a:pt x="1833"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63"/>
            <p:cNvSpPr/>
            <p:nvPr/>
          </p:nvSpPr>
          <p:spPr>
            <a:xfrm>
              <a:off x="3186225" y="4174325"/>
              <a:ext cx="121825" cy="133525"/>
            </a:xfrm>
            <a:custGeom>
              <a:avLst/>
              <a:gdLst/>
              <a:ahLst/>
              <a:cxnLst/>
              <a:rect l="l" t="t" r="r" b="b"/>
              <a:pathLst>
                <a:path w="4873" h="5341" extrusionOk="0">
                  <a:moveTo>
                    <a:pt x="1785" y="1"/>
                  </a:moveTo>
                  <a:cubicBezTo>
                    <a:pt x="1249" y="1"/>
                    <a:pt x="732" y="279"/>
                    <a:pt x="408" y="732"/>
                  </a:cubicBezTo>
                  <a:cubicBezTo>
                    <a:pt x="72" y="1236"/>
                    <a:pt x="0" y="1860"/>
                    <a:pt x="0" y="2436"/>
                  </a:cubicBezTo>
                  <a:cubicBezTo>
                    <a:pt x="0" y="2580"/>
                    <a:pt x="0" y="2724"/>
                    <a:pt x="24" y="2868"/>
                  </a:cubicBezTo>
                  <a:cubicBezTo>
                    <a:pt x="24" y="3012"/>
                    <a:pt x="120" y="3084"/>
                    <a:pt x="216" y="3108"/>
                  </a:cubicBezTo>
                  <a:cubicBezTo>
                    <a:pt x="264" y="3492"/>
                    <a:pt x="360" y="3876"/>
                    <a:pt x="480" y="4260"/>
                  </a:cubicBezTo>
                  <a:cubicBezTo>
                    <a:pt x="1633" y="4692"/>
                    <a:pt x="3025" y="5100"/>
                    <a:pt x="4633" y="5340"/>
                  </a:cubicBezTo>
                  <a:cubicBezTo>
                    <a:pt x="4873" y="4524"/>
                    <a:pt x="4753" y="3540"/>
                    <a:pt x="4537" y="2772"/>
                  </a:cubicBezTo>
                  <a:cubicBezTo>
                    <a:pt x="4225" y="1500"/>
                    <a:pt x="3385" y="204"/>
                    <a:pt x="1969" y="12"/>
                  </a:cubicBezTo>
                  <a:cubicBezTo>
                    <a:pt x="1907" y="4"/>
                    <a:pt x="1846" y="1"/>
                    <a:pt x="1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63"/>
            <p:cNvSpPr/>
            <p:nvPr/>
          </p:nvSpPr>
          <p:spPr>
            <a:xfrm>
              <a:off x="3054800" y="4002675"/>
              <a:ext cx="103250" cy="168900"/>
            </a:xfrm>
            <a:custGeom>
              <a:avLst/>
              <a:gdLst/>
              <a:ahLst/>
              <a:cxnLst/>
              <a:rect l="l" t="t" r="r" b="b"/>
              <a:pathLst>
                <a:path w="4130" h="6756" extrusionOk="0">
                  <a:moveTo>
                    <a:pt x="884" y="1"/>
                  </a:moveTo>
                  <a:cubicBezTo>
                    <a:pt x="567" y="1"/>
                    <a:pt x="259" y="94"/>
                    <a:pt x="1" y="253"/>
                  </a:cubicBezTo>
                  <a:lnTo>
                    <a:pt x="1081" y="6446"/>
                  </a:lnTo>
                  <a:cubicBezTo>
                    <a:pt x="1388" y="6641"/>
                    <a:pt x="1728" y="6755"/>
                    <a:pt x="2067" y="6755"/>
                  </a:cubicBezTo>
                  <a:cubicBezTo>
                    <a:pt x="2311" y="6755"/>
                    <a:pt x="2554" y="6696"/>
                    <a:pt x="2785" y="6566"/>
                  </a:cubicBezTo>
                  <a:cubicBezTo>
                    <a:pt x="4129" y="5846"/>
                    <a:pt x="3985" y="3997"/>
                    <a:pt x="3649" y="2749"/>
                  </a:cubicBezTo>
                  <a:cubicBezTo>
                    <a:pt x="3313" y="1501"/>
                    <a:pt x="2497" y="181"/>
                    <a:pt x="1081" y="13"/>
                  </a:cubicBezTo>
                  <a:cubicBezTo>
                    <a:pt x="1015" y="5"/>
                    <a:pt x="949" y="1"/>
                    <a:pt x="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63"/>
            <p:cNvSpPr/>
            <p:nvPr/>
          </p:nvSpPr>
          <p:spPr>
            <a:xfrm>
              <a:off x="3235425" y="3768975"/>
              <a:ext cx="125450" cy="137725"/>
            </a:xfrm>
            <a:custGeom>
              <a:avLst/>
              <a:gdLst/>
              <a:ahLst/>
              <a:cxnLst/>
              <a:rect l="l" t="t" r="r" b="b"/>
              <a:pathLst>
                <a:path w="5018" h="5509" extrusionOk="0">
                  <a:moveTo>
                    <a:pt x="169" y="0"/>
                  </a:moveTo>
                  <a:cubicBezTo>
                    <a:pt x="49" y="384"/>
                    <a:pt x="1" y="792"/>
                    <a:pt x="1" y="1176"/>
                  </a:cubicBezTo>
                  <a:cubicBezTo>
                    <a:pt x="1" y="1320"/>
                    <a:pt x="1" y="1464"/>
                    <a:pt x="25" y="1608"/>
                  </a:cubicBezTo>
                  <a:cubicBezTo>
                    <a:pt x="25" y="1728"/>
                    <a:pt x="121" y="1824"/>
                    <a:pt x="217" y="1848"/>
                  </a:cubicBezTo>
                  <a:cubicBezTo>
                    <a:pt x="289" y="2376"/>
                    <a:pt x="433" y="2928"/>
                    <a:pt x="649" y="3432"/>
                  </a:cubicBezTo>
                  <a:cubicBezTo>
                    <a:pt x="913" y="4033"/>
                    <a:pt x="1297" y="4681"/>
                    <a:pt x="1849" y="5089"/>
                  </a:cubicBezTo>
                  <a:cubicBezTo>
                    <a:pt x="2171" y="5352"/>
                    <a:pt x="2556" y="5509"/>
                    <a:pt x="2943" y="5509"/>
                  </a:cubicBezTo>
                  <a:cubicBezTo>
                    <a:pt x="3191" y="5509"/>
                    <a:pt x="3439" y="5445"/>
                    <a:pt x="3673" y="5305"/>
                  </a:cubicBezTo>
                  <a:cubicBezTo>
                    <a:pt x="5017" y="4585"/>
                    <a:pt x="4873" y="2760"/>
                    <a:pt x="4537" y="1512"/>
                  </a:cubicBezTo>
                  <a:cubicBezTo>
                    <a:pt x="4441" y="1080"/>
                    <a:pt x="4273" y="648"/>
                    <a:pt x="4057" y="264"/>
                  </a:cubicBezTo>
                  <a:cubicBezTo>
                    <a:pt x="4009" y="264"/>
                    <a:pt x="3961" y="264"/>
                    <a:pt x="3937" y="240"/>
                  </a:cubicBezTo>
                  <a:cubicBezTo>
                    <a:pt x="3254" y="35"/>
                    <a:pt x="2556" y="1"/>
                    <a:pt x="1855" y="1"/>
                  </a:cubicBezTo>
                  <a:cubicBezTo>
                    <a:pt x="1508" y="1"/>
                    <a:pt x="1162" y="10"/>
                    <a:pt x="816" y="10"/>
                  </a:cubicBezTo>
                  <a:cubicBezTo>
                    <a:pt x="632" y="10"/>
                    <a:pt x="448" y="7"/>
                    <a:pt x="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63"/>
            <p:cNvSpPr/>
            <p:nvPr/>
          </p:nvSpPr>
          <p:spPr>
            <a:xfrm>
              <a:off x="3556450" y="4048900"/>
              <a:ext cx="105650" cy="168775"/>
            </a:xfrm>
            <a:custGeom>
              <a:avLst/>
              <a:gdLst/>
              <a:ahLst/>
              <a:cxnLst/>
              <a:rect l="l" t="t" r="r" b="b"/>
              <a:pathLst>
                <a:path w="4226" h="6751" extrusionOk="0">
                  <a:moveTo>
                    <a:pt x="1791" y="1"/>
                  </a:moveTo>
                  <a:cubicBezTo>
                    <a:pt x="1241" y="1"/>
                    <a:pt x="730" y="259"/>
                    <a:pt x="409" y="708"/>
                  </a:cubicBezTo>
                  <a:cubicBezTo>
                    <a:pt x="73" y="1212"/>
                    <a:pt x="1" y="1836"/>
                    <a:pt x="1" y="2412"/>
                  </a:cubicBezTo>
                  <a:cubicBezTo>
                    <a:pt x="1" y="2557"/>
                    <a:pt x="25" y="2701"/>
                    <a:pt x="25" y="2845"/>
                  </a:cubicBezTo>
                  <a:cubicBezTo>
                    <a:pt x="25" y="2989"/>
                    <a:pt x="121" y="3061"/>
                    <a:pt x="217" y="3085"/>
                  </a:cubicBezTo>
                  <a:cubicBezTo>
                    <a:pt x="289" y="3637"/>
                    <a:pt x="433" y="4165"/>
                    <a:pt x="649" y="4669"/>
                  </a:cubicBezTo>
                  <a:cubicBezTo>
                    <a:pt x="913" y="5293"/>
                    <a:pt x="1297" y="5917"/>
                    <a:pt x="1849" y="6325"/>
                  </a:cubicBezTo>
                  <a:cubicBezTo>
                    <a:pt x="2177" y="6593"/>
                    <a:pt x="2561" y="6751"/>
                    <a:pt x="2948" y="6751"/>
                  </a:cubicBezTo>
                  <a:cubicBezTo>
                    <a:pt x="3185" y="6751"/>
                    <a:pt x="3422" y="6692"/>
                    <a:pt x="3649" y="6565"/>
                  </a:cubicBezTo>
                  <a:lnTo>
                    <a:pt x="4225" y="1836"/>
                  </a:lnTo>
                  <a:cubicBezTo>
                    <a:pt x="3793" y="924"/>
                    <a:pt x="3049" y="132"/>
                    <a:pt x="1993" y="12"/>
                  </a:cubicBezTo>
                  <a:cubicBezTo>
                    <a:pt x="1925" y="4"/>
                    <a:pt x="1858" y="1"/>
                    <a:pt x="1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63"/>
            <p:cNvSpPr/>
            <p:nvPr/>
          </p:nvSpPr>
          <p:spPr>
            <a:xfrm>
              <a:off x="3221625" y="3952300"/>
              <a:ext cx="124850" cy="169225"/>
            </a:xfrm>
            <a:custGeom>
              <a:avLst/>
              <a:gdLst/>
              <a:ahLst/>
              <a:cxnLst/>
              <a:rect l="l" t="t" r="r" b="b"/>
              <a:pathLst>
                <a:path w="4994" h="6769" extrusionOk="0">
                  <a:moveTo>
                    <a:pt x="1767" y="0"/>
                  </a:moveTo>
                  <a:cubicBezTo>
                    <a:pt x="1218" y="0"/>
                    <a:pt x="708" y="261"/>
                    <a:pt x="409" y="732"/>
                  </a:cubicBezTo>
                  <a:cubicBezTo>
                    <a:pt x="73" y="1212"/>
                    <a:pt x="1" y="1860"/>
                    <a:pt x="1" y="2436"/>
                  </a:cubicBezTo>
                  <a:cubicBezTo>
                    <a:pt x="1" y="2580"/>
                    <a:pt x="1" y="2724"/>
                    <a:pt x="1" y="2868"/>
                  </a:cubicBezTo>
                  <a:cubicBezTo>
                    <a:pt x="25" y="2988"/>
                    <a:pt x="97" y="3084"/>
                    <a:pt x="193" y="3108"/>
                  </a:cubicBezTo>
                  <a:cubicBezTo>
                    <a:pt x="265" y="3636"/>
                    <a:pt x="409" y="4188"/>
                    <a:pt x="649" y="4668"/>
                  </a:cubicBezTo>
                  <a:cubicBezTo>
                    <a:pt x="913" y="5292"/>
                    <a:pt x="1297" y="5916"/>
                    <a:pt x="1825" y="6348"/>
                  </a:cubicBezTo>
                  <a:cubicBezTo>
                    <a:pt x="2147" y="6612"/>
                    <a:pt x="2532" y="6769"/>
                    <a:pt x="2925" y="6769"/>
                  </a:cubicBezTo>
                  <a:cubicBezTo>
                    <a:pt x="3176" y="6769"/>
                    <a:pt x="3430" y="6705"/>
                    <a:pt x="3673" y="6565"/>
                  </a:cubicBezTo>
                  <a:cubicBezTo>
                    <a:pt x="4993" y="5844"/>
                    <a:pt x="4849" y="4020"/>
                    <a:pt x="4537" y="2748"/>
                  </a:cubicBezTo>
                  <a:cubicBezTo>
                    <a:pt x="4201" y="1500"/>
                    <a:pt x="3361"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63"/>
            <p:cNvSpPr/>
            <p:nvPr/>
          </p:nvSpPr>
          <p:spPr>
            <a:xfrm>
              <a:off x="3391450" y="4130500"/>
              <a:ext cx="125425" cy="168825"/>
            </a:xfrm>
            <a:custGeom>
              <a:avLst/>
              <a:gdLst/>
              <a:ahLst/>
              <a:cxnLst/>
              <a:rect l="l" t="t" r="r" b="b"/>
              <a:pathLst>
                <a:path w="5017" h="6753" extrusionOk="0">
                  <a:moveTo>
                    <a:pt x="1767" y="1"/>
                  </a:moveTo>
                  <a:cubicBezTo>
                    <a:pt x="1222" y="1"/>
                    <a:pt x="729" y="262"/>
                    <a:pt x="408" y="733"/>
                  </a:cubicBezTo>
                  <a:cubicBezTo>
                    <a:pt x="72" y="1213"/>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8" y="6752"/>
                    <a:pt x="3434" y="6694"/>
                    <a:pt x="3673" y="6565"/>
                  </a:cubicBezTo>
                  <a:cubicBezTo>
                    <a:pt x="5017" y="5845"/>
                    <a:pt x="4873" y="3997"/>
                    <a:pt x="4537" y="2749"/>
                  </a:cubicBezTo>
                  <a:cubicBezTo>
                    <a:pt x="4225" y="1501"/>
                    <a:pt x="3385" y="181"/>
                    <a:pt x="1968" y="13"/>
                  </a:cubicBezTo>
                  <a:cubicBezTo>
                    <a:pt x="1901" y="5"/>
                    <a:pt x="1834"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63"/>
            <p:cNvSpPr/>
            <p:nvPr/>
          </p:nvSpPr>
          <p:spPr>
            <a:xfrm>
              <a:off x="3404050" y="3892275"/>
              <a:ext cx="125425" cy="168825"/>
            </a:xfrm>
            <a:custGeom>
              <a:avLst/>
              <a:gdLst/>
              <a:ahLst/>
              <a:cxnLst/>
              <a:rect l="l" t="t" r="r" b="b"/>
              <a:pathLst>
                <a:path w="5017" h="6753" extrusionOk="0">
                  <a:moveTo>
                    <a:pt x="1791" y="1"/>
                  </a:moveTo>
                  <a:cubicBezTo>
                    <a:pt x="1241" y="1"/>
                    <a:pt x="732" y="262"/>
                    <a:pt x="432" y="733"/>
                  </a:cubicBezTo>
                  <a:cubicBezTo>
                    <a:pt x="96" y="1213"/>
                    <a:pt x="0" y="1861"/>
                    <a:pt x="24" y="2437"/>
                  </a:cubicBezTo>
                  <a:cubicBezTo>
                    <a:pt x="24" y="2581"/>
                    <a:pt x="24" y="2725"/>
                    <a:pt x="24" y="2869"/>
                  </a:cubicBezTo>
                  <a:cubicBezTo>
                    <a:pt x="24" y="2989"/>
                    <a:pt x="120" y="3061"/>
                    <a:pt x="216" y="3085"/>
                  </a:cubicBezTo>
                  <a:cubicBezTo>
                    <a:pt x="288" y="3637"/>
                    <a:pt x="432" y="4165"/>
                    <a:pt x="648" y="4669"/>
                  </a:cubicBezTo>
                  <a:cubicBezTo>
                    <a:pt x="936" y="5293"/>
                    <a:pt x="1320" y="5917"/>
                    <a:pt x="1848" y="6349"/>
                  </a:cubicBezTo>
                  <a:cubicBezTo>
                    <a:pt x="2174" y="6601"/>
                    <a:pt x="2564" y="6752"/>
                    <a:pt x="2961" y="6752"/>
                  </a:cubicBezTo>
                  <a:cubicBezTo>
                    <a:pt x="3208" y="6752"/>
                    <a:pt x="3458" y="6694"/>
                    <a:pt x="3697" y="6565"/>
                  </a:cubicBezTo>
                  <a:cubicBezTo>
                    <a:pt x="5017" y="5845"/>
                    <a:pt x="4873" y="4021"/>
                    <a:pt x="4561" y="2749"/>
                  </a:cubicBezTo>
                  <a:cubicBezTo>
                    <a:pt x="4225" y="1501"/>
                    <a:pt x="3385" y="181"/>
                    <a:pt x="1993" y="13"/>
                  </a:cubicBezTo>
                  <a:cubicBezTo>
                    <a:pt x="1925" y="5"/>
                    <a:pt x="1857" y="1"/>
                    <a:pt x="1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63"/>
            <p:cNvSpPr/>
            <p:nvPr/>
          </p:nvSpPr>
          <p:spPr>
            <a:xfrm>
              <a:off x="3447250" y="3740175"/>
              <a:ext cx="1825" cy="10825"/>
            </a:xfrm>
            <a:custGeom>
              <a:avLst/>
              <a:gdLst/>
              <a:ahLst/>
              <a:cxnLst/>
              <a:rect l="l" t="t" r="r" b="b"/>
              <a:pathLst>
                <a:path w="73" h="433" extrusionOk="0">
                  <a:moveTo>
                    <a:pt x="48" y="0"/>
                  </a:moveTo>
                  <a:cubicBezTo>
                    <a:pt x="24" y="144"/>
                    <a:pt x="0" y="288"/>
                    <a:pt x="0" y="432"/>
                  </a:cubicBezTo>
                  <a:lnTo>
                    <a:pt x="24" y="432"/>
                  </a:lnTo>
                  <a:cubicBezTo>
                    <a:pt x="24" y="360"/>
                    <a:pt x="24" y="312"/>
                    <a:pt x="24" y="264"/>
                  </a:cubicBezTo>
                  <a:cubicBezTo>
                    <a:pt x="48" y="168"/>
                    <a:pt x="48" y="96"/>
                    <a:pt x="72" y="24"/>
                  </a:cubicBezTo>
                  <a:cubicBezTo>
                    <a:pt x="72" y="24"/>
                    <a:pt x="72" y="0"/>
                    <a:pt x="48" y="0"/>
                  </a:cubicBezTo>
                  <a:close/>
                </a:path>
              </a:pathLst>
            </a:custGeom>
            <a:solidFill>
              <a:srgbClr val="9A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63"/>
            <p:cNvSpPr/>
            <p:nvPr/>
          </p:nvSpPr>
          <p:spPr>
            <a:xfrm>
              <a:off x="3452650" y="3777975"/>
              <a:ext cx="116425" cy="92875"/>
            </a:xfrm>
            <a:custGeom>
              <a:avLst/>
              <a:gdLst/>
              <a:ahLst/>
              <a:cxnLst/>
              <a:rect l="l" t="t" r="r" b="b"/>
              <a:pathLst>
                <a:path w="4657" h="3715" extrusionOk="0">
                  <a:moveTo>
                    <a:pt x="4369" y="0"/>
                  </a:moveTo>
                  <a:cubicBezTo>
                    <a:pt x="3529" y="192"/>
                    <a:pt x="2713" y="360"/>
                    <a:pt x="1873" y="432"/>
                  </a:cubicBezTo>
                  <a:cubicBezTo>
                    <a:pt x="1626" y="454"/>
                    <a:pt x="1341" y="475"/>
                    <a:pt x="1049" y="475"/>
                  </a:cubicBezTo>
                  <a:cubicBezTo>
                    <a:pt x="689" y="475"/>
                    <a:pt x="319" y="442"/>
                    <a:pt x="1" y="336"/>
                  </a:cubicBezTo>
                  <a:lnTo>
                    <a:pt x="1" y="336"/>
                  </a:lnTo>
                  <a:cubicBezTo>
                    <a:pt x="73" y="768"/>
                    <a:pt x="217" y="1224"/>
                    <a:pt x="409" y="1632"/>
                  </a:cubicBezTo>
                  <a:cubicBezTo>
                    <a:pt x="673" y="2256"/>
                    <a:pt x="1057" y="2880"/>
                    <a:pt x="1585" y="3288"/>
                  </a:cubicBezTo>
                  <a:cubicBezTo>
                    <a:pt x="1928" y="3557"/>
                    <a:pt x="2317" y="3714"/>
                    <a:pt x="2712" y="3714"/>
                  </a:cubicBezTo>
                  <a:cubicBezTo>
                    <a:pt x="2953" y="3714"/>
                    <a:pt x="3197" y="3656"/>
                    <a:pt x="3433" y="3529"/>
                  </a:cubicBezTo>
                  <a:cubicBezTo>
                    <a:pt x="4657" y="2856"/>
                    <a:pt x="4633" y="1224"/>
                    <a:pt x="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63"/>
            <p:cNvSpPr/>
            <p:nvPr/>
          </p:nvSpPr>
          <p:spPr>
            <a:xfrm>
              <a:off x="2998975" y="3718925"/>
              <a:ext cx="727400" cy="68675"/>
            </a:xfrm>
            <a:custGeom>
              <a:avLst/>
              <a:gdLst/>
              <a:ahLst/>
              <a:cxnLst/>
              <a:rect l="l" t="t" r="r" b="b"/>
              <a:pathLst>
                <a:path w="29096" h="2747" extrusionOk="0">
                  <a:moveTo>
                    <a:pt x="426" y="0"/>
                  </a:moveTo>
                  <a:cubicBezTo>
                    <a:pt x="173" y="0"/>
                    <a:pt x="1" y="390"/>
                    <a:pt x="290" y="514"/>
                  </a:cubicBezTo>
                  <a:cubicBezTo>
                    <a:pt x="1946" y="1354"/>
                    <a:pt x="3818" y="1618"/>
                    <a:pt x="5642" y="1858"/>
                  </a:cubicBezTo>
                  <a:cubicBezTo>
                    <a:pt x="7610" y="2146"/>
                    <a:pt x="9603" y="2338"/>
                    <a:pt x="11595" y="2506"/>
                  </a:cubicBezTo>
                  <a:cubicBezTo>
                    <a:pt x="13587" y="2650"/>
                    <a:pt x="15579" y="2722"/>
                    <a:pt x="17571" y="2746"/>
                  </a:cubicBezTo>
                  <a:cubicBezTo>
                    <a:pt x="19420" y="2746"/>
                    <a:pt x="21292" y="2746"/>
                    <a:pt x="23140" y="2554"/>
                  </a:cubicBezTo>
                  <a:cubicBezTo>
                    <a:pt x="24892" y="2362"/>
                    <a:pt x="26620" y="2002"/>
                    <a:pt x="28229" y="1234"/>
                  </a:cubicBezTo>
                  <a:cubicBezTo>
                    <a:pt x="28421" y="1138"/>
                    <a:pt x="28637" y="1042"/>
                    <a:pt x="28829" y="922"/>
                  </a:cubicBezTo>
                  <a:cubicBezTo>
                    <a:pt x="29095" y="778"/>
                    <a:pt x="28924" y="407"/>
                    <a:pt x="28673" y="407"/>
                  </a:cubicBezTo>
                  <a:cubicBezTo>
                    <a:pt x="28631" y="407"/>
                    <a:pt x="28586" y="418"/>
                    <a:pt x="28541" y="442"/>
                  </a:cubicBezTo>
                  <a:cubicBezTo>
                    <a:pt x="27028" y="1282"/>
                    <a:pt x="25348" y="1714"/>
                    <a:pt x="23644" y="1930"/>
                  </a:cubicBezTo>
                  <a:cubicBezTo>
                    <a:pt x="21868" y="2170"/>
                    <a:pt x="20068" y="2194"/>
                    <a:pt x="18268" y="2194"/>
                  </a:cubicBezTo>
                  <a:cubicBezTo>
                    <a:pt x="16299" y="2170"/>
                    <a:pt x="14331" y="2122"/>
                    <a:pt x="12363" y="1978"/>
                  </a:cubicBezTo>
                  <a:cubicBezTo>
                    <a:pt x="10419" y="1858"/>
                    <a:pt x="8474" y="1666"/>
                    <a:pt x="6530" y="1426"/>
                  </a:cubicBezTo>
                  <a:cubicBezTo>
                    <a:pt x="5594" y="1306"/>
                    <a:pt x="4658" y="1186"/>
                    <a:pt x="3722" y="1018"/>
                  </a:cubicBezTo>
                  <a:cubicBezTo>
                    <a:pt x="2858" y="850"/>
                    <a:pt x="1970" y="634"/>
                    <a:pt x="1130" y="298"/>
                  </a:cubicBezTo>
                  <a:cubicBezTo>
                    <a:pt x="938" y="226"/>
                    <a:pt x="746" y="130"/>
                    <a:pt x="554" y="34"/>
                  </a:cubicBezTo>
                  <a:cubicBezTo>
                    <a:pt x="510" y="10"/>
                    <a:pt x="467" y="0"/>
                    <a:pt x="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1" name="Google Shape;4341;p63"/>
          <p:cNvSpPr/>
          <p:nvPr/>
        </p:nvSpPr>
        <p:spPr>
          <a:xfrm rot="-4530513" flipH="1">
            <a:off x="414882" y="743889"/>
            <a:ext cx="4482596" cy="3915549"/>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63"/>
          <p:cNvSpPr txBox="1">
            <a:spLocks noGrp="1"/>
          </p:cNvSpPr>
          <p:nvPr>
            <p:ph type="title"/>
          </p:nvPr>
        </p:nvSpPr>
        <p:spPr>
          <a:xfrm>
            <a:off x="2966597" y="1903328"/>
            <a:ext cx="6102556" cy="67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 TRẢI NGHIỆM CÙNG VĂN BẢN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32"/>
                                        </p:tgtEl>
                                        <p:attrNameLst>
                                          <p:attrName>style.visibility</p:attrName>
                                        </p:attrNameLst>
                                      </p:cBhvr>
                                      <p:to>
                                        <p:strVal val="visible"/>
                                      </p:to>
                                    </p:set>
                                    <p:anim calcmode="lin" valueType="num">
                                      <p:cBhvr additive="base">
                                        <p:cTn id="7" dur="500"/>
                                        <p:tgtEl>
                                          <p:spTgt spid="42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84"/>
        <p:cNvGrpSpPr/>
        <p:nvPr/>
      </p:nvGrpSpPr>
      <p:grpSpPr>
        <a:xfrm>
          <a:off x="0" y="0"/>
          <a:ext cx="0" cy="0"/>
          <a:chOff x="0" y="0"/>
          <a:chExt cx="0" cy="0"/>
        </a:xfrm>
      </p:grpSpPr>
      <p:sp>
        <p:nvSpPr>
          <p:cNvPr id="4385" name="Google Shape;4385;p65"/>
          <p:cNvSpPr txBox="1">
            <a:spLocks noGrp="1"/>
          </p:cNvSpPr>
          <p:nvPr>
            <p:ph type="title" idx="15"/>
          </p:nvPr>
        </p:nvSpPr>
        <p:spPr>
          <a:xfrm>
            <a:off x="-289459" y="531158"/>
            <a:ext cx="4560212" cy="5727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dirty="0"/>
              <a:t>1. TÁC GIẢ</a:t>
            </a:r>
            <a:endParaRPr dirty="0">
              <a:solidFill>
                <a:schemeClr val="dk2"/>
              </a:solidFill>
            </a:endParaRPr>
          </a:p>
        </p:txBody>
      </p:sp>
      <p:sp>
        <p:nvSpPr>
          <p:cNvPr id="4386" name="Google Shape;4386;p65"/>
          <p:cNvSpPr txBox="1">
            <a:spLocks noGrp="1"/>
          </p:cNvSpPr>
          <p:nvPr>
            <p:ph type="title"/>
          </p:nvPr>
        </p:nvSpPr>
        <p:spPr>
          <a:xfrm>
            <a:off x="-241878" y="1484368"/>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US" sz="2200" b="0" dirty="0"/>
              <a:t>B</a:t>
            </a:r>
            <a:r>
              <a:rPr lang="en" sz="2200" b="0" dirty="0" err="1"/>
              <a:t>út</a:t>
            </a:r>
            <a:r>
              <a:rPr lang="en" sz="2200" b="0" dirty="0"/>
              <a:t> </a:t>
            </a:r>
            <a:r>
              <a:rPr lang="en" sz="2200" b="0" dirty="0" err="1"/>
              <a:t>danh</a:t>
            </a:r>
            <a:endParaRPr sz="2200" b="0" dirty="0"/>
          </a:p>
        </p:txBody>
      </p:sp>
      <p:sp>
        <p:nvSpPr>
          <p:cNvPr id="4387" name="Google Shape;4387;p65"/>
          <p:cNvSpPr txBox="1">
            <a:spLocks noGrp="1"/>
          </p:cNvSpPr>
          <p:nvPr>
            <p:ph type="subTitle" idx="1"/>
          </p:nvPr>
        </p:nvSpPr>
        <p:spPr>
          <a:xfrm>
            <a:off x="0" y="3727329"/>
            <a:ext cx="3025500" cy="484800"/>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Tx/>
              <a:buChar char="-"/>
            </a:pPr>
            <a:r>
              <a:rPr lang="vi-VN" sz="1800" dirty="0"/>
              <a:t>Xuất hiện trên văn đàn từ giữa những năm 1990. Từng là BTV của NXB Văn nghệ, báo Sài Gòn Tiếp thị, Pháp luật.</a:t>
            </a:r>
          </a:p>
          <a:p>
            <a:pPr marL="285750" lvl="0" indent="-285750" algn="l" rtl="0">
              <a:spcBef>
                <a:spcPts val="0"/>
              </a:spcBef>
              <a:spcAft>
                <a:spcPts val="0"/>
              </a:spcAft>
              <a:buFontTx/>
              <a:buChar char="-"/>
            </a:pPr>
            <a:r>
              <a:rPr lang="vi-VN" sz="1800" dirty="0"/>
              <a:t>Sáng tác thơ, tản văn, truyện ngắn.</a:t>
            </a:r>
          </a:p>
          <a:p>
            <a:pPr marL="285750" lvl="0" indent="-285750" algn="l" rtl="0">
              <a:spcBef>
                <a:spcPts val="0"/>
              </a:spcBef>
              <a:spcAft>
                <a:spcPts val="0"/>
              </a:spcAft>
              <a:buFontTx/>
              <a:buChar char="-"/>
            </a:pPr>
            <a:r>
              <a:rPr lang="vi-VN" sz="1800" dirty="0"/>
              <a:t>Hội viên Hội Nhà văn Tp. HCM</a:t>
            </a:r>
          </a:p>
          <a:p>
            <a:pPr marL="285750" lvl="0" indent="-285750" algn="l" rtl="0">
              <a:spcBef>
                <a:spcPts val="0"/>
              </a:spcBef>
              <a:spcAft>
                <a:spcPts val="0"/>
              </a:spcAft>
              <a:buFontTx/>
              <a:buChar char="-"/>
            </a:pPr>
            <a:endParaRPr dirty="0"/>
          </a:p>
        </p:txBody>
      </p:sp>
      <p:sp>
        <p:nvSpPr>
          <p:cNvPr id="4388" name="Google Shape;4388;p65"/>
          <p:cNvSpPr txBox="1">
            <a:spLocks noGrp="1"/>
          </p:cNvSpPr>
          <p:nvPr>
            <p:ph type="title" idx="2"/>
          </p:nvPr>
        </p:nvSpPr>
        <p:spPr>
          <a:xfrm>
            <a:off x="285251" y="2222946"/>
            <a:ext cx="2511877"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US" sz="2200" b="0" dirty="0"/>
              <a:t>S</a:t>
            </a:r>
            <a:r>
              <a:rPr lang="en" sz="2200" b="0" dirty="0" err="1"/>
              <a:t>ự</a:t>
            </a:r>
            <a:r>
              <a:rPr lang="en" sz="2200" b="0" dirty="0"/>
              <a:t> </a:t>
            </a:r>
            <a:r>
              <a:rPr lang="en" sz="2200" b="0" dirty="0" err="1"/>
              <a:t>nghiệp</a:t>
            </a:r>
            <a:r>
              <a:rPr lang="en" sz="2200" b="0" dirty="0"/>
              <a:t> </a:t>
            </a:r>
            <a:r>
              <a:rPr lang="en" sz="2200" b="0" dirty="0" err="1"/>
              <a:t>sáng</a:t>
            </a:r>
            <a:r>
              <a:rPr lang="en" sz="2200" b="0" dirty="0"/>
              <a:t> </a:t>
            </a:r>
            <a:r>
              <a:rPr lang="en" sz="2200" b="0" dirty="0" err="1"/>
              <a:t>tác</a:t>
            </a:r>
            <a:endParaRPr sz="2200" b="0" dirty="0"/>
          </a:p>
        </p:txBody>
      </p:sp>
      <p:sp>
        <p:nvSpPr>
          <p:cNvPr id="4389" name="Google Shape;4389;p65"/>
          <p:cNvSpPr txBox="1">
            <a:spLocks noGrp="1"/>
          </p:cNvSpPr>
          <p:nvPr>
            <p:ph type="subTitle" idx="3"/>
          </p:nvPr>
        </p:nvSpPr>
        <p:spPr>
          <a:xfrm>
            <a:off x="2986221" y="2060031"/>
            <a:ext cx="3025500" cy="853530"/>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Tx/>
              <a:buChar char="-"/>
            </a:pPr>
            <a:r>
              <a:rPr lang="en" sz="1800" dirty="0" err="1"/>
              <a:t>Sóng</a:t>
            </a:r>
            <a:r>
              <a:rPr lang="en" sz="1800" dirty="0"/>
              <a:t> </a:t>
            </a:r>
            <a:r>
              <a:rPr lang="en" sz="1800" dirty="0" err="1"/>
              <a:t>sánh</a:t>
            </a:r>
            <a:r>
              <a:rPr lang="en" sz="1800" dirty="0"/>
              <a:t> </a:t>
            </a:r>
            <a:r>
              <a:rPr lang="en" sz="1800" dirty="0" err="1"/>
              <a:t>mẹ</a:t>
            </a:r>
            <a:r>
              <a:rPr lang="en" sz="1800" dirty="0"/>
              <a:t> </a:t>
            </a:r>
            <a:r>
              <a:rPr lang="en" sz="1800" dirty="0" err="1"/>
              <a:t>và</a:t>
            </a:r>
            <a:r>
              <a:rPr lang="en" sz="1800" dirty="0"/>
              <a:t> </a:t>
            </a:r>
            <a:r>
              <a:rPr lang="en" sz="1800" dirty="0" err="1"/>
              <a:t>anh</a:t>
            </a:r>
            <a:r>
              <a:rPr lang="en" sz="1800" dirty="0"/>
              <a:t> (</a:t>
            </a:r>
            <a:r>
              <a:rPr lang="en" sz="1800" dirty="0" err="1"/>
              <a:t>thơ</a:t>
            </a:r>
            <a:r>
              <a:rPr lang="en" sz="1800" dirty="0"/>
              <a:t>, 2005)</a:t>
            </a:r>
          </a:p>
          <a:p>
            <a:pPr marL="285750" lvl="0" indent="-285750" algn="l" rtl="0">
              <a:spcBef>
                <a:spcPts val="0"/>
              </a:spcBef>
              <a:spcAft>
                <a:spcPts val="0"/>
              </a:spcAft>
              <a:buFontTx/>
              <a:buChar char="-"/>
            </a:pPr>
            <a:r>
              <a:rPr lang="en-US" sz="1800" dirty="0" err="1"/>
              <a:t>Đ</a:t>
            </a:r>
            <a:r>
              <a:rPr lang="en" sz="1800" dirty="0" err="1"/>
              <a:t>êm</a:t>
            </a:r>
            <a:r>
              <a:rPr lang="en" sz="1800" dirty="0"/>
              <a:t> nay con </a:t>
            </a:r>
            <a:r>
              <a:rPr lang="en" sz="1800" dirty="0" err="1"/>
              <a:t>có</a:t>
            </a:r>
            <a:r>
              <a:rPr lang="en" sz="1800" dirty="0"/>
              <a:t> </a:t>
            </a:r>
            <a:r>
              <a:rPr lang="en" sz="1800" dirty="0" err="1"/>
              <a:t>mơ</a:t>
            </a:r>
            <a:r>
              <a:rPr lang="en" sz="1800" dirty="0"/>
              <a:t> </a:t>
            </a:r>
            <a:r>
              <a:rPr lang="en" sz="1800" dirty="0" err="1"/>
              <a:t>không</a:t>
            </a:r>
            <a:r>
              <a:rPr lang="en" sz="1800" dirty="0"/>
              <a:t>? (</a:t>
            </a:r>
            <a:r>
              <a:rPr lang="en" sz="1800" dirty="0" err="1"/>
              <a:t>tản</a:t>
            </a:r>
            <a:r>
              <a:rPr lang="en" sz="1800" dirty="0"/>
              <a:t> </a:t>
            </a:r>
            <a:r>
              <a:rPr lang="en" sz="1800" dirty="0" err="1"/>
              <a:t>văn</a:t>
            </a:r>
            <a:r>
              <a:rPr lang="en" sz="1800" dirty="0"/>
              <a:t>, 2017)</a:t>
            </a:r>
          </a:p>
          <a:p>
            <a:pPr marL="285750" lvl="0" indent="-285750" algn="l" rtl="0">
              <a:spcBef>
                <a:spcPts val="0"/>
              </a:spcBef>
              <a:spcAft>
                <a:spcPts val="0"/>
              </a:spcAft>
              <a:buFontTx/>
              <a:buChar char="-"/>
            </a:pPr>
            <a:r>
              <a:rPr lang="en-US" sz="1800" dirty="0"/>
              <a:t>S</a:t>
            </a:r>
            <a:r>
              <a:rPr lang="en" sz="1800" dirty="0" err="1"/>
              <a:t>ài</a:t>
            </a:r>
            <a:r>
              <a:rPr lang="en" sz="1800" dirty="0"/>
              <a:t> </a:t>
            </a:r>
            <a:r>
              <a:rPr lang="en" sz="1800" dirty="0" err="1"/>
              <a:t>Gòn</a:t>
            </a:r>
            <a:r>
              <a:rPr lang="en" sz="1800" dirty="0"/>
              <a:t> </a:t>
            </a:r>
            <a:r>
              <a:rPr lang="en" sz="1800" dirty="0" err="1"/>
              <a:t>th</a:t>
            </a:r>
            <a:r>
              <a:rPr lang="en-US" sz="1800" dirty="0" err="1"/>
              <a:t>ềm</a:t>
            </a:r>
            <a:r>
              <a:rPr lang="en-US" sz="1800" dirty="0"/>
              <a:t> </a:t>
            </a:r>
            <a:r>
              <a:rPr lang="en-US" sz="1800" dirty="0" err="1"/>
              <a:t>xưa</a:t>
            </a:r>
            <a:r>
              <a:rPr lang="en-US" sz="1800" dirty="0"/>
              <a:t> </a:t>
            </a:r>
            <a:r>
              <a:rPr lang="en-US" sz="1800" dirty="0" err="1"/>
              <a:t>nắng</a:t>
            </a:r>
            <a:r>
              <a:rPr lang="en-US" sz="1800" dirty="0"/>
              <a:t> rung (</a:t>
            </a:r>
            <a:r>
              <a:rPr lang="en-US" sz="1800" dirty="0" err="1"/>
              <a:t>tản</a:t>
            </a:r>
            <a:r>
              <a:rPr lang="en-US" sz="1800" dirty="0"/>
              <a:t> </a:t>
            </a:r>
            <a:r>
              <a:rPr lang="en-US" sz="1800" dirty="0" err="1"/>
              <a:t>văn</a:t>
            </a:r>
            <a:r>
              <a:rPr lang="en-US" sz="1800" dirty="0"/>
              <a:t>, 2018)</a:t>
            </a:r>
            <a:endParaRPr sz="1800" dirty="0"/>
          </a:p>
        </p:txBody>
      </p:sp>
      <p:sp>
        <p:nvSpPr>
          <p:cNvPr id="4392" name="Google Shape;4392;p65"/>
          <p:cNvSpPr txBox="1">
            <a:spLocks noGrp="1"/>
          </p:cNvSpPr>
          <p:nvPr>
            <p:ph type="title" idx="6"/>
          </p:nvPr>
        </p:nvSpPr>
        <p:spPr>
          <a:xfrm>
            <a:off x="2797128" y="1052554"/>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b="0" dirty="0" err="1"/>
              <a:t>Tác</a:t>
            </a:r>
            <a:r>
              <a:rPr lang="en" sz="2200" b="0" dirty="0"/>
              <a:t> </a:t>
            </a:r>
            <a:r>
              <a:rPr lang="en" sz="2200" b="0" dirty="0" err="1"/>
              <a:t>phẩm</a:t>
            </a:r>
            <a:endParaRPr sz="2200" b="0" dirty="0"/>
          </a:p>
        </p:txBody>
      </p:sp>
      <p:sp>
        <p:nvSpPr>
          <p:cNvPr id="4393" name="Google Shape;4393;p65"/>
          <p:cNvSpPr txBox="1">
            <a:spLocks noGrp="1"/>
          </p:cNvSpPr>
          <p:nvPr>
            <p:ph type="subTitle" idx="7"/>
          </p:nvPr>
        </p:nvSpPr>
        <p:spPr>
          <a:xfrm>
            <a:off x="21686" y="1773849"/>
            <a:ext cx="2511878"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err="1"/>
              <a:t>Trương</a:t>
            </a:r>
            <a:r>
              <a:rPr lang="en" sz="1800" dirty="0"/>
              <a:t> Gia </a:t>
            </a:r>
            <a:r>
              <a:rPr lang="en" sz="1800" dirty="0" err="1"/>
              <a:t>Hoà</a:t>
            </a:r>
            <a:endParaRPr sz="1800" dirty="0"/>
          </a:p>
        </p:txBody>
      </p:sp>
      <p:sp>
        <p:nvSpPr>
          <p:cNvPr id="4394" name="Google Shape;4394;p65"/>
          <p:cNvSpPr txBox="1">
            <a:spLocks noGrp="1"/>
          </p:cNvSpPr>
          <p:nvPr>
            <p:ph type="title" idx="8"/>
          </p:nvPr>
        </p:nvSpPr>
        <p:spPr>
          <a:xfrm>
            <a:off x="2797128" y="371511"/>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0" dirty="0"/>
              <a:t>N</a:t>
            </a:r>
            <a:r>
              <a:rPr lang="en" sz="2200" b="0" dirty="0" err="1"/>
              <a:t>ăm</a:t>
            </a:r>
            <a:r>
              <a:rPr lang="en" sz="2200" b="0" dirty="0"/>
              <a:t> </a:t>
            </a:r>
            <a:r>
              <a:rPr lang="en" sz="2200" b="0" dirty="0" err="1"/>
              <a:t>sinh</a:t>
            </a:r>
            <a:endParaRPr sz="2200" b="0" dirty="0"/>
          </a:p>
        </p:txBody>
      </p:sp>
      <p:sp>
        <p:nvSpPr>
          <p:cNvPr id="4395" name="Google Shape;4395;p65"/>
          <p:cNvSpPr txBox="1">
            <a:spLocks noGrp="1"/>
          </p:cNvSpPr>
          <p:nvPr>
            <p:ph type="subTitle" idx="9"/>
          </p:nvPr>
        </p:nvSpPr>
        <p:spPr>
          <a:xfrm>
            <a:off x="2471286" y="835737"/>
            <a:ext cx="2305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1975</a:t>
            </a:r>
          </a:p>
          <a:p>
            <a:pPr marL="0" lvl="0" indent="0" algn="ctr" rtl="0">
              <a:spcBef>
                <a:spcPts val="0"/>
              </a:spcBef>
              <a:spcAft>
                <a:spcPts val="0"/>
              </a:spcAft>
              <a:buNone/>
            </a:pPr>
            <a:endParaRPr dirty="0"/>
          </a:p>
        </p:txBody>
      </p:sp>
      <p:sp>
        <p:nvSpPr>
          <p:cNvPr id="4396" name="Google Shape;4396;p65"/>
          <p:cNvSpPr txBox="1">
            <a:spLocks noGrp="1"/>
          </p:cNvSpPr>
          <p:nvPr>
            <p:ph type="title" idx="13"/>
          </p:nvPr>
        </p:nvSpPr>
        <p:spPr>
          <a:xfrm>
            <a:off x="2888623" y="3442029"/>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200" b="0" dirty="0"/>
              <a:t>G</a:t>
            </a:r>
            <a:r>
              <a:rPr lang="en" sz="2200" b="0" dirty="0" err="1"/>
              <a:t>iải</a:t>
            </a:r>
            <a:r>
              <a:rPr lang="en" sz="2200" b="0" dirty="0"/>
              <a:t> </a:t>
            </a:r>
            <a:r>
              <a:rPr lang="en" sz="2200" b="0" dirty="0" err="1"/>
              <a:t>thưởng</a:t>
            </a:r>
            <a:endParaRPr sz="2200" b="0" dirty="0"/>
          </a:p>
        </p:txBody>
      </p:sp>
      <p:sp>
        <p:nvSpPr>
          <p:cNvPr id="4397" name="Google Shape;4397;p65"/>
          <p:cNvSpPr txBox="1">
            <a:spLocks noGrp="1"/>
          </p:cNvSpPr>
          <p:nvPr>
            <p:ph type="subTitle" idx="14"/>
          </p:nvPr>
        </p:nvSpPr>
        <p:spPr>
          <a:xfrm>
            <a:off x="3238247" y="4211475"/>
            <a:ext cx="271507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1800" dirty="0"/>
              <a:t>Giải thưởng Hội Nhà văn Tp. HCM với tác phẩm “Đêm nay con có mơ không?"</a:t>
            </a:r>
            <a:endParaRPr sz="1800" dirty="0"/>
          </a:p>
        </p:txBody>
      </p:sp>
      <p:pic>
        <p:nvPicPr>
          <p:cNvPr id="3" name="Picture 2">
            <a:extLst>
              <a:ext uri="{FF2B5EF4-FFF2-40B4-BE49-F238E27FC236}">
                <a16:creationId xmlns="" xmlns:a16="http://schemas.microsoft.com/office/drawing/2014/main" id="{D31DAC55-1807-7826-C745-27314C09C113}"/>
              </a:ext>
            </a:extLst>
          </p:cNvPr>
          <p:cNvPicPr>
            <a:picLocks noChangeAspect="1"/>
          </p:cNvPicPr>
          <p:nvPr/>
        </p:nvPicPr>
        <p:blipFill>
          <a:blip r:embed="rId3"/>
          <a:stretch>
            <a:fillRect/>
          </a:stretch>
        </p:blipFill>
        <p:spPr>
          <a:xfrm>
            <a:off x="6007942" y="12700"/>
            <a:ext cx="3136058" cy="4198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01"/>
        <p:cNvGrpSpPr/>
        <p:nvPr/>
      </p:nvGrpSpPr>
      <p:grpSpPr>
        <a:xfrm>
          <a:off x="0" y="0"/>
          <a:ext cx="0" cy="0"/>
          <a:chOff x="0" y="0"/>
          <a:chExt cx="0" cy="0"/>
        </a:xfrm>
      </p:grpSpPr>
      <p:sp>
        <p:nvSpPr>
          <p:cNvPr id="4402" name="Google Shape;4402;p66"/>
          <p:cNvSpPr txBox="1">
            <a:spLocks noGrp="1"/>
          </p:cNvSpPr>
          <p:nvPr>
            <p:ph type="title"/>
          </p:nvPr>
        </p:nvSpPr>
        <p:spPr>
          <a:xfrm>
            <a:off x="233300"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2. </a:t>
            </a:r>
            <a:r>
              <a:rPr lang="en-US" dirty="0"/>
              <a:t>T</a:t>
            </a:r>
            <a:r>
              <a:rPr lang="en" dirty="0" err="1"/>
              <a:t>ác</a:t>
            </a:r>
            <a:r>
              <a:rPr lang="en" dirty="0"/>
              <a:t> </a:t>
            </a:r>
            <a:r>
              <a:rPr lang="en" dirty="0" err="1"/>
              <a:t>phẩm</a:t>
            </a:r>
            <a:endParaRPr dirty="0">
              <a:solidFill>
                <a:schemeClr val="accent6"/>
              </a:solidFill>
            </a:endParaRPr>
          </a:p>
        </p:txBody>
      </p:sp>
      <p:sp>
        <p:nvSpPr>
          <p:cNvPr id="4403" name="Google Shape;4403;p66"/>
          <p:cNvSpPr/>
          <p:nvPr/>
        </p:nvSpPr>
        <p:spPr>
          <a:xfrm>
            <a:off x="1033075" y="1551303"/>
            <a:ext cx="1198200" cy="327300"/>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vi-VN" sz="2000" b="1" dirty="0">
                <a:solidFill>
                  <a:schemeClr val="lt2"/>
                </a:solidFill>
                <a:latin typeface="Poppins"/>
                <a:ea typeface="Poppins"/>
                <a:cs typeface="Poppins"/>
                <a:sym typeface="Poppins"/>
              </a:rPr>
              <a:t>Xuất xứ</a:t>
            </a:r>
            <a:endParaRPr sz="2000" b="1" dirty="0">
              <a:solidFill>
                <a:schemeClr val="lt2"/>
              </a:solidFill>
              <a:latin typeface="Poppins"/>
              <a:ea typeface="Poppins"/>
              <a:cs typeface="Poppins"/>
              <a:sym typeface="Poppins"/>
            </a:endParaRPr>
          </a:p>
        </p:txBody>
      </p:sp>
      <p:sp>
        <p:nvSpPr>
          <p:cNvPr id="4404" name="Google Shape;4404;p66"/>
          <p:cNvSpPr/>
          <p:nvPr/>
        </p:nvSpPr>
        <p:spPr>
          <a:xfrm>
            <a:off x="2294450" y="1354044"/>
            <a:ext cx="6260214" cy="728100"/>
          </a:xfrm>
          <a:prstGeom prst="roundRect">
            <a:avLst>
              <a:gd name="adj" fmla="val 44271"/>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200" dirty="0">
                <a:solidFill>
                  <a:schemeClr val="lt2"/>
                </a:solidFill>
                <a:latin typeface="Poppins"/>
                <a:ea typeface="Poppins"/>
                <a:cs typeface="Poppins"/>
                <a:sym typeface="Poppins"/>
              </a:rPr>
              <a:t>T</a:t>
            </a:r>
            <a:r>
              <a:rPr lang="en" sz="2200" dirty="0" err="1">
                <a:solidFill>
                  <a:schemeClr val="lt2"/>
                </a:solidFill>
                <a:latin typeface="Poppins"/>
                <a:ea typeface="Poppins"/>
                <a:cs typeface="Poppins"/>
                <a:sym typeface="Poppins"/>
              </a:rPr>
              <a:t>rích</a:t>
            </a:r>
            <a:r>
              <a:rPr lang="en" sz="2200" dirty="0">
                <a:solidFill>
                  <a:schemeClr val="lt2"/>
                </a:solidFill>
                <a:latin typeface="Poppins"/>
                <a:ea typeface="Poppins"/>
                <a:cs typeface="Poppins"/>
                <a:sym typeface="Poppins"/>
              </a:rPr>
              <a:t> </a:t>
            </a:r>
            <a:r>
              <a:rPr lang="en" sz="2200" dirty="0" err="1">
                <a:solidFill>
                  <a:schemeClr val="lt2"/>
                </a:solidFill>
                <a:latin typeface="Poppins"/>
                <a:ea typeface="Poppins"/>
                <a:cs typeface="Poppins"/>
                <a:sym typeface="Poppins"/>
              </a:rPr>
              <a:t>trong</a:t>
            </a:r>
            <a:r>
              <a:rPr lang="en" sz="2200" dirty="0">
                <a:solidFill>
                  <a:schemeClr val="lt2"/>
                </a:solidFill>
                <a:latin typeface="Poppins"/>
                <a:ea typeface="Poppins"/>
                <a:cs typeface="Poppins"/>
                <a:sym typeface="Poppins"/>
              </a:rPr>
              <a:t> </a:t>
            </a:r>
            <a:r>
              <a:rPr lang="en" sz="2200" dirty="0" err="1">
                <a:solidFill>
                  <a:schemeClr val="lt2"/>
                </a:solidFill>
                <a:latin typeface="Poppins"/>
                <a:ea typeface="Poppins"/>
                <a:cs typeface="Poppins"/>
                <a:sym typeface="Poppins"/>
              </a:rPr>
              <a:t>cuốn</a:t>
            </a:r>
            <a:r>
              <a:rPr lang="en" sz="2200" dirty="0">
                <a:solidFill>
                  <a:schemeClr val="lt2"/>
                </a:solidFill>
                <a:latin typeface="Poppins"/>
                <a:ea typeface="Poppins"/>
                <a:cs typeface="Poppins"/>
                <a:sym typeface="Poppins"/>
              </a:rPr>
              <a:t> “</a:t>
            </a:r>
            <a:r>
              <a:rPr lang="en" sz="2200" dirty="0" err="1">
                <a:solidFill>
                  <a:schemeClr val="lt2"/>
                </a:solidFill>
                <a:latin typeface="Poppins"/>
                <a:ea typeface="Poppins"/>
                <a:cs typeface="Poppins"/>
                <a:sym typeface="Poppins"/>
              </a:rPr>
              <a:t>Sài</a:t>
            </a:r>
            <a:r>
              <a:rPr lang="en" sz="2200" dirty="0">
                <a:solidFill>
                  <a:schemeClr val="lt2"/>
                </a:solidFill>
                <a:latin typeface="Poppins"/>
                <a:ea typeface="Poppins"/>
                <a:cs typeface="Poppins"/>
                <a:sym typeface="Poppins"/>
              </a:rPr>
              <a:t> </a:t>
            </a:r>
            <a:r>
              <a:rPr lang="en" sz="2200" dirty="0" err="1">
                <a:solidFill>
                  <a:schemeClr val="lt2"/>
                </a:solidFill>
                <a:latin typeface="Poppins"/>
                <a:ea typeface="Poppins"/>
                <a:cs typeface="Poppins"/>
                <a:sym typeface="Poppins"/>
              </a:rPr>
              <a:t>Gòn</a:t>
            </a:r>
            <a:r>
              <a:rPr lang="en" sz="2200" dirty="0">
                <a:solidFill>
                  <a:schemeClr val="lt2"/>
                </a:solidFill>
                <a:latin typeface="Poppins"/>
                <a:ea typeface="Poppins"/>
                <a:cs typeface="Poppins"/>
                <a:sym typeface="Poppins"/>
              </a:rPr>
              <a:t> </a:t>
            </a:r>
            <a:r>
              <a:rPr lang="en" sz="2200" dirty="0" err="1">
                <a:solidFill>
                  <a:schemeClr val="lt2"/>
                </a:solidFill>
                <a:latin typeface="Poppins"/>
                <a:ea typeface="Poppins"/>
                <a:cs typeface="Poppins"/>
                <a:sym typeface="Poppins"/>
              </a:rPr>
              <a:t>th</a:t>
            </a:r>
            <a:r>
              <a:rPr lang="en-US" sz="2200" dirty="0" err="1">
                <a:solidFill>
                  <a:schemeClr val="lt2"/>
                </a:solidFill>
                <a:latin typeface="Poppins"/>
                <a:ea typeface="Poppins"/>
                <a:cs typeface="Poppins"/>
                <a:sym typeface="Poppins"/>
              </a:rPr>
              <a:t>ềm</a:t>
            </a:r>
            <a:r>
              <a:rPr lang="en-US" sz="2200" dirty="0">
                <a:solidFill>
                  <a:schemeClr val="lt2"/>
                </a:solidFill>
                <a:latin typeface="Poppins"/>
                <a:ea typeface="Poppins"/>
                <a:cs typeface="Poppins"/>
                <a:sym typeface="Poppins"/>
              </a:rPr>
              <a:t> </a:t>
            </a:r>
            <a:r>
              <a:rPr lang="en-US" sz="2200" dirty="0" err="1">
                <a:solidFill>
                  <a:schemeClr val="lt2"/>
                </a:solidFill>
                <a:latin typeface="Poppins"/>
                <a:ea typeface="Poppins"/>
                <a:cs typeface="Poppins"/>
                <a:sym typeface="Poppins"/>
              </a:rPr>
              <a:t>xưa</a:t>
            </a:r>
            <a:r>
              <a:rPr lang="en-US" sz="2200" dirty="0">
                <a:solidFill>
                  <a:schemeClr val="lt2"/>
                </a:solidFill>
                <a:latin typeface="Poppins"/>
                <a:ea typeface="Poppins"/>
                <a:cs typeface="Poppins"/>
                <a:sym typeface="Poppins"/>
              </a:rPr>
              <a:t> </a:t>
            </a:r>
            <a:r>
              <a:rPr lang="en-US" sz="2200" dirty="0" err="1">
                <a:solidFill>
                  <a:schemeClr val="lt2"/>
                </a:solidFill>
                <a:latin typeface="Poppins"/>
                <a:ea typeface="Poppins"/>
                <a:cs typeface="Poppins"/>
                <a:sym typeface="Poppins"/>
              </a:rPr>
              <a:t>nắng</a:t>
            </a:r>
            <a:r>
              <a:rPr lang="en-US" sz="2200" dirty="0">
                <a:solidFill>
                  <a:schemeClr val="lt2"/>
                </a:solidFill>
                <a:latin typeface="Poppins"/>
                <a:ea typeface="Poppins"/>
                <a:cs typeface="Poppins"/>
                <a:sym typeface="Poppins"/>
              </a:rPr>
              <a:t> </a:t>
            </a:r>
            <a:r>
              <a:rPr lang="en-US" sz="2200" dirty="0" err="1">
                <a:solidFill>
                  <a:schemeClr val="lt2"/>
                </a:solidFill>
                <a:latin typeface="Poppins"/>
                <a:ea typeface="Poppins"/>
                <a:cs typeface="Poppins"/>
                <a:sym typeface="Poppins"/>
              </a:rPr>
              <a:t>rụng</a:t>
            </a:r>
            <a:r>
              <a:rPr lang="en-US" sz="2200" dirty="0">
                <a:solidFill>
                  <a:schemeClr val="lt2"/>
                </a:solidFill>
                <a:latin typeface="Poppins"/>
                <a:ea typeface="Poppins"/>
                <a:cs typeface="Poppins"/>
                <a:sym typeface="Poppins"/>
              </a:rPr>
              <a:t>” (2018).</a:t>
            </a:r>
            <a:endParaRPr sz="2200" dirty="0">
              <a:solidFill>
                <a:schemeClr val="lt2"/>
              </a:solidFill>
              <a:latin typeface="Poppins"/>
              <a:ea typeface="Poppins"/>
              <a:cs typeface="Poppins"/>
              <a:sym typeface="Poppins"/>
            </a:endParaRPr>
          </a:p>
        </p:txBody>
      </p:sp>
      <p:sp>
        <p:nvSpPr>
          <p:cNvPr id="4405" name="Google Shape;4405;p66"/>
          <p:cNvSpPr/>
          <p:nvPr/>
        </p:nvSpPr>
        <p:spPr>
          <a:xfrm>
            <a:off x="710045" y="1587876"/>
            <a:ext cx="249900" cy="249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8" name="Google Shape;4408;p66"/>
          <p:cNvSpPr/>
          <p:nvPr/>
        </p:nvSpPr>
        <p:spPr>
          <a:xfrm>
            <a:off x="1033075" y="2179572"/>
            <a:ext cx="1198200" cy="327300"/>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US" sz="2000" b="1" dirty="0">
                <a:solidFill>
                  <a:schemeClr val="lt2"/>
                </a:solidFill>
                <a:latin typeface="Poppins"/>
                <a:ea typeface="Poppins"/>
                <a:cs typeface="Poppins"/>
                <a:sym typeface="Poppins"/>
              </a:rPr>
              <a:t>T</a:t>
            </a:r>
            <a:r>
              <a:rPr lang="en" sz="2000" b="1" dirty="0" err="1">
                <a:solidFill>
                  <a:schemeClr val="lt2"/>
                </a:solidFill>
                <a:latin typeface="Poppins"/>
                <a:ea typeface="Poppins"/>
                <a:cs typeface="Poppins"/>
                <a:sym typeface="Poppins"/>
              </a:rPr>
              <a:t>hể</a:t>
            </a:r>
            <a:r>
              <a:rPr lang="en" sz="2000" b="1" dirty="0">
                <a:solidFill>
                  <a:schemeClr val="lt2"/>
                </a:solidFill>
                <a:latin typeface="Poppins"/>
                <a:ea typeface="Poppins"/>
                <a:cs typeface="Poppins"/>
                <a:sym typeface="Poppins"/>
              </a:rPr>
              <a:t> </a:t>
            </a:r>
            <a:r>
              <a:rPr lang="en" sz="2000" b="1" dirty="0" err="1">
                <a:solidFill>
                  <a:schemeClr val="lt2"/>
                </a:solidFill>
                <a:latin typeface="Poppins"/>
                <a:ea typeface="Poppins"/>
                <a:cs typeface="Poppins"/>
                <a:sym typeface="Poppins"/>
              </a:rPr>
              <a:t>loại</a:t>
            </a:r>
            <a:endParaRPr sz="2000" b="1" dirty="0">
              <a:solidFill>
                <a:schemeClr val="lt2"/>
              </a:solidFill>
              <a:latin typeface="Poppins"/>
              <a:ea typeface="Poppins"/>
              <a:cs typeface="Poppins"/>
              <a:sym typeface="Poppins"/>
            </a:endParaRPr>
          </a:p>
        </p:txBody>
      </p:sp>
      <p:sp>
        <p:nvSpPr>
          <p:cNvPr id="4409" name="Google Shape;4409;p66"/>
          <p:cNvSpPr/>
          <p:nvPr/>
        </p:nvSpPr>
        <p:spPr>
          <a:xfrm>
            <a:off x="2294450" y="2179572"/>
            <a:ext cx="3581700" cy="327300"/>
          </a:xfrm>
          <a:prstGeom prst="roundRect">
            <a:avLst>
              <a:gd name="adj" fmla="val 44271"/>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200" dirty="0">
                <a:solidFill>
                  <a:schemeClr val="lt2"/>
                </a:solidFill>
                <a:latin typeface="Poppins"/>
                <a:ea typeface="Poppins"/>
                <a:cs typeface="Poppins"/>
                <a:sym typeface="Poppins"/>
              </a:rPr>
              <a:t>T</a:t>
            </a:r>
            <a:r>
              <a:rPr lang="en" sz="2200" dirty="0" err="1">
                <a:solidFill>
                  <a:schemeClr val="lt2"/>
                </a:solidFill>
                <a:latin typeface="Poppins"/>
                <a:ea typeface="Poppins"/>
                <a:cs typeface="Poppins"/>
                <a:sym typeface="Poppins"/>
              </a:rPr>
              <a:t>ản</a:t>
            </a:r>
            <a:r>
              <a:rPr lang="en" sz="2200" dirty="0">
                <a:solidFill>
                  <a:schemeClr val="lt2"/>
                </a:solidFill>
                <a:latin typeface="Poppins"/>
                <a:ea typeface="Poppins"/>
                <a:cs typeface="Poppins"/>
                <a:sym typeface="Poppins"/>
              </a:rPr>
              <a:t> </a:t>
            </a:r>
            <a:r>
              <a:rPr lang="en" sz="2200" dirty="0" err="1">
                <a:solidFill>
                  <a:schemeClr val="lt2"/>
                </a:solidFill>
                <a:latin typeface="Poppins"/>
                <a:ea typeface="Poppins"/>
                <a:cs typeface="Poppins"/>
                <a:sym typeface="Poppins"/>
              </a:rPr>
              <a:t>văn</a:t>
            </a:r>
            <a:endParaRPr sz="2200" dirty="0">
              <a:solidFill>
                <a:schemeClr val="lt2"/>
              </a:solidFill>
              <a:latin typeface="Poppins"/>
              <a:ea typeface="Poppins"/>
              <a:cs typeface="Poppins"/>
              <a:sym typeface="Poppins"/>
            </a:endParaRPr>
          </a:p>
        </p:txBody>
      </p:sp>
      <p:sp>
        <p:nvSpPr>
          <p:cNvPr id="4410" name="Google Shape;4410;p66"/>
          <p:cNvSpPr/>
          <p:nvPr/>
        </p:nvSpPr>
        <p:spPr>
          <a:xfrm>
            <a:off x="720000" y="2218272"/>
            <a:ext cx="249900" cy="249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1" name="Google Shape;4411;p66"/>
          <p:cNvSpPr/>
          <p:nvPr/>
        </p:nvSpPr>
        <p:spPr>
          <a:xfrm>
            <a:off x="1033075" y="2600688"/>
            <a:ext cx="1198200" cy="327300"/>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2000" b="1" dirty="0">
                <a:solidFill>
                  <a:schemeClr val="lt2"/>
                </a:solidFill>
                <a:latin typeface="Poppins"/>
                <a:ea typeface="Poppins"/>
                <a:cs typeface="Poppins"/>
                <a:sym typeface="Poppins"/>
              </a:rPr>
              <a:t>PTBĐ</a:t>
            </a:r>
            <a:endParaRPr sz="2000" b="1" dirty="0">
              <a:solidFill>
                <a:schemeClr val="lt2"/>
              </a:solidFill>
              <a:latin typeface="Poppins"/>
              <a:ea typeface="Poppins"/>
              <a:cs typeface="Poppins"/>
              <a:sym typeface="Poppins"/>
            </a:endParaRPr>
          </a:p>
        </p:txBody>
      </p:sp>
      <p:sp>
        <p:nvSpPr>
          <p:cNvPr id="4412" name="Google Shape;4412;p66"/>
          <p:cNvSpPr/>
          <p:nvPr/>
        </p:nvSpPr>
        <p:spPr>
          <a:xfrm>
            <a:off x="2294450" y="2600700"/>
            <a:ext cx="3581700" cy="327300"/>
          </a:xfrm>
          <a:prstGeom prst="roundRect">
            <a:avLst>
              <a:gd name="adj" fmla="val 44271"/>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err="1">
                <a:solidFill>
                  <a:schemeClr val="lt2"/>
                </a:solidFill>
                <a:latin typeface="Poppins"/>
                <a:ea typeface="Poppins"/>
                <a:cs typeface="Poppins"/>
                <a:sym typeface="Poppins"/>
              </a:rPr>
              <a:t>Tự</a:t>
            </a:r>
            <a:r>
              <a:rPr lang="en" sz="2200" dirty="0">
                <a:solidFill>
                  <a:schemeClr val="lt2"/>
                </a:solidFill>
                <a:latin typeface="Poppins"/>
                <a:ea typeface="Poppins"/>
                <a:cs typeface="Poppins"/>
                <a:sym typeface="Poppins"/>
              </a:rPr>
              <a:t> </a:t>
            </a:r>
            <a:r>
              <a:rPr lang="en" sz="2200" dirty="0" err="1">
                <a:solidFill>
                  <a:schemeClr val="lt2"/>
                </a:solidFill>
                <a:latin typeface="Poppins"/>
                <a:ea typeface="Poppins"/>
                <a:cs typeface="Poppins"/>
                <a:sym typeface="Poppins"/>
              </a:rPr>
              <a:t>sự</a:t>
            </a:r>
            <a:r>
              <a:rPr lang="en" sz="2200" dirty="0">
                <a:solidFill>
                  <a:schemeClr val="lt2"/>
                </a:solidFill>
                <a:latin typeface="Poppins"/>
                <a:ea typeface="Poppins"/>
                <a:cs typeface="Poppins"/>
                <a:sym typeface="Poppins"/>
              </a:rPr>
              <a:t>, </a:t>
            </a:r>
            <a:r>
              <a:rPr lang="en" sz="2200" dirty="0" err="1">
                <a:solidFill>
                  <a:schemeClr val="lt2"/>
                </a:solidFill>
                <a:latin typeface="Poppins"/>
                <a:ea typeface="Poppins"/>
                <a:cs typeface="Poppins"/>
                <a:sym typeface="Poppins"/>
              </a:rPr>
              <a:t>miêu</a:t>
            </a:r>
            <a:r>
              <a:rPr lang="en" sz="2200" dirty="0">
                <a:solidFill>
                  <a:schemeClr val="lt2"/>
                </a:solidFill>
                <a:latin typeface="Poppins"/>
                <a:ea typeface="Poppins"/>
                <a:cs typeface="Poppins"/>
                <a:sym typeface="Poppins"/>
              </a:rPr>
              <a:t> </a:t>
            </a:r>
            <a:r>
              <a:rPr lang="en" sz="2200" dirty="0" err="1">
                <a:solidFill>
                  <a:schemeClr val="lt2"/>
                </a:solidFill>
                <a:latin typeface="Poppins"/>
                <a:ea typeface="Poppins"/>
                <a:cs typeface="Poppins"/>
                <a:sym typeface="Poppins"/>
              </a:rPr>
              <a:t>tả</a:t>
            </a:r>
            <a:r>
              <a:rPr lang="en" sz="2200" dirty="0">
                <a:solidFill>
                  <a:schemeClr val="lt2"/>
                </a:solidFill>
                <a:latin typeface="Poppins"/>
                <a:ea typeface="Poppins"/>
                <a:cs typeface="Poppins"/>
                <a:sym typeface="Poppins"/>
              </a:rPr>
              <a:t>, </a:t>
            </a:r>
            <a:r>
              <a:rPr lang="en" sz="2200" dirty="0" err="1">
                <a:solidFill>
                  <a:schemeClr val="lt2"/>
                </a:solidFill>
                <a:latin typeface="Poppins"/>
                <a:ea typeface="Poppins"/>
                <a:cs typeface="Poppins"/>
                <a:sym typeface="Poppins"/>
              </a:rPr>
              <a:t>biểu</a:t>
            </a:r>
            <a:r>
              <a:rPr lang="en" sz="2200" dirty="0">
                <a:solidFill>
                  <a:schemeClr val="lt2"/>
                </a:solidFill>
                <a:latin typeface="Poppins"/>
                <a:ea typeface="Poppins"/>
                <a:cs typeface="Poppins"/>
                <a:sym typeface="Poppins"/>
              </a:rPr>
              <a:t> </a:t>
            </a:r>
            <a:r>
              <a:rPr lang="en" sz="2200" dirty="0" err="1">
                <a:solidFill>
                  <a:schemeClr val="lt2"/>
                </a:solidFill>
                <a:latin typeface="Poppins"/>
                <a:ea typeface="Poppins"/>
                <a:cs typeface="Poppins"/>
                <a:sym typeface="Poppins"/>
              </a:rPr>
              <a:t>cảm</a:t>
            </a:r>
            <a:endParaRPr sz="2200" dirty="0">
              <a:solidFill>
                <a:schemeClr val="lt2"/>
              </a:solidFill>
              <a:latin typeface="Poppins"/>
              <a:ea typeface="Poppins"/>
              <a:cs typeface="Poppins"/>
              <a:sym typeface="Poppins"/>
            </a:endParaRPr>
          </a:p>
        </p:txBody>
      </p:sp>
      <p:sp>
        <p:nvSpPr>
          <p:cNvPr id="4413" name="Google Shape;4413;p66"/>
          <p:cNvSpPr/>
          <p:nvPr/>
        </p:nvSpPr>
        <p:spPr>
          <a:xfrm>
            <a:off x="720000" y="2627650"/>
            <a:ext cx="249900" cy="249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66"/>
          <p:cNvSpPr/>
          <p:nvPr/>
        </p:nvSpPr>
        <p:spPr>
          <a:xfrm>
            <a:off x="1033075" y="3040088"/>
            <a:ext cx="1198200" cy="327300"/>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US" sz="2000" b="1" dirty="0">
                <a:solidFill>
                  <a:schemeClr val="lt2"/>
                </a:solidFill>
                <a:latin typeface="Poppins"/>
                <a:ea typeface="Poppins"/>
                <a:cs typeface="Poppins"/>
                <a:sym typeface="Poppins"/>
              </a:rPr>
              <a:t>N</a:t>
            </a:r>
            <a:r>
              <a:rPr lang="en" sz="2000" b="1" dirty="0" err="1">
                <a:solidFill>
                  <a:schemeClr val="lt2"/>
                </a:solidFill>
                <a:latin typeface="Poppins"/>
                <a:ea typeface="Poppins"/>
                <a:cs typeface="Poppins"/>
                <a:sym typeface="Poppins"/>
              </a:rPr>
              <a:t>gôi</a:t>
            </a:r>
            <a:r>
              <a:rPr lang="en" sz="2000" b="1" dirty="0">
                <a:solidFill>
                  <a:schemeClr val="lt2"/>
                </a:solidFill>
                <a:latin typeface="Poppins"/>
                <a:ea typeface="Poppins"/>
                <a:cs typeface="Poppins"/>
                <a:sym typeface="Poppins"/>
              </a:rPr>
              <a:t> </a:t>
            </a:r>
            <a:r>
              <a:rPr lang="en" sz="2000" b="1" dirty="0" err="1">
                <a:solidFill>
                  <a:schemeClr val="lt2"/>
                </a:solidFill>
                <a:latin typeface="Poppins"/>
                <a:ea typeface="Poppins"/>
                <a:cs typeface="Poppins"/>
                <a:sym typeface="Poppins"/>
              </a:rPr>
              <a:t>kể</a:t>
            </a:r>
            <a:endParaRPr sz="2000" b="1" dirty="0">
              <a:solidFill>
                <a:schemeClr val="lt2"/>
              </a:solidFill>
              <a:latin typeface="Poppins"/>
              <a:ea typeface="Poppins"/>
              <a:cs typeface="Poppins"/>
              <a:sym typeface="Poppins"/>
            </a:endParaRPr>
          </a:p>
        </p:txBody>
      </p:sp>
      <p:sp>
        <p:nvSpPr>
          <p:cNvPr id="4415" name="Google Shape;4415;p66"/>
          <p:cNvSpPr/>
          <p:nvPr/>
        </p:nvSpPr>
        <p:spPr>
          <a:xfrm>
            <a:off x="2294450" y="3040100"/>
            <a:ext cx="3581700" cy="327300"/>
          </a:xfrm>
          <a:prstGeom prst="roundRect">
            <a:avLst>
              <a:gd name="adj" fmla="val 44271"/>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200" dirty="0">
                <a:solidFill>
                  <a:schemeClr val="lt2"/>
                </a:solidFill>
                <a:latin typeface="Poppins"/>
                <a:ea typeface="Poppins"/>
                <a:cs typeface="Poppins"/>
                <a:sym typeface="Poppins"/>
              </a:rPr>
              <a:t>N</a:t>
            </a:r>
            <a:r>
              <a:rPr lang="en" sz="2200" dirty="0" err="1">
                <a:solidFill>
                  <a:schemeClr val="lt2"/>
                </a:solidFill>
                <a:latin typeface="Poppins"/>
                <a:ea typeface="Poppins"/>
                <a:cs typeface="Poppins"/>
                <a:sym typeface="Poppins"/>
              </a:rPr>
              <a:t>gôi</a:t>
            </a:r>
            <a:r>
              <a:rPr lang="en" sz="2200" dirty="0">
                <a:solidFill>
                  <a:schemeClr val="lt2"/>
                </a:solidFill>
                <a:latin typeface="Poppins"/>
                <a:ea typeface="Poppins"/>
                <a:cs typeface="Poppins"/>
                <a:sym typeface="Poppins"/>
              </a:rPr>
              <a:t> </a:t>
            </a:r>
            <a:r>
              <a:rPr lang="en" sz="2200" dirty="0" err="1">
                <a:solidFill>
                  <a:schemeClr val="lt2"/>
                </a:solidFill>
                <a:latin typeface="Poppins"/>
                <a:ea typeface="Poppins"/>
                <a:cs typeface="Poppins"/>
                <a:sym typeface="Poppins"/>
              </a:rPr>
              <a:t>thứ</a:t>
            </a:r>
            <a:r>
              <a:rPr lang="en" sz="2200" dirty="0">
                <a:solidFill>
                  <a:schemeClr val="lt2"/>
                </a:solidFill>
                <a:latin typeface="Poppins"/>
                <a:ea typeface="Poppins"/>
                <a:cs typeface="Poppins"/>
                <a:sym typeface="Poppins"/>
              </a:rPr>
              <a:t> </a:t>
            </a:r>
            <a:r>
              <a:rPr lang="en" sz="2200" dirty="0" err="1">
                <a:solidFill>
                  <a:schemeClr val="lt2"/>
                </a:solidFill>
                <a:latin typeface="Poppins"/>
                <a:ea typeface="Poppins"/>
                <a:cs typeface="Poppins"/>
                <a:sym typeface="Poppins"/>
              </a:rPr>
              <a:t>nhất</a:t>
            </a:r>
            <a:endParaRPr sz="2200" dirty="0">
              <a:solidFill>
                <a:schemeClr val="lt2"/>
              </a:solidFill>
              <a:latin typeface="Poppins"/>
              <a:ea typeface="Poppins"/>
              <a:cs typeface="Poppins"/>
              <a:sym typeface="Poppins"/>
            </a:endParaRPr>
          </a:p>
        </p:txBody>
      </p:sp>
      <p:sp>
        <p:nvSpPr>
          <p:cNvPr id="4416" name="Google Shape;4416;p66"/>
          <p:cNvSpPr/>
          <p:nvPr/>
        </p:nvSpPr>
        <p:spPr>
          <a:xfrm>
            <a:off x="720000" y="3067050"/>
            <a:ext cx="249900" cy="249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66"/>
          <p:cNvSpPr/>
          <p:nvPr/>
        </p:nvSpPr>
        <p:spPr>
          <a:xfrm>
            <a:off x="1024946" y="3470155"/>
            <a:ext cx="2150543" cy="327300"/>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US" sz="2000" b="1" dirty="0">
                <a:solidFill>
                  <a:schemeClr val="lt2"/>
                </a:solidFill>
                <a:latin typeface="Poppins"/>
                <a:ea typeface="Poppins"/>
                <a:cs typeface="Poppins"/>
                <a:sym typeface="Poppins"/>
              </a:rPr>
              <a:t>N</a:t>
            </a:r>
            <a:r>
              <a:rPr lang="en" sz="2000" b="1" dirty="0" err="1">
                <a:solidFill>
                  <a:schemeClr val="lt2"/>
                </a:solidFill>
                <a:latin typeface="Poppins"/>
                <a:ea typeface="Poppins"/>
                <a:cs typeface="Poppins"/>
                <a:sym typeface="Poppins"/>
              </a:rPr>
              <a:t>hân</a:t>
            </a:r>
            <a:r>
              <a:rPr lang="en" sz="2000" b="1" dirty="0">
                <a:solidFill>
                  <a:schemeClr val="lt2"/>
                </a:solidFill>
                <a:latin typeface="Poppins"/>
                <a:ea typeface="Poppins"/>
                <a:cs typeface="Poppins"/>
                <a:sym typeface="Poppins"/>
              </a:rPr>
              <a:t> </a:t>
            </a:r>
            <a:r>
              <a:rPr lang="en" sz="2000" b="1" dirty="0" err="1">
                <a:solidFill>
                  <a:schemeClr val="lt2"/>
                </a:solidFill>
                <a:latin typeface="Poppins"/>
                <a:ea typeface="Poppins"/>
                <a:cs typeface="Poppins"/>
                <a:sym typeface="Poppins"/>
              </a:rPr>
              <a:t>vật</a:t>
            </a:r>
            <a:r>
              <a:rPr lang="en" sz="2000" b="1" dirty="0">
                <a:solidFill>
                  <a:schemeClr val="lt2"/>
                </a:solidFill>
                <a:latin typeface="Poppins"/>
                <a:ea typeface="Poppins"/>
                <a:cs typeface="Poppins"/>
                <a:sym typeface="Poppins"/>
              </a:rPr>
              <a:t> </a:t>
            </a:r>
            <a:r>
              <a:rPr lang="en" sz="2000" b="1" dirty="0" err="1">
                <a:solidFill>
                  <a:schemeClr val="lt2"/>
                </a:solidFill>
                <a:latin typeface="Poppins"/>
                <a:ea typeface="Poppins"/>
                <a:cs typeface="Poppins"/>
                <a:sym typeface="Poppins"/>
              </a:rPr>
              <a:t>chính</a:t>
            </a:r>
            <a:endParaRPr sz="2000" b="1" dirty="0">
              <a:solidFill>
                <a:schemeClr val="lt2"/>
              </a:solidFill>
              <a:latin typeface="Poppins"/>
              <a:ea typeface="Poppins"/>
              <a:cs typeface="Poppins"/>
              <a:sym typeface="Poppins"/>
            </a:endParaRPr>
          </a:p>
        </p:txBody>
      </p:sp>
      <p:sp>
        <p:nvSpPr>
          <p:cNvPr id="4418" name="Google Shape;4418;p66"/>
          <p:cNvSpPr/>
          <p:nvPr/>
        </p:nvSpPr>
        <p:spPr>
          <a:xfrm>
            <a:off x="3633361" y="3462324"/>
            <a:ext cx="3581700" cy="327300"/>
          </a:xfrm>
          <a:prstGeom prst="roundRect">
            <a:avLst>
              <a:gd name="adj" fmla="val 44271"/>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200" dirty="0">
                <a:solidFill>
                  <a:schemeClr val="lt2"/>
                </a:solidFill>
                <a:latin typeface="Poppins"/>
                <a:ea typeface="Poppins"/>
                <a:cs typeface="Poppins"/>
                <a:sym typeface="Poppins"/>
              </a:rPr>
              <a:t>B</a:t>
            </a:r>
            <a:r>
              <a:rPr lang="en" sz="2200" dirty="0" err="1">
                <a:solidFill>
                  <a:schemeClr val="lt2"/>
                </a:solidFill>
                <a:latin typeface="Poppins"/>
                <a:ea typeface="Poppins"/>
                <a:cs typeface="Poppins"/>
                <a:sym typeface="Poppins"/>
              </a:rPr>
              <a:t>à</a:t>
            </a:r>
            <a:endParaRPr lang="en" sz="2200" dirty="0">
              <a:solidFill>
                <a:schemeClr val="lt2"/>
              </a:solidFill>
              <a:latin typeface="Poppins"/>
              <a:ea typeface="Poppins"/>
              <a:cs typeface="Poppins"/>
              <a:sym typeface="Poppins"/>
            </a:endParaRPr>
          </a:p>
        </p:txBody>
      </p:sp>
      <p:sp>
        <p:nvSpPr>
          <p:cNvPr id="4419" name="Google Shape;4419;p66"/>
          <p:cNvSpPr/>
          <p:nvPr/>
        </p:nvSpPr>
        <p:spPr>
          <a:xfrm>
            <a:off x="712245" y="3516432"/>
            <a:ext cx="249900" cy="249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66"/>
          <p:cNvSpPr/>
          <p:nvPr/>
        </p:nvSpPr>
        <p:spPr>
          <a:xfrm>
            <a:off x="1050296" y="3891271"/>
            <a:ext cx="1198200" cy="327300"/>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US" sz="2000" b="1" dirty="0">
                <a:solidFill>
                  <a:schemeClr val="lt2"/>
                </a:solidFill>
                <a:latin typeface="Poppins"/>
                <a:ea typeface="Poppins"/>
                <a:cs typeface="Poppins"/>
                <a:sym typeface="Poppins"/>
              </a:rPr>
              <a:t>B</a:t>
            </a:r>
            <a:r>
              <a:rPr lang="en" sz="2000" b="1" dirty="0" err="1">
                <a:solidFill>
                  <a:schemeClr val="lt2"/>
                </a:solidFill>
                <a:latin typeface="Poppins"/>
                <a:ea typeface="Poppins"/>
                <a:cs typeface="Poppins"/>
                <a:sym typeface="Poppins"/>
              </a:rPr>
              <a:t>ố</a:t>
            </a:r>
            <a:r>
              <a:rPr lang="en" sz="2000" b="1" dirty="0">
                <a:solidFill>
                  <a:schemeClr val="lt2"/>
                </a:solidFill>
                <a:latin typeface="Poppins"/>
                <a:ea typeface="Poppins"/>
                <a:cs typeface="Poppins"/>
                <a:sym typeface="Poppins"/>
              </a:rPr>
              <a:t> </a:t>
            </a:r>
            <a:r>
              <a:rPr lang="en" sz="2000" b="1" dirty="0" err="1">
                <a:solidFill>
                  <a:schemeClr val="lt2"/>
                </a:solidFill>
                <a:latin typeface="Poppins"/>
                <a:ea typeface="Poppins"/>
                <a:cs typeface="Poppins"/>
                <a:sym typeface="Poppins"/>
              </a:rPr>
              <a:t>cục</a:t>
            </a:r>
            <a:endParaRPr sz="2000" b="1" dirty="0">
              <a:solidFill>
                <a:schemeClr val="lt2"/>
              </a:solidFill>
              <a:latin typeface="Poppins"/>
              <a:ea typeface="Poppins"/>
              <a:cs typeface="Poppins"/>
              <a:sym typeface="Poppins"/>
            </a:endParaRPr>
          </a:p>
        </p:txBody>
      </p:sp>
      <p:sp>
        <p:nvSpPr>
          <p:cNvPr id="4421" name="Google Shape;4421;p66"/>
          <p:cNvSpPr/>
          <p:nvPr/>
        </p:nvSpPr>
        <p:spPr>
          <a:xfrm>
            <a:off x="2294450" y="3918900"/>
            <a:ext cx="3581700" cy="327300"/>
          </a:xfrm>
          <a:prstGeom prst="roundRect">
            <a:avLst>
              <a:gd name="adj" fmla="val 44271"/>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a:solidFill>
                  <a:schemeClr val="lt2"/>
                </a:solidFill>
                <a:latin typeface="Poppins"/>
                <a:ea typeface="Poppins"/>
                <a:cs typeface="Poppins"/>
                <a:sym typeface="Poppins"/>
              </a:rPr>
              <a:t>3 </a:t>
            </a:r>
            <a:r>
              <a:rPr lang="en" sz="2200" dirty="0" err="1">
                <a:solidFill>
                  <a:schemeClr val="lt2"/>
                </a:solidFill>
                <a:latin typeface="Poppins"/>
                <a:ea typeface="Poppins"/>
                <a:cs typeface="Poppins"/>
                <a:sym typeface="Poppins"/>
              </a:rPr>
              <a:t>phần</a:t>
            </a:r>
            <a:endParaRPr sz="2200" dirty="0">
              <a:solidFill>
                <a:schemeClr val="lt2"/>
              </a:solidFill>
              <a:latin typeface="Poppins"/>
              <a:ea typeface="Poppins"/>
              <a:cs typeface="Poppins"/>
              <a:sym typeface="Poppins"/>
            </a:endParaRPr>
          </a:p>
        </p:txBody>
      </p:sp>
      <p:sp>
        <p:nvSpPr>
          <p:cNvPr id="4422" name="Google Shape;4422;p66"/>
          <p:cNvSpPr/>
          <p:nvPr/>
        </p:nvSpPr>
        <p:spPr>
          <a:xfrm>
            <a:off x="720000" y="3945850"/>
            <a:ext cx="249900" cy="249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3" name="Google Shape;4423;p66"/>
          <p:cNvGrpSpPr/>
          <p:nvPr/>
        </p:nvGrpSpPr>
        <p:grpSpPr>
          <a:xfrm>
            <a:off x="8108287" y="2877614"/>
            <a:ext cx="705728" cy="1941159"/>
            <a:chOff x="8293525" y="2571750"/>
            <a:chExt cx="876136" cy="2409880"/>
          </a:xfrm>
        </p:grpSpPr>
        <p:sp>
          <p:nvSpPr>
            <p:cNvPr id="4424" name="Google Shape;4424;p66"/>
            <p:cNvSpPr/>
            <p:nvPr/>
          </p:nvSpPr>
          <p:spPr>
            <a:xfrm>
              <a:off x="8472406" y="2775017"/>
              <a:ext cx="517960" cy="1650878"/>
            </a:xfrm>
            <a:custGeom>
              <a:avLst/>
              <a:gdLst/>
              <a:ahLst/>
              <a:cxnLst/>
              <a:rect l="l" t="t" r="r" b="b"/>
              <a:pathLst>
                <a:path w="7540" h="24032" extrusionOk="0">
                  <a:moveTo>
                    <a:pt x="3770" y="0"/>
                  </a:moveTo>
                  <a:cubicBezTo>
                    <a:pt x="1198" y="0"/>
                    <a:pt x="0" y="5128"/>
                    <a:pt x="0" y="14644"/>
                  </a:cubicBezTo>
                  <a:cubicBezTo>
                    <a:pt x="0" y="18106"/>
                    <a:pt x="225" y="21331"/>
                    <a:pt x="610" y="24031"/>
                  </a:cubicBezTo>
                  <a:lnTo>
                    <a:pt x="6934" y="24031"/>
                  </a:lnTo>
                  <a:cubicBezTo>
                    <a:pt x="7315" y="21331"/>
                    <a:pt x="7540" y="18106"/>
                    <a:pt x="7540" y="14644"/>
                  </a:cubicBezTo>
                  <a:cubicBezTo>
                    <a:pt x="7540" y="5128"/>
                    <a:pt x="6430" y="0"/>
                    <a:pt x="3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66"/>
            <p:cNvSpPr/>
            <p:nvPr/>
          </p:nvSpPr>
          <p:spPr>
            <a:xfrm>
              <a:off x="8586507" y="2775017"/>
              <a:ext cx="290168" cy="1650878"/>
            </a:xfrm>
            <a:custGeom>
              <a:avLst/>
              <a:gdLst/>
              <a:ahLst/>
              <a:cxnLst/>
              <a:rect l="l" t="t" r="r" b="b"/>
              <a:pathLst>
                <a:path w="4224" h="24032" extrusionOk="0">
                  <a:moveTo>
                    <a:pt x="2109" y="0"/>
                  </a:moveTo>
                  <a:cubicBezTo>
                    <a:pt x="669" y="0"/>
                    <a:pt x="0" y="5128"/>
                    <a:pt x="0" y="14644"/>
                  </a:cubicBezTo>
                  <a:cubicBezTo>
                    <a:pt x="0" y="18106"/>
                    <a:pt x="123" y="21331"/>
                    <a:pt x="339" y="24031"/>
                  </a:cubicBezTo>
                  <a:lnTo>
                    <a:pt x="3884" y="24031"/>
                  </a:lnTo>
                  <a:cubicBezTo>
                    <a:pt x="4100" y="21331"/>
                    <a:pt x="4223" y="18106"/>
                    <a:pt x="4223" y="14644"/>
                  </a:cubicBezTo>
                  <a:cubicBezTo>
                    <a:pt x="4223" y="5128"/>
                    <a:pt x="3599" y="0"/>
                    <a:pt x="2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6"/>
            <p:cNvSpPr/>
            <p:nvPr/>
          </p:nvSpPr>
          <p:spPr>
            <a:xfrm>
              <a:off x="8615428" y="2775017"/>
              <a:ext cx="232258" cy="1650878"/>
            </a:xfrm>
            <a:custGeom>
              <a:avLst/>
              <a:gdLst/>
              <a:ahLst/>
              <a:cxnLst/>
              <a:rect l="l" t="t" r="r" b="b"/>
              <a:pathLst>
                <a:path w="3381" h="24032" extrusionOk="0">
                  <a:moveTo>
                    <a:pt x="1688" y="0"/>
                  </a:moveTo>
                  <a:cubicBezTo>
                    <a:pt x="537" y="0"/>
                    <a:pt x="1" y="5128"/>
                    <a:pt x="1" y="14644"/>
                  </a:cubicBezTo>
                  <a:cubicBezTo>
                    <a:pt x="1" y="18106"/>
                    <a:pt x="102" y="21331"/>
                    <a:pt x="271" y="24031"/>
                  </a:cubicBezTo>
                  <a:lnTo>
                    <a:pt x="3106" y="24031"/>
                  </a:lnTo>
                  <a:cubicBezTo>
                    <a:pt x="3279" y="21331"/>
                    <a:pt x="3381" y="18106"/>
                    <a:pt x="3381" y="14644"/>
                  </a:cubicBezTo>
                  <a:cubicBezTo>
                    <a:pt x="3381" y="5128"/>
                    <a:pt x="2881" y="0"/>
                    <a:pt x="16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6"/>
            <p:cNvSpPr/>
            <p:nvPr/>
          </p:nvSpPr>
          <p:spPr>
            <a:xfrm>
              <a:off x="8329727" y="4058164"/>
              <a:ext cx="793633" cy="923467"/>
            </a:xfrm>
            <a:custGeom>
              <a:avLst/>
              <a:gdLst/>
              <a:ahLst/>
              <a:cxnLst/>
              <a:rect l="l" t="t" r="r" b="b"/>
              <a:pathLst>
                <a:path w="11553" h="13443" extrusionOk="0">
                  <a:moveTo>
                    <a:pt x="0" y="0"/>
                  </a:moveTo>
                  <a:lnTo>
                    <a:pt x="0" y="8502"/>
                  </a:lnTo>
                  <a:cubicBezTo>
                    <a:pt x="0" y="11231"/>
                    <a:pt x="2210" y="13442"/>
                    <a:pt x="4939" y="13442"/>
                  </a:cubicBezTo>
                  <a:lnTo>
                    <a:pt x="6613" y="13442"/>
                  </a:lnTo>
                  <a:cubicBezTo>
                    <a:pt x="9341" y="13442"/>
                    <a:pt x="11553" y="11231"/>
                    <a:pt x="11553" y="8502"/>
                  </a:cubicBezTo>
                  <a:lnTo>
                    <a:pt x="115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6"/>
            <p:cNvSpPr/>
            <p:nvPr/>
          </p:nvSpPr>
          <p:spPr>
            <a:xfrm>
              <a:off x="8329727" y="4203109"/>
              <a:ext cx="793633" cy="246340"/>
            </a:xfrm>
            <a:custGeom>
              <a:avLst/>
              <a:gdLst/>
              <a:ahLst/>
              <a:cxnLst/>
              <a:rect l="l" t="t" r="r" b="b"/>
              <a:pathLst>
                <a:path w="11553" h="3586" extrusionOk="0">
                  <a:moveTo>
                    <a:pt x="11553" y="0"/>
                  </a:moveTo>
                  <a:lnTo>
                    <a:pt x="0" y="1687"/>
                  </a:lnTo>
                  <a:lnTo>
                    <a:pt x="0" y="3586"/>
                  </a:lnTo>
                  <a:lnTo>
                    <a:pt x="11553" y="3586"/>
                  </a:lnTo>
                  <a:lnTo>
                    <a:pt x="115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6"/>
            <p:cNvSpPr/>
            <p:nvPr/>
          </p:nvSpPr>
          <p:spPr>
            <a:xfrm>
              <a:off x="8293525" y="4010283"/>
              <a:ext cx="876136" cy="105309"/>
            </a:xfrm>
            <a:custGeom>
              <a:avLst/>
              <a:gdLst/>
              <a:ahLst/>
              <a:cxnLst/>
              <a:rect l="l" t="t" r="r" b="b"/>
              <a:pathLst>
                <a:path w="12754" h="1533" extrusionOk="0">
                  <a:moveTo>
                    <a:pt x="0" y="0"/>
                  </a:moveTo>
                  <a:lnTo>
                    <a:pt x="0" y="1532"/>
                  </a:lnTo>
                  <a:lnTo>
                    <a:pt x="12753" y="1532"/>
                  </a:lnTo>
                  <a:lnTo>
                    <a:pt x="127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6"/>
            <p:cNvSpPr/>
            <p:nvPr/>
          </p:nvSpPr>
          <p:spPr>
            <a:xfrm>
              <a:off x="8329727" y="4203109"/>
              <a:ext cx="793633" cy="362366"/>
            </a:xfrm>
            <a:custGeom>
              <a:avLst/>
              <a:gdLst/>
              <a:ahLst/>
              <a:cxnLst/>
              <a:rect l="l" t="t" r="r" b="b"/>
              <a:pathLst>
                <a:path w="11553" h="5275" extrusionOk="0">
                  <a:moveTo>
                    <a:pt x="0" y="0"/>
                  </a:moveTo>
                  <a:lnTo>
                    <a:pt x="0" y="4421"/>
                  </a:lnTo>
                  <a:lnTo>
                    <a:pt x="11553" y="5274"/>
                  </a:lnTo>
                  <a:lnTo>
                    <a:pt x="11553" y="337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6"/>
            <p:cNvSpPr/>
            <p:nvPr/>
          </p:nvSpPr>
          <p:spPr>
            <a:xfrm>
              <a:off x="8574486" y="2607128"/>
              <a:ext cx="164456" cy="202925"/>
            </a:xfrm>
            <a:custGeom>
              <a:avLst/>
              <a:gdLst/>
              <a:ahLst/>
              <a:cxnLst/>
              <a:rect l="l" t="t" r="r" b="b"/>
              <a:pathLst>
                <a:path w="2394" h="2954" extrusionOk="0">
                  <a:moveTo>
                    <a:pt x="648" y="1"/>
                  </a:moveTo>
                  <a:cubicBezTo>
                    <a:pt x="545" y="1"/>
                    <a:pt x="446" y="22"/>
                    <a:pt x="372" y="83"/>
                  </a:cubicBezTo>
                  <a:cubicBezTo>
                    <a:pt x="0" y="391"/>
                    <a:pt x="280" y="1151"/>
                    <a:pt x="491" y="1464"/>
                  </a:cubicBezTo>
                  <a:cubicBezTo>
                    <a:pt x="798" y="1917"/>
                    <a:pt x="1270" y="2257"/>
                    <a:pt x="1710" y="2573"/>
                  </a:cubicBezTo>
                  <a:cubicBezTo>
                    <a:pt x="1894" y="2711"/>
                    <a:pt x="2082" y="2903"/>
                    <a:pt x="2311" y="2954"/>
                  </a:cubicBezTo>
                  <a:cubicBezTo>
                    <a:pt x="2394" y="2683"/>
                    <a:pt x="2239" y="2220"/>
                    <a:pt x="2146" y="1955"/>
                  </a:cubicBezTo>
                  <a:cubicBezTo>
                    <a:pt x="2032" y="1619"/>
                    <a:pt x="1876" y="1299"/>
                    <a:pt x="1720" y="986"/>
                  </a:cubicBezTo>
                  <a:cubicBezTo>
                    <a:pt x="1560" y="661"/>
                    <a:pt x="1358" y="166"/>
                    <a:pt x="977" y="56"/>
                  </a:cubicBezTo>
                  <a:cubicBezTo>
                    <a:pt x="881" y="27"/>
                    <a:pt x="762" y="1"/>
                    <a:pt x="6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6"/>
            <p:cNvSpPr/>
            <p:nvPr/>
          </p:nvSpPr>
          <p:spPr>
            <a:xfrm>
              <a:off x="8727881" y="2609051"/>
              <a:ext cx="167341" cy="201002"/>
            </a:xfrm>
            <a:custGeom>
              <a:avLst/>
              <a:gdLst/>
              <a:ahLst/>
              <a:cxnLst/>
              <a:rect l="l" t="t" r="r" b="b"/>
              <a:pathLst>
                <a:path w="2436" h="2926" extrusionOk="0">
                  <a:moveTo>
                    <a:pt x="1784" y="0"/>
                  </a:moveTo>
                  <a:cubicBezTo>
                    <a:pt x="1673" y="0"/>
                    <a:pt x="1558" y="25"/>
                    <a:pt x="1464" y="50"/>
                  </a:cubicBezTo>
                  <a:cubicBezTo>
                    <a:pt x="1083" y="151"/>
                    <a:pt x="872" y="647"/>
                    <a:pt x="707" y="968"/>
                  </a:cubicBezTo>
                  <a:cubicBezTo>
                    <a:pt x="546" y="1279"/>
                    <a:pt x="381" y="1596"/>
                    <a:pt x="262" y="1927"/>
                  </a:cubicBezTo>
                  <a:cubicBezTo>
                    <a:pt x="165" y="2192"/>
                    <a:pt x="0" y="2655"/>
                    <a:pt x="78" y="2926"/>
                  </a:cubicBezTo>
                  <a:cubicBezTo>
                    <a:pt x="313" y="2880"/>
                    <a:pt x="501" y="2687"/>
                    <a:pt x="688" y="2559"/>
                  </a:cubicBezTo>
                  <a:cubicBezTo>
                    <a:pt x="1138" y="2247"/>
                    <a:pt x="1610" y="1917"/>
                    <a:pt x="1926" y="1463"/>
                  </a:cubicBezTo>
                  <a:cubicBezTo>
                    <a:pt x="2142" y="1156"/>
                    <a:pt x="2436" y="399"/>
                    <a:pt x="2069" y="87"/>
                  </a:cubicBezTo>
                  <a:cubicBezTo>
                    <a:pt x="1993" y="22"/>
                    <a:pt x="1891" y="0"/>
                    <a:pt x="17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66"/>
            <p:cNvSpPr/>
            <p:nvPr/>
          </p:nvSpPr>
          <p:spPr>
            <a:xfrm>
              <a:off x="8681306" y="2571750"/>
              <a:ext cx="98921" cy="238303"/>
            </a:xfrm>
            <a:custGeom>
              <a:avLst/>
              <a:gdLst/>
              <a:ahLst/>
              <a:cxnLst/>
              <a:rect l="l" t="t" r="r" b="b"/>
              <a:pathLst>
                <a:path w="1440" h="3469" extrusionOk="0">
                  <a:moveTo>
                    <a:pt x="746" y="1"/>
                  </a:moveTo>
                  <a:cubicBezTo>
                    <a:pt x="550" y="1"/>
                    <a:pt x="370" y="178"/>
                    <a:pt x="252" y="318"/>
                  </a:cubicBezTo>
                  <a:cubicBezTo>
                    <a:pt x="0" y="620"/>
                    <a:pt x="110" y="1143"/>
                    <a:pt x="155" y="1501"/>
                  </a:cubicBezTo>
                  <a:cubicBezTo>
                    <a:pt x="202" y="1850"/>
                    <a:pt x="248" y="2203"/>
                    <a:pt x="339" y="2542"/>
                  </a:cubicBezTo>
                  <a:cubicBezTo>
                    <a:pt x="413" y="2817"/>
                    <a:pt x="541" y="3290"/>
                    <a:pt x="756" y="3469"/>
                  </a:cubicBezTo>
                  <a:cubicBezTo>
                    <a:pt x="922" y="3299"/>
                    <a:pt x="968" y="3033"/>
                    <a:pt x="1050" y="2817"/>
                  </a:cubicBezTo>
                  <a:cubicBezTo>
                    <a:pt x="1238" y="2309"/>
                    <a:pt x="1440" y="1763"/>
                    <a:pt x="1440" y="1213"/>
                  </a:cubicBezTo>
                  <a:cubicBezTo>
                    <a:pt x="1440" y="841"/>
                    <a:pt x="1247" y="53"/>
                    <a:pt x="775" y="2"/>
                  </a:cubicBezTo>
                  <a:cubicBezTo>
                    <a:pt x="766" y="1"/>
                    <a:pt x="756" y="1"/>
                    <a:pt x="7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66"/>
            <p:cNvSpPr/>
            <p:nvPr/>
          </p:nvSpPr>
          <p:spPr>
            <a:xfrm>
              <a:off x="8440257" y="3890681"/>
              <a:ext cx="52414" cy="14907"/>
            </a:xfrm>
            <a:custGeom>
              <a:avLst/>
              <a:gdLst/>
              <a:ahLst/>
              <a:cxnLst/>
              <a:rect l="l" t="t" r="r" b="b"/>
              <a:pathLst>
                <a:path w="763" h="217" extrusionOk="0">
                  <a:moveTo>
                    <a:pt x="111" y="0"/>
                  </a:moveTo>
                  <a:cubicBezTo>
                    <a:pt x="56" y="0"/>
                    <a:pt x="0" y="41"/>
                    <a:pt x="0" y="102"/>
                  </a:cubicBezTo>
                  <a:cubicBezTo>
                    <a:pt x="0" y="157"/>
                    <a:pt x="42" y="216"/>
                    <a:pt x="102" y="216"/>
                  </a:cubicBezTo>
                  <a:lnTo>
                    <a:pt x="648" y="216"/>
                  </a:lnTo>
                  <a:cubicBezTo>
                    <a:pt x="707" y="216"/>
                    <a:pt x="762" y="170"/>
                    <a:pt x="762" y="110"/>
                  </a:cubicBezTo>
                  <a:cubicBezTo>
                    <a:pt x="762" y="55"/>
                    <a:pt x="720"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66"/>
            <p:cNvSpPr/>
            <p:nvPr/>
          </p:nvSpPr>
          <p:spPr>
            <a:xfrm>
              <a:off x="8440944" y="3848571"/>
              <a:ext cx="51109" cy="28646"/>
            </a:xfrm>
            <a:custGeom>
              <a:avLst/>
              <a:gdLst/>
              <a:ahLst/>
              <a:cxnLst/>
              <a:rect l="l" t="t" r="r" b="b"/>
              <a:pathLst>
                <a:path w="744" h="417" extrusionOk="0">
                  <a:moveTo>
                    <a:pt x="120" y="1"/>
                  </a:moveTo>
                  <a:cubicBezTo>
                    <a:pt x="79" y="1"/>
                    <a:pt x="35" y="22"/>
                    <a:pt x="18" y="63"/>
                  </a:cubicBezTo>
                  <a:cubicBezTo>
                    <a:pt x="0" y="114"/>
                    <a:pt x="18" y="182"/>
                    <a:pt x="73" y="205"/>
                  </a:cubicBezTo>
                  <a:lnTo>
                    <a:pt x="578" y="406"/>
                  </a:lnTo>
                  <a:cubicBezTo>
                    <a:pt x="594" y="413"/>
                    <a:pt x="611" y="416"/>
                    <a:pt x="628" y="416"/>
                  </a:cubicBezTo>
                  <a:cubicBezTo>
                    <a:pt x="669" y="416"/>
                    <a:pt x="708" y="396"/>
                    <a:pt x="725" y="357"/>
                  </a:cubicBezTo>
                  <a:cubicBezTo>
                    <a:pt x="743" y="302"/>
                    <a:pt x="725" y="233"/>
                    <a:pt x="670" y="209"/>
                  </a:cubicBezTo>
                  <a:lnTo>
                    <a:pt x="160" y="8"/>
                  </a:lnTo>
                  <a:cubicBezTo>
                    <a:pt x="148" y="3"/>
                    <a:pt x="134" y="1"/>
                    <a:pt x="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66"/>
            <p:cNvSpPr/>
            <p:nvPr/>
          </p:nvSpPr>
          <p:spPr>
            <a:xfrm>
              <a:off x="8440257" y="3512522"/>
              <a:ext cx="52414" cy="14838"/>
            </a:xfrm>
            <a:custGeom>
              <a:avLst/>
              <a:gdLst/>
              <a:ahLst/>
              <a:cxnLst/>
              <a:rect l="l" t="t" r="r" b="b"/>
              <a:pathLst>
                <a:path w="763" h="216" extrusionOk="0">
                  <a:moveTo>
                    <a:pt x="111" y="1"/>
                  </a:moveTo>
                  <a:cubicBezTo>
                    <a:pt x="56" y="1"/>
                    <a:pt x="0" y="46"/>
                    <a:pt x="0" y="106"/>
                  </a:cubicBezTo>
                  <a:cubicBezTo>
                    <a:pt x="0" y="161"/>
                    <a:pt x="42" y="216"/>
                    <a:pt x="102" y="216"/>
                  </a:cubicBezTo>
                  <a:lnTo>
                    <a:pt x="648" y="216"/>
                  </a:lnTo>
                  <a:cubicBezTo>
                    <a:pt x="707" y="216"/>
                    <a:pt x="762" y="175"/>
                    <a:pt x="762" y="115"/>
                  </a:cubicBezTo>
                  <a:cubicBezTo>
                    <a:pt x="762" y="60"/>
                    <a:pt x="720" y="1"/>
                    <a:pt x="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66"/>
            <p:cNvSpPr/>
            <p:nvPr/>
          </p:nvSpPr>
          <p:spPr>
            <a:xfrm>
              <a:off x="8440944" y="3470619"/>
              <a:ext cx="51109" cy="28577"/>
            </a:xfrm>
            <a:custGeom>
              <a:avLst/>
              <a:gdLst/>
              <a:ahLst/>
              <a:cxnLst/>
              <a:rect l="l" t="t" r="r" b="b"/>
              <a:pathLst>
                <a:path w="744" h="416" extrusionOk="0">
                  <a:moveTo>
                    <a:pt x="115" y="0"/>
                  </a:moveTo>
                  <a:cubicBezTo>
                    <a:pt x="75" y="0"/>
                    <a:pt x="35" y="21"/>
                    <a:pt x="18" y="61"/>
                  </a:cubicBezTo>
                  <a:cubicBezTo>
                    <a:pt x="0" y="116"/>
                    <a:pt x="18" y="184"/>
                    <a:pt x="73" y="207"/>
                  </a:cubicBezTo>
                  <a:lnTo>
                    <a:pt x="578" y="408"/>
                  </a:lnTo>
                  <a:cubicBezTo>
                    <a:pt x="592" y="413"/>
                    <a:pt x="607" y="415"/>
                    <a:pt x="621" y="415"/>
                  </a:cubicBezTo>
                  <a:cubicBezTo>
                    <a:pt x="665" y="415"/>
                    <a:pt x="707" y="395"/>
                    <a:pt x="725" y="353"/>
                  </a:cubicBezTo>
                  <a:cubicBezTo>
                    <a:pt x="743" y="303"/>
                    <a:pt x="725" y="235"/>
                    <a:pt x="670" y="211"/>
                  </a:cubicBezTo>
                  <a:lnTo>
                    <a:pt x="160" y="10"/>
                  </a:lnTo>
                  <a:cubicBezTo>
                    <a:pt x="146" y="4"/>
                    <a:pt x="131" y="0"/>
                    <a:pt x="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6"/>
            <p:cNvSpPr/>
            <p:nvPr/>
          </p:nvSpPr>
          <p:spPr>
            <a:xfrm>
              <a:off x="8472406" y="3170423"/>
              <a:ext cx="52346" cy="14838"/>
            </a:xfrm>
            <a:custGeom>
              <a:avLst/>
              <a:gdLst/>
              <a:ahLst/>
              <a:cxnLst/>
              <a:rect l="l" t="t" r="r" b="b"/>
              <a:pathLst>
                <a:path w="762" h="216" extrusionOk="0">
                  <a:moveTo>
                    <a:pt x="115" y="1"/>
                  </a:moveTo>
                  <a:cubicBezTo>
                    <a:pt x="60" y="1"/>
                    <a:pt x="0" y="46"/>
                    <a:pt x="0" y="105"/>
                  </a:cubicBezTo>
                  <a:cubicBezTo>
                    <a:pt x="0" y="160"/>
                    <a:pt x="46" y="215"/>
                    <a:pt x="106" y="215"/>
                  </a:cubicBezTo>
                  <a:lnTo>
                    <a:pt x="652" y="215"/>
                  </a:lnTo>
                  <a:cubicBezTo>
                    <a:pt x="707" y="215"/>
                    <a:pt x="762" y="175"/>
                    <a:pt x="762" y="115"/>
                  </a:cubicBezTo>
                  <a:cubicBezTo>
                    <a:pt x="762" y="60"/>
                    <a:pt x="720" y="1"/>
                    <a:pt x="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66"/>
            <p:cNvSpPr/>
            <p:nvPr/>
          </p:nvSpPr>
          <p:spPr>
            <a:xfrm>
              <a:off x="8473093" y="3128451"/>
              <a:ext cx="51384" cy="28646"/>
            </a:xfrm>
            <a:custGeom>
              <a:avLst/>
              <a:gdLst/>
              <a:ahLst/>
              <a:cxnLst/>
              <a:rect l="l" t="t" r="r" b="b"/>
              <a:pathLst>
                <a:path w="748" h="417" extrusionOk="0">
                  <a:moveTo>
                    <a:pt x="119" y="1"/>
                  </a:moveTo>
                  <a:cubicBezTo>
                    <a:pt x="79" y="1"/>
                    <a:pt x="39" y="22"/>
                    <a:pt x="22" y="61"/>
                  </a:cubicBezTo>
                  <a:cubicBezTo>
                    <a:pt x="0" y="116"/>
                    <a:pt x="18" y="185"/>
                    <a:pt x="73" y="208"/>
                  </a:cubicBezTo>
                  <a:lnTo>
                    <a:pt x="582" y="409"/>
                  </a:lnTo>
                  <a:cubicBezTo>
                    <a:pt x="595" y="414"/>
                    <a:pt x="609" y="416"/>
                    <a:pt x="623" y="416"/>
                  </a:cubicBezTo>
                  <a:cubicBezTo>
                    <a:pt x="664" y="416"/>
                    <a:pt x="707" y="395"/>
                    <a:pt x="724" y="354"/>
                  </a:cubicBezTo>
                  <a:cubicBezTo>
                    <a:pt x="747" y="303"/>
                    <a:pt x="729" y="235"/>
                    <a:pt x="669" y="212"/>
                  </a:cubicBezTo>
                  <a:lnTo>
                    <a:pt x="165" y="11"/>
                  </a:lnTo>
                  <a:cubicBezTo>
                    <a:pt x="151" y="4"/>
                    <a:pt x="135"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66"/>
            <p:cNvSpPr/>
            <p:nvPr/>
          </p:nvSpPr>
          <p:spPr>
            <a:xfrm>
              <a:off x="8536017" y="2897294"/>
              <a:ext cx="52071" cy="26310"/>
            </a:xfrm>
            <a:custGeom>
              <a:avLst/>
              <a:gdLst/>
              <a:ahLst/>
              <a:cxnLst/>
              <a:rect l="l" t="t" r="r" b="b"/>
              <a:pathLst>
                <a:path w="758" h="383" extrusionOk="0">
                  <a:moveTo>
                    <a:pt x="128" y="1"/>
                  </a:moveTo>
                  <a:cubicBezTo>
                    <a:pt x="83" y="1"/>
                    <a:pt x="34" y="24"/>
                    <a:pt x="20" y="69"/>
                  </a:cubicBezTo>
                  <a:cubicBezTo>
                    <a:pt x="1" y="124"/>
                    <a:pt x="24" y="188"/>
                    <a:pt x="84" y="207"/>
                  </a:cubicBezTo>
                  <a:lnTo>
                    <a:pt x="602" y="376"/>
                  </a:lnTo>
                  <a:cubicBezTo>
                    <a:pt x="614" y="380"/>
                    <a:pt x="627" y="382"/>
                    <a:pt x="640" y="382"/>
                  </a:cubicBezTo>
                  <a:cubicBezTo>
                    <a:pt x="684" y="382"/>
                    <a:pt x="725" y="360"/>
                    <a:pt x="740" y="317"/>
                  </a:cubicBezTo>
                  <a:cubicBezTo>
                    <a:pt x="757" y="262"/>
                    <a:pt x="735" y="197"/>
                    <a:pt x="680" y="174"/>
                  </a:cubicBezTo>
                  <a:lnTo>
                    <a:pt x="157" y="4"/>
                  </a:lnTo>
                  <a:cubicBezTo>
                    <a:pt x="148" y="2"/>
                    <a:pt x="138"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66"/>
            <p:cNvSpPr/>
            <p:nvPr/>
          </p:nvSpPr>
          <p:spPr>
            <a:xfrm>
              <a:off x="8550580" y="2857794"/>
              <a:ext cx="45064" cy="38675"/>
            </a:xfrm>
            <a:custGeom>
              <a:avLst/>
              <a:gdLst/>
              <a:ahLst/>
              <a:cxnLst/>
              <a:rect l="l" t="t" r="r" b="b"/>
              <a:pathLst>
                <a:path w="656" h="563" extrusionOk="0">
                  <a:moveTo>
                    <a:pt x="115" y="0"/>
                  </a:moveTo>
                  <a:cubicBezTo>
                    <a:pt x="86" y="0"/>
                    <a:pt x="58" y="10"/>
                    <a:pt x="37" y="34"/>
                  </a:cubicBezTo>
                  <a:cubicBezTo>
                    <a:pt x="5" y="75"/>
                    <a:pt x="0" y="149"/>
                    <a:pt x="45" y="185"/>
                  </a:cubicBezTo>
                  <a:lnTo>
                    <a:pt x="463" y="534"/>
                  </a:lnTo>
                  <a:cubicBezTo>
                    <a:pt x="483" y="552"/>
                    <a:pt x="512" y="563"/>
                    <a:pt x="540" y="563"/>
                  </a:cubicBezTo>
                  <a:cubicBezTo>
                    <a:pt x="568" y="563"/>
                    <a:pt x="596" y="552"/>
                    <a:pt x="614" y="529"/>
                  </a:cubicBezTo>
                  <a:cubicBezTo>
                    <a:pt x="651" y="488"/>
                    <a:pt x="655" y="414"/>
                    <a:pt x="610" y="378"/>
                  </a:cubicBezTo>
                  <a:lnTo>
                    <a:pt x="193" y="25"/>
                  </a:lnTo>
                  <a:cubicBezTo>
                    <a:pt x="170" y="9"/>
                    <a:pt x="143" y="0"/>
                    <a:pt x="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66"/>
            <p:cNvSpPr/>
            <p:nvPr/>
          </p:nvSpPr>
          <p:spPr>
            <a:xfrm>
              <a:off x="8974288" y="3890681"/>
              <a:ext cx="52277" cy="14907"/>
            </a:xfrm>
            <a:custGeom>
              <a:avLst/>
              <a:gdLst/>
              <a:ahLst/>
              <a:cxnLst/>
              <a:rect l="l" t="t" r="r" b="b"/>
              <a:pathLst>
                <a:path w="761" h="217" extrusionOk="0">
                  <a:moveTo>
                    <a:pt x="100" y="0"/>
                  </a:moveTo>
                  <a:cubicBezTo>
                    <a:pt x="41" y="0"/>
                    <a:pt x="0" y="55"/>
                    <a:pt x="0" y="110"/>
                  </a:cubicBezTo>
                  <a:cubicBezTo>
                    <a:pt x="0" y="170"/>
                    <a:pt x="55" y="216"/>
                    <a:pt x="110" y="216"/>
                  </a:cubicBezTo>
                  <a:lnTo>
                    <a:pt x="656" y="216"/>
                  </a:lnTo>
                  <a:cubicBezTo>
                    <a:pt x="716" y="216"/>
                    <a:pt x="761" y="157"/>
                    <a:pt x="761" y="102"/>
                  </a:cubicBezTo>
                  <a:cubicBezTo>
                    <a:pt x="761" y="41"/>
                    <a:pt x="701" y="0"/>
                    <a:pt x="6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66"/>
            <p:cNvSpPr/>
            <p:nvPr/>
          </p:nvSpPr>
          <p:spPr>
            <a:xfrm>
              <a:off x="8974563" y="3848571"/>
              <a:ext cx="51384" cy="28646"/>
            </a:xfrm>
            <a:custGeom>
              <a:avLst/>
              <a:gdLst/>
              <a:ahLst/>
              <a:cxnLst/>
              <a:rect l="l" t="t" r="r" b="b"/>
              <a:pathLst>
                <a:path w="748" h="417" extrusionOk="0">
                  <a:moveTo>
                    <a:pt x="625" y="1"/>
                  </a:moveTo>
                  <a:cubicBezTo>
                    <a:pt x="611" y="1"/>
                    <a:pt x="597" y="3"/>
                    <a:pt x="583" y="8"/>
                  </a:cubicBezTo>
                  <a:lnTo>
                    <a:pt x="79" y="209"/>
                  </a:lnTo>
                  <a:cubicBezTo>
                    <a:pt x="19" y="233"/>
                    <a:pt x="1" y="302"/>
                    <a:pt x="24" y="357"/>
                  </a:cubicBezTo>
                  <a:cubicBezTo>
                    <a:pt x="40" y="396"/>
                    <a:pt x="80" y="416"/>
                    <a:pt x="119" y="416"/>
                  </a:cubicBezTo>
                  <a:cubicBezTo>
                    <a:pt x="135" y="416"/>
                    <a:pt x="151" y="413"/>
                    <a:pt x="166" y="406"/>
                  </a:cubicBezTo>
                  <a:lnTo>
                    <a:pt x="674" y="205"/>
                  </a:lnTo>
                  <a:cubicBezTo>
                    <a:pt x="729" y="182"/>
                    <a:pt x="748" y="114"/>
                    <a:pt x="725" y="63"/>
                  </a:cubicBezTo>
                  <a:cubicBezTo>
                    <a:pt x="708" y="22"/>
                    <a:pt x="667" y="1"/>
                    <a:pt x="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66"/>
            <p:cNvSpPr/>
            <p:nvPr/>
          </p:nvSpPr>
          <p:spPr>
            <a:xfrm>
              <a:off x="8974288" y="3521447"/>
              <a:ext cx="52277" cy="14838"/>
            </a:xfrm>
            <a:custGeom>
              <a:avLst/>
              <a:gdLst/>
              <a:ahLst/>
              <a:cxnLst/>
              <a:rect l="l" t="t" r="r" b="b"/>
              <a:pathLst>
                <a:path w="761" h="216" extrusionOk="0">
                  <a:moveTo>
                    <a:pt x="100" y="1"/>
                  </a:moveTo>
                  <a:cubicBezTo>
                    <a:pt x="41" y="1"/>
                    <a:pt x="0" y="60"/>
                    <a:pt x="0" y="115"/>
                  </a:cubicBezTo>
                  <a:cubicBezTo>
                    <a:pt x="0" y="175"/>
                    <a:pt x="55" y="216"/>
                    <a:pt x="110" y="216"/>
                  </a:cubicBezTo>
                  <a:lnTo>
                    <a:pt x="656" y="216"/>
                  </a:lnTo>
                  <a:cubicBezTo>
                    <a:pt x="716" y="216"/>
                    <a:pt x="761" y="161"/>
                    <a:pt x="761" y="106"/>
                  </a:cubicBezTo>
                  <a:cubicBezTo>
                    <a:pt x="761" y="46"/>
                    <a:pt x="701"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66"/>
            <p:cNvSpPr/>
            <p:nvPr/>
          </p:nvSpPr>
          <p:spPr>
            <a:xfrm>
              <a:off x="8974563" y="3479544"/>
              <a:ext cx="51384" cy="28577"/>
            </a:xfrm>
            <a:custGeom>
              <a:avLst/>
              <a:gdLst/>
              <a:ahLst/>
              <a:cxnLst/>
              <a:rect l="l" t="t" r="r" b="b"/>
              <a:pathLst>
                <a:path w="748" h="416" extrusionOk="0">
                  <a:moveTo>
                    <a:pt x="630" y="0"/>
                  </a:moveTo>
                  <a:cubicBezTo>
                    <a:pt x="615" y="0"/>
                    <a:pt x="598" y="4"/>
                    <a:pt x="583" y="10"/>
                  </a:cubicBezTo>
                  <a:lnTo>
                    <a:pt x="79" y="211"/>
                  </a:lnTo>
                  <a:cubicBezTo>
                    <a:pt x="19" y="235"/>
                    <a:pt x="1" y="303"/>
                    <a:pt x="24" y="353"/>
                  </a:cubicBezTo>
                  <a:cubicBezTo>
                    <a:pt x="41" y="395"/>
                    <a:pt x="84" y="415"/>
                    <a:pt x="125" y="415"/>
                  </a:cubicBezTo>
                  <a:cubicBezTo>
                    <a:pt x="139" y="415"/>
                    <a:pt x="153" y="413"/>
                    <a:pt x="166" y="408"/>
                  </a:cubicBezTo>
                  <a:lnTo>
                    <a:pt x="674" y="207"/>
                  </a:lnTo>
                  <a:cubicBezTo>
                    <a:pt x="729" y="184"/>
                    <a:pt x="748" y="116"/>
                    <a:pt x="725" y="61"/>
                  </a:cubicBezTo>
                  <a:cubicBezTo>
                    <a:pt x="708" y="21"/>
                    <a:pt x="671" y="0"/>
                    <a:pt x="6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66"/>
            <p:cNvSpPr/>
            <p:nvPr/>
          </p:nvSpPr>
          <p:spPr>
            <a:xfrm>
              <a:off x="8941865" y="3179348"/>
              <a:ext cx="52277" cy="14838"/>
            </a:xfrm>
            <a:custGeom>
              <a:avLst/>
              <a:gdLst/>
              <a:ahLst/>
              <a:cxnLst/>
              <a:rect l="l" t="t" r="r" b="b"/>
              <a:pathLst>
                <a:path w="761" h="216" extrusionOk="0">
                  <a:moveTo>
                    <a:pt x="100" y="1"/>
                  </a:moveTo>
                  <a:cubicBezTo>
                    <a:pt x="41" y="1"/>
                    <a:pt x="0" y="60"/>
                    <a:pt x="0" y="115"/>
                  </a:cubicBezTo>
                  <a:cubicBezTo>
                    <a:pt x="0" y="175"/>
                    <a:pt x="55" y="215"/>
                    <a:pt x="115" y="215"/>
                  </a:cubicBezTo>
                  <a:lnTo>
                    <a:pt x="660" y="215"/>
                  </a:lnTo>
                  <a:cubicBezTo>
                    <a:pt x="720" y="215"/>
                    <a:pt x="761" y="160"/>
                    <a:pt x="761" y="105"/>
                  </a:cubicBezTo>
                  <a:cubicBezTo>
                    <a:pt x="761" y="46"/>
                    <a:pt x="706" y="1"/>
                    <a:pt x="6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66"/>
            <p:cNvSpPr/>
            <p:nvPr/>
          </p:nvSpPr>
          <p:spPr>
            <a:xfrm>
              <a:off x="8942414" y="3137376"/>
              <a:ext cx="51109" cy="28646"/>
            </a:xfrm>
            <a:custGeom>
              <a:avLst/>
              <a:gdLst/>
              <a:ahLst/>
              <a:cxnLst/>
              <a:rect l="l" t="t" r="r" b="b"/>
              <a:pathLst>
                <a:path w="744" h="417" extrusionOk="0">
                  <a:moveTo>
                    <a:pt x="629" y="1"/>
                  </a:moveTo>
                  <a:cubicBezTo>
                    <a:pt x="613" y="1"/>
                    <a:pt x="597" y="4"/>
                    <a:pt x="583" y="11"/>
                  </a:cubicBezTo>
                  <a:lnTo>
                    <a:pt x="75" y="212"/>
                  </a:lnTo>
                  <a:cubicBezTo>
                    <a:pt x="20" y="235"/>
                    <a:pt x="1" y="303"/>
                    <a:pt x="20" y="354"/>
                  </a:cubicBezTo>
                  <a:cubicBezTo>
                    <a:pt x="36" y="395"/>
                    <a:pt x="79" y="416"/>
                    <a:pt x="123" y="416"/>
                  </a:cubicBezTo>
                  <a:cubicBezTo>
                    <a:pt x="137" y="416"/>
                    <a:pt x="152" y="414"/>
                    <a:pt x="166" y="409"/>
                  </a:cubicBezTo>
                  <a:lnTo>
                    <a:pt x="670" y="208"/>
                  </a:lnTo>
                  <a:cubicBezTo>
                    <a:pt x="725" y="185"/>
                    <a:pt x="744" y="116"/>
                    <a:pt x="725" y="61"/>
                  </a:cubicBezTo>
                  <a:cubicBezTo>
                    <a:pt x="708" y="22"/>
                    <a:pt x="669" y="1"/>
                    <a:pt x="6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66"/>
            <p:cNvSpPr/>
            <p:nvPr/>
          </p:nvSpPr>
          <p:spPr>
            <a:xfrm>
              <a:off x="8878803" y="2906219"/>
              <a:ext cx="51727" cy="26310"/>
            </a:xfrm>
            <a:custGeom>
              <a:avLst/>
              <a:gdLst/>
              <a:ahLst/>
              <a:cxnLst/>
              <a:rect l="l" t="t" r="r" b="b"/>
              <a:pathLst>
                <a:path w="753" h="383" extrusionOk="0">
                  <a:moveTo>
                    <a:pt x="628" y="1"/>
                  </a:moveTo>
                  <a:cubicBezTo>
                    <a:pt x="617" y="1"/>
                    <a:pt x="607" y="2"/>
                    <a:pt x="597" y="4"/>
                  </a:cubicBezTo>
                  <a:lnTo>
                    <a:pt x="78" y="174"/>
                  </a:lnTo>
                  <a:cubicBezTo>
                    <a:pt x="19" y="197"/>
                    <a:pt x="0" y="262"/>
                    <a:pt x="14" y="317"/>
                  </a:cubicBezTo>
                  <a:cubicBezTo>
                    <a:pt x="28" y="360"/>
                    <a:pt x="73" y="382"/>
                    <a:pt x="118" y="382"/>
                  </a:cubicBezTo>
                  <a:cubicBezTo>
                    <a:pt x="131" y="382"/>
                    <a:pt x="144" y="380"/>
                    <a:pt x="156" y="376"/>
                  </a:cubicBezTo>
                  <a:lnTo>
                    <a:pt x="675" y="207"/>
                  </a:lnTo>
                  <a:cubicBezTo>
                    <a:pt x="730" y="188"/>
                    <a:pt x="753" y="124"/>
                    <a:pt x="734" y="69"/>
                  </a:cubicBezTo>
                  <a:cubicBezTo>
                    <a:pt x="719" y="24"/>
                    <a:pt x="674" y="1"/>
                    <a:pt x="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66"/>
            <p:cNvSpPr/>
            <p:nvPr/>
          </p:nvSpPr>
          <p:spPr>
            <a:xfrm>
              <a:off x="8871247" y="2866719"/>
              <a:ext cx="45133" cy="38675"/>
            </a:xfrm>
            <a:custGeom>
              <a:avLst/>
              <a:gdLst/>
              <a:ahLst/>
              <a:cxnLst/>
              <a:rect l="l" t="t" r="r" b="b"/>
              <a:pathLst>
                <a:path w="657" h="563" extrusionOk="0">
                  <a:moveTo>
                    <a:pt x="539" y="0"/>
                  </a:moveTo>
                  <a:cubicBezTo>
                    <a:pt x="511" y="0"/>
                    <a:pt x="484" y="9"/>
                    <a:pt x="463" y="25"/>
                  </a:cubicBezTo>
                  <a:lnTo>
                    <a:pt x="46" y="378"/>
                  </a:lnTo>
                  <a:cubicBezTo>
                    <a:pt x="0" y="414"/>
                    <a:pt x="0" y="488"/>
                    <a:pt x="37" y="529"/>
                  </a:cubicBezTo>
                  <a:cubicBezTo>
                    <a:pt x="58" y="552"/>
                    <a:pt x="86" y="563"/>
                    <a:pt x="114" y="563"/>
                  </a:cubicBezTo>
                  <a:cubicBezTo>
                    <a:pt x="142" y="563"/>
                    <a:pt x="170" y="552"/>
                    <a:pt x="193" y="534"/>
                  </a:cubicBezTo>
                  <a:lnTo>
                    <a:pt x="610" y="185"/>
                  </a:lnTo>
                  <a:cubicBezTo>
                    <a:pt x="656" y="149"/>
                    <a:pt x="652" y="75"/>
                    <a:pt x="615" y="34"/>
                  </a:cubicBezTo>
                  <a:cubicBezTo>
                    <a:pt x="596" y="10"/>
                    <a:pt x="568" y="0"/>
                    <a:pt x="5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6"/>
            <p:cNvSpPr/>
            <p:nvPr/>
          </p:nvSpPr>
          <p:spPr>
            <a:xfrm>
              <a:off x="8686252" y="3844175"/>
              <a:ext cx="52140" cy="35859"/>
            </a:xfrm>
            <a:custGeom>
              <a:avLst/>
              <a:gdLst/>
              <a:ahLst/>
              <a:cxnLst/>
              <a:rect l="l" t="t" r="r" b="b"/>
              <a:pathLst>
                <a:path w="759" h="522" extrusionOk="0">
                  <a:moveTo>
                    <a:pt x="635" y="1"/>
                  </a:moveTo>
                  <a:cubicBezTo>
                    <a:pt x="619" y="1"/>
                    <a:pt x="603" y="5"/>
                    <a:pt x="589" y="13"/>
                  </a:cubicBezTo>
                  <a:cubicBezTo>
                    <a:pt x="396" y="104"/>
                    <a:pt x="217" y="214"/>
                    <a:pt x="47" y="333"/>
                  </a:cubicBezTo>
                  <a:cubicBezTo>
                    <a:pt x="1" y="366"/>
                    <a:pt x="1" y="448"/>
                    <a:pt x="38" y="489"/>
                  </a:cubicBezTo>
                  <a:cubicBezTo>
                    <a:pt x="60" y="511"/>
                    <a:pt x="87" y="522"/>
                    <a:pt x="115" y="522"/>
                  </a:cubicBezTo>
                  <a:cubicBezTo>
                    <a:pt x="140" y="522"/>
                    <a:pt x="165" y="513"/>
                    <a:pt x="189" y="498"/>
                  </a:cubicBezTo>
                  <a:cubicBezTo>
                    <a:pt x="208" y="485"/>
                    <a:pt x="227" y="470"/>
                    <a:pt x="249" y="457"/>
                  </a:cubicBezTo>
                  <a:cubicBezTo>
                    <a:pt x="254" y="453"/>
                    <a:pt x="267" y="443"/>
                    <a:pt x="267" y="443"/>
                  </a:cubicBezTo>
                  <a:cubicBezTo>
                    <a:pt x="282" y="434"/>
                    <a:pt x="290" y="430"/>
                    <a:pt x="299" y="421"/>
                  </a:cubicBezTo>
                  <a:cubicBezTo>
                    <a:pt x="341" y="393"/>
                    <a:pt x="382" y="370"/>
                    <a:pt x="424" y="347"/>
                  </a:cubicBezTo>
                  <a:cubicBezTo>
                    <a:pt x="506" y="297"/>
                    <a:pt x="593" y="246"/>
                    <a:pt x="684" y="205"/>
                  </a:cubicBezTo>
                  <a:cubicBezTo>
                    <a:pt x="735" y="182"/>
                    <a:pt x="758" y="108"/>
                    <a:pt x="731" y="58"/>
                  </a:cubicBezTo>
                  <a:cubicBezTo>
                    <a:pt x="711" y="23"/>
                    <a:pt x="673" y="1"/>
                    <a:pt x="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66"/>
            <p:cNvSpPr/>
            <p:nvPr/>
          </p:nvSpPr>
          <p:spPr>
            <a:xfrm>
              <a:off x="8673750" y="3808179"/>
              <a:ext cx="53857" cy="25142"/>
            </a:xfrm>
            <a:custGeom>
              <a:avLst/>
              <a:gdLst/>
              <a:ahLst/>
              <a:cxnLst/>
              <a:rect l="l" t="t" r="r" b="b"/>
              <a:pathLst>
                <a:path w="784" h="366" extrusionOk="0">
                  <a:moveTo>
                    <a:pt x="123" y="1"/>
                  </a:moveTo>
                  <a:cubicBezTo>
                    <a:pt x="75" y="1"/>
                    <a:pt x="25" y="28"/>
                    <a:pt x="13" y="78"/>
                  </a:cubicBezTo>
                  <a:cubicBezTo>
                    <a:pt x="0" y="128"/>
                    <a:pt x="28" y="196"/>
                    <a:pt x="83" y="211"/>
                  </a:cubicBezTo>
                  <a:cubicBezTo>
                    <a:pt x="265" y="261"/>
                    <a:pt x="449" y="312"/>
                    <a:pt x="633" y="362"/>
                  </a:cubicBezTo>
                  <a:cubicBezTo>
                    <a:pt x="643" y="364"/>
                    <a:pt x="653" y="365"/>
                    <a:pt x="662" y="365"/>
                  </a:cubicBezTo>
                  <a:cubicBezTo>
                    <a:pt x="709" y="365"/>
                    <a:pt x="755" y="338"/>
                    <a:pt x="771" y="289"/>
                  </a:cubicBezTo>
                  <a:cubicBezTo>
                    <a:pt x="784" y="238"/>
                    <a:pt x="756" y="169"/>
                    <a:pt x="697" y="156"/>
                  </a:cubicBezTo>
                  <a:cubicBezTo>
                    <a:pt x="519" y="105"/>
                    <a:pt x="335" y="54"/>
                    <a:pt x="151" y="4"/>
                  </a:cubicBezTo>
                  <a:cubicBezTo>
                    <a:pt x="142" y="2"/>
                    <a:pt x="132"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66"/>
            <p:cNvSpPr/>
            <p:nvPr/>
          </p:nvSpPr>
          <p:spPr>
            <a:xfrm>
              <a:off x="8699235" y="3548587"/>
              <a:ext cx="52346" cy="35790"/>
            </a:xfrm>
            <a:custGeom>
              <a:avLst/>
              <a:gdLst/>
              <a:ahLst/>
              <a:cxnLst/>
              <a:rect l="l" t="t" r="r" b="b"/>
              <a:pathLst>
                <a:path w="762" h="521" extrusionOk="0">
                  <a:moveTo>
                    <a:pt x="637" y="0"/>
                  </a:moveTo>
                  <a:cubicBezTo>
                    <a:pt x="621" y="0"/>
                    <a:pt x="604" y="4"/>
                    <a:pt x="588" y="12"/>
                  </a:cubicBezTo>
                  <a:cubicBezTo>
                    <a:pt x="400" y="103"/>
                    <a:pt x="220" y="213"/>
                    <a:pt x="51" y="333"/>
                  </a:cubicBezTo>
                  <a:cubicBezTo>
                    <a:pt x="5" y="365"/>
                    <a:pt x="0" y="448"/>
                    <a:pt x="42" y="489"/>
                  </a:cubicBezTo>
                  <a:cubicBezTo>
                    <a:pt x="63" y="510"/>
                    <a:pt x="89" y="521"/>
                    <a:pt x="116" y="521"/>
                  </a:cubicBezTo>
                  <a:cubicBezTo>
                    <a:pt x="142" y="521"/>
                    <a:pt x="168" y="512"/>
                    <a:pt x="193" y="494"/>
                  </a:cubicBezTo>
                  <a:cubicBezTo>
                    <a:pt x="211" y="480"/>
                    <a:pt x="230" y="471"/>
                    <a:pt x="252" y="457"/>
                  </a:cubicBezTo>
                  <a:cubicBezTo>
                    <a:pt x="252" y="452"/>
                    <a:pt x="271" y="443"/>
                    <a:pt x="271" y="443"/>
                  </a:cubicBezTo>
                  <a:cubicBezTo>
                    <a:pt x="280" y="434"/>
                    <a:pt x="294" y="429"/>
                    <a:pt x="303" y="420"/>
                  </a:cubicBezTo>
                  <a:cubicBezTo>
                    <a:pt x="345" y="393"/>
                    <a:pt x="385" y="370"/>
                    <a:pt x="427" y="347"/>
                  </a:cubicBezTo>
                  <a:cubicBezTo>
                    <a:pt x="510" y="296"/>
                    <a:pt x="597" y="246"/>
                    <a:pt x="688" y="205"/>
                  </a:cubicBezTo>
                  <a:cubicBezTo>
                    <a:pt x="739" y="181"/>
                    <a:pt x="762" y="109"/>
                    <a:pt x="734" y="58"/>
                  </a:cubicBezTo>
                  <a:cubicBezTo>
                    <a:pt x="715" y="22"/>
                    <a:pt x="677" y="0"/>
                    <a:pt x="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66"/>
            <p:cNvSpPr/>
            <p:nvPr/>
          </p:nvSpPr>
          <p:spPr>
            <a:xfrm>
              <a:off x="8686939" y="3512591"/>
              <a:ext cx="53926" cy="25142"/>
            </a:xfrm>
            <a:custGeom>
              <a:avLst/>
              <a:gdLst/>
              <a:ahLst/>
              <a:cxnLst/>
              <a:rect l="l" t="t" r="r" b="b"/>
              <a:pathLst>
                <a:path w="785" h="366" extrusionOk="0">
                  <a:moveTo>
                    <a:pt x="119" y="1"/>
                  </a:moveTo>
                  <a:cubicBezTo>
                    <a:pt x="74" y="1"/>
                    <a:pt x="26" y="28"/>
                    <a:pt x="14" y="77"/>
                  </a:cubicBezTo>
                  <a:cubicBezTo>
                    <a:pt x="1" y="128"/>
                    <a:pt x="28" y="197"/>
                    <a:pt x="83" y="210"/>
                  </a:cubicBezTo>
                  <a:cubicBezTo>
                    <a:pt x="266" y="261"/>
                    <a:pt x="450" y="311"/>
                    <a:pt x="634" y="362"/>
                  </a:cubicBezTo>
                  <a:cubicBezTo>
                    <a:pt x="643" y="364"/>
                    <a:pt x="652" y="365"/>
                    <a:pt x="661" y="365"/>
                  </a:cubicBezTo>
                  <a:cubicBezTo>
                    <a:pt x="709" y="365"/>
                    <a:pt x="756" y="338"/>
                    <a:pt x="771" y="288"/>
                  </a:cubicBezTo>
                  <a:cubicBezTo>
                    <a:pt x="784" y="238"/>
                    <a:pt x="757" y="169"/>
                    <a:pt x="698" y="155"/>
                  </a:cubicBezTo>
                  <a:cubicBezTo>
                    <a:pt x="514" y="105"/>
                    <a:pt x="331" y="55"/>
                    <a:pt x="147" y="4"/>
                  </a:cubicBezTo>
                  <a:cubicBezTo>
                    <a:pt x="138" y="2"/>
                    <a:pt x="129"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66"/>
            <p:cNvSpPr/>
            <p:nvPr/>
          </p:nvSpPr>
          <p:spPr>
            <a:xfrm>
              <a:off x="8712425" y="3261856"/>
              <a:ext cx="52414" cy="35790"/>
            </a:xfrm>
            <a:custGeom>
              <a:avLst/>
              <a:gdLst/>
              <a:ahLst/>
              <a:cxnLst/>
              <a:rect l="l" t="t" r="r" b="b"/>
              <a:pathLst>
                <a:path w="763" h="521" extrusionOk="0">
                  <a:moveTo>
                    <a:pt x="638" y="1"/>
                  </a:moveTo>
                  <a:cubicBezTo>
                    <a:pt x="621" y="1"/>
                    <a:pt x="605" y="4"/>
                    <a:pt x="588" y="12"/>
                  </a:cubicBezTo>
                  <a:cubicBezTo>
                    <a:pt x="400" y="105"/>
                    <a:pt x="221" y="215"/>
                    <a:pt x="47" y="334"/>
                  </a:cubicBezTo>
                  <a:cubicBezTo>
                    <a:pt x="1" y="366"/>
                    <a:pt x="1" y="448"/>
                    <a:pt x="38" y="486"/>
                  </a:cubicBezTo>
                  <a:cubicBezTo>
                    <a:pt x="62" y="509"/>
                    <a:pt x="90" y="521"/>
                    <a:pt x="118" y="521"/>
                  </a:cubicBezTo>
                  <a:cubicBezTo>
                    <a:pt x="144" y="521"/>
                    <a:pt x="169" y="512"/>
                    <a:pt x="193" y="494"/>
                  </a:cubicBezTo>
                  <a:cubicBezTo>
                    <a:pt x="212" y="480"/>
                    <a:pt x="231" y="471"/>
                    <a:pt x="248" y="458"/>
                  </a:cubicBezTo>
                  <a:cubicBezTo>
                    <a:pt x="253" y="453"/>
                    <a:pt x="267" y="444"/>
                    <a:pt x="272" y="444"/>
                  </a:cubicBezTo>
                  <a:cubicBezTo>
                    <a:pt x="280" y="435"/>
                    <a:pt x="295" y="425"/>
                    <a:pt x="303" y="421"/>
                  </a:cubicBezTo>
                  <a:cubicBezTo>
                    <a:pt x="345" y="393"/>
                    <a:pt x="386" y="370"/>
                    <a:pt x="428" y="348"/>
                  </a:cubicBezTo>
                  <a:cubicBezTo>
                    <a:pt x="510" y="297"/>
                    <a:pt x="597" y="247"/>
                    <a:pt x="684" y="205"/>
                  </a:cubicBezTo>
                  <a:cubicBezTo>
                    <a:pt x="735" y="183"/>
                    <a:pt x="762" y="109"/>
                    <a:pt x="735" y="59"/>
                  </a:cubicBezTo>
                  <a:cubicBezTo>
                    <a:pt x="715" y="23"/>
                    <a:pt x="678" y="1"/>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66"/>
            <p:cNvSpPr/>
            <p:nvPr/>
          </p:nvSpPr>
          <p:spPr>
            <a:xfrm>
              <a:off x="8700197" y="3225929"/>
              <a:ext cx="53926" cy="25142"/>
            </a:xfrm>
            <a:custGeom>
              <a:avLst/>
              <a:gdLst/>
              <a:ahLst/>
              <a:cxnLst/>
              <a:rect l="l" t="t" r="r" b="b"/>
              <a:pathLst>
                <a:path w="785" h="366" extrusionOk="0">
                  <a:moveTo>
                    <a:pt x="121" y="1"/>
                  </a:moveTo>
                  <a:cubicBezTo>
                    <a:pt x="75" y="1"/>
                    <a:pt x="26" y="28"/>
                    <a:pt x="14" y="78"/>
                  </a:cubicBezTo>
                  <a:cubicBezTo>
                    <a:pt x="0" y="128"/>
                    <a:pt x="24" y="196"/>
                    <a:pt x="83" y="211"/>
                  </a:cubicBezTo>
                  <a:cubicBezTo>
                    <a:pt x="266" y="260"/>
                    <a:pt x="450" y="311"/>
                    <a:pt x="633" y="361"/>
                  </a:cubicBezTo>
                  <a:cubicBezTo>
                    <a:pt x="643" y="364"/>
                    <a:pt x="653" y="365"/>
                    <a:pt x="663" y="365"/>
                  </a:cubicBezTo>
                  <a:cubicBezTo>
                    <a:pt x="709" y="365"/>
                    <a:pt x="755" y="338"/>
                    <a:pt x="771" y="288"/>
                  </a:cubicBezTo>
                  <a:cubicBezTo>
                    <a:pt x="784" y="238"/>
                    <a:pt x="757" y="169"/>
                    <a:pt x="697" y="156"/>
                  </a:cubicBezTo>
                  <a:cubicBezTo>
                    <a:pt x="513" y="105"/>
                    <a:pt x="331" y="54"/>
                    <a:pt x="147" y="4"/>
                  </a:cubicBezTo>
                  <a:cubicBezTo>
                    <a:pt x="138" y="2"/>
                    <a:pt x="130" y="1"/>
                    <a:pt x="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66"/>
            <p:cNvSpPr/>
            <p:nvPr/>
          </p:nvSpPr>
          <p:spPr>
            <a:xfrm>
              <a:off x="8725683" y="2975262"/>
              <a:ext cx="52346" cy="35721"/>
            </a:xfrm>
            <a:custGeom>
              <a:avLst/>
              <a:gdLst/>
              <a:ahLst/>
              <a:cxnLst/>
              <a:rect l="l" t="t" r="r" b="b"/>
              <a:pathLst>
                <a:path w="762" h="520" extrusionOk="0">
                  <a:moveTo>
                    <a:pt x="637" y="0"/>
                  </a:moveTo>
                  <a:cubicBezTo>
                    <a:pt x="621" y="0"/>
                    <a:pt x="604" y="4"/>
                    <a:pt x="588" y="12"/>
                  </a:cubicBezTo>
                  <a:cubicBezTo>
                    <a:pt x="400" y="103"/>
                    <a:pt x="220" y="213"/>
                    <a:pt x="47" y="332"/>
                  </a:cubicBezTo>
                  <a:cubicBezTo>
                    <a:pt x="0" y="365"/>
                    <a:pt x="0" y="448"/>
                    <a:pt x="38" y="484"/>
                  </a:cubicBezTo>
                  <a:cubicBezTo>
                    <a:pt x="62" y="508"/>
                    <a:pt x="89" y="520"/>
                    <a:pt x="118" y="520"/>
                  </a:cubicBezTo>
                  <a:cubicBezTo>
                    <a:pt x="143" y="520"/>
                    <a:pt x="169" y="511"/>
                    <a:pt x="193" y="493"/>
                  </a:cubicBezTo>
                  <a:cubicBezTo>
                    <a:pt x="212" y="480"/>
                    <a:pt x="230" y="470"/>
                    <a:pt x="248" y="457"/>
                  </a:cubicBezTo>
                  <a:cubicBezTo>
                    <a:pt x="252" y="452"/>
                    <a:pt x="267" y="442"/>
                    <a:pt x="271" y="442"/>
                  </a:cubicBezTo>
                  <a:cubicBezTo>
                    <a:pt x="280" y="433"/>
                    <a:pt x="290" y="425"/>
                    <a:pt x="303" y="420"/>
                  </a:cubicBezTo>
                  <a:cubicBezTo>
                    <a:pt x="345" y="393"/>
                    <a:pt x="381" y="370"/>
                    <a:pt x="423" y="346"/>
                  </a:cubicBezTo>
                  <a:cubicBezTo>
                    <a:pt x="510" y="296"/>
                    <a:pt x="597" y="245"/>
                    <a:pt x="684" y="205"/>
                  </a:cubicBezTo>
                  <a:cubicBezTo>
                    <a:pt x="734" y="181"/>
                    <a:pt x="762" y="108"/>
                    <a:pt x="734" y="57"/>
                  </a:cubicBezTo>
                  <a:cubicBezTo>
                    <a:pt x="712" y="22"/>
                    <a:pt x="676" y="0"/>
                    <a:pt x="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66"/>
            <p:cNvSpPr/>
            <p:nvPr/>
          </p:nvSpPr>
          <p:spPr>
            <a:xfrm>
              <a:off x="8713455" y="2939197"/>
              <a:ext cx="53857" cy="25142"/>
            </a:xfrm>
            <a:custGeom>
              <a:avLst/>
              <a:gdLst/>
              <a:ahLst/>
              <a:cxnLst/>
              <a:rect l="l" t="t" r="r" b="b"/>
              <a:pathLst>
                <a:path w="784" h="366" extrusionOk="0">
                  <a:moveTo>
                    <a:pt x="119" y="1"/>
                  </a:moveTo>
                  <a:cubicBezTo>
                    <a:pt x="72" y="1"/>
                    <a:pt x="25" y="28"/>
                    <a:pt x="13" y="78"/>
                  </a:cubicBezTo>
                  <a:cubicBezTo>
                    <a:pt x="0" y="129"/>
                    <a:pt x="23" y="197"/>
                    <a:pt x="83" y="211"/>
                  </a:cubicBezTo>
                  <a:cubicBezTo>
                    <a:pt x="265" y="262"/>
                    <a:pt x="449" y="312"/>
                    <a:pt x="633" y="362"/>
                  </a:cubicBezTo>
                  <a:cubicBezTo>
                    <a:pt x="643" y="364"/>
                    <a:pt x="652" y="366"/>
                    <a:pt x="662" y="366"/>
                  </a:cubicBezTo>
                  <a:cubicBezTo>
                    <a:pt x="709" y="366"/>
                    <a:pt x="754" y="338"/>
                    <a:pt x="766" y="289"/>
                  </a:cubicBezTo>
                  <a:cubicBezTo>
                    <a:pt x="784" y="239"/>
                    <a:pt x="756" y="169"/>
                    <a:pt x="697" y="156"/>
                  </a:cubicBezTo>
                  <a:cubicBezTo>
                    <a:pt x="513" y="105"/>
                    <a:pt x="330" y="55"/>
                    <a:pt x="146" y="4"/>
                  </a:cubicBezTo>
                  <a:cubicBezTo>
                    <a:pt x="137" y="2"/>
                    <a:pt x="128"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23"/>
                                        </p:tgtEl>
                                        <p:attrNameLst>
                                          <p:attrName>style.visibility</p:attrName>
                                        </p:attrNameLst>
                                      </p:cBhvr>
                                      <p:to>
                                        <p:strVal val="visible"/>
                                      </p:to>
                                    </p:set>
                                    <p:anim calcmode="lin" valueType="num">
                                      <p:cBhvr additive="base">
                                        <p:cTn id="7" dur="600"/>
                                        <p:tgtEl>
                                          <p:spTgt spid="44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30"/>
        <p:cNvGrpSpPr/>
        <p:nvPr/>
      </p:nvGrpSpPr>
      <p:grpSpPr>
        <a:xfrm>
          <a:off x="0" y="0"/>
          <a:ext cx="0" cy="0"/>
          <a:chOff x="0" y="0"/>
          <a:chExt cx="0" cy="0"/>
        </a:xfrm>
      </p:grpSpPr>
      <p:sp>
        <p:nvSpPr>
          <p:cNvPr id="4231" name="Google Shape;4231;p63"/>
          <p:cNvSpPr/>
          <p:nvPr/>
        </p:nvSpPr>
        <p:spPr>
          <a:xfrm rot="-4063411">
            <a:off x="593319" y="785988"/>
            <a:ext cx="4339274" cy="3830523"/>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2" name="Google Shape;4232;p63"/>
          <p:cNvGrpSpPr/>
          <p:nvPr/>
        </p:nvGrpSpPr>
        <p:grpSpPr>
          <a:xfrm>
            <a:off x="1520539" y="1291195"/>
            <a:ext cx="1300264" cy="2852472"/>
            <a:chOff x="2785375" y="2044600"/>
            <a:chExt cx="1033350" cy="2266925"/>
          </a:xfrm>
        </p:grpSpPr>
        <p:sp>
          <p:nvSpPr>
            <p:cNvPr id="4233" name="Google Shape;4233;p63"/>
            <p:cNvSpPr/>
            <p:nvPr/>
          </p:nvSpPr>
          <p:spPr>
            <a:xfrm>
              <a:off x="2954000" y="3453700"/>
              <a:ext cx="808900" cy="164075"/>
            </a:xfrm>
            <a:custGeom>
              <a:avLst/>
              <a:gdLst/>
              <a:ahLst/>
              <a:cxnLst/>
              <a:rect l="l" t="t" r="r" b="b"/>
              <a:pathLst>
                <a:path w="32356" h="6563" extrusionOk="0">
                  <a:moveTo>
                    <a:pt x="17231" y="0"/>
                  </a:moveTo>
                  <a:cubicBezTo>
                    <a:pt x="16458" y="0"/>
                    <a:pt x="15683" y="11"/>
                    <a:pt x="14906" y="34"/>
                  </a:cubicBezTo>
                  <a:cubicBezTo>
                    <a:pt x="12506" y="106"/>
                    <a:pt x="10081" y="250"/>
                    <a:pt x="7681" y="490"/>
                  </a:cubicBezTo>
                  <a:cubicBezTo>
                    <a:pt x="6553" y="610"/>
                    <a:pt x="5425" y="730"/>
                    <a:pt x="4297" y="922"/>
                  </a:cubicBezTo>
                  <a:cubicBezTo>
                    <a:pt x="3289" y="1090"/>
                    <a:pt x="2305" y="1330"/>
                    <a:pt x="1393" y="1762"/>
                  </a:cubicBezTo>
                  <a:cubicBezTo>
                    <a:pt x="1057" y="1930"/>
                    <a:pt x="744" y="2098"/>
                    <a:pt x="456" y="2314"/>
                  </a:cubicBezTo>
                  <a:cubicBezTo>
                    <a:pt x="444" y="2312"/>
                    <a:pt x="431" y="2310"/>
                    <a:pt x="418" y="2310"/>
                  </a:cubicBezTo>
                  <a:cubicBezTo>
                    <a:pt x="308" y="2310"/>
                    <a:pt x="190" y="2399"/>
                    <a:pt x="168" y="2506"/>
                  </a:cubicBezTo>
                  <a:cubicBezTo>
                    <a:pt x="168" y="2506"/>
                    <a:pt x="168" y="2506"/>
                    <a:pt x="168" y="2530"/>
                  </a:cubicBezTo>
                  <a:cubicBezTo>
                    <a:pt x="144" y="2530"/>
                    <a:pt x="144" y="2554"/>
                    <a:pt x="120" y="2554"/>
                  </a:cubicBezTo>
                  <a:cubicBezTo>
                    <a:pt x="0" y="2650"/>
                    <a:pt x="24" y="2866"/>
                    <a:pt x="120" y="2962"/>
                  </a:cubicBezTo>
                  <a:cubicBezTo>
                    <a:pt x="144" y="2962"/>
                    <a:pt x="144" y="2986"/>
                    <a:pt x="168" y="3010"/>
                  </a:cubicBezTo>
                  <a:cubicBezTo>
                    <a:pt x="288" y="3634"/>
                    <a:pt x="792" y="4138"/>
                    <a:pt x="1393" y="4450"/>
                  </a:cubicBezTo>
                  <a:cubicBezTo>
                    <a:pt x="1777" y="4642"/>
                    <a:pt x="2185" y="4786"/>
                    <a:pt x="2593" y="4906"/>
                  </a:cubicBezTo>
                  <a:cubicBezTo>
                    <a:pt x="3169" y="5050"/>
                    <a:pt x="3721" y="5170"/>
                    <a:pt x="4297" y="5314"/>
                  </a:cubicBezTo>
                  <a:cubicBezTo>
                    <a:pt x="6577" y="5818"/>
                    <a:pt x="8905" y="6154"/>
                    <a:pt x="11234" y="6371"/>
                  </a:cubicBezTo>
                  <a:cubicBezTo>
                    <a:pt x="12786" y="6499"/>
                    <a:pt x="14349" y="6563"/>
                    <a:pt x="15908" y="6563"/>
                  </a:cubicBezTo>
                  <a:cubicBezTo>
                    <a:pt x="16687" y="6563"/>
                    <a:pt x="17466" y="6547"/>
                    <a:pt x="18242" y="6515"/>
                  </a:cubicBezTo>
                  <a:cubicBezTo>
                    <a:pt x="20571" y="6419"/>
                    <a:pt x="22899" y="6154"/>
                    <a:pt x="25203" y="5746"/>
                  </a:cubicBezTo>
                  <a:cubicBezTo>
                    <a:pt x="27315" y="5386"/>
                    <a:pt x="29428" y="4834"/>
                    <a:pt x="31276" y="3682"/>
                  </a:cubicBezTo>
                  <a:cubicBezTo>
                    <a:pt x="31684" y="3442"/>
                    <a:pt x="32140" y="3130"/>
                    <a:pt x="32260" y="2626"/>
                  </a:cubicBezTo>
                  <a:cubicBezTo>
                    <a:pt x="32356" y="2242"/>
                    <a:pt x="32212" y="1882"/>
                    <a:pt x="31924" y="1594"/>
                  </a:cubicBezTo>
                  <a:cubicBezTo>
                    <a:pt x="31252" y="922"/>
                    <a:pt x="30220" y="874"/>
                    <a:pt x="29331" y="754"/>
                  </a:cubicBezTo>
                  <a:cubicBezTo>
                    <a:pt x="26931" y="442"/>
                    <a:pt x="24555" y="250"/>
                    <a:pt x="22155" y="130"/>
                  </a:cubicBezTo>
                  <a:cubicBezTo>
                    <a:pt x="20508" y="48"/>
                    <a:pt x="18872" y="0"/>
                    <a:pt x="17231" y="0"/>
                  </a:cubicBezTo>
                  <a:close/>
                </a:path>
              </a:pathLst>
            </a:custGeom>
            <a:solidFill>
              <a:srgbClr val="D8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63"/>
            <p:cNvSpPr/>
            <p:nvPr/>
          </p:nvSpPr>
          <p:spPr>
            <a:xfrm>
              <a:off x="3220425" y="2045000"/>
              <a:ext cx="176450" cy="755500"/>
            </a:xfrm>
            <a:custGeom>
              <a:avLst/>
              <a:gdLst/>
              <a:ahLst/>
              <a:cxnLst/>
              <a:rect l="l" t="t" r="r" b="b"/>
              <a:pathLst>
                <a:path w="7058" h="30220" extrusionOk="0">
                  <a:moveTo>
                    <a:pt x="193" y="0"/>
                  </a:moveTo>
                  <a:cubicBezTo>
                    <a:pt x="73" y="72"/>
                    <a:pt x="1" y="192"/>
                    <a:pt x="25" y="336"/>
                  </a:cubicBezTo>
                  <a:cubicBezTo>
                    <a:pt x="385" y="2184"/>
                    <a:pt x="1033" y="3937"/>
                    <a:pt x="1705" y="5689"/>
                  </a:cubicBezTo>
                  <a:cubicBezTo>
                    <a:pt x="2377" y="7417"/>
                    <a:pt x="3097" y="9145"/>
                    <a:pt x="3553" y="10945"/>
                  </a:cubicBezTo>
                  <a:cubicBezTo>
                    <a:pt x="4009" y="12722"/>
                    <a:pt x="4129" y="14546"/>
                    <a:pt x="3817" y="16346"/>
                  </a:cubicBezTo>
                  <a:cubicBezTo>
                    <a:pt x="3481" y="18170"/>
                    <a:pt x="2809" y="19922"/>
                    <a:pt x="2233" y="21698"/>
                  </a:cubicBezTo>
                  <a:cubicBezTo>
                    <a:pt x="1681" y="23427"/>
                    <a:pt x="1201" y="25251"/>
                    <a:pt x="1273" y="27075"/>
                  </a:cubicBezTo>
                  <a:cubicBezTo>
                    <a:pt x="1273" y="27075"/>
                    <a:pt x="1273" y="27099"/>
                    <a:pt x="1273" y="27099"/>
                  </a:cubicBezTo>
                  <a:cubicBezTo>
                    <a:pt x="1230" y="27069"/>
                    <a:pt x="1184" y="27056"/>
                    <a:pt x="1139" y="27056"/>
                  </a:cubicBezTo>
                  <a:cubicBezTo>
                    <a:pt x="931" y="27056"/>
                    <a:pt x="739" y="27334"/>
                    <a:pt x="937" y="27531"/>
                  </a:cubicBezTo>
                  <a:cubicBezTo>
                    <a:pt x="1897" y="28419"/>
                    <a:pt x="2857" y="29331"/>
                    <a:pt x="3817" y="30219"/>
                  </a:cubicBezTo>
                  <a:cubicBezTo>
                    <a:pt x="6049" y="26547"/>
                    <a:pt x="6145" y="22635"/>
                    <a:pt x="6601" y="18626"/>
                  </a:cubicBezTo>
                  <a:cubicBezTo>
                    <a:pt x="7057" y="15170"/>
                    <a:pt x="5473" y="12025"/>
                    <a:pt x="4249" y="8905"/>
                  </a:cubicBezTo>
                  <a:cubicBezTo>
                    <a:pt x="4033" y="8329"/>
                    <a:pt x="3577" y="7777"/>
                    <a:pt x="3361" y="7225"/>
                  </a:cubicBezTo>
                  <a:cubicBezTo>
                    <a:pt x="2233" y="4849"/>
                    <a:pt x="2041" y="2016"/>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63"/>
            <p:cNvSpPr/>
            <p:nvPr/>
          </p:nvSpPr>
          <p:spPr>
            <a:xfrm>
              <a:off x="3225225" y="2044600"/>
              <a:ext cx="211250" cy="796800"/>
            </a:xfrm>
            <a:custGeom>
              <a:avLst/>
              <a:gdLst/>
              <a:ahLst/>
              <a:cxnLst/>
              <a:rect l="l" t="t" r="r" b="b"/>
              <a:pathLst>
                <a:path w="8450" h="31872" extrusionOk="0">
                  <a:moveTo>
                    <a:pt x="92" y="1"/>
                  </a:moveTo>
                  <a:cubicBezTo>
                    <a:pt x="60" y="1"/>
                    <a:pt x="30" y="6"/>
                    <a:pt x="1" y="16"/>
                  </a:cubicBezTo>
                  <a:cubicBezTo>
                    <a:pt x="1849" y="2032"/>
                    <a:pt x="2041" y="4865"/>
                    <a:pt x="3169" y="7241"/>
                  </a:cubicBezTo>
                  <a:cubicBezTo>
                    <a:pt x="3385" y="7793"/>
                    <a:pt x="3841" y="8345"/>
                    <a:pt x="4057" y="8921"/>
                  </a:cubicBezTo>
                  <a:cubicBezTo>
                    <a:pt x="5281" y="12041"/>
                    <a:pt x="6865" y="15186"/>
                    <a:pt x="6409" y="18642"/>
                  </a:cubicBezTo>
                  <a:cubicBezTo>
                    <a:pt x="5953" y="22651"/>
                    <a:pt x="5857" y="26563"/>
                    <a:pt x="3625" y="30235"/>
                  </a:cubicBezTo>
                  <a:cubicBezTo>
                    <a:pt x="4201" y="30763"/>
                    <a:pt x="4753" y="31267"/>
                    <a:pt x="5305" y="31795"/>
                  </a:cubicBezTo>
                  <a:cubicBezTo>
                    <a:pt x="5357" y="31848"/>
                    <a:pt x="5425" y="31871"/>
                    <a:pt x="5493" y="31871"/>
                  </a:cubicBezTo>
                  <a:cubicBezTo>
                    <a:pt x="5612" y="31871"/>
                    <a:pt x="5731" y="31798"/>
                    <a:pt x="5761" y="31675"/>
                  </a:cubicBezTo>
                  <a:cubicBezTo>
                    <a:pt x="6505" y="29203"/>
                    <a:pt x="7153" y="26707"/>
                    <a:pt x="7681" y="24187"/>
                  </a:cubicBezTo>
                  <a:cubicBezTo>
                    <a:pt x="7945" y="22963"/>
                    <a:pt x="8209" y="21714"/>
                    <a:pt x="8329" y="20466"/>
                  </a:cubicBezTo>
                  <a:cubicBezTo>
                    <a:pt x="8449" y="19266"/>
                    <a:pt x="8401" y="18018"/>
                    <a:pt x="7969" y="16866"/>
                  </a:cubicBezTo>
                  <a:cubicBezTo>
                    <a:pt x="7777" y="16314"/>
                    <a:pt x="7513" y="15762"/>
                    <a:pt x="7321" y="15210"/>
                  </a:cubicBezTo>
                  <a:cubicBezTo>
                    <a:pt x="7105" y="14610"/>
                    <a:pt x="7057" y="14034"/>
                    <a:pt x="7033" y="13410"/>
                  </a:cubicBezTo>
                  <a:cubicBezTo>
                    <a:pt x="7009" y="12810"/>
                    <a:pt x="7009" y="12209"/>
                    <a:pt x="6841" y="11633"/>
                  </a:cubicBezTo>
                  <a:cubicBezTo>
                    <a:pt x="6721" y="11129"/>
                    <a:pt x="6529" y="10673"/>
                    <a:pt x="6289" y="10241"/>
                  </a:cubicBezTo>
                  <a:cubicBezTo>
                    <a:pt x="5785" y="9329"/>
                    <a:pt x="5113" y="8537"/>
                    <a:pt x="4537" y="7697"/>
                  </a:cubicBezTo>
                  <a:cubicBezTo>
                    <a:pt x="3985" y="6905"/>
                    <a:pt x="3577" y="6089"/>
                    <a:pt x="3241" y="5177"/>
                  </a:cubicBezTo>
                  <a:cubicBezTo>
                    <a:pt x="2641" y="3545"/>
                    <a:pt x="2209" y="1600"/>
                    <a:pt x="793" y="448"/>
                  </a:cubicBezTo>
                  <a:cubicBezTo>
                    <a:pt x="625" y="304"/>
                    <a:pt x="433" y="160"/>
                    <a:pt x="241" y="40"/>
                  </a:cubicBezTo>
                  <a:cubicBezTo>
                    <a:pt x="184" y="12"/>
                    <a:pt x="136"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63"/>
            <p:cNvSpPr/>
            <p:nvPr/>
          </p:nvSpPr>
          <p:spPr>
            <a:xfrm>
              <a:off x="3501250" y="2425425"/>
              <a:ext cx="189650" cy="530475"/>
            </a:xfrm>
            <a:custGeom>
              <a:avLst/>
              <a:gdLst/>
              <a:ahLst/>
              <a:cxnLst/>
              <a:rect l="l" t="t" r="r" b="b"/>
              <a:pathLst>
                <a:path w="7586" h="21219" extrusionOk="0">
                  <a:moveTo>
                    <a:pt x="7586" y="1"/>
                  </a:moveTo>
                  <a:lnTo>
                    <a:pt x="7586" y="1"/>
                  </a:lnTo>
                  <a:cubicBezTo>
                    <a:pt x="6073" y="1441"/>
                    <a:pt x="4969" y="3265"/>
                    <a:pt x="4393" y="5257"/>
                  </a:cubicBezTo>
                  <a:cubicBezTo>
                    <a:pt x="4201" y="5857"/>
                    <a:pt x="4105" y="6481"/>
                    <a:pt x="3961" y="7105"/>
                  </a:cubicBezTo>
                  <a:cubicBezTo>
                    <a:pt x="3817" y="7730"/>
                    <a:pt x="3577" y="8306"/>
                    <a:pt x="3217" y="8834"/>
                  </a:cubicBezTo>
                  <a:cubicBezTo>
                    <a:pt x="2857" y="9362"/>
                    <a:pt x="2449" y="9842"/>
                    <a:pt x="2089" y="10346"/>
                  </a:cubicBezTo>
                  <a:cubicBezTo>
                    <a:pt x="1705" y="10850"/>
                    <a:pt x="1393" y="11378"/>
                    <a:pt x="1153" y="11954"/>
                  </a:cubicBezTo>
                  <a:cubicBezTo>
                    <a:pt x="649" y="13034"/>
                    <a:pt x="361" y="14210"/>
                    <a:pt x="289" y="15410"/>
                  </a:cubicBezTo>
                  <a:cubicBezTo>
                    <a:pt x="241" y="15410"/>
                    <a:pt x="193" y="15410"/>
                    <a:pt x="145" y="15434"/>
                  </a:cubicBezTo>
                  <a:cubicBezTo>
                    <a:pt x="25" y="15506"/>
                    <a:pt x="1" y="15674"/>
                    <a:pt x="49" y="15818"/>
                  </a:cubicBezTo>
                  <a:cubicBezTo>
                    <a:pt x="505" y="16826"/>
                    <a:pt x="1009" y="17811"/>
                    <a:pt x="1537" y="18795"/>
                  </a:cubicBezTo>
                  <a:cubicBezTo>
                    <a:pt x="1801" y="19275"/>
                    <a:pt x="2065" y="19731"/>
                    <a:pt x="2329" y="20211"/>
                  </a:cubicBezTo>
                  <a:cubicBezTo>
                    <a:pt x="2545" y="20547"/>
                    <a:pt x="2737" y="20907"/>
                    <a:pt x="2977" y="21219"/>
                  </a:cubicBezTo>
                  <a:cubicBezTo>
                    <a:pt x="4777" y="18915"/>
                    <a:pt x="6169" y="16250"/>
                    <a:pt x="6553" y="13370"/>
                  </a:cubicBezTo>
                  <a:cubicBezTo>
                    <a:pt x="7009" y="9554"/>
                    <a:pt x="6337" y="5881"/>
                    <a:pt x="7105" y="1945"/>
                  </a:cubicBezTo>
                  <a:cubicBezTo>
                    <a:pt x="7249" y="1297"/>
                    <a:pt x="7393" y="649"/>
                    <a:pt x="7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63"/>
            <p:cNvSpPr/>
            <p:nvPr/>
          </p:nvSpPr>
          <p:spPr>
            <a:xfrm>
              <a:off x="3575675" y="2409575"/>
              <a:ext cx="145225" cy="569350"/>
            </a:xfrm>
            <a:custGeom>
              <a:avLst/>
              <a:gdLst/>
              <a:ahLst/>
              <a:cxnLst/>
              <a:rect l="l" t="t" r="r" b="b"/>
              <a:pathLst>
                <a:path w="5809" h="22774" extrusionOk="0">
                  <a:moveTo>
                    <a:pt x="5431" y="0"/>
                  </a:moveTo>
                  <a:cubicBezTo>
                    <a:pt x="5360" y="0"/>
                    <a:pt x="5282" y="27"/>
                    <a:pt x="5209" y="83"/>
                  </a:cubicBezTo>
                  <a:cubicBezTo>
                    <a:pt x="5017" y="251"/>
                    <a:pt x="4801" y="443"/>
                    <a:pt x="4609" y="635"/>
                  </a:cubicBezTo>
                  <a:cubicBezTo>
                    <a:pt x="4416" y="1283"/>
                    <a:pt x="4272" y="1931"/>
                    <a:pt x="4128" y="2579"/>
                  </a:cubicBezTo>
                  <a:cubicBezTo>
                    <a:pt x="3360" y="6515"/>
                    <a:pt x="4032" y="10188"/>
                    <a:pt x="3576" y="14004"/>
                  </a:cubicBezTo>
                  <a:cubicBezTo>
                    <a:pt x="3192" y="16884"/>
                    <a:pt x="1800" y="19549"/>
                    <a:pt x="0" y="21853"/>
                  </a:cubicBezTo>
                  <a:cubicBezTo>
                    <a:pt x="48" y="21949"/>
                    <a:pt x="120" y="22021"/>
                    <a:pt x="192" y="22093"/>
                  </a:cubicBezTo>
                  <a:cubicBezTo>
                    <a:pt x="480" y="22453"/>
                    <a:pt x="864" y="22717"/>
                    <a:pt x="1320" y="22765"/>
                  </a:cubicBezTo>
                  <a:cubicBezTo>
                    <a:pt x="1370" y="22771"/>
                    <a:pt x="1419" y="22773"/>
                    <a:pt x="1468" y="22773"/>
                  </a:cubicBezTo>
                  <a:cubicBezTo>
                    <a:pt x="1840" y="22773"/>
                    <a:pt x="2172" y="22617"/>
                    <a:pt x="2448" y="22405"/>
                  </a:cubicBezTo>
                  <a:cubicBezTo>
                    <a:pt x="3168" y="21805"/>
                    <a:pt x="3504" y="20869"/>
                    <a:pt x="3816" y="20029"/>
                  </a:cubicBezTo>
                  <a:cubicBezTo>
                    <a:pt x="4585" y="18061"/>
                    <a:pt x="5137" y="15996"/>
                    <a:pt x="5425" y="13884"/>
                  </a:cubicBezTo>
                  <a:cubicBezTo>
                    <a:pt x="5713" y="11772"/>
                    <a:pt x="5785" y="9612"/>
                    <a:pt x="5569" y="7475"/>
                  </a:cubicBezTo>
                  <a:cubicBezTo>
                    <a:pt x="5473" y="6371"/>
                    <a:pt x="5305" y="5267"/>
                    <a:pt x="5305" y="4163"/>
                  </a:cubicBezTo>
                  <a:cubicBezTo>
                    <a:pt x="5305" y="3611"/>
                    <a:pt x="5353" y="3083"/>
                    <a:pt x="5497" y="2531"/>
                  </a:cubicBezTo>
                  <a:cubicBezTo>
                    <a:pt x="5617" y="2027"/>
                    <a:pt x="5785" y="1499"/>
                    <a:pt x="5809" y="971"/>
                  </a:cubicBezTo>
                  <a:cubicBezTo>
                    <a:pt x="5809" y="707"/>
                    <a:pt x="5785" y="443"/>
                    <a:pt x="5689" y="203"/>
                  </a:cubicBezTo>
                  <a:cubicBezTo>
                    <a:pt x="5644" y="70"/>
                    <a:pt x="5545" y="0"/>
                    <a:pt x="5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63"/>
            <p:cNvSpPr/>
            <p:nvPr/>
          </p:nvSpPr>
          <p:spPr>
            <a:xfrm>
              <a:off x="2985800" y="2381625"/>
              <a:ext cx="192050" cy="843100"/>
            </a:xfrm>
            <a:custGeom>
              <a:avLst/>
              <a:gdLst/>
              <a:ahLst/>
              <a:cxnLst/>
              <a:rect l="l" t="t" r="r" b="b"/>
              <a:pathLst>
                <a:path w="7682" h="33724" extrusionOk="0">
                  <a:moveTo>
                    <a:pt x="2185" y="1"/>
                  </a:moveTo>
                  <a:lnTo>
                    <a:pt x="2185" y="1"/>
                  </a:lnTo>
                  <a:cubicBezTo>
                    <a:pt x="2185" y="3"/>
                    <a:pt x="2185" y="5"/>
                    <a:pt x="2185" y="7"/>
                  </a:cubicBezTo>
                  <a:lnTo>
                    <a:pt x="2185" y="7"/>
                  </a:lnTo>
                  <a:cubicBezTo>
                    <a:pt x="2185" y="5"/>
                    <a:pt x="2185" y="3"/>
                    <a:pt x="2185" y="1"/>
                  </a:cubicBezTo>
                  <a:close/>
                  <a:moveTo>
                    <a:pt x="2185" y="7"/>
                  </a:moveTo>
                  <a:cubicBezTo>
                    <a:pt x="2183" y="77"/>
                    <a:pt x="2160" y="146"/>
                    <a:pt x="2137" y="193"/>
                  </a:cubicBezTo>
                  <a:cubicBezTo>
                    <a:pt x="1969" y="1057"/>
                    <a:pt x="1849" y="1921"/>
                    <a:pt x="1777" y="2785"/>
                  </a:cubicBezTo>
                  <a:cubicBezTo>
                    <a:pt x="1633" y="4489"/>
                    <a:pt x="1777" y="6193"/>
                    <a:pt x="1801" y="7897"/>
                  </a:cubicBezTo>
                  <a:cubicBezTo>
                    <a:pt x="1801" y="8737"/>
                    <a:pt x="1729" y="9578"/>
                    <a:pt x="1537" y="10418"/>
                  </a:cubicBezTo>
                  <a:cubicBezTo>
                    <a:pt x="1345" y="11210"/>
                    <a:pt x="1081" y="11954"/>
                    <a:pt x="817" y="12722"/>
                  </a:cubicBezTo>
                  <a:cubicBezTo>
                    <a:pt x="553" y="13490"/>
                    <a:pt x="289" y="14258"/>
                    <a:pt x="169" y="15050"/>
                  </a:cubicBezTo>
                  <a:cubicBezTo>
                    <a:pt x="25" y="15842"/>
                    <a:pt x="1" y="16658"/>
                    <a:pt x="49" y="17450"/>
                  </a:cubicBezTo>
                  <a:cubicBezTo>
                    <a:pt x="145" y="19107"/>
                    <a:pt x="601" y="20715"/>
                    <a:pt x="1153" y="22275"/>
                  </a:cubicBezTo>
                  <a:cubicBezTo>
                    <a:pt x="1705" y="23811"/>
                    <a:pt x="2377" y="25347"/>
                    <a:pt x="3049" y="26835"/>
                  </a:cubicBezTo>
                  <a:cubicBezTo>
                    <a:pt x="3697" y="28275"/>
                    <a:pt x="4393" y="29692"/>
                    <a:pt x="5329" y="30964"/>
                  </a:cubicBezTo>
                  <a:cubicBezTo>
                    <a:pt x="6049" y="31948"/>
                    <a:pt x="6889" y="32812"/>
                    <a:pt x="7681" y="33724"/>
                  </a:cubicBezTo>
                  <a:cubicBezTo>
                    <a:pt x="7297" y="33028"/>
                    <a:pt x="6961" y="32308"/>
                    <a:pt x="6697" y="31564"/>
                  </a:cubicBezTo>
                  <a:cubicBezTo>
                    <a:pt x="5137" y="27651"/>
                    <a:pt x="4249" y="23955"/>
                    <a:pt x="2233" y="20043"/>
                  </a:cubicBezTo>
                  <a:cubicBezTo>
                    <a:pt x="1657" y="18914"/>
                    <a:pt x="1777" y="17474"/>
                    <a:pt x="1897" y="16130"/>
                  </a:cubicBezTo>
                  <a:cubicBezTo>
                    <a:pt x="2113" y="12986"/>
                    <a:pt x="3241" y="9962"/>
                    <a:pt x="3001" y="6721"/>
                  </a:cubicBezTo>
                  <a:cubicBezTo>
                    <a:pt x="2809" y="4419"/>
                    <a:pt x="2162" y="2285"/>
                    <a:pt x="2185" y="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63"/>
            <p:cNvSpPr/>
            <p:nvPr/>
          </p:nvSpPr>
          <p:spPr>
            <a:xfrm>
              <a:off x="3027200" y="2351625"/>
              <a:ext cx="352275" cy="1175975"/>
            </a:xfrm>
            <a:custGeom>
              <a:avLst/>
              <a:gdLst/>
              <a:ahLst/>
              <a:cxnLst/>
              <a:rect l="l" t="t" r="r" b="b"/>
              <a:pathLst>
                <a:path w="14091" h="47039" extrusionOk="0">
                  <a:moveTo>
                    <a:pt x="1225" y="0"/>
                  </a:moveTo>
                  <a:cubicBezTo>
                    <a:pt x="769" y="145"/>
                    <a:pt x="625" y="721"/>
                    <a:pt x="529" y="1201"/>
                  </a:cubicBezTo>
                  <a:cubicBezTo>
                    <a:pt x="505" y="3481"/>
                    <a:pt x="1153" y="5617"/>
                    <a:pt x="1345" y="7921"/>
                  </a:cubicBezTo>
                  <a:cubicBezTo>
                    <a:pt x="1585" y="11162"/>
                    <a:pt x="457" y="14186"/>
                    <a:pt x="241" y="17330"/>
                  </a:cubicBezTo>
                  <a:cubicBezTo>
                    <a:pt x="121" y="18674"/>
                    <a:pt x="1" y="20114"/>
                    <a:pt x="577" y="21243"/>
                  </a:cubicBezTo>
                  <a:cubicBezTo>
                    <a:pt x="2593" y="25155"/>
                    <a:pt x="3481" y="28851"/>
                    <a:pt x="5041" y="32764"/>
                  </a:cubicBezTo>
                  <a:cubicBezTo>
                    <a:pt x="5305" y="33508"/>
                    <a:pt x="5641" y="34228"/>
                    <a:pt x="6025" y="34924"/>
                  </a:cubicBezTo>
                  <a:cubicBezTo>
                    <a:pt x="6289" y="35236"/>
                    <a:pt x="6553" y="35572"/>
                    <a:pt x="6817" y="35908"/>
                  </a:cubicBezTo>
                  <a:cubicBezTo>
                    <a:pt x="7802" y="37204"/>
                    <a:pt x="8618" y="38620"/>
                    <a:pt x="9410" y="40036"/>
                  </a:cubicBezTo>
                  <a:cubicBezTo>
                    <a:pt x="10274" y="41573"/>
                    <a:pt x="11090" y="43109"/>
                    <a:pt x="11954" y="44645"/>
                  </a:cubicBezTo>
                  <a:cubicBezTo>
                    <a:pt x="12362" y="45389"/>
                    <a:pt x="12770" y="46157"/>
                    <a:pt x="13202" y="46901"/>
                  </a:cubicBezTo>
                  <a:cubicBezTo>
                    <a:pt x="13250" y="46996"/>
                    <a:pt x="13343" y="47039"/>
                    <a:pt x="13436" y="47039"/>
                  </a:cubicBezTo>
                  <a:cubicBezTo>
                    <a:pt x="13578" y="47039"/>
                    <a:pt x="13721" y="46941"/>
                    <a:pt x="13706" y="46781"/>
                  </a:cubicBezTo>
                  <a:cubicBezTo>
                    <a:pt x="13682" y="46061"/>
                    <a:pt x="13682" y="45365"/>
                    <a:pt x="13658" y="44645"/>
                  </a:cubicBezTo>
                  <a:cubicBezTo>
                    <a:pt x="13778" y="44621"/>
                    <a:pt x="13898" y="44477"/>
                    <a:pt x="13874" y="44309"/>
                  </a:cubicBezTo>
                  <a:cubicBezTo>
                    <a:pt x="13154" y="41189"/>
                    <a:pt x="13490" y="37948"/>
                    <a:pt x="13898" y="34804"/>
                  </a:cubicBezTo>
                  <a:cubicBezTo>
                    <a:pt x="13946" y="34300"/>
                    <a:pt x="14018" y="33796"/>
                    <a:pt x="14090" y="33292"/>
                  </a:cubicBezTo>
                  <a:cubicBezTo>
                    <a:pt x="13538" y="30123"/>
                    <a:pt x="12818" y="26979"/>
                    <a:pt x="11978" y="23811"/>
                  </a:cubicBezTo>
                  <a:cubicBezTo>
                    <a:pt x="11090" y="20787"/>
                    <a:pt x="9842" y="18098"/>
                    <a:pt x="8954" y="15098"/>
                  </a:cubicBezTo>
                  <a:cubicBezTo>
                    <a:pt x="8282" y="12626"/>
                    <a:pt x="6721" y="10730"/>
                    <a:pt x="5257" y="8377"/>
                  </a:cubicBezTo>
                  <a:cubicBezTo>
                    <a:pt x="3817" y="6241"/>
                    <a:pt x="3817" y="3793"/>
                    <a:pt x="2593" y="1561"/>
                  </a:cubicBezTo>
                  <a:cubicBezTo>
                    <a:pt x="2185" y="937"/>
                    <a:pt x="1633" y="529"/>
                    <a:pt x="1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63"/>
            <p:cNvSpPr/>
            <p:nvPr/>
          </p:nvSpPr>
          <p:spPr>
            <a:xfrm>
              <a:off x="3057800" y="2350200"/>
              <a:ext cx="337275" cy="833725"/>
            </a:xfrm>
            <a:custGeom>
              <a:avLst/>
              <a:gdLst/>
              <a:ahLst/>
              <a:cxnLst/>
              <a:rect l="l" t="t" r="r" b="b"/>
              <a:pathLst>
                <a:path w="13491" h="33349" extrusionOk="0">
                  <a:moveTo>
                    <a:pt x="261" y="0"/>
                  </a:moveTo>
                  <a:cubicBezTo>
                    <a:pt x="167" y="0"/>
                    <a:pt x="71" y="22"/>
                    <a:pt x="1" y="57"/>
                  </a:cubicBezTo>
                  <a:cubicBezTo>
                    <a:pt x="409" y="586"/>
                    <a:pt x="961" y="994"/>
                    <a:pt x="1369" y="1618"/>
                  </a:cubicBezTo>
                  <a:cubicBezTo>
                    <a:pt x="2593" y="3850"/>
                    <a:pt x="2593" y="6298"/>
                    <a:pt x="4033" y="8434"/>
                  </a:cubicBezTo>
                  <a:cubicBezTo>
                    <a:pt x="5497" y="10787"/>
                    <a:pt x="7058" y="12683"/>
                    <a:pt x="7730" y="15155"/>
                  </a:cubicBezTo>
                  <a:cubicBezTo>
                    <a:pt x="8642" y="18155"/>
                    <a:pt x="9866" y="20844"/>
                    <a:pt x="10754" y="23868"/>
                  </a:cubicBezTo>
                  <a:cubicBezTo>
                    <a:pt x="11594" y="27036"/>
                    <a:pt x="12338" y="30180"/>
                    <a:pt x="12866" y="33349"/>
                  </a:cubicBezTo>
                  <a:cubicBezTo>
                    <a:pt x="13202" y="30661"/>
                    <a:pt x="13490" y="27972"/>
                    <a:pt x="13178" y="25284"/>
                  </a:cubicBezTo>
                  <a:cubicBezTo>
                    <a:pt x="12986" y="23604"/>
                    <a:pt x="12554" y="21972"/>
                    <a:pt x="12074" y="20340"/>
                  </a:cubicBezTo>
                  <a:cubicBezTo>
                    <a:pt x="11642" y="18779"/>
                    <a:pt x="11186" y="17195"/>
                    <a:pt x="10514" y="15707"/>
                  </a:cubicBezTo>
                  <a:cubicBezTo>
                    <a:pt x="9866" y="14219"/>
                    <a:pt x="8882" y="12923"/>
                    <a:pt x="8066" y="11531"/>
                  </a:cubicBezTo>
                  <a:cubicBezTo>
                    <a:pt x="7226" y="10090"/>
                    <a:pt x="6674" y="8506"/>
                    <a:pt x="5929" y="7018"/>
                  </a:cubicBezTo>
                  <a:cubicBezTo>
                    <a:pt x="5257" y="5650"/>
                    <a:pt x="4441" y="4330"/>
                    <a:pt x="3505" y="3082"/>
                  </a:cubicBezTo>
                  <a:cubicBezTo>
                    <a:pt x="3049" y="2482"/>
                    <a:pt x="2545" y="1882"/>
                    <a:pt x="2041" y="1306"/>
                  </a:cubicBezTo>
                  <a:cubicBezTo>
                    <a:pt x="1609" y="826"/>
                    <a:pt x="1081" y="105"/>
                    <a:pt x="361" y="9"/>
                  </a:cubicBezTo>
                  <a:cubicBezTo>
                    <a:pt x="329" y="3"/>
                    <a:pt x="295" y="0"/>
                    <a:pt x="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63"/>
            <p:cNvSpPr/>
            <p:nvPr/>
          </p:nvSpPr>
          <p:spPr>
            <a:xfrm>
              <a:off x="3601475" y="2708925"/>
              <a:ext cx="205225" cy="371800"/>
            </a:xfrm>
            <a:custGeom>
              <a:avLst/>
              <a:gdLst/>
              <a:ahLst/>
              <a:cxnLst/>
              <a:rect l="l" t="t" r="r" b="b"/>
              <a:pathLst>
                <a:path w="8209" h="14872" extrusionOk="0">
                  <a:moveTo>
                    <a:pt x="7789" y="0"/>
                  </a:moveTo>
                  <a:cubicBezTo>
                    <a:pt x="7580" y="0"/>
                    <a:pt x="7365" y="90"/>
                    <a:pt x="7177" y="206"/>
                  </a:cubicBezTo>
                  <a:cubicBezTo>
                    <a:pt x="6553" y="566"/>
                    <a:pt x="5977" y="1022"/>
                    <a:pt x="5473" y="1526"/>
                  </a:cubicBezTo>
                  <a:cubicBezTo>
                    <a:pt x="4417" y="2582"/>
                    <a:pt x="3649" y="3878"/>
                    <a:pt x="2976" y="5174"/>
                  </a:cubicBezTo>
                  <a:cubicBezTo>
                    <a:pt x="2208" y="6687"/>
                    <a:pt x="1536" y="8247"/>
                    <a:pt x="864" y="9807"/>
                  </a:cubicBezTo>
                  <a:cubicBezTo>
                    <a:pt x="768" y="9999"/>
                    <a:pt x="672" y="10215"/>
                    <a:pt x="576" y="10431"/>
                  </a:cubicBezTo>
                  <a:cubicBezTo>
                    <a:pt x="480" y="10431"/>
                    <a:pt x="384" y="10503"/>
                    <a:pt x="360" y="10623"/>
                  </a:cubicBezTo>
                  <a:cubicBezTo>
                    <a:pt x="0" y="12039"/>
                    <a:pt x="0" y="13455"/>
                    <a:pt x="120" y="14871"/>
                  </a:cubicBezTo>
                  <a:cubicBezTo>
                    <a:pt x="2208" y="9663"/>
                    <a:pt x="4705" y="4574"/>
                    <a:pt x="8209" y="134"/>
                  </a:cubicBezTo>
                  <a:lnTo>
                    <a:pt x="8185" y="134"/>
                  </a:lnTo>
                  <a:cubicBezTo>
                    <a:pt x="8061" y="39"/>
                    <a:pt x="7927" y="0"/>
                    <a:pt x="77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63"/>
            <p:cNvSpPr/>
            <p:nvPr/>
          </p:nvSpPr>
          <p:spPr>
            <a:xfrm>
              <a:off x="3536050" y="2712250"/>
              <a:ext cx="282675" cy="826925"/>
            </a:xfrm>
            <a:custGeom>
              <a:avLst/>
              <a:gdLst/>
              <a:ahLst/>
              <a:cxnLst/>
              <a:rect l="l" t="t" r="r" b="b"/>
              <a:pathLst>
                <a:path w="11307" h="33077" extrusionOk="0">
                  <a:moveTo>
                    <a:pt x="10826" y="1"/>
                  </a:moveTo>
                  <a:cubicBezTo>
                    <a:pt x="7322" y="4441"/>
                    <a:pt x="4825" y="9530"/>
                    <a:pt x="2737" y="14738"/>
                  </a:cubicBezTo>
                  <a:cubicBezTo>
                    <a:pt x="2929" y="16803"/>
                    <a:pt x="3337" y="18867"/>
                    <a:pt x="3217" y="20931"/>
                  </a:cubicBezTo>
                  <a:cubicBezTo>
                    <a:pt x="3001" y="24123"/>
                    <a:pt x="1585" y="27076"/>
                    <a:pt x="673" y="30100"/>
                  </a:cubicBezTo>
                  <a:cubicBezTo>
                    <a:pt x="385" y="31084"/>
                    <a:pt x="145" y="32068"/>
                    <a:pt x="1" y="33076"/>
                  </a:cubicBezTo>
                  <a:cubicBezTo>
                    <a:pt x="145" y="32836"/>
                    <a:pt x="289" y="32572"/>
                    <a:pt x="457" y="32308"/>
                  </a:cubicBezTo>
                  <a:cubicBezTo>
                    <a:pt x="2593" y="28972"/>
                    <a:pt x="5497" y="26620"/>
                    <a:pt x="6842" y="22803"/>
                  </a:cubicBezTo>
                  <a:cubicBezTo>
                    <a:pt x="7058" y="22035"/>
                    <a:pt x="6938" y="21363"/>
                    <a:pt x="7178" y="20571"/>
                  </a:cubicBezTo>
                  <a:cubicBezTo>
                    <a:pt x="7730" y="19011"/>
                    <a:pt x="8522" y="17451"/>
                    <a:pt x="8738" y="15987"/>
                  </a:cubicBezTo>
                  <a:cubicBezTo>
                    <a:pt x="9194" y="12074"/>
                    <a:pt x="10418" y="8714"/>
                    <a:pt x="11210" y="4801"/>
                  </a:cubicBezTo>
                  <a:cubicBezTo>
                    <a:pt x="11210" y="4753"/>
                    <a:pt x="11210" y="4705"/>
                    <a:pt x="11234" y="4657"/>
                  </a:cubicBezTo>
                  <a:cubicBezTo>
                    <a:pt x="11234" y="4249"/>
                    <a:pt x="11234" y="3817"/>
                    <a:pt x="11258" y="3409"/>
                  </a:cubicBezTo>
                  <a:cubicBezTo>
                    <a:pt x="11258" y="2929"/>
                    <a:pt x="11258" y="2473"/>
                    <a:pt x="11282" y="1993"/>
                  </a:cubicBezTo>
                  <a:cubicBezTo>
                    <a:pt x="11282" y="1585"/>
                    <a:pt x="11306" y="1177"/>
                    <a:pt x="11234" y="793"/>
                  </a:cubicBezTo>
                  <a:cubicBezTo>
                    <a:pt x="11186" y="481"/>
                    <a:pt x="11066" y="193"/>
                    <a:pt x="10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3"/>
            <p:cNvSpPr/>
            <p:nvPr/>
          </p:nvSpPr>
          <p:spPr>
            <a:xfrm>
              <a:off x="3531850" y="2828675"/>
              <a:ext cx="285075" cy="773725"/>
            </a:xfrm>
            <a:custGeom>
              <a:avLst/>
              <a:gdLst/>
              <a:ahLst/>
              <a:cxnLst/>
              <a:rect l="l" t="t" r="r" b="b"/>
              <a:pathLst>
                <a:path w="11403" h="30949" extrusionOk="0">
                  <a:moveTo>
                    <a:pt x="11402" y="0"/>
                  </a:moveTo>
                  <a:lnTo>
                    <a:pt x="11402" y="0"/>
                  </a:lnTo>
                  <a:cubicBezTo>
                    <a:pt x="11378" y="48"/>
                    <a:pt x="11378" y="96"/>
                    <a:pt x="11378" y="144"/>
                  </a:cubicBezTo>
                  <a:cubicBezTo>
                    <a:pt x="10586" y="4057"/>
                    <a:pt x="9362" y="7417"/>
                    <a:pt x="8906" y="11330"/>
                  </a:cubicBezTo>
                  <a:cubicBezTo>
                    <a:pt x="8690" y="12794"/>
                    <a:pt x="7898" y="14354"/>
                    <a:pt x="7346" y="15914"/>
                  </a:cubicBezTo>
                  <a:cubicBezTo>
                    <a:pt x="7106" y="16706"/>
                    <a:pt x="7226" y="17378"/>
                    <a:pt x="7010" y="18146"/>
                  </a:cubicBezTo>
                  <a:cubicBezTo>
                    <a:pt x="5665" y="21963"/>
                    <a:pt x="2761" y="24315"/>
                    <a:pt x="625" y="27651"/>
                  </a:cubicBezTo>
                  <a:cubicBezTo>
                    <a:pt x="457" y="27915"/>
                    <a:pt x="313" y="28179"/>
                    <a:pt x="169" y="28419"/>
                  </a:cubicBezTo>
                  <a:cubicBezTo>
                    <a:pt x="49" y="29163"/>
                    <a:pt x="1" y="29931"/>
                    <a:pt x="25" y="30675"/>
                  </a:cubicBezTo>
                  <a:cubicBezTo>
                    <a:pt x="40" y="30840"/>
                    <a:pt x="186" y="30949"/>
                    <a:pt x="328" y="30949"/>
                  </a:cubicBezTo>
                  <a:cubicBezTo>
                    <a:pt x="414" y="30949"/>
                    <a:pt x="499" y="30910"/>
                    <a:pt x="553" y="30819"/>
                  </a:cubicBezTo>
                  <a:cubicBezTo>
                    <a:pt x="1369" y="29331"/>
                    <a:pt x="2185" y="27819"/>
                    <a:pt x="3241" y="26475"/>
                  </a:cubicBezTo>
                  <a:cubicBezTo>
                    <a:pt x="3793" y="25779"/>
                    <a:pt x="4393" y="25179"/>
                    <a:pt x="5017" y="24555"/>
                  </a:cubicBezTo>
                  <a:cubicBezTo>
                    <a:pt x="5617" y="23907"/>
                    <a:pt x="6145" y="23235"/>
                    <a:pt x="6602" y="22491"/>
                  </a:cubicBezTo>
                  <a:cubicBezTo>
                    <a:pt x="7034" y="21747"/>
                    <a:pt x="7418" y="20978"/>
                    <a:pt x="7778" y="20186"/>
                  </a:cubicBezTo>
                  <a:cubicBezTo>
                    <a:pt x="8162" y="19418"/>
                    <a:pt x="8546" y="18626"/>
                    <a:pt x="8906" y="17810"/>
                  </a:cubicBezTo>
                  <a:cubicBezTo>
                    <a:pt x="9650" y="16226"/>
                    <a:pt x="10298" y="14570"/>
                    <a:pt x="10706" y="12866"/>
                  </a:cubicBezTo>
                  <a:cubicBezTo>
                    <a:pt x="11138" y="11065"/>
                    <a:pt x="11234" y="9217"/>
                    <a:pt x="11258" y="7369"/>
                  </a:cubicBezTo>
                  <a:cubicBezTo>
                    <a:pt x="11306" y="5449"/>
                    <a:pt x="11330" y="3529"/>
                    <a:pt x="11354" y="1609"/>
                  </a:cubicBezTo>
                  <a:cubicBezTo>
                    <a:pt x="11378" y="1080"/>
                    <a:pt x="11378" y="528"/>
                    <a:pt x="11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63"/>
            <p:cNvSpPr/>
            <p:nvPr/>
          </p:nvSpPr>
          <p:spPr>
            <a:xfrm>
              <a:off x="2785375" y="2872475"/>
              <a:ext cx="272450" cy="565275"/>
            </a:xfrm>
            <a:custGeom>
              <a:avLst/>
              <a:gdLst/>
              <a:ahLst/>
              <a:cxnLst/>
              <a:rect l="l" t="t" r="r" b="b"/>
              <a:pathLst>
                <a:path w="10898" h="22611" extrusionOk="0">
                  <a:moveTo>
                    <a:pt x="1081" y="1"/>
                  </a:moveTo>
                  <a:cubicBezTo>
                    <a:pt x="1129" y="481"/>
                    <a:pt x="1129" y="937"/>
                    <a:pt x="1081" y="1417"/>
                  </a:cubicBezTo>
                  <a:cubicBezTo>
                    <a:pt x="1033" y="2353"/>
                    <a:pt x="697" y="3217"/>
                    <a:pt x="409" y="4129"/>
                  </a:cubicBezTo>
                  <a:cubicBezTo>
                    <a:pt x="121" y="5041"/>
                    <a:pt x="1" y="5953"/>
                    <a:pt x="97" y="6913"/>
                  </a:cubicBezTo>
                  <a:cubicBezTo>
                    <a:pt x="337" y="8809"/>
                    <a:pt x="1249" y="10562"/>
                    <a:pt x="2113" y="12242"/>
                  </a:cubicBezTo>
                  <a:cubicBezTo>
                    <a:pt x="2521" y="13058"/>
                    <a:pt x="2953" y="13850"/>
                    <a:pt x="3481" y="14594"/>
                  </a:cubicBezTo>
                  <a:cubicBezTo>
                    <a:pt x="4009" y="15314"/>
                    <a:pt x="4609" y="15938"/>
                    <a:pt x="5281" y="16538"/>
                  </a:cubicBezTo>
                  <a:cubicBezTo>
                    <a:pt x="5953" y="17090"/>
                    <a:pt x="6649" y="17642"/>
                    <a:pt x="7225" y="18314"/>
                  </a:cubicBezTo>
                  <a:cubicBezTo>
                    <a:pt x="7754" y="18962"/>
                    <a:pt x="8138" y="19731"/>
                    <a:pt x="8594" y="20427"/>
                  </a:cubicBezTo>
                  <a:cubicBezTo>
                    <a:pt x="9026" y="21099"/>
                    <a:pt x="9530" y="21699"/>
                    <a:pt x="10178" y="22179"/>
                  </a:cubicBezTo>
                  <a:cubicBezTo>
                    <a:pt x="10418" y="22323"/>
                    <a:pt x="10658" y="22491"/>
                    <a:pt x="10898" y="22611"/>
                  </a:cubicBezTo>
                  <a:cubicBezTo>
                    <a:pt x="9578" y="20187"/>
                    <a:pt x="8090" y="17906"/>
                    <a:pt x="6433" y="15506"/>
                  </a:cubicBezTo>
                  <a:cubicBezTo>
                    <a:pt x="4753" y="12818"/>
                    <a:pt x="2641" y="10370"/>
                    <a:pt x="1513" y="7441"/>
                  </a:cubicBezTo>
                  <a:cubicBezTo>
                    <a:pt x="577" y="5137"/>
                    <a:pt x="1417" y="2473"/>
                    <a:pt x="10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63"/>
            <p:cNvSpPr/>
            <p:nvPr/>
          </p:nvSpPr>
          <p:spPr>
            <a:xfrm>
              <a:off x="2799175" y="2664000"/>
              <a:ext cx="591700" cy="959175"/>
            </a:xfrm>
            <a:custGeom>
              <a:avLst/>
              <a:gdLst/>
              <a:ahLst/>
              <a:cxnLst/>
              <a:rect l="l" t="t" r="r" b="b"/>
              <a:pathLst>
                <a:path w="23668" h="38367" extrusionOk="0">
                  <a:moveTo>
                    <a:pt x="1399" y="0"/>
                  </a:moveTo>
                  <a:cubicBezTo>
                    <a:pt x="1388" y="0"/>
                    <a:pt x="1377" y="3"/>
                    <a:pt x="1369" y="11"/>
                  </a:cubicBezTo>
                  <a:cubicBezTo>
                    <a:pt x="553" y="299"/>
                    <a:pt x="289" y="1235"/>
                    <a:pt x="145" y="1979"/>
                  </a:cubicBezTo>
                  <a:cubicBezTo>
                    <a:pt x="1" y="2819"/>
                    <a:pt x="1" y="3683"/>
                    <a:pt x="73" y="4547"/>
                  </a:cubicBezTo>
                  <a:cubicBezTo>
                    <a:pt x="193" y="5819"/>
                    <a:pt x="457" y="7067"/>
                    <a:pt x="529" y="8340"/>
                  </a:cubicBezTo>
                  <a:cubicBezTo>
                    <a:pt x="865" y="10812"/>
                    <a:pt x="25" y="13476"/>
                    <a:pt x="961" y="15780"/>
                  </a:cubicBezTo>
                  <a:cubicBezTo>
                    <a:pt x="2089" y="18709"/>
                    <a:pt x="4201" y="21157"/>
                    <a:pt x="5881" y="23845"/>
                  </a:cubicBezTo>
                  <a:cubicBezTo>
                    <a:pt x="7538" y="26245"/>
                    <a:pt x="9026" y="28526"/>
                    <a:pt x="10346" y="30950"/>
                  </a:cubicBezTo>
                  <a:cubicBezTo>
                    <a:pt x="10706" y="31166"/>
                    <a:pt x="11066" y="31334"/>
                    <a:pt x="11426" y="31526"/>
                  </a:cubicBezTo>
                  <a:cubicBezTo>
                    <a:pt x="12026" y="31814"/>
                    <a:pt x="12626" y="32102"/>
                    <a:pt x="13130" y="32510"/>
                  </a:cubicBezTo>
                  <a:cubicBezTo>
                    <a:pt x="13682" y="32942"/>
                    <a:pt x="14066" y="33470"/>
                    <a:pt x="14234" y="34142"/>
                  </a:cubicBezTo>
                  <a:cubicBezTo>
                    <a:pt x="14426" y="34886"/>
                    <a:pt x="14426" y="35654"/>
                    <a:pt x="14666" y="36350"/>
                  </a:cubicBezTo>
                  <a:cubicBezTo>
                    <a:pt x="14906" y="37118"/>
                    <a:pt x="15410" y="37694"/>
                    <a:pt x="16154" y="37959"/>
                  </a:cubicBezTo>
                  <a:cubicBezTo>
                    <a:pt x="16841" y="38229"/>
                    <a:pt x="17618" y="38247"/>
                    <a:pt x="18344" y="38247"/>
                  </a:cubicBezTo>
                  <a:cubicBezTo>
                    <a:pt x="18455" y="38247"/>
                    <a:pt x="18566" y="38247"/>
                    <a:pt x="18675" y="38247"/>
                  </a:cubicBezTo>
                  <a:cubicBezTo>
                    <a:pt x="19707" y="38271"/>
                    <a:pt x="20763" y="38295"/>
                    <a:pt x="21795" y="38319"/>
                  </a:cubicBezTo>
                  <a:cubicBezTo>
                    <a:pt x="22299" y="38343"/>
                    <a:pt x="22803" y="38343"/>
                    <a:pt x="23307" y="38367"/>
                  </a:cubicBezTo>
                  <a:cubicBezTo>
                    <a:pt x="23523" y="38367"/>
                    <a:pt x="23595" y="38175"/>
                    <a:pt x="23547" y="38007"/>
                  </a:cubicBezTo>
                  <a:cubicBezTo>
                    <a:pt x="23595" y="38007"/>
                    <a:pt x="23619" y="38007"/>
                    <a:pt x="23667" y="38031"/>
                  </a:cubicBezTo>
                  <a:cubicBezTo>
                    <a:pt x="23595" y="37262"/>
                    <a:pt x="23475" y="36494"/>
                    <a:pt x="23331" y="35702"/>
                  </a:cubicBezTo>
                  <a:cubicBezTo>
                    <a:pt x="22779" y="32894"/>
                    <a:pt x="20091" y="31886"/>
                    <a:pt x="18747" y="29558"/>
                  </a:cubicBezTo>
                  <a:cubicBezTo>
                    <a:pt x="18411" y="29102"/>
                    <a:pt x="18411" y="28310"/>
                    <a:pt x="17979" y="27974"/>
                  </a:cubicBezTo>
                  <a:cubicBezTo>
                    <a:pt x="15842" y="25957"/>
                    <a:pt x="15170" y="23629"/>
                    <a:pt x="13610" y="21277"/>
                  </a:cubicBezTo>
                  <a:cubicBezTo>
                    <a:pt x="12722" y="19933"/>
                    <a:pt x="10922" y="19597"/>
                    <a:pt x="9794" y="18469"/>
                  </a:cubicBezTo>
                  <a:cubicBezTo>
                    <a:pt x="8018" y="16788"/>
                    <a:pt x="8018" y="14220"/>
                    <a:pt x="6673" y="12324"/>
                  </a:cubicBezTo>
                  <a:cubicBezTo>
                    <a:pt x="3841" y="8412"/>
                    <a:pt x="3553" y="4043"/>
                    <a:pt x="1465" y="11"/>
                  </a:cubicBezTo>
                  <a:cubicBezTo>
                    <a:pt x="1449" y="11"/>
                    <a:pt x="1422" y="0"/>
                    <a:pt x="1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3"/>
            <p:cNvSpPr/>
            <p:nvPr/>
          </p:nvSpPr>
          <p:spPr>
            <a:xfrm>
              <a:off x="2835775" y="2360625"/>
              <a:ext cx="643900" cy="1255950"/>
            </a:xfrm>
            <a:custGeom>
              <a:avLst/>
              <a:gdLst/>
              <a:ahLst/>
              <a:cxnLst/>
              <a:rect l="l" t="t" r="r" b="b"/>
              <a:pathLst>
                <a:path w="25756" h="50238" extrusionOk="0">
                  <a:moveTo>
                    <a:pt x="25539" y="1"/>
                  </a:moveTo>
                  <a:cubicBezTo>
                    <a:pt x="24795" y="1"/>
                    <a:pt x="24407" y="893"/>
                    <a:pt x="24099" y="1465"/>
                  </a:cubicBezTo>
                  <a:cubicBezTo>
                    <a:pt x="23691" y="2257"/>
                    <a:pt x="23331" y="3097"/>
                    <a:pt x="23067" y="3937"/>
                  </a:cubicBezTo>
                  <a:cubicBezTo>
                    <a:pt x="22515" y="5785"/>
                    <a:pt x="22491" y="7681"/>
                    <a:pt x="22059" y="9553"/>
                  </a:cubicBezTo>
                  <a:cubicBezTo>
                    <a:pt x="21675" y="11234"/>
                    <a:pt x="20883" y="12794"/>
                    <a:pt x="20307" y="14426"/>
                  </a:cubicBezTo>
                  <a:cubicBezTo>
                    <a:pt x="20043" y="15242"/>
                    <a:pt x="19827" y="16058"/>
                    <a:pt x="19755" y="16898"/>
                  </a:cubicBezTo>
                  <a:cubicBezTo>
                    <a:pt x="19659" y="17834"/>
                    <a:pt x="19827" y="18722"/>
                    <a:pt x="19923" y="19658"/>
                  </a:cubicBezTo>
                  <a:cubicBezTo>
                    <a:pt x="19971" y="20139"/>
                    <a:pt x="19995" y="20643"/>
                    <a:pt x="19923" y="21123"/>
                  </a:cubicBezTo>
                  <a:cubicBezTo>
                    <a:pt x="19851" y="21579"/>
                    <a:pt x="19731" y="22011"/>
                    <a:pt x="19587" y="22443"/>
                  </a:cubicBezTo>
                  <a:cubicBezTo>
                    <a:pt x="19299" y="23355"/>
                    <a:pt x="19035" y="24243"/>
                    <a:pt x="18867" y="25179"/>
                  </a:cubicBezTo>
                  <a:cubicBezTo>
                    <a:pt x="18531" y="27027"/>
                    <a:pt x="18531" y="28899"/>
                    <a:pt x="18843" y="30748"/>
                  </a:cubicBezTo>
                  <a:cubicBezTo>
                    <a:pt x="18987" y="31684"/>
                    <a:pt x="19251" y="32596"/>
                    <a:pt x="19467" y="33532"/>
                  </a:cubicBezTo>
                  <a:cubicBezTo>
                    <a:pt x="19707" y="34468"/>
                    <a:pt x="19851" y="35380"/>
                    <a:pt x="19779" y="36364"/>
                  </a:cubicBezTo>
                  <a:cubicBezTo>
                    <a:pt x="19707" y="37660"/>
                    <a:pt x="19419" y="38932"/>
                    <a:pt x="19203" y="40205"/>
                  </a:cubicBezTo>
                  <a:cubicBezTo>
                    <a:pt x="18603" y="37564"/>
                    <a:pt x="17331" y="35068"/>
                    <a:pt x="15579" y="32980"/>
                  </a:cubicBezTo>
                  <a:cubicBezTo>
                    <a:pt x="14690" y="31924"/>
                    <a:pt x="13658" y="30988"/>
                    <a:pt x="12554" y="30196"/>
                  </a:cubicBezTo>
                  <a:cubicBezTo>
                    <a:pt x="11354" y="29355"/>
                    <a:pt x="10010" y="28659"/>
                    <a:pt x="9122" y="27435"/>
                  </a:cubicBezTo>
                  <a:cubicBezTo>
                    <a:pt x="8330" y="26307"/>
                    <a:pt x="7898" y="24939"/>
                    <a:pt x="7298" y="23691"/>
                  </a:cubicBezTo>
                  <a:cubicBezTo>
                    <a:pt x="6986" y="23043"/>
                    <a:pt x="6626" y="22443"/>
                    <a:pt x="6170" y="21867"/>
                  </a:cubicBezTo>
                  <a:cubicBezTo>
                    <a:pt x="5690" y="21291"/>
                    <a:pt x="5137" y="20763"/>
                    <a:pt x="4633" y="20187"/>
                  </a:cubicBezTo>
                  <a:cubicBezTo>
                    <a:pt x="2785" y="18098"/>
                    <a:pt x="2401" y="15218"/>
                    <a:pt x="793" y="12986"/>
                  </a:cubicBezTo>
                  <a:cubicBezTo>
                    <a:pt x="601" y="12722"/>
                    <a:pt x="385" y="12458"/>
                    <a:pt x="169" y="12218"/>
                  </a:cubicBezTo>
                  <a:cubicBezTo>
                    <a:pt x="121" y="12170"/>
                    <a:pt x="73" y="12146"/>
                    <a:pt x="1" y="12146"/>
                  </a:cubicBezTo>
                  <a:cubicBezTo>
                    <a:pt x="2089" y="16178"/>
                    <a:pt x="2377" y="20547"/>
                    <a:pt x="5209" y="24459"/>
                  </a:cubicBezTo>
                  <a:cubicBezTo>
                    <a:pt x="6554" y="26355"/>
                    <a:pt x="6554" y="28923"/>
                    <a:pt x="8330" y="30604"/>
                  </a:cubicBezTo>
                  <a:cubicBezTo>
                    <a:pt x="9458" y="31732"/>
                    <a:pt x="11258" y="32068"/>
                    <a:pt x="12146" y="33412"/>
                  </a:cubicBezTo>
                  <a:cubicBezTo>
                    <a:pt x="13706" y="35764"/>
                    <a:pt x="14378" y="38116"/>
                    <a:pt x="16515" y="40109"/>
                  </a:cubicBezTo>
                  <a:cubicBezTo>
                    <a:pt x="16947" y="40445"/>
                    <a:pt x="16947" y="41237"/>
                    <a:pt x="17283" y="41693"/>
                  </a:cubicBezTo>
                  <a:cubicBezTo>
                    <a:pt x="18627" y="44021"/>
                    <a:pt x="21315" y="45029"/>
                    <a:pt x="21867" y="47837"/>
                  </a:cubicBezTo>
                  <a:cubicBezTo>
                    <a:pt x="22011" y="48629"/>
                    <a:pt x="22131" y="49397"/>
                    <a:pt x="22203" y="50166"/>
                  </a:cubicBezTo>
                  <a:cubicBezTo>
                    <a:pt x="22395" y="50190"/>
                    <a:pt x="22587" y="50214"/>
                    <a:pt x="22803" y="50238"/>
                  </a:cubicBezTo>
                  <a:cubicBezTo>
                    <a:pt x="22755" y="49805"/>
                    <a:pt x="22731" y="49373"/>
                    <a:pt x="22659" y="48965"/>
                  </a:cubicBezTo>
                  <a:cubicBezTo>
                    <a:pt x="22323" y="46829"/>
                    <a:pt x="20859" y="45029"/>
                    <a:pt x="20763" y="43037"/>
                  </a:cubicBezTo>
                  <a:cubicBezTo>
                    <a:pt x="20523" y="39100"/>
                    <a:pt x="19851" y="35428"/>
                    <a:pt x="20307" y="31516"/>
                  </a:cubicBezTo>
                  <a:cubicBezTo>
                    <a:pt x="20763" y="28707"/>
                    <a:pt x="19971" y="26139"/>
                    <a:pt x="20427" y="23331"/>
                  </a:cubicBezTo>
                  <a:cubicBezTo>
                    <a:pt x="20643" y="22659"/>
                    <a:pt x="20979" y="21987"/>
                    <a:pt x="21099" y="21315"/>
                  </a:cubicBezTo>
                  <a:cubicBezTo>
                    <a:pt x="21651" y="17738"/>
                    <a:pt x="21531" y="14282"/>
                    <a:pt x="22995" y="10922"/>
                  </a:cubicBezTo>
                  <a:cubicBezTo>
                    <a:pt x="24579" y="7537"/>
                    <a:pt x="23547" y="3217"/>
                    <a:pt x="25756" y="25"/>
                  </a:cubicBezTo>
                  <a:cubicBezTo>
                    <a:pt x="25680" y="8"/>
                    <a:pt x="25608" y="1"/>
                    <a:pt x="25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3"/>
            <p:cNvSpPr/>
            <p:nvPr/>
          </p:nvSpPr>
          <p:spPr>
            <a:xfrm>
              <a:off x="3332050" y="2361225"/>
              <a:ext cx="271250" cy="1257025"/>
            </a:xfrm>
            <a:custGeom>
              <a:avLst/>
              <a:gdLst/>
              <a:ahLst/>
              <a:cxnLst/>
              <a:rect l="l" t="t" r="r" b="b"/>
              <a:pathLst>
                <a:path w="10850" h="50281" extrusionOk="0">
                  <a:moveTo>
                    <a:pt x="5905" y="1"/>
                  </a:moveTo>
                  <a:cubicBezTo>
                    <a:pt x="3696" y="3193"/>
                    <a:pt x="4728" y="7489"/>
                    <a:pt x="3144" y="10898"/>
                  </a:cubicBezTo>
                  <a:cubicBezTo>
                    <a:pt x="1680" y="14258"/>
                    <a:pt x="1800" y="17714"/>
                    <a:pt x="1248" y="21291"/>
                  </a:cubicBezTo>
                  <a:cubicBezTo>
                    <a:pt x="1128" y="21963"/>
                    <a:pt x="792" y="22635"/>
                    <a:pt x="576" y="23307"/>
                  </a:cubicBezTo>
                  <a:cubicBezTo>
                    <a:pt x="120" y="26115"/>
                    <a:pt x="912" y="28683"/>
                    <a:pt x="456" y="31492"/>
                  </a:cubicBezTo>
                  <a:cubicBezTo>
                    <a:pt x="0" y="35404"/>
                    <a:pt x="672" y="39076"/>
                    <a:pt x="912" y="43013"/>
                  </a:cubicBezTo>
                  <a:cubicBezTo>
                    <a:pt x="1008" y="45005"/>
                    <a:pt x="2472" y="46805"/>
                    <a:pt x="2808" y="48941"/>
                  </a:cubicBezTo>
                  <a:cubicBezTo>
                    <a:pt x="2880" y="49349"/>
                    <a:pt x="2904" y="49781"/>
                    <a:pt x="2952" y="50214"/>
                  </a:cubicBezTo>
                  <a:cubicBezTo>
                    <a:pt x="3427" y="50257"/>
                    <a:pt x="3911" y="50280"/>
                    <a:pt x="4399" y="50280"/>
                  </a:cubicBezTo>
                  <a:cubicBezTo>
                    <a:pt x="4996" y="50280"/>
                    <a:pt x="5598" y="50245"/>
                    <a:pt x="6193" y="50166"/>
                  </a:cubicBezTo>
                  <a:cubicBezTo>
                    <a:pt x="6649" y="47933"/>
                    <a:pt x="7849" y="46013"/>
                    <a:pt x="8953" y="43997"/>
                  </a:cubicBezTo>
                  <a:cubicBezTo>
                    <a:pt x="9625" y="42893"/>
                    <a:pt x="9961" y="41669"/>
                    <a:pt x="9961" y="40325"/>
                  </a:cubicBezTo>
                  <a:cubicBezTo>
                    <a:pt x="10081" y="36076"/>
                    <a:pt x="10417" y="31828"/>
                    <a:pt x="10753" y="27555"/>
                  </a:cubicBezTo>
                  <a:cubicBezTo>
                    <a:pt x="10849" y="26787"/>
                    <a:pt x="10513" y="25899"/>
                    <a:pt x="10177" y="25107"/>
                  </a:cubicBezTo>
                  <a:cubicBezTo>
                    <a:pt x="9745" y="23979"/>
                    <a:pt x="9169" y="22755"/>
                    <a:pt x="9169" y="21531"/>
                  </a:cubicBezTo>
                  <a:cubicBezTo>
                    <a:pt x="9169" y="19058"/>
                    <a:pt x="8401" y="16826"/>
                    <a:pt x="7945" y="14474"/>
                  </a:cubicBezTo>
                  <a:cubicBezTo>
                    <a:pt x="7153" y="10226"/>
                    <a:pt x="8257" y="5569"/>
                    <a:pt x="7657" y="1417"/>
                  </a:cubicBezTo>
                  <a:cubicBezTo>
                    <a:pt x="7441" y="1129"/>
                    <a:pt x="7201" y="841"/>
                    <a:pt x="6937" y="601"/>
                  </a:cubicBezTo>
                  <a:cubicBezTo>
                    <a:pt x="6649" y="361"/>
                    <a:pt x="6313" y="97"/>
                    <a:pt x="5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63"/>
            <p:cNvSpPr/>
            <p:nvPr/>
          </p:nvSpPr>
          <p:spPr>
            <a:xfrm>
              <a:off x="3486850" y="2396625"/>
              <a:ext cx="168050" cy="1218750"/>
            </a:xfrm>
            <a:custGeom>
              <a:avLst/>
              <a:gdLst/>
              <a:ahLst/>
              <a:cxnLst/>
              <a:rect l="l" t="t" r="r" b="b"/>
              <a:pathLst>
                <a:path w="6722" h="48750" extrusionOk="0">
                  <a:moveTo>
                    <a:pt x="1465" y="1"/>
                  </a:moveTo>
                  <a:cubicBezTo>
                    <a:pt x="1465" y="13"/>
                    <a:pt x="1465" y="19"/>
                    <a:pt x="1468" y="26"/>
                  </a:cubicBezTo>
                  <a:lnTo>
                    <a:pt x="1468" y="26"/>
                  </a:lnTo>
                  <a:cubicBezTo>
                    <a:pt x="1467" y="17"/>
                    <a:pt x="1466" y="9"/>
                    <a:pt x="1465" y="1"/>
                  </a:cubicBezTo>
                  <a:close/>
                  <a:moveTo>
                    <a:pt x="1468" y="26"/>
                  </a:moveTo>
                  <a:lnTo>
                    <a:pt x="1468" y="26"/>
                  </a:lnTo>
                  <a:cubicBezTo>
                    <a:pt x="2060" y="4172"/>
                    <a:pt x="962" y="8818"/>
                    <a:pt x="1753" y="13058"/>
                  </a:cubicBezTo>
                  <a:cubicBezTo>
                    <a:pt x="2209" y="15410"/>
                    <a:pt x="2977" y="17642"/>
                    <a:pt x="2977" y="20115"/>
                  </a:cubicBezTo>
                  <a:cubicBezTo>
                    <a:pt x="2977" y="21339"/>
                    <a:pt x="3553" y="22563"/>
                    <a:pt x="3985" y="23691"/>
                  </a:cubicBezTo>
                  <a:cubicBezTo>
                    <a:pt x="4321" y="24483"/>
                    <a:pt x="4657" y="25371"/>
                    <a:pt x="4561" y="26139"/>
                  </a:cubicBezTo>
                  <a:cubicBezTo>
                    <a:pt x="4225" y="30412"/>
                    <a:pt x="3889" y="34660"/>
                    <a:pt x="3769" y="38909"/>
                  </a:cubicBezTo>
                  <a:cubicBezTo>
                    <a:pt x="3769" y="40253"/>
                    <a:pt x="3433" y="41477"/>
                    <a:pt x="2761" y="42581"/>
                  </a:cubicBezTo>
                  <a:cubicBezTo>
                    <a:pt x="1657" y="44597"/>
                    <a:pt x="457" y="46517"/>
                    <a:pt x="1" y="48750"/>
                  </a:cubicBezTo>
                  <a:lnTo>
                    <a:pt x="73" y="48750"/>
                  </a:lnTo>
                  <a:cubicBezTo>
                    <a:pt x="505" y="48702"/>
                    <a:pt x="937" y="48630"/>
                    <a:pt x="1321" y="48461"/>
                  </a:cubicBezTo>
                  <a:cubicBezTo>
                    <a:pt x="1705" y="48293"/>
                    <a:pt x="1969" y="48005"/>
                    <a:pt x="2185" y="47645"/>
                  </a:cubicBezTo>
                  <a:cubicBezTo>
                    <a:pt x="2641" y="46901"/>
                    <a:pt x="3001" y="46061"/>
                    <a:pt x="3385" y="45269"/>
                  </a:cubicBezTo>
                  <a:cubicBezTo>
                    <a:pt x="4177" y="43637"/>
                    <a:pt x="4921" y="41957"/>
                    <a:pt x="5401" y="40205"/>
                  </a:cubicBezTo>
                  <a:cubicBezTo>
                    <a:pt x="5617" y="39341"/>
                    <a:pt x="5785" y="38452"/>
                    <a:pt x="5857" y="37564"/>
                  </a:cubicBezTo>
                  <a:cubicBezTo>
                    <a:pt x="5953" y="36604"/>
                    <a:pt x="5905" y="35644"/>
                    <a:pt x="5857" y="34684"/>
                  </a:cubicBezTo>
                  <a:cubicBezTo>
                    <a:pt x="5809" y="33700"/>
                    <a:pt x="5737" y="32740"/>
                    <a:pt x="5809" y="31756"/>
                  </a:cubicBezTo>
                  <a:cubicBezTo>
                    <a:pt x="5857" y="30796"/>
                    <a:pt x="6049" y="29860"/>
                    <a:pt x="6241" y="28924"/>
                  </a:cubicBezTo>
                  <a:cubicBezTo>
                    <a:pt x="6433" y="28011"/>
                    <a:pt x="6625" y="27099"/>
                    <a:pt x="6673" y="26139"/>
                  </a:cubicBezTo>
                  <a:cubicBezTo>
                    <a:pt x="6721" y="25275"/>
                    <a:pt x="6649" y="24387"/>
                    <a:pt x="6505" y="23523"/>
                  </a:cubicBezTo>
                  <a:cubicBezTo>
                    <a:pt x="5953" y="20019"/>
                    <a:pt x="4201" y="16826"/>
                    <a:pt x="3601" y="13346"/>
                  </a:cubicBezTo>
                  <a:cubicBezTo>
                    <a:pt x="3265" y="11426"/>
                    <a:pt x="3241" y="9482"/>
                    <a:pt x="3169" y="7537"/>
                  </a:cubicBezTo>
                  <a:cubicBezTo>
                    <a:pt x="3073" y="5737"/>
                    <a:pt x="2953" y="3865"/>
                    <a:pt x="2425" y="2113"/>
                  </a:cubicBezTo>
                  <a:cubicBezTo>
                    <a:pt x="2209" y="1369"/>
                    <a:pt x="1921" y="673"/>
                    <a:pt x="1489" y="49"/>
                  </a:cubicBezTo>
                  <a:cubicBezTo>
                    <a:pt x="1478" y="37"/>
                    <a:pt x="1472" y="31"/>
                    <a:pt x="1468" y="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63"/>
            <p:cNvSpPr/>
            <p:nvPr/>
          </p:nvSpPr>
          <p:spPr>
            <a:xfrm>
              <a:off x="3053000" y="2802150"/>
              <a:ext cx="36025" cy="65475"/>
            </a:xfrm>
            <a:custGeom>
              <a:avLst/>
              <a:gdLst/>
              <a:ahLst/>
              <a:cxnLst/>
              <a:rect l="l" t="t" r="r" b="b"/>
              <a:pathLst>
                <a:path w="1441" h="2619" extrusionOk="0">
                  <a:moveTo>
                    <a:pt x="527" y="1"/>
                  </a:moveTo>
                  <a:cubicBezTo>
                    <a:pt x="512" y="1"/>
                    <a:pt x="497" y="2"/>
                    <a:pt x="481" y="5"/>
                  </a:cubicBezTo>
                  <a:cubicBezTo>
                    <a:pt x="361" y="29"/>
                    <a:pt x="313" y="101"/>
                    <a:pt x="265" y="197"/>
                  </a:cubicBezTo>
                  <a:cubicBezTo>
                    <a:pt x="241" y="269"/>
                    <a:pt x="217" y="317"/>
                    <a:pt x="193" y="389"/>
                  </a:cubicBezTo>
                  <a:cubicBezTo>
                    <a:pt x="145" y="437"/>
                    <a:pt x="97" y="485"/>
                    <a:pt x="97" y="533"/>
                  </a:cubicBezTo>
                  <a:cubicBezTo>
                    <a:pt x="1" y="1133"/>
                    <a:pt x="97" y="1757"/>
                    <a:pt x="409" y="2262"/>
                  </a:cubicBezTo>
                  <a:cubicBezTo>
                    <a:pt x="433" y="2310"/>
                    <a:pt x="457" y="2382"/>
                    <a:pt x="505" y="2430"/>
                  </a:cubicBezTo>
                  <a:cubicBezTo>
                    <a:pt x="505" y="2430"/>
                    <a:pt x="529" y="2454"/>
                    <a:pt x="529" y="2454"/>
                  </a:cubicBezTo>
                  <a:cubicBezTo>
                    <a:pt x="577" y="2526"/>
                    <a:pt x="649" y="2574"/>
                    <a:pt x="721" y="2598"/>
                  </a:cubicBezTo>
                  <a:cubicBezTo>
                    <a:pt x="764" y="2612"/>
                    <a:pt x="807" y="2619"/>
                    <a:pt x="850" y="2619"/>
                  </a:cubicBezTo>
                  <a:cubicBezTo>
                    <a:pt x="1019" y="2619"/>
                    <a:pt x="1177" y="2511"/>
                    <a:pt x="1273" y="2358"/>
                  </a:cubicBezTo>
                  <a:cubicBezTo>
                    <a:pt x="1393" y="2165"/>
                    <a:pt x="1393" y="1925"/>
                    <a:pt x="1417" y="1709"/>
                  </a:cubicBezTo>
                  <a:cubicBezTo>
                    <a:pt x="1441" y="1469"/>
                    <a:pt x="1417" y="1253"/>
                    <a:pt x="1393" y="1013"/>
                  </a:cubicBezTo>
                  <a:cubicBezTo>
                    <a:pt x="1345" y="821"/>
                    <a:pt x="1297" y="581"/>
                    <a:pt x="1201" y="413"/>
                  </a:cubicBezTo>
                  <a:cubicBezTo>
                    <a:pt x="1138" y="266"/>
                    <a:pt x="1001" y="193"/>
                    <a:pt x="872" y="193"/>
                  </a:cubicBezTo>
                  <a:cubicBezTo>
                    <a:pt x="853" y="193"/>
                    <a:pt x="835" y="194"/>
                    <a:pt x="817" y="197"/>
                  </a:cubicBezTo>
                  <a:cubicBezTo>
                    <a:pt x="793" y="173"/>
                    <a:pt x="793" y="173"/>
                    <a:pt x="769" y="149"/>
                  </a:cubicBezTo>
                  <a:cubicBezTo>
                    <a:pt x="706" y="66"/>
                    <a:pt x="626"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63"/>
            <p:cNvSpPr/>
            <p:nvPr/>
          </p:nvSpPr>
          <p:spPr>
            <a:xfrm>
              <a:off x="3101025" y="2790750"/>
              <a:ext cx="34825" cy="59875"/>
            </a:xfrm>
            <a:custGeom>
              <a:avLst/>
              <a:gdLst/>
              <a:ahLst/>
              <a:cxnLst/>
              <a:rect l="l" t="t" r="r" b="b"/>
              <a:pathLst>
                <a:path w="1393" h="2395" extrusionOk="0">
                  <a:moveTo>
                    <a:pt x="400" y="1"/>
                  </a:moveTo>
                  <a:cubicBezTo>
                    <a:pt x="272" y="1"/>
                    <a:pt x="141" y="72"/>
                    <a:pt x="120" y="197"/>
                  </a:cubicBezTo>
                  <a:cubicBezTo>
                    <a:pt x="96" y="365"/>
                    <a:pt x="72" y="509"/>
                    <a:pt x="72" y="677"/>
                  </a:cubicBezTo>
                  <a:cubicBezTo>
                    <a:pt x="0" y="1277"/>
                    <a:pt x="240" y="1901"/>
                    <a:pt x="672" y="2309"/>
                  </a:cubicBezTo>
                  <a:cubicBezTo>
                    <a:pt x="727" y="2364"/>
                    <a:pt x="807" y="2394"/>
                    <a:pt x="885" y="2394"/>
                  </a:cubicBezTo>
                  <a:cubicBezTo>
                    <a:pt x="977" y="2394"/>
                    <a:pt x="1065" y="2353"/>
                    <a:pt x="1104" y="2261"/>
                  </a:cubicBezTo>
                  <a:cubicBezTo>
                    <a:pt x="1344" y="1829"/>
                    <a:pt x="1392" y="1349"/>
                    <a:pt x="1272" y="917"/>
                  </a:cubicBezTo>
                  <a:cubicBezTo>
                    <a:pt x="1272" y="821"/>
                    <a:pt x="1272" y="749"/>
                    <a:pt x="1248" y="653"/>
                  </a:cubicBezTo>
                  <a:cubicBezTo>
                    <a:pt x="1248" y="581"/>
                    <a:pt x="1200" y="533"/>
                    <a:pt x="1128" y="485"/>
                  </a:cubicBezTo>
                  <a:cubicBezTo>
                    <a:pt x="1056" y="341"/>
                    <a:pt x="960" y="221"/>
                    <a:pt x="864" y="101"/>
                  </a:cubicBezTo>
                  <a:cubicBezTo>
                    <a:pt x="810" y="47"/>
                    <a:pt x="729" y="20"/>
                    <a:pt x="651" y="20"/>
                  </a:cubicBezTo>
                  <a:cubicBezTo>
                    <a:pt x="626" y="20"/>
                    <a:pt x="600" y="23"/>
                    <a:pt x="576" y="29"/>
                  </a:cubicBezTo>
                  <a:cubicBezTo>
                    <a:pt x="552" y="5"/>
                    <a:pt x="504" y="5"/>
                    <a:pt x="456" y="5"/>
                  </a:cubicBezTo>
                  <a:cubicBezTo>
                    <a:pt x="438" y="2"/>
                    <a:pt x="419"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63"/>
            <p:cNvSpPr/>
            <p:nvPr/>
          </p:nvSpPr>
          <p:spPr>
            <a:xfrm>
              <a:off x="3152025" y="2749700"/>
              <a:ext cx="48625" cy="79750"/>
            </a:xfrm>
            <a:custGeom>
              <a:avLst/>
              <a:gdLst/>
              <a:ahLst/>
              <a:cxnLst/>
              <a:rect l="l" t="t" r="r" b="b"/>
              <a:pathLst>
                <a:path w="1945" h="3190" extrusionOk="0">
                  <a:moveTo>
                    <a:pt x="792" y="1"/>
                  </a:moveTo>
                  <a:cubicBezTo>
                    <a:pt x="687" y="1"/>
                    <a:pt x="581" y="40"/>
                    <a:pt x="480" y="135"/>
                  </a:cubicBezTo>
                  <a:cubicBezTo>
                    <a:pt x="456" y="159"/>
                    <a:pt x="456" y="159"/>
                    <a:pt x="456" y="159"/>
                  </a:cubicBezTo>
                  <a:cubicBezTo>
                    <a:pt x="432" y="183"/>
                    <a:pt x="408" y="183"/>
                    <a:pt x="408" y="207"/>
                  </a:cubicBezTo>
                  <a:cubicBezTo>
                    <a:pt x="72" y="471"/>
                    <a:pt x="0" y="951"/>
                    <a:pt x="48" y="1359"/>
                  </a:cubicBezTo>
                  <a:cubicBezTo>
                    <a:pt x="120" y="1791"/>
                    <a:pt x="264" y="2223"/>
                    <a:pt x="528" y="2583"/>
                  </a:cubicBezTo>
                  <a:cubicBezTo>
                    <a:pt x="648" y="2775"/>
                    <a:pt x="792" y="2991"/>
                    <a:pt x="984" y="3111"/>
                  </a:cubicBezTo>
                  <a:cubicBezTo>
                    <a:pt x="1069" y="3165"/>
                    <a:pt x="1157" y="3190"/>
                    <a:pt x="1241" y="3190"/>
                  </a:cubicBezTo>
                  <a:cubicBezTo>
                    <a:pt x="1419" y="3190"/>
                    <a:pt x="1583" y="3082"/>
                    <a:pt x="1680" y="2919"/>
                  </a:cubicBezTo>
                  <a:cubicBezTo>
                    <a:pt x="1872" y="2559"/>
                    <a:pt x="1944" y="2151"/>
                    <a:pt x="1920" y="1743"/>
                  </a:cubicBezTo>
                  <a:cubicBezTo>
                    <a:pt x="1920" y="1359"/>
                    <a:pt x="1800" y="951"/>
                    <a:pt x="1584" y="615"/>
                  </a:cubicBezTo>
                  <a:cubicBezTo>
                    <a:pt x="1422" y="362"/>
                    <a:pt x="1110" y="1"/>
                    <a:pt x="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63"/>
            <p:cNvSpPr/>
            <p:nvPr/>
          </p:nvSpPr>
          <p:spPr>
            <a:xfrm>
              <a:off x="3207825" y="2749600"/>
              <a:ext cx="28825" cy="41550"/>
            </a:xfrm>
            <a:custGeom>
              <a:avLst/>
              <a:gdLst/>
              <a:ahLst/>
              <a:cxnLst/>
              <a:rect l="l" t="t" r="r" b="b"/>
              <a:pathLst>
                <a:path w="1153" h="1662" extrusionOk="0">
                  <a:moveTo>
                    <a:pt x="552" y="0"/>
                  </a:moveTo>
                  <a:cubicBezTo>
                    <a:pt x="460" y="0"/>
                    <a:pt x="367" y="37"/>
                    <a:pt x="289" y="115"/>
                  </a:cubicBezTo>
                  <a:cubicBezTo>
                    <a:pt x="265" y="139"/>
                    <a:pt x="241" y="187"/>
                    <a:pt x="216" y="211"/>
                  </a:cubicBezTo>
                  <a:cubicBezTo>
                    <a:pt x="96" y="259"/>
                    <a:pt x="24" y="355"/>
                    <a:pt x="0" y="475"/>
                  </a:cubicBezTo>
                  <a:cubicBezTo>
                    <a:pt x="0" y="787"/>
                    <a:pt x="72" y="1075"/>
                    <a:pt x="192" y="1339"/>
                  </a:cubicBezTo>
                  <a:cubicBezTo>
                    <a:pt x="289" y="1483"/>
                    <a:pt x="385" y="1627"/>
                    <a:pt x="553" y="1651"/>
                  </a:cubicBezTo>
                  <a:cubicBezTo>
                    <a:pt x="585" y="1658"/>
                    <a:pt x="617" y="1662"/>
                    <a:pt x="648" y="1662"/>
                  </a:cubicBezTo>
                  <a:cubicBezTo>
                    <a:pt x="824" y="1662"/>
                    <a:pt x="971" y="1554"/>
                    <a:pt x="1033" y="1411"/>
                  </a:cubicBezTo>
                  <a:cubicBezTo>
                    <a:pt x="1153" y="1147"/>
                    <a:pt x="1153" y="811"/>
                    <a:pt x="1057" y="547"/>
                  </a:cubicBezTo>
                  <a:cubicBezTo>
                    <a:pt x="1009" y="403"/>
                    <a:pt x="961" y="235"/>
                    <a:pt x="841" y="139"/>
                  </a:cubicBezTo>
                  <a:cubicBezTo>
                    <a:pt x="763" y="49"/>
                    <a:pt x="659"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63"/>
            <p:cNvSpPr/>
            <p:nvPr/>
          </p:nvSpPr>
          <p:spPr>
            <a:xfrm>
              <a:off x="3062000" y="2665800"/>
              <a:ext cx="25225" cy="36275"/>
            </a:xfrm>
            <a:custGeom>
              <a:avLst/>
              <a:gdLst/>
              <a:ahLst/>
              <a:cxnLst/>
              <a:rect l="l" t="t" r="r" b="b"/>
              <a:pathLst>
                <a:path w="1009" h="1451" extrusionOk="0">
                  <a:moveTo>
                    <a:pt x="392" y="1"/>
                  </a:moveTo>
                  <a:cubicBezTo>
                    <a:pt x="298" y="1"/>
                    <a:pt x="210" y="49"/>
                    <a:pt x="145" y="131"/>
                  </a:cubicBezTo>
                  <a:cubicBezTo>
                    <a:pt x="25" y="347"/>
                    <a:pt x="1" y="611"/>
                    <a:pt x="49" y="851"/>
                  </a:cubicBezTo>
                  <a:cubicBezTo>
                    <a:pt x="97" y="1067"/>
                    <a:pt x="241" y="1283"/>
                    <a:pt x="433" y="1427"/>
                  </a:cubicBezTo>
                  <a:cubicBezTo>
                    <a:pt x="481" y="1451"/>
                    <a:pt x="553" y="1451"/>
                    <a:pt x="601" y="1451"/>
                  </a:cubicBezTo>
                  <a:cubicBezTo>
                    <a:pt x="673" y="1451"/>
                    <a:pt x="721" y="1427"/>
                    <a:pt x="769" y="1379"/>
                  </a:cubicBezTo>
                  <a:cubicBezTo>
                    <a:pt x="937" y="1211"/>
                    <a:pt x="1009" y="971"/>
                    <a:pt x="985" y="755"/>
                  </a:cubicBezTo>
                  <a:cubicBezTo>
                    <a:pt x="985" y="611"/>
                    <a:pt x="961" y="515"/>
                    <a:pt x="889" y="395"/>
                  </a:cubicBezTo>
                  <a:cubicBezTo>
                    <a:pt x="841" y="275"/>
                    <a:pt x="745" y="179"/>
                    <a:pt x="649" y="107"/>
                  </a:cubicBezTo>
                  <a:cubicBezTo>
                    <a:pt x="625" y="107"/>
                    <a:pt x="601" y="83"/>
                    <a:pt x="577" y="83"/>
                  </a:cubicBezTo>
                  <a:cubicBezTo>
                    <a:pt x="577" y="59"/>
                    <a:pt x="553" y="59"/>
                    <a:pt x="529" y="35"/>
                  </a:cubicBezTo>
                  <a:cubicBezTo>
                    <a:pt x="483" y="12"/>
                    <a:pt x="437" y="1"/>
                    <a:pt x="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63"/>
            <p:cNvSpPr/>
            <p:nvPr/>
          </p:nvSpPr>
          <p:spPr>
            <a:xfrm>
              <a:off x="3089600" y="2621575"/>
              <a:ext cx="35450" cy="66325"/>
            </a:xfrm>
            <a:custGeom>
              <a:avLst/>
              <a:gdLst/>
              <a:ahLst/>
              <a:cxnLst/>
              <a:rect l="l" t="t" r="r" b="b"/>
              <a:pathLst>
                <a:path w="1418" h="2653" extrusionOk="0">
                  <a:moveTo>
                    <a:pt x="466" y="1"/>
                  </a:moveTo>
                  <a:cubicBezTo>
                    <a:pt x="345" y="1"/>
                    <a:pt x="224" y="80"/>
                    <a:pt x="193" y="220"/>
                  </a:cubicBezTo>
                  <a:cubicBezTo>
                    <a:pt x="145" y="316"/>
                    <a:pt x="121" y="436"/>
                    <a:pt x="121" y="556"/>
                  </a:cubicBezTo>
                  <a:cubicBezTo>
                    <a:pt x="97" y="604"/>
                    <a:pt x="73" y="628"/>
                    <a:pt x="73" y="652"/>
                  </a:cubicBezTo>
                  <a:cubicBezTo>
                    <a:pt x="1" y="988"/>
                    <a:pt x="25" y="1348"/>
                    <a:pt x="121" y="1684"/>
                  </a:cubicBezTo>
                  <a:cubicBezTo>
                    <a:pt x="217" y="1996"/>
                    <a:pt x="385" y="2356"/>
                    <a:pt x="673" y="2548"/>
                  </a:cubicBezTo>
                  <a:cubicBezTo>
                    <a:pt x="754" y="2617"/>
                    <a:pt x="857" y="2653"/>
                    <a:pt x="958" y="2653"/>
                  </a:cubicBezTo>
                  <a:cubicBezTo>
                    <a:pt x="1067" y="2653"/>
                    <a:pt x="1174" y="2611"/>
                    <a:pt x="1249" y="2524"/>
                  </a:cubicBezTo>
                  <a:cubicBezTo>
                    <a:pt x="1393" y="2380"/>
                    <a:pt x="1393" y="2188"/>
                    <a:pt x="1417" y="2020"/>
                  </a:cubicBezTo>
                  <a:cubicBezTo>
                    <a:pt x="1417" y="1900"/>
                    <a:pt x="1417" y="1804"/>
                    <a:pt x="1393" y="1684"/>
                  </a:cubicBezTo>
                  <a:cubicBezTo>
                    <a:pt x="1417" y="1540"/>
                    <a:pt x="1393" y="1372"/>
                    <a:pt x="1369" y="1228"/>
                  </a:cubicBezTo>
                  <a:cubicBezTo>
                    <a:pt x="1321" y="1084"/>
                    <a:pt x="1249" y="940"/>
                    <a:pt x="1177" y="820"/>
                  </a:cubicBezTo>
                  <a:cubicBezTo>
                    <a:pt x="1033" y="556"/>
                    <a:pt x="865" y="292"/>
                    <a:pt x="649" y="76"/>
                  </a:cubicBezTo>
                  <a:cubicBezTo>
                    <a:pt x="598" y="25"/>
                    <a:pt x="532"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63"/>
            <p:cNvSpPr/>
            <p:nvPr/>
          </p:nvSpPr>
          <p:spPr>
            <a:xfrm>
              <a:off x="3132825" y="2622100"/>
              <a:ext cx="30025" cy="45500"/>
            </a:xfrm>
            <a:custGeom>
              <a:avLst/>
              <a:gdLst/>
              <a:ahLst/>
              <a:cxnLst/>
              <a:rect l="l" t="t" r="r" b="b"/>
              <a:pathLst>
                <a:path w="1201" h="1820" extrusionOk="0">
                  <a:moveTo>
                    <a:pt x="516" y="0"/>
                  </a:moveTo>
                  <a:cubicBezTo>
                    <a:pt x="497" y="0"/>
                    <a:pt x="477" y="2"/>
                    <a:pt x="456" y="7"/>
                  </a:cubicBezTo>
                  <a:cubicBezTo>
                    <a:pt x="360" y="55"/>
                    <a:pt x="288" y="127"/>
                    <a:pt x="264" y="223"/>
                  </a:cubicBezTo>
                  <a:cubicBezTo>
                    <a:pt x="264" y="223"/>
                    <a:pt x="264" y="223"/>
                    <a:pt x="264" y="247"/>
                  </a:cubicBezTo>
                  <a:cubicBezTo>
                    <a:pt x="168" y="271"/>
                    <a:pt x="96" y="343"/>
                    <a:pt x="72" y="439"/>
                  </a:cubicBezTo>
                  <a:cubicBezTo>
                    <a:pt x="0" y="655"/>
                    <a:pt x="0" y="919"/>
                    <a:pt x="72" y="1159"/>
                  </a:cubicBezTo>
                  <a:cubicBezTo>
                    <a:pt x="144" y="1375"/>
                    <a:pt x="288" y="1639"/>
                    <a:pt x="504" y="1759"/>
                  </a:cubicBezTo>
                  <a:cubicBezTo>
                    <a:pt x="567" y="1801"/>
                    <a:pt x="635" y="1820"/>
                    <a:pt x="703" y="1820"/>
                  </a:cubicBezTo>
                  <a:cubicBezTo>
                    <a:pt x="791" y="1820"/>
                    <a:pt x="879" y="1789"/>
                    <a:pt x="960" y="1735"/>
                  </a:cubicBezTo>
                  <a:cubicBezTo>
                    <a:pt x="960" y="1735"/>
                    <a:pt x="984" y="1711"/>
                    <a:pt x="984" y="1711"/>
                  </a:cubicBezTo>
                  <a:lnTo>
                    <a:pt x="1008" y="1711"/>
                  </a:lnTo>
                  <a:cubicBezTo>
                    <a:pt x="1080" y="1615"/>
                    <a:pt x="1128" y="1471"/>
                    <a:pt x="1152" y="1351"/>
                  </a:cubicBezTo>
                  <a:cubicBezTo>
                    <a:pt x="1200" y="1135"/>
                    <a:pt x="1200" y="895"/>
                    <a:pt x="1128" y="703"/>
                  </a:cubicBezTo>
                  <a:cubicBezTo>
                    <a:pt x="1056" y="463"/>
                    <a:pt x="912" y="247"/>
                    <a:pt x="720" y="103"/>
                  </a:cubicBezTo>
                  <a:cubicBezTo>
                    <a:pt x="661" y="43"/>
                    <a:pt x="602" y="0"/>
                    <a:pt x="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63"/>
            <p:cNvSpPr/>
            <p:nvPr/>
          </p:nvSpPr>
          <p:spPr>
            <a:xfrm>
              <a:off x="3168825" y="2624050"/>
              <a:ext cx="21625" cy="28225"/>
            </a:xfrm>
            <a:custGeom>
              <a:avLst/>
              <a:gdLst/>
              <a:ahLst/>
              <a:cxnLst/>
              <a:rect l="l" t="t" r="r" b="b"/>
              <a:pathLst>
                <a:path w="865" h="1129" extrusionOk="0">
                  <a:moveTo>
                    <a:pt x="456" y="1"/>
                  </a:moveTo>
                  <a:cubicBezTo>
                    <a:pt x="384" y="1"/>
                    <a:pt x="312" y="25"/>
                    <a:pt x="264" y="73"/>
                  </a:cubicBezTo>
                  <a:cubicBezTo>
                    <a:pt x="216" y="121"/>
                    <a:pt x="192" y="193"/>
                    <a:pt x="168" y="241"/>
                  </a:cubicBezTo>
                  <a:cubicBezTo>
                    <a:pt x="144" y="265"/>
                    <a:pt x="120" y="289"/>
                    <a:pt x="96" y="313"/>
                  </a:cubicBezTo>
                  <a:cubicBezTo>
                    <a:pt x="48" y="361"/>
                    <a:pt x="0" y="433"/>
                    <a:pt x="0" y="505"/>
                  </a:cubicBezTo>
                  <a:cubicBezTo>
                    <a:pt x="24" y="625"/>
                    <a:pt x="48" y="745"/>
                    <a:pt x="120" y="841"/>
                  </a:cubicBezTo>
                  <a:cubicBezTo>
                    <a:pt x="192" y="937"/>
                    <a:pt x="288" y="1033"/>
                    <a:pt x="408" y="1081"/>
                  </a:cubicBezTo>
                  <a:cubicBezTo>
                    <a:pt x="432" y="1105"/>
                    <a:pt x="480" y="1129"/>
                    <a:pt x="528" y="1129"/>
                  </a:cubicBezTo>
                  <a:cubicBezTo>
                    <a:pt x="576" y="1129"/>
                    <a:pt x="624" y="1129"/>
                    <a:pt x="648" y="1105"/>
                  </a:cubicBezTo>
                  <a:cubicBezTo>
                    <a:pt x="672" y="1081"/>
                    <a:pt x="720" y="1081"/>
                    <a:pt x="744" y="1057"/>
                  </a:cubicBezTo>
                  <a:cubicBezTo>
                    <a:pt x="768" y="1009"/>
                    <a:pt x="792" y="961"/>
                    <a:pt x="816" y="913"/>
                  </a:cubicBezTo>
                  <a:cubicBezTo>
                    <a:pt x="864" y="769"/>
                    <a:pt x="864" y="625"/>
                    <a:pt x="840" y="481"/>
                  </a:cubicBezTo>
                  <a:cubicBezTo>
                    <a:pt x="840" y="409"/>
                    <a:pt x="816" y="361"/>
                    <a:pt x="792" y="289"/>
                  </a:cubicBezTo>
                  <a:cubicBezTo>
                    <a:pt x="768" y="265"/>
                    <a:pt x="768" y="241"/>
                    <a:pt x="744" y="193"/>
                  </a:cubicBezTo>
                  <a:cubicBezTo>
                    <a:pt x="720" y="145"/>
                    <a:pt x="672" y="121"/>
                    <a:pt x="648" y="73"/>
                  </a:cubicBezTo>
                  <a:cubicBezTo>
                    <a:pt x="624" y="25"/>
                    <a:pt x="528" y="1"/>
                    <a:pt x="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63"/>
            <p:cNvSpPr/>
            <p:nvPr/>
          </p:nvSpPr>
          <p:spPr>
            <a:xfrm>
              <a:off x="3074000" y="2548825"/>
              <a:ext cx="27050" cy="37450"/>
            </a:xfrm>
            <a:custGeom>
              <a:avLst/>
              <a:gdLst/>
              <a:ahLst/>
              <a:cxnLst/>
              <a:rect l="l" t="t" r="r" b="b"/>
              <a:pathLst>
                <a:path w="1082" h="1498" extrusionOk="0">
                  <a:moveTo>
                    <a:pt x="445" y="0"/>
                  </a:moveTo>
                  <a:cubicBezTo>
                    <a:pt x="377" y="0"/>
                    <a:pt x="310" y="25"/>
                    <a:pt x="265" y="81"/>
                  </a:cubicBezTo>
                  <a:cubicBezTo>
                    <a:pt x="193" y="153"/>
                    <a:pt x="169" y="249"/>
                    <a:pt x="193" y="345"/>
                  </a:cubicBezTo>
                  <a:cubicBezTo>
                    <a:pt x="1" y="681"/>
                    <a:pt x="73" y="1161"/>
                    <a:pt x="385" y="1401"/>
                  </a:cubicBezTo>
                  <a:cubicBezTo>
                    <a:pt x="457" y="1473"/>
                    <a:pt x="529" y="1497"/>
                    <a:pt x="601" y="1497"/>
                  </a:cubicBezTo>
                  <a:cubicBezTo>
                    <a:pt x="697" y="1473"/>
                    <a:pt x="769" y="1425"/>
                    <a:pt x="817" y="1353"/>
                  </a:cubicBezTo>
                  <a:cubicBezTo>
                    <a:pt x="1081" y="969"/>
                    <a:pt x="1009" y="393"/>
                    <a:pt x="649" y="81"/>
                  </a:cubicBezTo>
                  <a:cubicBezTo>
                    <a:pt x="598" y="31"/>
                    <a:pt x="52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63"/>
            <p:cNvSpPr/>
            <p:nvPr/>
          </p:nvSpPr>
          <p:spPr>
            <a:xfrm>
              <a:off x="3100425" y="2537050"/>
              <a:ext cx="21025" cy="26275"/>
            </a:xfrm>
            <a:custGeom>
              <a:avLst/>
              <a:gdLst/>
              <a:ahLst/>
              <a:cxnLst/>
              <a:rect l="l" t="t" r="r" b="b"/>
              <a:pathLst>
                <a:path w="841" h="1051" extrusionOk="0">
                  <a:moveTo>
                    <a:pt x="288" y="0"/>
                  </a:moveTo>
                  <a:cubicBezTo>
                    <a:pt x="216" y="0"/>
                    <a:pt x="144" y="24"/>
                    <a:pt x="96" y="72"/>
                  </a:cubicBezTo>
                  <a:cubicBezTo>
                    <a:pt x="48" y="144"/>
                    <a:pt x="0" y="192"/>
                    <a:pt x="24" y="288"/>
                  </a:cubicBezTo>
                  <a:cubicBezTo>
                    <a:pt x="24" y="432"/>
                    <a:pt x="48" y="552"/>
                    <a:pt x="120" y="672"/>
                  </a:cubicBezTo>
                  <a:cubicBezTo>
                    <a:pt x="144" y="744"/>
                    <a:pt x="168" y="792"/>
                    <a:pt x="216" y="840"/>
                  </a:cubicBezTo>
                  <a:cubicBezTo>
                    <a:pt x="240" y="888"/>
                    <a:pt x="288" y="912"/>
                    <a:pt x="336" y="960"/>
                  </a:cubicBezTo>
                  <a:cubicBezTo>
                    <a:pt x="360" y="984"/>
                    <a:pt x="408" y="1008"/>
                    <a:pt x="456" y="1032"/>
                  </a:cubicBezTo>
                  <a:cubicBezTo>
                    <a:pt x="480" y="1044"/>
                    <a:pt x="504" y="1050"/>
                    <a:pt x="528" y="1050"/>
                  </a:cubicBezTo>
                  <a:cubicBezTo>
                    <a:pt x="552" y="1050"/>
                    <a:pt x="576" y="1044"/>
                    <a:pt x="600" y="1032"/>
                  </a:cubicBezTo>
                  <a:cubicBezTo>
                    <a:pt x="696" y="1008"/>
                    <a:pt x="768" y="936"/>
                    <a:pt x="792" y="840"/>
                  </a:cubicBezTo>
                  <a:cubicBezTo>
                    <a:pt x="816" y="768"/>
                    <a:pt x="840" y="696"/>
                    <a:pt x="840" y="624"/>
                  </a:cubicBezTo>
                  <a:cubicBezTo>
                    <a:pt x="840" y="576"/>
                    <a:pt x="840" y="504"/>
                    <a:pt x="816" y="432"/>
                  </a:cubicBezTo>
                  <a:cubicBezTo>
                    <a:pt x="792" y="360"/>
                    <a:pt x="768" y="312"/>
                    <a:pt x="744" y="240"/>
                  </a:cubicBezTo>
                  <a:cubicBezTo>
                    <a:pt x="696" y="192"/>
                    <a:pt x="672" y="120"/>
                    <a:pt x="624" y="72"/>
                  </a:cubicBezTo>
                  <a:cubicBezTo>
                    <a:pt x="552" y="24"/>
                    <a:pt x="480"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63"/>
            <p:cNvSpPr/>
            <p:nvPr/>
          </p:nvSpPr>
          <p:spPr>
            <a:xfrm>
              <a:off x="3063200" y="2458075"/>
              <a:ext cx="23425" cy="37000"/>
            </a:xfrm>
            <a:custGeom>
              <a:avLst/>
              <a:gdLst/>
              <a:ahLst/>
              <a:cxnLst/>
              <a:rect l="l" t="t" r="r" b="b"/>
              <a:pathLst>
                <a:path w="937" h="1480" extrusionOk="0">
                  <a:moveTo>
                    <a:pt x="346" y="0"/>
                  </a:moveTo>
                  <a:cubicBezTo>
                    <a:pt x="234" y="0"/>
                    <a:pt x="135" y="73"/>
                    <a:pt x="97" y="207"/>
                  </a:cubicBezTo>
                  <a:cubicBezTo>
                    <a:pt x="1" y="591"/>
                    <a:pt x="73" y="1023"/>
                    <a:pt x="289" y="1335"/>
                  </a:cubicBezTo>
                  <a:cubicBezTo>
                    <a:pt x="361" y="1431"/>
                    <a:pt x="433" y="1479"/>
                    <a:pt x="529" y="1479"/>
                  </a:cubicBezTo>
                  <a:cubicBezTo>
                    <a:pt x="625" y="1479"/>
                    <a:pt x="745" y="1431"/>
                    <a:pt x="769" y="1335"/>
                  </a:cubicBezTo>
                  <a:cubicBezTo>
                    <a:pt x="937" y="1023"/>
                    <a:pt x="937" y="615"/>
                    <a:pt x="721" y="327"/>
                  </a:cubicBezTo>
                  <a:cubicBezTo>
                    <a:pt x="697" y="303"/>
                    <a:pt x="673" y="279"/>
                    <a:pt x="649" y="255"/>
                  </a:cubicBezTo>
                  <a:cubicBezTo>
                    <a:pt x="625" y="135"/>
                    <a:pt x="553" y="39"/>
                    <a:pt x="433" y="15"/>
                  </a:cubicBezTo>
                  <a:cubicBezTo>
                    <a:pt x="404" y="5"/>
                    <a:pt x="374" y="0"/>
                    <a:pt x="3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63"/>
            <p:cNvSpPr/>
            <p:nvPr/>
          </p:nvSpPr>
          <p:spPr>
            <a:xfrm>
              <a:off x="3090800" y="2913925"/>
              <a:ext cx="55850" cy="104875"/>
            </a:xfrm>
            <a:custGeom>
              <a:avLst/>
              <a:gdLst/>
              <a:ahLst/>
              <a:cxnLst/>
              <a:rect l="l" t="t" r="r" b="b"/>
              <a:pathLst>
                <a:path w="2234" h="4195" extrusionOk="0">
                  <a:moveTo>
                    <a:pt x="769" y="671"/>
                  </a:moveTo>
                  <a:cubicBezTo>
                    <a:pt x="793" y="719"/>
                    <a:pt x="817" y="767"/>
                    <a:pt x="865" y="815"/>
                  </a:cubicBezTo>
                  <a:lnTo>
                    <a:pt x="745" y="815"/>
                  </a:lnTo>
                  <a:cubicBezTo>
                    <a:pt x="745" y="791"/>
                    <a:pt x="745" y="743"/>
                    <a:pt x="769" y="671"/>
                  </a:cubicBezTo>
                  <a:close/>
                  <a:moveTo>
                    <a:pt x="660" y="1"/>
                  </a:moveTo>
                  <a:cubicBezTo>
                    <a:pt x="618" y="1"/>
                    <a:pt x="574" y="8"/>
                    <a:pt x="529" y="23"/>
                  </a:cubicBezTo>
                  <a:cubicBezTo>
                    <a:pt x="457" y="47"/>
                    <a:pt x="409" y="71"/>
                    <a:pt x="361" y="119"/>
                  </a:cubicBezTo>
                  <a:cubicBezTo>
                    <a:pt x="313" y="95"/>
                    <a:pt x="265" y="95"/>
                    <a:pt x="217" y="95"/>
                  </a:cubicBezTo>
                  <a:cubicBezTo>
                    <a:pt x="49" y="143"/>
                    <a:pt x="1" y="287"/>
                    <a:pt x="1" y="455"/>
                  </a:cubicBezTo>
                  <a:cubicBezTo>
                    <a:pt x="49" y="791"/>
                    <a:pt x="121" y="1151"/>
                    <a:pt x="217" y="1487"/>
                  </a:cubicBezTo>
                  <a:cubicBezTo>
                    <a:pt x="241" y="1799"/>
                    <a:pt x="313" y="2087"/>
                    <a:pt x="409" y="2375"/>
                  </a:cubicBezTo>
                  <a:cubicBezTo>
                    <a:pt x="505" y="2639"/>
                    <a:pt x="625" y="2903"/>
                    <a:pt x="745" y="3143"/>
                  </a:cubicBezTo>
                  <a:cubicBezTo>
                    <a:pt x="841" y="3311"/>
                    <a:pt x="937" y="3527"/>
                    <a:pt x="1081" y="3695"/>
                  </a:cubicBezTo>
                  <a:cubicBezTo>
                    <a:pt x="1081" y="3719"/>
                    <a:pt x="1105" y="3743"/>
                    <a:pt x="1129" y="3791"/>
                  </a:cubicBezTo>
                  <a:cubicBezTo>
                    <a:pt x="1201" y="3911"/>
                    <a:pt x="1273" y="4031"/>
                    <a:pt x="1393" y="4127"/>
                  </a:cubicBezTo>
                  <a:cubicBezTo>
                    <a:pt x="1463" y="4169"/>
                    <a:pt x="1549" y="4195"/>
                    <a:pt x="1637" y="4195"/>
                  </a:cubicBezTo>
                  <a:cubicBezTo>
                    <a:pt x="1700" y="4195"/>
                    <a:pt x="1765" y="4181"/>
                    <a:pt x="1825" y="4151"/>
                  </a:cubicBezTo>
                  <a:cubicBezTo>
                    <a:pt x="2065" y="4031"/>
                    <a:pt x="2161" y="3743"/>
                    <a:pt x="2185" y="3503"/>
                  </a:cubicBezTo>
                  <a:cubicBezTo>
                    <a:pt x="2233" y="2951"/>
                    <a:pt x="2137" y="2375"/>
                    <a:pt x="1969" y="1847"/>
                  </a:cubicBezTo>
                  <a:cubicBezTo>
                    <a:pt x="1825" y="1319"/>
                    <a:pt x="1561" y="815"/>
                    <a:pt x="1225" y="383"/>
                  </a:cubicBezTo>
                  <a:cubicBezTo>
                    <a:pt x="1083" y="200"/>
                    <a:pt x="890" y="1"/>
                    <a:pt x="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63"/>
            <p:cNvSpPr/>
            <p:nvPr/>
          </p:nvSpPr>
          <p:spPr>
            <a:xfrm>
              <a:off x="3146025" y="2902125"/>
              <a:ext cx="39625" cy="80950"/>
            </a:xfrm>
            <a:custGeom>
              <a:avLst/>
              <a:gdLst/>
              <a:ahLst/>
              <a:cxnLst/>
              <a:rect l="l" t="t" r="r" b="b"/>
              <a:pathLst>
                <a:path w="1585" h="3238" extrusionOk="0">
                  <a:moveTo>
                    <a:pt x="485" y="0"/>
                  </a:moveTo>
                  <a:cubicBezTo>
                    <a:pt x="363" y="0"/>
                    <a:pt x="238" y="84"/>
                    <a:pt x="192" y="207"/>
                  </a:cubicBezTo>
                  <a:cubicBezTo>
                    <a:pt x="168" y="279"/>
                    <a:pt x="144" y="375"/>
                    <a:pt x="144" y="471"/>
                  </a:cubicBezTo>
                  <a:cubicBezTo>
                    <a:pt x="48" y="495"/>
                    <a:pt x="0" y="591"/>
                    <a:pt x="0" y="711"/>
                  </a:cubicBezTo>
                  <a:cubicBezTo>
                    <a:pt x="24" y="1143"/>
                    <a:pt x="96" y="1575"/>
                    <a:pt x="216" y="2007"/>
                  </a:cubicBezTo>
                  <a:cubicBezTo>
                    <a:pt x="288" y="2199"/>
                    <a:pt x="384" y="2415"/>
                    <a:pt x="480" y="2607"/>
                  </a:cubicBezTo>
                  <a:cubicBezTo>
                    <a:pt x="576" y="2799"/>
                    <a:pt x="672" y="3015"/>
                    <a:pt x="864" y="3135"/>
                  </a:cubicBezTo>
                  <a:cubicBezTo>
                    <a:pt x="942" y="3202"/>
                    <a:pt x="1041" y="3238"/>
                    <a:pt x="1139" y="3238"/>
                  </a:cubicBezTo>
                  <a:cubicBezTo>
                    <a:pt x="1252" y="3238"/>
                    <a:pt x="1363" y="3190"/>
                    <a:pt x="1440" y="3087"/>
                  </a:cubicBezTo>
                  <a:cubicBezTo>
                    <a:pt x="1584" y="2943"/>
                    <a:pt x="1560" y="2679"/>
                    <a:pt x="1560" y="2487"/>
                  </a:cubicBezTo>
                  <a:cubicBezTo>
                    <a:pt x="1560" y="2079"/>
                    <a:pt x="1488" y="1671"/>
                    <a:pt x="1344" y="1287"/>
                  </a:cubicBezTo>
                  <a:cubicBezTo>
                    <a:pt x="1200" y="831"/>
                    <a:pt x="960" y="447"/>
                    <a:pt x="672" y="87"/>
                  </a:cubicBezTo>
                  <a:cubicBezTo>
                    <a:pt x="621" y="26"/>
                    <a:pt x="553" y="0"/>
                    <a:pt x="4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63"/>
            <p:cNvSpPr/>
            <p:nvPr/>
          </p:nvSpPr>
          <p:spPr>
            <a:xfrm>
              <a:off x="3188025" y="2877975"/>
              <a:ext cx="51025" cy="93425"/>
            </a:xfrm>
            <a:custGeom>
              <a:avLst/>
              <a:gdLst/>
              <a:ahLst/>
              <a:cxnLst/>
              <a:rect l="l" t="t" r="r" b="b"/>
              <a:pathLst>
                <a:path w="2041" h="3737" extrusionOk="0">
                  <a:moveTo>
                    <a:pt x="482" y="0"/>
                  </a:moveTo>
                  <a:cubicBezTo>
                    <a:pt x="435" y="0"/>
                    <a:pt x="386" y="14"/>
                    <a:pt x="336" y="45"/>
                  </a:cubicBezTo>
                  <a:cubicBezTo>
                    <a:pt x="288" y="69"/>
                    <a:pt x="240" y="117"/>
                    <a:pt x="216" y="165"/>
                  </a:cubicBezTo>
                  <a:cubicBezTo>
                    <a:pt x="24" y="261"/>
                    <a:pt x="0" y="501"/>
                    <a:pt x="0" y="693"/>
                  </a:cubicBezTo>
                  <a:cubicBezTo>
                    <a:pt x="0" y="909"/>
                    <a:pt x="0" y="1125"/>
                    <a:pt x="24" y="1317"/>
                  </a:cubicBezTo>
                  <a:cubicBezTo>
                    <a:pt x="96" y="1821"/>
                    <a:pt x="240" y="2325"/>
                    <a:pt x="456" y="2781"/>
                  </a:cubicBezTo>
                  <a:cubicBezTo>
                    <a:pt x="609" y="3130"/>
                    <a:pt x="900" y="3736"/>
                    <a:pt x="1348" y="3736"/>
                  </a:cubicBezTo>
                  <a:cubicBezTo>
                    <a:pt x="1394" y="3736"/>
                    <a:pt x="1440" y="3730"/>
                    <a:pt x="1489" y="3717"/>
                  </a:cubicBezTo>
                  <a:cubicBezTo>
                    <a:pt x="1585" y="3693"/>
                    <a:pt x="1657" y="3621"/>
                    <a:pt x="1681" y="3525"/>
                  </a:cubicBezTo>
                  <a:cubicBezTo>
                    <a:pt x="1729" y="3501"/>
                    <a:pt x="1777" y="3453"/>
                    <a:pt x="1801" y="3405"/>
                  </a:cubicBezTo>
                  <a:cubicBezTo>
                    <a:pt x="1921" y="3237"/>
                    <a:pt x="1945" y="3021"/>
                    <a:pt x="1945" y="2829"/>
                  </a:cubicBezTo>
                  <a:cubicBezTo>
                    <a:pt x="2041" y="2085"/>
                    <a:pt x="1777" y="1293"/>
                    <a:pt x="1273" y="717"/>
                  </a:cubicBezTo>
                  <a:cubicBezTo>
                    <a:pt x="1153" y="573"/>
                    <a:pt x="1008" y="453"/>
                    <a:pt x="864" y="333"/>
                  </a:cubicBezTo>
                  <a:cubicBezTo>
                    <a:pt x="840" y="309"/>
                    <a:pt x="792" y="261"/>
                    <a:pt x="744" y="237"/>
                  </a:cubicBezTo>
                  <a:cubicBezTo>
                    <a:pt x="727" y="112"/>
                    <a:pt x="616" y="0"/>
                    <a:pt x="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63"/>
            <p:cNvSpPr/>
            <p:nvPr/>
          </p:nvSpPr>
          <p:spPr>
            <a:xfrm>
              <a:off x="3245625" y="2861400"/>
              <a:ext cx="36625" cy="66850"/>
            </a:xfrm>
            <a:custGeom>
              <a:avLst/>
              <a:gdLst/>
              <a:ahLst/>
              <a:cxnLst/>
              <a:rect l="l" t="t" r="r" b="b"/>
              <a:pathLst>
                <a:path w="1465" h="2674" extrusionOk="0">
                  <a:moveTo>
                    <a:pt x="313" y="0"/>
                  </a:moveTo>
                  <a:cubicBezTo>
                    <a:pt x="170" y="0"/>
                    <a:pt x="25" y="91"/>
                    <a:pt x="25" y="276"/>
                  </a:cubicBezTo>
                  <a:cubicBezTo>
                    <a:pt x="25" y="420"/>
                    <a:pt x="25" y="564"/>
                    <a:pt x="49" y="732"/>
                  </a:cubicBezTo>
                  <a:cubicBezTo>
                    <a:pt x="1" y="1020"/>
                    <a:pt x="25" y="1356"/>
                    <a:pt x="121" y="1596"/>
                  </a:cubicBezTo>
                  <a:cubicBezTo>
                    <a:pt x="169" y="1740"/>
                    <a:pt x="265" y="1884"/>
                    <a:pt x="361" y="2004"/>
                  </a:cubicBezTo>
                  <a:cubicBezTo>
                    <a:pt x="409" y="2076"/>
                    <a:pt x="433" y="2148"/>
                    <a:pt x="481" y="2244"/>
                  </a:cubicBezTo>
                  <a:cubicBezTo>
                    <a:pt x="553" y="2364"/>
                    <a:pt x="625" y="2532"/>
                    <a:pt x="745" y="2604"/>
                  </a:cubicBezTo>
                  <a:cubicBezTo>
                    <a:pt x="813" y="2649"/>
                    <a:pt x="891" y="2673"/>
                    <a:pt x="971" y="2673"/>
                  </a:cubicBezTo>
                  <a:cubicBezTo>
                    <a:pt x="1059" y="2673"/>
                    <a:pt x="1149" y="2643"/>
                    <a:pt x="1225" y="2580"/>
                  </a:cubicBezTo>
                  <a:cubicBezTo>
                    <a:pt x="1321" y="2484"/>
                    <a:pt x="1345" y="2340"/>
                    <a:pt x="1369" y="2196"/>
                  </a:cubicBezTo>
                  <a:cubicBezTo>
                    <a:pt x="1465" y="1692"/>
                    <a:pt x="1393" y="1140"/>
                    <a:pt x="1129" y="708"/>
                  </a:cubicBezTo>
                  <a:cubicBezTo>
                    <a:pt x="1009" y="492"/>
                    <a:pt x="841" y="204"/>
                    <a:pt x="577" y="180"/>
                  </a:cubicBezTo>
                  <a:cubicBezTo>
                    <a:pt x="544" y="61"/>
                    <a:pt x="429"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63"/>
            <p:cNvSpPr/>
            <p:nvPr/>
          </p:nvSpPr>
          <p:spPr>
            <a:xfrm>
              <a:off x="3158625" y="3070875"/>
              <a:ext cx="33025" cy="42250"/>
            </a:xfrm>
            <a:custGeom>
              <a:avLst/>
              <a:gdLst/>
              <a:ahLst/>
              <a:cxnLst/>
              <a:rect l="l" t="t" r="r" b="b"/>
              <a:pathLst>
                <a:path w="1321" h="1690" extrusionOk="0">
                  <a:moveTo>
                    <a:pt x="579" y="0"/>
                  </a:moveTo>
                  <a:cubicBezTo>
                    <a:pt x="506" y="0"/>
                    <a:pt x="435" y="31"/>
                    <a:pt x="384" y="81"/>
                  </a:cubicBezTo>
                  <a:cubicBezTo>
                    <a:pt x="0" y="417"/>
                    <a:pt x="192" y="993"/>
                    <a:pt x="408" y="1353"/>
                  </a:cubicBezTo>
                  <a:cubicBezTo>
                    <a:pt x="480" y="1473"/>
                    <a:pt x="576" y="1594"/>
                    <a:pt x="696" y="1642"/>
                  </a:cubicBezTo>
                  <a:cubicBezTo>
                    <a:pt x="760" y="1674"/>
                    <a:pt x="827" y="1690"/>
                    <a:pt x="893" y="1690"/>
                  </a:cubicBezTo>
                  <a:cubicBezTo>
                    <a:pt x="1024" y="1690"/>
                    <a:pt x="1152" y="1626"/>
                    <a:pt x="1248" y="1498"/>
                  </a:cubicBezTo>
                  <a:cubicBezTo>
                    <a:pt x="1320" y="1377"/>
                    <a:pt x="1320" y="1257"/>
                    <a:pt x="1320" y="1113"/>
                  </a:cubicBezTo>
                  <a:cubicBezTo>
                    <a:pt x="1320" y="993"/>
                    <a:pt x="1320" y="873"/>
                    <a:pt x="1272" y="777"/>
                  </a:cubicBezTo>
                  <a:cubicBezTo>
                    <a:pt x="1200" y="513"/>
                    <a:pt x="1032" y="297"/>
                    <a:pt x="816" y="153"/>
                  </a:cubicBezTo>
                  <a:cubicBezTo>
                    <a:pt x="792" y="129"/>
                    <a:pt x="792" y="105"/>
                    <a:pt x="768" y="81"/>
                  </a:cubicBezTo>
                  <a:cubicBezTo>
                    <a:pt x="712" y="25"/>
                    <a:pt x="644" y="0"/>
                    <a:pt x="5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3"/>
            <p:cNvSpPr/>
            <p:nvPr/>
          </p:nvSpPr>
          <p:spPr>
            <a:xfrm>
              <a:off x="3201225" y="3054925"/>
              <a:ext cx="27025" cy="42900"/>
            </a:xfrm>
            <a:custGeom>
              <a:avLst/>
              <a:gdLst/>
              <a:ahLst/>
              <a:cxnLst/>
              <a:rect l="l" t="t" r="r" b="b"/>
              <a:pathLst>
                <a:path w="1081" h="1716" extrusionOk="0">
                  <a:moveTo>
                    <a:pt x="423" y="0"/>
                  </a:moveTo>
                  <a:cubicBezTo>
                    <a:pt x="323" y="0"/>
                    <a:pt x="218" y="37"/>
                    <a:pt x="168" y="119"/>
                  </a:cubicBezTo>
                  <a:cubicBezTo>
                    <a:pt x="48" y="359"/>
                    <a:pt x="0" y="623"/>
                    <a:pt x="24" y="887"/>
                  </a:cubicBezTo>
                  <a:cubicBezTo>
                    <a:pt x="48" y="1031"/>
                    <a:pt x="96" y="1175"/>
                    <a:pt x="144" y="1295"/>
                  </a:cubicBezTo>
                  <a:cubicBezTo>
                    <a:pt x="192" y="1415"/>
                    <a:pt x="264" y="1535"/>
                    <a:pt x="360" y="1607"/>
                  </a:cubicBezTo>
                  <a:cubicBezTo>
                    <a:pt x="444" y="1679"/>
                    <a:pt x="541" y="1715"/>
                    <a:pt x="637" y="1715"/>
                  </a:cubicBezTo>
                  <a:cubicBezTo>
                    <a:pt x="733" y="1715"/>
                    <a:pt x="829" y="1679"/>
                    <a:pt x="913" y="1607"/>
                  </a:cubicBezTo>
                  <a:cubicBezTo>
                    <a:pt x="1009" y="1487"/>
                    <a:pt x="1057" y="1343"/>
                    <a:pt x="1057" y="1175"/>
                  </a:cubicBezTo>
                  <a:cubicBezTo>
                    <a:pt x="1081" y="935"/>
                    <a:pt x="1009" y="647"/>
                    <a:pt x="865" y="431"/>
                  </a:cubicBezTo>
                  <a:cubicBezTo>
                    <a:pt x="817" y="359"/>
                    <a:pt x="745" y="263"/>
                    <a:pt x="673" y="215"/>
                  </a:cubicBezTo>
                  <a:cubicBezTo>
                    <a:pt x="673" y="143"/>
                    <a:pt x="625" y="71"/>
                    <a:pt x="553" y="23"/>
                  </a:cubicBezTo>
                  <a:cubicBezTo>
                    <a:pt x="515" y="8"/>
                    <a:pt x="469"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3"/>
            <p:cNvSpPr/>
            <p:nvPr/>
          </p:nvSpPr>
          <p:spPr>
            <a:xfrm>
              <a:off x="3235425" y="3014100"/>
              <a:ext cx="37825" cy="68475"/>
            </a:xfrm>
            <a:custGeom>
              <a:avLst/>
              <a:gdLst/>
              <a:ahLst/>
              <a:cxnLst/>
              <a:rect l="l" t="t" r="r" b="b"/>
              <a:pathLst>
                <a:path w="1513" h="2739" extrusionOk="0">
                  <a:moveTo>
                    <a:pt x="505" y="0"/>
                  </a:moveTo>
                  <a:cubicBezTo>
                    <a:pt x="337" y="0"/>
                    <a:pt x="241" y="120"/>
                    <a:pt x="241" y="264"/>
                  </a:cubicBezTo>
                  <a:cubicBezTo>
                    <a:pt x="217" y="264"/>
                    <a:pt x="217" y="288"/>
                    <a:pt x="217" y="336"/>
                  </a:cubicBezTo>
                  <a:cubicBezTo>
                    <a:pt x="193" y="384"/>
                    <a:pt x="169" y="432"/>
                    <a:pt x="169" y="480"/>
                  </a:cubicBezTo>
                  <a:cubicBezTo>
                    <a:pt x="73" y="696"/>
                    <a:pt x="25" y="960"/>
                    <a:pt x="25" y="1128"/>
                  </a:cubicBezTo>
                  <a:cubicBezTo>
                    <a:pt x="1" y="1344"/>
                    <a:pt x="49" y="1536"/>
                    <a:pt x="73" y="1728"/>
                  </a:cubicBezTo>
                  <a:cubicBezTo>
                    <a:pt x="121" y="1920"/>
                    <a:pt x="145" y="2112"/>
                    <a:pt x="217" y="2256"/>
                  </a:cubicBezTo>
                  <a:cubicBezTo>
                    <a:pt x="289" y="2424"/>
                    <a:pt x="409" y="2568"/>
                    <a:pt x="553" y="2640"/>
                  </a:cubicBezTo>
                  <a:cubicBezTo>
                    <a:pt x="625" y="2664"/>
                    <a:pt x="673" y="2688"/>
                    <a:pt x="745" y="2688"/>
                  </a:cubicBezTo>
                  <a:cubicBezTo>
                    <a:pt x="819" y="2718"/>
                    <a:pt x="893" y="2739"/>
                    <a:pt x="973" y="2739"/>
                  </a:cubicBezTo>
                  <a:cubicBezTo>
                    <a:pt x="1022" y="2739"/>
                    <a:pt x="1074" y="2731"/>
                    <a:pt x="1129" y="2712"/>
                  </a:cubicBezTo>
                  <a:cubicBezTo>
                    <a:pt x="1345" y="2616"/>
                    <a:pt x="1393" y="2400"/>
                    <a:pt x="1441" y="2184"/>
                  </a:cubicBezTo>
                  <a:cubicBezTo>
                    <a:pt x="1513" y="1776"/>
                    <a:pt x="1489" y="1368"/>
                    <a:pt x="1393" y="984"/>
                  </a:cubicBezTo>
                  <a:cubicBezTo>
                    <a:pt x="1297" y="648"/>
                    <a:pt x="1105" y="240"/>
                    <a:pt x="745" y="168"/>
                  </a:cubicBezTo>
                  <a:cubicBezTo>
                    <a:pt x="721" y="72"/>
                    <a:pt x="649" y="0"/>
                    <a:pt x="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63"/>
            <p:cNvSpPr/>
            <p:nvPr/>
          </p:nvSpPr>
          <p:spPr>
            <a:xfrm>
              <a:off x="3261825" y="3162575"/>
              <a:ext cx="33025" cy="53225"/>
            </a:xfrm>
            <a:custGeom>
              <a:avLst/>
              <a:gdLst/>
              <a:ahLst/>
              <a:cxnLst/>
              <a:rect l="l" t="t" r="r" b="b"/>
              <a:pathLst>
                <a:path w="1321" h="2129" extrusionOk="0">
                  <a:moveTo>
                    <a:pt x="362" y="1"/>
                  </a:moveTo>
                  <a:cubicBezTo>
                    <a:pt x="277" y="1"/>
                    <a:pt x="197" y="43"/>
                    <a:pt x="145" y="134"/>
                  </a:cubicBezTo>
                  <a:cubicBezTo>
                    <a:pt x="1" y="350"/>
                    <a:pt x="1" y="638"/>
                    <a:pt x="49" y="878"/>
                  </a:cubicBezTo>
                  <a:cubicBezTo>
                    <a:pt x="73" y="1022"/>
                    <a:pt x="121" y="1166"/>
                    <a:pt x="169" y="1286"/>
                  </a:cubicBezTo>
                  <a:cubicBezTo>
                    <a:pt x="265" y="1574"/>
                    <a:pt x="433" y="1838"/>
                    <a:pt x="649" y="2054"/>
                  </a:cubicBezTo>
                  <a:cubicBezTo>
                    <a:pt x="700" y="2105"/>
                    <a:pt x="766" y="2129"/>
                    <a:pt x="832" y="2129"/>
                  </a:cubicBezTo>
                  <a:cubicBezTo>
                    <a:pt x="953" y="2129"/>
                    <a:pt x="1074" y="2049"/>
                    <a:pt x="1105" y="1910"/>
                  </a:cubicBezTo>
                  <a:cubicBezTo>
                    <a:pt x="1153" y="1814"/>
                    <a:pt x="1177" y="1718"/>
                    <a:pt x="1177" y="1598"/>
                  </a:cubicBezTo>
                  <a:cubicBezTo>
                    <a:pt x="1321" y="1430"/>
                    <a:pt x="1297" y="1166"/>
                    <a:pt x="1129" y="1022"/>
                  </a:cubicBezTo>
                  <a:cubicBezTo>
                    <a:pt x="1057" y="662"/>
                    <a:pt x="865" y="326"/>
                    <a:pt x="577" y="86"/>
                  </a:cubicBezTo>
                  <a:cubicBezTo>
                    <a:pt x="511" y="31"/>
                    <a:pt x="435"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63"/>
            <p:cNvSpPr/>
            <p:nvPr/>
          </p:nvSpPr>
          <p:spPr>
            <a:xfrm>
              <a:off x="3660875" y="2926450"/>
              <a:ext cx="46825" cy="67550"/>
            </a:xfrm>
            <a:custGeom>
              <a:avLst/>
              <a:gdLst/>
              <a:ahLst/>
              <a:cxnLst/>
              <a:rect l="l" t="t" r="r" b="b"/>
              <a:pathLst>
                <a:path w="1873" h="2702" extrusionOk="0">
                  <a:moveTo>
                    <a:pt x="1191" y="0"/>
                  </a:moveTo>
                  <a:cubicBezTo>
                    <a:pt x="1108" y="0"/>
                    <a:pt x="1022" y="29"/>
                    <a:pt x="936" y="98"/>
                  </a:cubicBezTo>
                  <a:cubicBezTo>
                    <a:pt x="792" y="194"/>
                    <a:pt x="696" y="362"/>
                    <a:pt x="624" y="506"/>
                  </a:cubicBezTo>
                  <a:cubicBezTo>
                    <a:pt x="528" y="650"/>
                    <a:pt x="456" y="794"/>
                    <a:pt x="384" y="938"/>
                  </a:cubicBezTo>
                  <a:cubicBezTo>
                    <a:pt x="312" y="1106"/>
                    <a:pt x="264" y="1274"/>
                    <a:pt x="192" y="1442"/>
                  </a:cubicBezTo>
                  <a:cubicBezTo>
                    <a:pt x="144" y="1610"/>
                    <a:pt x="96" y="1778"/>
                    <a:pt x="96" y="1970"/>
                  </a:cubicBezTo>
                  <a:cubicBezTo>
                    <a:pt x="96" y="1994"/>
                    <a:pt x="96" y="2018"/>
                    <a:pt x="120" y="2066"/>
                  </a:cubicBezTo>
                  <a:cubicBezTo>
                    <a:pt x="96" y="2138"/>
                    <a:pt x="48" y="2234"/>
                    <a:pt x="48" y="2306"/>
                  </a:cubicBezTo>
                  <a:cubicBezTo>
                    <a:pt x="0" y="2426"/>
                    <a:pt x="48" y="2570"/>
                    <a:pt x="168" y="2618"/>
                  </a:cubicBezTo>
                  <a:cubicBezTo>
                    <a:pt x="282" y="2675"/>
                    <a:pt x="402" y="2702"/>
                    <a:pt x="519" y="2702"/>
                  </a:cubicBezTo>
                  <a:cubicBezTo>
                    <a:pt x="748" y="2702"/>
                    <a:pt x="970" y="2601"/>
                    <a:pt x="1129" y="2426"/>
                  </a:cubicBezTo>
                  <a:cubicBezTo>
                    <a:pt x="1369" y="2186"/>
                    <a:pt x="1513" y="1850"/>
                    <a:pt x="1657" y="1562"/>
                  </a:cubicBezTo>
                  <a:cubicBezTo>
                    <a:pt x="1801" y="1250"/>
                    <a:pt x="1873" y="890"/>
                    <a:pt x="1777" y="554"/>
                  </a:cubicBezTo>
                  <a:cubicBezTo>
                    <a:pt x="1685" y="298"/>
                    <a:pt x="1454" y="0"/>
                    <a:pt x="11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63"/>
            <p:cNvSpPr/>
            <p:nvPr/>
          </p:nvSpPr>
          <p:spPr>
            <a:xfrm>
              <a:off x="3705275" y="2950850"/>
              <a:ext cx="38425" cy="63275"/>
            </a:xfrm>
            <a:custGeom>
              <a:avLst/>
              <a:gdLst/>
              <a:ahLst/>
              <a:cxnLst/>
              <a:rect l="l" t="t" r="r" b="b"/>
              <a:pathLst>
                <a:path w="1537" h="2531" extrusionOk="0">
                  <a:moveTo>
                    <a:pt x="1125" y="1"/>
                  </a:moveTo>
                  <a:cubicBezTo>
                    <a:pt x="1048" y="1"/>
                    <a:pt x="967" y="28"/>
                    <a:pt x="913" y="82"/>
                  </a:cubicBezTo>
                  <a:cubicBezTo>
                    <a:pt x="697" y="322"/>
                    <a:pt x="505" y="586"/>
                    <a:pt x="385" y="898"/>
                  </a:cubicBezTo>
                  <a:cubicBezTo>
                    <a:pt x="337" y="994"/>
                    <a:pt x="289" y="1066"/>
                    <a:pt x="265" y="1138"/>
                  </a:cubicBezTo>
                  <a:cubicBezTo>
                    <a:pt x="193" y="1306"/>
                    <a:pt x="145" y="1474"/>
                    <a:pt x="97" y="1642"/>
                  </a:cubicBezTo>
                  <a:cubicBezTo>
                    <a:pt x="49" y="1810"/>
                    <a:pt x="1" y="1978"/>
                    <a:pt x="25" y="2146"/>
                  </a:cubicBezTo>
                  <a:cubicBezTo>
                    <a:pt x="49" y="2362"/>
                    <a:pt x="217" y="2530"/>
                    <a:pt x="457" y="2530"/>
                  </a:cubicBezTo>
                  <a:cubicBezTo>
                    <a:pt x="625" y="2530"/>
                    <a:pt x="793" y="2386"/>
                    <a:pt x="889" y="2242"/>
                  </a:cubicBezTo>
                  <a:cubicBezTo>
                    <a:pt x="985" y="2122"/>
                    <a:pt x="1081" y="1978"/>
                    <a:pt x="1153" y="1834"/>
                  </a:cubicBezTo>
                  <a:cubicBezTo>
                    <a:pt x="1249" y="1666"/>
                    <a:pt x="1321" y="1498"/>
                    <a:pt x="1369" y="1330"/>
                  </a:cubicBezTo>
                  <a:cubicBezTo>
                    <a:pt x="1489" y="970"/>
                    <a:pt x="1537" y="562"/>
                    <a:pt x="1393" y="202"/>
                  </a:cubicBezTo>
                  <a:cubicBezTo>
                    <a:pt x="1345" y="106"/>
                    <a:pt x="1297" y="34"/>
                    <a:pt x="1201" y="10"/>
                  </a:cubicBezTo>
                  <a:cubicBezTo>
                    <a:pt x="1177" y="4"/>
                    <a:pt x="1151" y="1"/>
                    <a:pt x="1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63"/>
            <p:cNvSpPr/>
            <p:nvPr/>
          </p:nvSpPr>
          <p:spPr>
            <a:xfrm>
              <a:off x="3743225" y="2966125"/>
              <a:ext cx="26875" cy="55000"/>
            </a:xfrm>
            <a:custGeom>
              <a:avLst/>
              <a:gdLst/>
              <a:ahLst/>
              <a:cxnLst/>
              <a:rect l="l" t="t" r="r" b="b"/>
              <a:pathLst>
                <a:path w="1075" h="2200" extrusionOk="0">
                  <a:moveTo>
                    <a:pt x="735" y="0"/>
                  </a:moveTo>
                  <a:cubicBezTo>
                    <a:pt x="634" y="0"/>
                    <a:pt x="525" y="43"/>
                    <a:pt x="475" y="143"/>
                  </a:cubicBezTo>
                  <a:cubicBezTo>
                    <a:pt x="451" y="191"/>
                    <a:pt x="451" y="239"/>
                    <a:pt x="427" y="287"/>
                  </a:cubicBezTo>
                  <a:cubicBezTo>
                    <a:pt x="403" y="311"/>
                    <a:pt x="379" y="359"/>
                    <a:pt x="379" y="383"/>
                  </a:cubicBezTo>
                  <a:cubicBezTo>
                    <a:pt x="187" y="887"/>
                    <a:pt x="67" y="1391"/>
                    <a:pt x="19" y="1919"/>
                  </a:cubicBezTo>
                  <a:cubicBezTo>
                    <a:pt x="0" y="2066"/>
                    <a:pt x="165" y="2199"/>
                    <a:pt x="319" y="2199"/>
                  </a:cubicBezTo>
                  <a:cubicBezTo>
                    <a:pt x="366" y="2199"/>
                    <a:pt x="412" y="2187"/>
                    <a:pt x="451" y="2159"/>
                  </a:cubicBezTo>
                  <a:cubicBezTo>
                    <a:pt x="715" y="1943"/>
                    <a:pt x="931" y="1655"/>
                    <a:pt x="1003" y="1319"/>
                  </a:cubicBezTo>
                  <a:cubicBezTo>
                    <a:pt x="1075" y="1031"/>
                    <a:pt x="1051" y="719"/>
                    <a:pt x="955" y="455"/>
                  </a:cubicBezTo>
                  <a:cubicBezTo>
                    <a:pt x="955" y="431"/>
                    <a:pt x="955" y="431"/>
                    <a:pt x="955" y="407"/>
                  </a:cubicBezTo>
                  <a:cubicBezTo>
                    <a:pt x="1027" y="287"/>
                    <a:pt x="1003" y="119"/>
                    <a:pt x="859" y="23"/>
                  </a:cubicBezTo>
                  <a:cubicBezTo>
                    <a:pt x="822" y="8"/>
                    <a:pt x="780" y="0"/>
                    <a:pt x="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3"/>
            <p:cNvSpPr/>
            <p:nvPr/>
          </p:nvSpPr>
          <p:spPr>
            <a:xfrm>
              <a:off x="3707675" y="2857775"/>
              <a:ext cx="43825" cy="51925"/>
            </a:xfrm>
            <a:custGeom>
              <a:avLst/>
              <a:gdLst/>
              <a:ahLst/>
              <a:cxnLst/>
              <a:rect l="l" t="t" r="r" b="b"/>
              <a:pathLst>
                <a:path w="1753" h="2077" extrusionOk="0">
                  <a:moveTo>
                    <a:pt x="1237" y="1"/>
                  </a:moveTo>
                  <a:cubicBezTo>
                    <a:pt x="1159" y="1"/>
                    <a:pt x="1081" y="25"/>
                    <a:pt x="1009" y="61"/>
                  </a:cubicBezTo>
                  <a:cubicBezTo>
                    <a:pt x="913" y="61"/>
                    <a:pt x="841" y="85"/>
                    <a:pt x="769" y="157"/>
                  </a:cubicBezTo>
                  <a:cubicBezTo>
                    <a:pt x="577" y="325"/>
                    <a:pt x="433" y="541"/>
                    <a:pt x="313" y="757"/>
                  </a:cubicBezTo>
                  <a:cubicBezTo>
                    <a:pt x="241" y="877"/>
                    <a:pt x="193" y="997"/>
                    <a:pt x="121" y="1117"/>
                  </a:cubicBezTo>
                  <a:cubicBezTo>
                    <a:pt x="97" y="1237"/>
                    <a:pt x="49" y="1357"/>
                    <a:pt x="25" y="1477"/>
                  </a:cubicBezTo>
                  <a:cubicBezTo>
                    <a:pt x="1" y="1645"/>
                    <a:pt x="25" y="1813"/>
                    <a:pt x="169" y="1933"/>
                  </a:cubicBezTo>
                  <a:cubicBezTo>
                    <a:pt x="265" y="2029"/>
                    <a:pt x="409" y="2077"/>
                    <a:pt x="553" y="2077"/>
                  </a:cubicBezTo>
                  <a:cubicBezTo>
                    <a:pt x="841" y="2077"/>
                    <a:pt x="1057" y="1861"/>
                    <a:pt x="1201" y="1621"/>
                  </a:cubicBezTo>
                  <a:cubicBezTo>
                    <a:pt x="1321" y="1381"/>
                    <a:pt x="1441" y="1141"/>
                    <a:pt x="1537" y="901"/>
                  </a:cubicBezTo>
                  <a:cubicBezTo>
                    <a:pt x="1657" y="613"/>
                    <a:pt x="1753" y="277"/>
                    <a:pt x="1465" y="85"/>
                  </a:cubicBezTo>
                  <a:cubicBezTo>
                    <a:pt x="1393" y="25"/>
                    <a:pt x="1315" y="1"/>
                    <a:pt x="1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63"/>
            <p:cNvSpPr/>
            <p:nvPr/>
          </p:nvSpPr>
          <p:spPr>
            <a:xfrm>
              <a:off x="3737075" y="2877875"/>
              <a:ext cx="36625" cy="46575"/>
            </a:xfrm>
            <a:custGeom>
              <a:avLst/>
              <a:gdLst/>
              <a:ahLst/>
              <a:cxnLst/>
              <a:rect l="l" t="t" r="r" b="b"/>
              <a:pathLst>
                <a:path w="1465" h="1863" extrusionOk="0">
                  <a:moveTo>
                    <a:pt x="1179" y="1"/>
                  </a:moveTo>
                  <a:cubicBezTo>
                    <a:pt x="1102" y="1"/>
                    <a:pt x="1033" y="33"/>
                    <a:pt x="985" y="97"/>
                  </a:cubicBezTo>
                  <a:cubicBezTo>
                    <a:pt x="961" y="121"/>
                    <a:pt x="937" y="145"/>
                    <a:pt x="913" y="169"/>
                  </a:cubicBezTo>
                  <a:cubicBezTo>
                    <a:pt x="895" y="163"/>
                    <a:pt x="875" y="160"/>
                    <a:pt x="855" y="160"/>
                  </a:cubicBezTo>
                  <a:cubicBezTo>
                    <a:pt x="796" y="160"/>
                    <a:pt x="733" y="187"/>
                    <a:pt x="697" y="241"/>
                  </a:cubicBezTo>
                  <a:cubicBezTo>
                    <a:pt x="529" y="433"/>
                    <a:pt x="409" y="625"/>
                    <a:pt x="289" y="841"/>
                  </a:cubicBezTo>
                  <a:cubicBezTo>
                    <a:pt x="241" y="937"/>
                    <a:pt x="169" y="1057"/>
                    <a:pt x="145" y="1153"/>
                  </a:cubicBezTo>
                  <a:cubicBezTo>
                    <a:pt x="73" y="1321"/>
                    <a:pt x="1" y="1489"/>
                    <a:pt x="97" y="1681"/>
                  </a:cubicBezTo>
                  <a:cubicBezTo>
                    <a:pt x="173" y="1811"/>
                    <a:pt x="292" y="1863"/>
                    <a:pt x="421" y="1863"/>
                  </a:cubicBezTo>
                  <a:cubicBezTo>
                    <a:pt x="577" y="1863"/>
                    <a:pt x="746" y="1786"/>
                    <a:pt x="865" y="1681"/>
                  </a:cubicBezTo>
                  <a:cubicBezTo>
                    <a:pt x="937" y="1585"/>
                    <a:pt x="1009" y="1489"/>
                    <a:pt x="1081" y="1369"/>
                  </a:cubicBezTo>
                  <a:cubicBezTo>
                    <a:pt x="1153" y="1297"/>
                    <a:pt x="1201" y="1201"/>
                    <a:pt x="1249" y="1105"/>
                  </a:cubicBezTo>
                  <a:cubicBezTo>
                    <a:pt x="1369" y="841"/>
                    <a:pt x="1441" y="577"/>
                    <a:pt x="1465" y="289"/>
                  </a:cubicBezTo>
                  <a:cubicBezTo>
                    <a:pt x="1465" y="169"/>
                    <a:pt x="1369" y="73"/>
                    <a:pt x="1297" y="25"/>
                  </a:cubicBezTo>
                  <a:cubicBezTo>
                    <a:pt x="1257" y="9"/>
                    <a:pt x="1217"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63"/>
            <p:cNvSpPr/>
            <p:nvPr/>
          </p:nvSpPr>
          <p:spPr>
            <a:xfrm>
              <a:off x="3736475" y="2793925"/>
              <a:ext cx="39025" cy="50250"/>
            </a:xfrm>
            <a:custGeom>
              <a:avLst/>
              <a:gdLst/>
              <a:ahLst/>
              <a:cxnLst/>
              <a:rect l="l" t="t" r="r" b="b"/>
              <a:pathLst>
                <a:path w="1561" h="2010" extrusionOk="0">
                  <a:moveTo>
                    <a:pt x="1277" y="1"/>
                  </a:moveTo>
                  <a:cubicBezTo>
                    <a:pt x="1225" y="1"/>
                    <a:pt x="1172" y="14"/>
                    <a:pt x="1129" y="46"/>
                  </a:cubicBezTo>
                  <a:cubicBezTo>
                    <a:pt x="1081" y="70"/>
                    <a:pt x="1033" y="118"/>
                    <a:pt x="985" y="166"/>
                  </a:cubicBezTo>
                  <a:cubicBezTo>
                    <a:pt x="937" y="166"/>
                    <a:pt x="889" y="166"/>
                    <a:pt x="841" y="190"/>
                  </a:cubicBezTo>
                  <a:cubicBezTo>
                    <a:pt x="601" y="334"/>
                    <a:pt x="409" y="526"/>
                    <a:pt x="265" y="766"/>
                  </a:cubicBezTo>
                  <a:cubicBezTo>
                    <a:pt x="121" y="982"/>
                    <a:pt x="1" y="1246"/>
                    <a:pt x="1" y="1510"/>
                  </a:cubicBezTo>
                  <a:cubicBezTo>
                    <a:pt x="1" y="1654"/>
                    <a:pt x="49" y="1798"/>
                    <a:pt x="169" y="1894"/>
                  </a:cubicBezTo>
                  <a:cubicBezTo>
                    <a:pt x="248" y="1974"/>
                    <a:pt x="349" y="2009"/>
                    <a:pt x="452" y="2009"/>
                  </a:cubicBezTo>
                  <a:cubicBezTo>
                    <a:pt x="536" y="2009"/>
                    <a:pt x="621" y="1986"/>
                    <a:pt x="697" y="1942"/>
                  </a:cubicBezTo>
                  <a:cubicBezTo>
                    <a:pt x="793" y="1870"/>
                    <a:pt x="889" y="1774"/>
                    <a:pt x="961" y="1678"/>
                  </a:cubicBezTo>
                  <a:cubicBezTo>
                    <a:pt x="1033" y="1630"/>
                    <a:pt x="1105" y="1558"/>
                    <a:pt x="1153" y="1462"/>
                  </a:cubicBezTo>
                  <a:cubicBezTo>
                    <a:pt x="1177" y="1414"/>
                    <a:pt x="1177" y="1390"/>
                    <a:pt x="1177" y="1342"/>
                  </a:cubicBezTo>
                  <a:cubicBezTo>
                    <a:pt x="1201" y="1294"/>
                    <a:pt x="1225" y="1270"/>
                    <a:pt x="1249" y="1246"/>
                  </a:cubicBezTo>
                  <a:cubicBezTo>
                    <a:pt x="1393" y="958"/>
                    <a:pt x="1489" y="670"/>
                    <a:pt x="1537" y="358"/>
                  </a:cubicBezTo>
                  <a:cubicBezTo>
                    <a:pt x="1561" y="238"/>
                    <a:pt x="1537" y="142"/>
                    <a:pt x="1441" y="46"/>
                  </a:cubicBezTo>
                  <a:cubicBezTo>
                    <a:pt x="1401" y="20"/>
                    <a:pt x="1340"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63"/>
            <p:cNvSpPr/>
            <p:nvPr/>
          </p:nvSpPr>
          <p:spPr>
            <a:xfrm>
              <a:off x="3775475" y="2818250"/>
              <a:ext cx="28225" cy="41500"/>
            </a:xfrm>
            <a:custGeom>
              <a:avLst/>
              <a:gdLst/>
              <a:ahLst/>
              <a:cxnLst/>
              <a:rect l="l" t="t" r="r" b="b"/>
              <a:pathLst>
                <a:path w="1129" h="1660" extrusionOk="0">
                  <a:moveTo>
                    <a:pt x="773" y="0"/>
                  </a:moveTo>
                  <a:cubicBezTo>
                    <a:pt x="708" y="0"/>
                    <a:pt x="646" y="25"/>
                    <a:pt x="601" y="81"/>
                  </a:cubicBezTo>
                  <a:cubicBezTo>
                    <a:pt x="433" y="225"/>
                    <a:pt x="313" y="417"/>
                    <a:pt x="217" y="609"/>
                  </a:cubicBezTo>
                  <a:cubicBezTo>
                    <a:pt x="169" y="705"/>
                    <a:pt x="121" y="825"/>
                    <a:pt x="73" y="921"/>
                  </a:cubicBezTo>
                  <a:cubicBezTo>
                    <a:pt x="49" y="1041"/>
                    <a:pt x="25" y="1137"/>
                    <a:pt x="49" y="1233"/>
                  </a:cubicBezTo>
                  <a:cubicBezTo>
                    <a:pt x="49" y="1233"/>
                    <a:pt x="49" y="1257"/>
                    <a:pt x="49" y="1257"/>
                  </a:cubicBezTo>
                  <a:cubicBezTo>
                    <a:pt x="49" y="1281"/>
                    <a:pt x="25" y="1281"/>
                    <a:pt x="25" y="1305"/>
                  </a:cubicBezTo>
                  <a:cubicBezTo>
                    <a:pt x="1" y="1449"/>
                    <a:pt x="73" y="1618"/>
                    <a:pt x="217" y="1642"/>
                  </a:cubicBezTo>
                  <a:cubicBezTo>
                    <a:pt x="241" y="1654"/>
                    <a:pt x="259" y="1660"/>
                    <a:pt x="277" y="1660"/>
                  </a:cubicBezTo>
                  <a:cubicBezTo>
                    <a:pt x="295" y="1660"/>
                    <a:pt x="313" y="1654"/>
                    <a:pt x="337" y="1642"/>
                  </a:cubicBezTo>
                  <a:cubicBezTo>
                    <a:pt x="374" y="1654"/>
                    <a:pt x="411" y="1660"/>
                    <a:pt x="448" y="1660"/>
                  </a:cubicBezTo>
                  <a:cubicBezTo>
                    <a:pt x="552" y="1660"/>
                    <a:pt x="650" y="1611"/>
                    <a:pt x="721" y="1521"/>
                  </a:cubicBezTo>
                  <a:cubicBezTo>
                    <a:pt x="817" y="1449"/>
                    <a:pt x="889" y="1353"/>
                    <a:pt x="937" y="1257"/>
                  </a:cubicBezTo>
                  <a:cubicBezTo>
                    <a:pt x="1009" y="1161"/>
                    <a:pt x="1057" y="1041"/>
                    <a:pt x="1081" y="945"/>
                  </a:cubicBezTo>
                  <a:cubicBezTo>
                    <a:pt x="1129" y="777"/>
                    <a:pt x="1105" y="585"/>
                    <a:pt x="1009" y="441"/>
                  </a:cubicBezTo>
                  <a:cubicBezTo>
                    <a:pt x="1081" y="321"/>
                    <a:pt x="1081" y="177"/>
                    <a:pt x="985" y="81"/>
                  </a:cubicBezTo>
                  <a:cubicBezTo>
                    <a:pt x="922" y="31"/>
                    <a:pt x="845" y="0"/>
                    <a:pt x="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63"/>
            <p:cNvSpPr/>
            <p:nvPr/>
          </p:nvSpPr>
          <p:spPr>
            <a:xfrm>
              <a:off x="3651875" y="3041825"/>
              <a:ext cx="49225" cy="58350"/>
            </a:xfrm>
            <a:custGeom>
              <a:avLst/>
              <a:gdLst/>
              <a:ahLst/>
              <a:cxnLst/>
              <a:rect l="l" t="t" r="r" b="b"/>
              <a:pathLst>
                <a:path w="1969" h="2334" extrusionOk="0">
                  <a:moveTo>
                    <a:pt x="1392" y="1"/>
                  </a:moveTo>
                  <a:cubicBezTo>
                    <a:pt x="1259" y="1"/>
                    <a:pt x="1139" y="50"/>
                    <a:pt x="1032" y="139"/>
                  </a:cubicBezTo>
                  <a:cubicBezTo>
                    <a:pt x="1008" y="91"/>
                    <a:pt x="960" y="67"/>
                    <a:pt x="888" y="43"/>
                  </a:cubicBezTo>
                  <a:cubicBezTo>
                    <a:pt x="870" y="40"/>
                    <a:pt x="852" y="39"/>
                    <a:pt x="834" y="39"/>
                  </a:cubicBezTo>
                  <a:cubicBezTo>
                    <a:pt x="709" y="39"/>
                    <a:pt x="594" y="110"/>
                    <a:pt x="552" y="235"/>
                  </a:cubicBezTo>
                  <a:cubicBezTo>
                    <a:pt x="456" y="595"/>
                    <a:pt x="336" y="955"/>
                    <a:pt x="240" y="1315"/>
                  </a:cubicBezTo>
                  <a:cubicBezTo>
                    <a:pt x="144" y="1603"/>
                    <a:pt x="0" y="2011"/>
                    <a:pt x="312" y="2251"/>
                  </a:cubicBezTo>
                  <a:cubicBezTo>
                    <a:pt x="387" y="2310"/>
                    <a:pt x="462" y="2333"/>
                    <a:pt x="535" y="2333"/>
                  </a:cubicBezTo>
                  <a:cubicBezTo>
                    <a:pt x="672" y="2333"/>
                    <a:pt x="803" y="2250"/>
                    <a:pt x="912" y="2155"/>
                  </a:cubicBezTo>
                  <a:cubicBezTo>
                    <a:pt x="1104" y="2083"/>
                    <a:pt x="1224" y="1915"/>
                    <a:pt x="1320" y="1771"/>
                  </a:cubicBezTo>
                  <a:cubicBezTo>
                    <a:pt x="1392" y="1651"/>
                    <a:pt x="1464" y="1507"/>
                    <a:pt x="1513" y="1387"/>
                  </a:cubicBezTo>
                  <a:cubicBezTo>
                    <a:pt x="1585" y="1243"/>
                    <a:pt x="1657" y="1123"/>
                    <a:pt x="1705" y="979"/>
                  </a:cubicBezTo>
                  <a:cubicBezTo>
                    <a:pt x="1825" y="691"/>
                    <a:pt x="1969" y="163"/>
                    <a:pt x="1537" y="19"/>
                  </a:cubicBezTo>
                  <a:cubicBezTo>
                    <a:pt x="1487" y="7"/>
                    <a:pt x="1439"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63"/>
            <p:cNvSpPr/>
            <p:nvPr/>
          </p:nvSpPr>
          <p:spPr>
            <a:xfrm>
              <a:off x="3695675" y="3060200"/>
              <a:ext cx="34225" cy="58800"/>
            </a:xfrm>
            <a:custGeom>
              <a:avLst/>
              <a:gdLst/>
              <a:ahLst/>
              <a:cxnLst/>
              <a:rect l="l" t="t" r="r" b="b"/>
              <a:pathLst>
                <a:path w="1369" h="2352" extrusionOk="0">
                  <a:moveTo>
                    <a:pt x="916" y="0"/>
                  </a:moveTo>
                  <a:cubicBezTo>
                    <a:pt x="844" y="0"/>
                    <a:pt x="773" y="24"/>
                    <a:pt x="721" y="76"/>
                  </a:cubicBezTo>
                  <a:cubicBezTo>
                    <a:pt x="505" y="316"/>
                    <a:pt x="337" y="604"/>
                    <a:pt x="289" y="940"/>
                  </a:cubicBezTo>
                  <a:cubicBezTo>
                    <a:pt x="145" y="1300"/>
                    <a:pt x="49" y="1684"/>
                    <a:pt x="25" y="2069"/>
                  </a:cubicBezTo>
                  <a:cubicBezTo>
                    <a:pt x="1" y="2189"/>
                    <a:pt x="97" y="2285"/>
                    <a:pt x="193" y="2333"/>
                  </a:cubicBezTo>
                  <a:cubicBezTo>
                    <a:pt x="219" y="2346"/>
                    <a:pt x="248" y="2352"/>
                    <a:pt x="278" y="2352"/>
                  </a:cubicBezTo>
                  <a:cubicBezTo>
                    <a:pt x="354" y="2352"/>
                    <a:pt x="435" y="2312"/>
                    <a:pt x="505" y="2261"/>
                  </a:cubicBezTo>
                  <a:cubicBezTo>
                    <a:pt x="1105" y="1780"/>
                    <a:pt x="1369" y="940"/>
                    <a:pt x="1201" y="196"/>
                  </a:cubicBezTo>
                  <a:cubicBezTo>
                    <a:pt x="1170" y="74"/>
                    <a:pt x="1042" y="0"/>
                    <a:pt x="9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63"/>
            <p:cNvSpPr/>
            <p:nvPr/>
          </p:nvSpPr>
          <p:spPr>
            <a:xfrm>
              <a:off x="3666275" y="3216300"/>
              <a:ext cx="39625" cy="63900"/>
            </a:xfrm>
            <a:custGeom>
              <a:avLst/>
              <a:gdLst/>
              <a:ahLst/>
              <a:cxnLst/>
              <a:rect l="l" t="t" r="r" b="b"/>
              <a:pathLst>
                <a:path w="1585" h="2556" extrusionOk="0">
                  <a:moveTo>
                    <a:pt x="961" y="1"/>
                  </a:moveTo>
                  <a:cubicBezTo>
                    <a:pt x="768" y="1"/>
                    <a:pt x="624" y="121"/>
                    <a:pt x="528" y="265"/>
                  </a:cubicBezTo>
                  <a:cubicBezTo>
                    <a:pt x="432" y="409"/>
                    <a:pt x="384" y="553"/>
                    <a:pt x="336" y="697"/>
                  </a:cubicBezTo>
                  <a:cubicBezTo>
                    <a:pt x="264" y="841"/>
                    <a:pt x="216" y="1009"/>
                    <a:pt x="168" y="1153"/>
                  </a:cubicBezTo>
                  <a:cubicBezTo>
                    <a:pt x="120" y="1297"/>
                    <a:pt x="96" y="1465"/>
                    <a:pt x="72" y="1609"/>
                  </a:cubicBezTo>
                  <a:cubicBezTo>
                    <a:pt x="24" y="1777"/>
                    <a:pt x="0" y="1945"/>
                    <a:pt x="0" y="2113"/>
                  </a:cubicBezTo>
                  <a:cubicBezTo>
                    <a:pt x="0" y="2305"/>
                    <a:pt x="120" y="2497"/>
                    <a:pt x="312" y="2545"/>
                  </a:cubicBezTo>
                  <a:cubicBezTo>
                    <a:pt x="334" y="2552"/>
                    <a:pt x="355" y="2555"/>
                    <a:pt x="376" y="2555"/>
                  </a:cubicBezTo>
                  <a:cubicBezTo>
                    <a:pt x="427" y="2555"/>
                    <a:pt x="478" y="2538"/>
                    <a:pt x="528" y="2521"/>
                  </a:cubicBezTo>
                  <a:cubicBezTo>
                    <a:pt x="572" y="2543"/>
                    <a:pt x="620" y="2555"/>
                    <a:pt x="670" y="2555"/>
                  </a:cubicBezTo>
                  <a:cubicBezTo>
                    <a:pt x="732" y="2555"/>
                    <a:pt x="798" y="2537"/>
                    <a:pt x="864" y="2497"/>
                  </a:cubicBezTo>
                  <a:cubicBezTo>
                    <a:pt x="1009" y="2425"/>
                    <a:pt x="1081" y="2257"/>
                    <a:pt x="1153" y="2113"/>
                  </a:cubicBezTo>
                  <a:cubicBezTo>
                    <a:pt x="1321" y="1825"/>
                    <a:pt x="1465" y="1537"/>
                    <a:pt x="1537" y="1225"/>
                  </a:cubicBezTo>
                  <a:cubicBezTo>
                    <a:pt x="1585" y="913"/>
                    <a:pt x="1585" y="553"/>
                    <a:pt x="1417" y="265"/>
                  </a:cubicBezTo>
                  <a:cubicBezTo>
                    <a:pt x="1321" y="121"/>
                    <a:pt x="1153" y="1"/>
                    <a:pt x="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63"/>
            <p:cNvSpPr/>
            <p:nvPr/>
          </p:nvSpPr>
          <p:spPr>
            <a:xfrm>
              <a:off x="3639875" y="3197400"/>
              <a:ext cx="25225" cy="39600"/>
            </a:xfrm>
            <a:custGeom>
              <a:avLst/>
              <a:gdLst/>
              <a:ahLst/>
              <a:cxnLst/>
              <a:rect l="l" t="t" r="r" b="b"/>
              <a:pathLst>
                <a:path w="1009" h="1584" extrusionOk="0">
                  <a:moveTo>
                    <a:pt x="646" y="0"/>
                  </a:moveTo>
                  <a:cubicBezTo>
                    <a:pt x="621" y="0"/>
                    <a:pt x="598" y="4"/>
                    <a:pt x="576" y="13"/>
                  </a:cubicBezTo>
                  <a:cubicBezTo>
                    <a:pt x="384" y="61"/>
                    <a:pt x="240" y="205"/>
                    <a:pt x="168" y="397"/>
                  </a:cubicBezTo>
                  <a:cubicBezTo>
                    <a:pt x="168" y="397"/>
                    <a:pt x="168" y="421"/>
                    <a:pt x="168" y="421"/>
                  </a:cubicBezTo>
                  <a:cubicBezTo>
                    <a:pt x="24" y="733"/>
                    <a:pt x="0" y="1069"/>
                    <a:pt x="72" y="1381"/>
                  </a:cubicBezTo>
                  <a:cubicBezTo>
                    <a:pt x="102" y="1514"/>
                    <a:pt x="222" y="1583"/>
                    <a:pt x="344" y="1583"/>
                  </a:cubicBezTo>
                  <a:cubicBezTo>
                    <a:pt x="420" y="1583"/>
                    <a:pt x="497" y="1556"/>
                    <a:pt x="552" y="1501"/>
                  </a:cubicBezTo>
                  <a:cubicBezTo>
                    <a:pt x="888" y="1165"/>
                    <a:pt x="1008" y="661"/>
                    <a:pt x="912" y="205"/>
                  </a:cubicBezTo>
                  <a:cubicBezTo>
                    <a:pt x="893" y="86"/>
                    <a:pt x="759" y="0"/>
                    <a:pt x="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63"/>
            <p:cNvSpPr/>
            <p:nvPr/>
          </p:nvSpPr>
          <p:spPr>
            <a:xfrm>
              <a:off x="2834575" y="3041450"/>
              <a:ext cx="37250" cy="52325"/>
            </a:xfrm>
            <a:custGeom>
              <a:avLst/>
              <a:gdLst/>
              <a:ahLst/>
              <a:cxnLst/>
              <a:rect l="l" t="t" r="r" b="b"/>
              <a:pathLst>
                <a:path w="1490" h="2093" extrusionOk="0">
                  <a:moveTo>
                    <a:pt x="319" y="1"/>
                  </a:moveTo>
                  <a:cubicBezTo>
                    <a:pt x="174" y="1"/>
                    <a:pt x="49" y="110"/>
                    <a:pt x="49" y="274"/>
                  </a:cubicBezTo>
                  <a:cubicBezTo>
                    <a:pt x="49" y="322"/>
                    <a:pt x="49" y="346"/>
                    <a:pt x="49" y="394"/>
                  </a:cubicBezTo>
                  <a:cubicBezTo>
                    <a:pt x="25" y="418"/>
                    <a:pt x="1" y="466"/>
                    <a:pt x="1" y="514"/>
                  </a:cubicBezTo>
                  <a:cubicBezTo>
                    <a:pt x="73" y="1162"/>
                    <a:pt x="409" y="1738"/>
                    <a:pt x="961" y="2050"/>
                  </a:cubicBezTo>
                  <a:cubicBezTo>
                    <a:pt x="1004" y="2079"/>
                    <a:pt x="1056" y="2093"/>
                    <a:pt x="1107" y="2093"/>
                  </a:cubicBezTo>
                  <a:cubicBezTo>
                    <a:pt x="1229" y="2093"/>
                    <a:pt x="1352" y="2017"/>
                    <a:pt x="1369" y="1882"/>
                  </a:cubicBezTo>
                  <a:cubicBezTo>
                    <a:pt x="1489" y="1162"/>
                    <a:pt x="1129" y="370"/>
                    <a:pt x="457" y="34"/>
                  </a:cubicBezTo>
                  <a:cubicBezTo>
                    <a:pt x="411" y="11"/>
                    <a:pt x="364"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63"/>
            <p:cNvSpPr/>
            <p:nvPr/>
          </p:nvSpPr>
          <p:spPr>
            <a:xfrm>
              <a:off x="2871800" y="3011400"/>
              <a:ext cx="33625" cy="47875"/>
            </a:xfrm>
            <a:custGeom>
              <a:avLst/>
              <a:gdLst/>
              <a:ahLst/>
              <a:cxnLst/>
              <a:rect l="l" t="t" r="r" b="b"/>
              <a:pathLst>
                <a:path w="1345" h="1915" extrusionOk="0">
                  <a:moveTo>
                    <a:pt x="429" y="0"/>
                  </a:moveTo>
                  <a:cubicBezTo>
                    <a:pt x="384" y="0"/>
                    <a:pt x="336" y="12"/>
                    <a:pt x="288" y="36"/>
                  </a:cubicBezTo>
                  <a:cubicBezTo>
                    <a:pt x="144" y="36"/>
                    <a:pt x="0" y="156"/>
                    <a:pt x="0" y="324"/>
                  </a:cubicBezTo>
                  <a:cubicBezTo>
                    <a:pt x="24" y="900"/>
                    <a:pt x="288" y="1452"/>
                    <a:pt x="744" y="1836"/>
                  </a:cubicBezTo>
                  <a:cubicBezTo>
                    <a:pt x="803" y="1875"/>
                    <a:pt x="878" y="1915"/>
                    <a:pt x="955" y="1915"/>
                  </a:cubicBezTo>
                  <a:cubicBezTo>
                    <a:pt x="973" y="1915"/>
                    <a:pt x="991" y="1913"/>
                    <a:pt x="1008" y="1908"/>
                  </a:cubicBezTo>
                  <a:cubicBezTo>
                    <a:pt x="1104" y="1860"/>
                    <a:pt x="1176" y="1788"/>
                    <a:pt x="1200" y="1692"/>
                  </a:cubicBezTo>
                  <a:cubicBezTo>
                    <a:pt x="1224" y="1644"/>
                    <a:pt x="1248" y="1596"/>
                    <a:pt x="1248" y="1524"/>
                  </a:cubicBezTo>
                  <a:cubicBezTo>
                    <a:pt x="1296" y="1476"/>
                    <a:pt x="1296" y="1428"/>
                    <a:pt x="1296" y="1380"/>
                  </a:cubicBezTo>
                  <a:cubicBezTo>
                    <a:pt x="1344" y="852"/>
                    <a:pt x="1032" y="276"/>
                    <a:pt x="552" y="36"/>
                  </a:cubicBezTo>
                  <a:cubicBezTo>
                    <a:pt x="516" y="12"/>
                    <a:pt x="474"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63"/>
            <p:cNvSpPr/>
            <p:nvPr/>
          </p:nvSpPr>
          <p:spPr>
            <a:xfrm>
              <a:off x="2907800" y="2977475"/>
              <a:ext cx="40225" cy="56450"/>
            </a:xfrm>
            <a:custGeom>
              <a:avLst/>
              <a:gdLst/>
              <a:ahLst/>
              <a:cxnLst/>
              <a:rect l="l" t="t" r="r" b="b"/>
              <a:pathLst>
                <a:path w="1609" h="2258" extrusionOk="0">
                  <a:moveTo>
                    <a:pt x="720" y="1"/>
                  </a:moveTo>
                  <a:cubicBezTo>
                    <a:pt x="624" y="1"/>
                    <a:pt x="528" y="25"/>
                    <a:pt x="432" y="73"/>
                  </a:cubicBezTo>
                  <a:cubicBezTo>
                    <a:pt x="384" y="49"/>
                    <a:pt x="336" y="49"/>
                    <a:pt x="312" y="49"/>
                  </a:cubicBezTo>
                  <a:cubicBezTo>
                    <a:pt x="144" y="49"/>
                    <a:pt x="24" y="169"/>
                    <a:pt x="24" y="313"/>
                  </a:cubicBezTo>
                  <a:cubicBezTo>
                    <a:pt x="0" y="793"/>
                    <a:pt x="120" y="1273"/>
                    <a:pt x="360" y="1657"/>
                  </a:cubicBezTo>
                  <a:cubicBezTo>
                    <a:pt x="480" y="1873"/>
                    <a:pt x="648" y="2113"/>
                    <a:pt x="864" y="2209"/>
                  </a:cubicBezTo>
                  <a:cubicBezTo>
                    <a:pt x="937" y="2243"/>
                    <a:pt x="1007" y="2258"/>
                    <a:pt x="1075" y="2258"/>
                  </a:cubicBezTo>
                  <a:cubicBezTo>
                    <a:pt x="1298" y="2258"/>
                    <a:pt x="1481" y="2089"/>
                    <a:pt x="1536" y="1849"/>
                  </a:cubicBezTo>
                  <a:cubicBezTo>
                    <a:pt x="1608" y="1633"/>
                    <a:pt x="1584" y="1369"/>
                    <a:pt x="1560" y="1129"/>
                  </a:cubicBezTo>
                  <a:cubicBezTo>
                    <a:pt x="1512" y="889"/>
                    <a:pt x="1416" y="649"/>
                    <a:pt x="1296" y="457"/>
                  </a:cubicBezTo>
                  <a:cubicBezTo>
                    <a:pt x="1176" y="241"/>
                    <a:pt x="984" y="25"/>
                    <a:pt x="7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63"/>
            <p:cNvSpPr/>
            <p:nvPr/>
          </p:nvSpPr>
          <p:spPr>
            <a:xfrm>
              <a:off x="2815375" y="2950975"/>
              <a:ext cx="19225" cy="34500"/>
            </a:xfrm>
            <a:custGeom>
              <a:avLst/>
              <a:gdLst/>
              <a:ahLst/>
              <a:cxnLst/>
              <a:rect l="l" t="t" r="r" b="b"/>
              <a:pathLst>
                <a:path w="769" h="1380" extrusionOk="0">
                  <a:moveTo>
                    <a:pt x="354" y="0"/>
                  </a:moveTo>
                  <a:cubicBezTo>
                    <a:pt x="230" y="0"/>
                    <a:pt x="115" y="71"/>
                    <a:pt x="73" y="197"/>
                  </a:cubicBezTo>
                  <a:cubicBezTo>
                    <a:pt x="1" y="557"/>
                    <a:pt x="25" y="917"/>
                    <a:pt x="193" y="1229"/>
                  </a:cubicBezTo>
                  <a:cubicBezTo>
                    <a:pt x="233" y="1329"/>
                    <a:pt x="323" y="1379"/>
                    <a:pt x="421" y="1379"/>
                  </a:cubicBezTo>
                  <a:cubicBezTo>
                    <a:pt x="441" y="1379"/>
                    <a:pt x="461" y="1377"/>
                    <a:pt x="481" y="1373"/>
                  </a:cubicBezTo>
                  <a:cubicBezTo>
                    <a:pt x="577" y="1349"/>
                    <a:pt x="673" y="1277"/>
                    <a:pt x="697" y="1181"/>
                  </a:cubicBezTo>
                  <a:cubicBezTo>
                    <a:pt x="745" y="1037"/>
                    <a:pt x="769" y="893"/>
                    <a:pt x="769" y="749"/>
                  </a:cubicBezTo>
                  <a:cubicBezTo>
                    <a:pt x="745" y="581"/>
                    <a:pt x="721" y="437"/>
                    <a:pt x="649" y="293"/>
                  </a:cubicBezTo>
                  <a:cubicBezTo>
                    <a:pt x="649" y="269"/>
                    <a:pt x="625" y="245"/>
                    <a:pt x="625" y="245"/>
                  </a:cubicBezTo>
                  <a:cubicBezTo>
                    <a:pt x="601" y="125"/>
                    <a:pt x="529" y="29"/>
                    <a:pt x="409" y="5"/>
                  </a:cubicBezTo>
                  <a:cubicBezTo>
                    <a:pt x="391" y="2"/>
                    <a:pt x="372" y="0"/>
                    <a:pt x="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63"/>
            <p:cNvSpPr/>
            <p:nvPr/>
          </p:nvSpPr>
          <p:spPr>
            <a:xfrm>
              <a:off x="2832175" y="2873500"/>
              <a:ext cx="40250" cy="72950"/>
            </a:xfrm>
            <a:custGeom>
              <a:avLst/>
              <a:gdLst/>
              <a:ahLst/>
              <a:cxnLst/>
              <a:rect l="l" t="t" r="r" b="b"/>
              <a:pathLst>
                <a:path w="1610" h="2918" extrusionOk="0">
                  <a:moveTo>
                    <a:pt x="664" y="0"/>
                  </a:moveTo>
                  <a:cubicBezTo>
                    <a:pt x="617" y="0"/>
                    <a:pt x="569" y="12"/>
                    <a:pt x="529" y="32"/>
                  </a:cubicBezTo>
                  <a:cubicBezTo>
                    <a:pt x="409" y="32"/>
                    <a:pt x="289" y="104"/>
                    <a:pt x="241" y="224"/>
                  </a:cubicBezTo>
                  <a:cubicBezTo>
                    <a:pt x="1" y="992"/>
                    <a:pt x="121" y="1856"/>
                    <a:pt x="577" y="2504"/>
                  </a:cubicBezTo>
                  <a:cubicBezTo>
                    <a:pt x="709" y="2680"/>
                    <a:pt x="882" y="2918"/>
                    <a:pt x="1114" y="2918"/>
                  </a:cubicBezTo>
                  <a:cubicBezTo>
                    <a:pt x="1135" y="2918"/>
                    <a:pt x="1156" y="2916"/>
                    <a:pt x="1177" y="2912"/>
                  </a:cubicBezTo>
                  <a:cubicBezTo>
                    <a:pt x="1417" y="2840"/>
                    <a:pt x="1489" y="2600"/>
                    <a:pt x="1537" y="2408"/>
                  </a:cubicBezTo>
                  <a:cubicBezTo>
                    <a:pt x="1609" y="2000"/>
                    <a:pt x="1609" y="1616"/>
                    <a:pt x="1513" y="1232"/>
                  </a:cubicBezTo>
                  <a:cubicBezTo>
                    <a:pt x="1393" y="800"/>
                    <a:pt x="1153" y="392"/>
                    <a:pt x="841" y="80"/>
                  </a:cubicBezTo>
                  <a:cubicBezTo>
                    <a:pt x="799" y="23"/>
                    <a:pt x="732"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63"/>
            <p:cNvSpPr/>
            <p:nvPr/>
          </p:nvSpPr>
          <p:spPr>
            <a:xfrm>
              <a:off x="2871800" y="2870875"/>
              <a:ext cx="24625" cy="40325"/>
            </a:xfrm>
            <a:custGeom>
              <a:avLst/>
              <a:gdLst/>
              <a:ahLst/>
              <a:cxnLst/>
              <a:rect l="l" t="t" r="r" b="b"/>
              <a:pathLst>
                <a:path w="985" h="1613" extrusionOk="0">
                  <a:moveTo>
                    <a:pt x="287" y="1"/>
                  </a:moveTo>
                  <a:cubicBezTo>
                    <a:pt x="241" y="1"/>
                    <a:pt x="196" y="12"/>
                    <a:pt x="168" y="41"/>
                  </a:cubicBezTo>
                  <a:cubicBezTo>
                    <a:pt x="96" y="65"/>
                    <a:pt x="48" y="137"/>
                    <a:pt x="24" y="209"/>
                  </a:cubicBezTo>
                  <a:cubicBezTo>
                    <a:pt x="0" y="449"/>
                    <a:pt x="0" y="689"/>
                    <a:pt x="96" y="929"/>
                  </a:cubicBezTo>
                  <a:cubicBezTo>
                    <a:pt x="168" y="1145"/>
                    <a:pt x="288" y="1361"/>
                    <a:pt x="480" y="1529"/>
                  </a:cubicBezTo>
                  <a:cubicBezTo>
                    <a:pt x="543" y="1576"/>
                    <a:pt x="626" y="1612"/>
                    <a:pt x="702" y="1612"/>
                  </a:cubicBezTo>
                  <a:cubicBezTo>
                    <a:pt x="743" y="1612"/>
                    <a:pt x="783" y="1602"/>
                    <a:pt x="816" y="1577"/>
                  </a:cubicBezTo>
                  <a:cubicBezTo>
                    <a:pt x="912" y="1505"/>
                    <a:pt x="984" y="1385"/>
                    <a:pt x="936" y="1265"/>
                  </a:cubicBezTo>
                  <a:cubicBezTo>
                    <a:pt x="864" y="977"/>
                    <a:pt x="768" y="713"/>
                    <a:pt x="696" y="449"/>
                  </a:cubicBezTo>
                  <a:cubicBezTo>
                    <a:pt x="672" y="377"/>
                    <a:pt x="624" y="329"/>
                    <a:pt x="576" y="281"/>
                  </a:cubicBezTo>
                  <a:cubicBezTo>
                    <a:pt x="576" y="233"/>
                    <a:pt x="576" y="185"/>
                    <a:pt x="552" y="137"/>
                  </a:cubicBezTo>
                  <a:cubicBezTo>
                    <a:pt x="504" y="89"/>
                    <a:pt x="432" y="17"/>
                    <a:pt x="384" y="17"/>
                  </a:cubicBezTo>
                  <a:cubicBezTo>
                    <a:pt x="354" y="7"/>
                    <a:pt x="320"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63"/>
            <p:cNvSpPr/>
            <p:nvPr/>
          </p:nvSpPr>
          <p:spPr>
            <a:xfrm>
              <a:off x="2812375" y="2738675"/>
              <a:ext cx="33025" cy="56200"/>
            </a:xfrm>
            <a:custGeom>
              <a:avLst/>
              <a:gdLst/>
              <a:ahLst/>
              <a:cxnLst/>
              <a:rect l="l" t="t" r="r" b="b"/>
              <a:pathLst>
                <a:path w="1321" h="2248" extrusionOk="0">
                  <a:moveTo>
                    <a:pt x="337" y="0"/>
                  </a:moveTo>
                  <a:cubicBezTo>
                    <a:pt x="169" y="0"/>
                    <a:pt x="73" y="120"/>
                    <a:pt x="73" y="288"/>
                  </a:cubicBezTo>
                  <a:cubicBezTo>
                    <a:pt x="1" y="912"/>
                    <a:pt x="169" y="1560"/>
                    <a:pt x="481" y="2112"/>
                  </a:cubicBezTo>
                  <a:cubicBezTo>
                    <a:pt x="543" y="2199"/>
                    <a:pt x="643" y="2247"/>
                    <a:pt x="739" y="2247"/>
                  </a:cubicBezTo>
                  <a:cubicBezTo>
                    <a:pt x="829" y="2247"/>
                    <a:pt x="915" y="2205"/>
                    <a:pt x="961" y="2112"/>
                  </a:cubicBezTo>
                  <a:cubicBezTo>
                    <a:pt x="1321" y="1488"/>
                    <a:pt x="1225" y="648"/>
                    <a:pt x="721" y="120"/>
                  </a:cubicBezTo>
                  <a:cubicBezTo>
                    <a:pt x="673" y="72"/>
                    <a:pt x="577" y="48"/>
                    <a:pt x="505" y="48"/>
                  </a:cubicBezTo>
                  <a:cubicBezTo>
                    <a:pt x="457" y="24"/>
                    <a:pt x="385"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63"/>
            <p:cNvSpPr/>
            <p:nvPr/>
          </p:nvSpPr>
          <p:spPr>
            <a:xfrm>
              <a:off x="2912000" y="3152975"/>
              <a:ext cx="59425" cy="77650"/>
            </a:xfrm>
            <a:custGeom>
              <a:avLst/>
              <a:gdLst/>
              <a:ahLst/>
              <a:cxnLst/>
              <a:rect l="l" t="t" r="r" b="b"/>
              <a:pathLst>
                <a:path w="2377" h="3106" extrusionOk="0">
                  <a:moveTo>
                    <a:pt x="432" y="1"/>
                  </a:moveTo>
                  <a:cubicBezTo>
                    <a:pt x="270" y="1"/>
                    <a:pt x="87" y="160"/>
                    <a:pt x="144" y="350"/>
                  </a:cubicBezTo>
                  <a:cubicBezTo>
                    <a:pt x="72" y="422"/>
                    <a:pt x="0" y="542"/>
                    <a:pt x="48" y="638"/>
                  </a:cubicBezTo>
                  <a:cubicBezTo>
                    <a:pt x="432" y="1622"/>
                    <a:pt x="1080" y="2438"/>
                    <a:pt x="1944" y="3062"/>
                  </a:cubicBezTo>
                  <a:cubicBezTo>
                    <a:pt x="1985" y="3092"/>
                    <a:pt x="2033" y="3105"/>
                    <a:pt x="2082" y="3105"/>
                  </a:cubicBezTo>
                  <a:cubicBezTo>
                    <a:pt x="2148" y="3105"/>
                    <a:pt x="2215" y="3080"/>
                    <a:pt x="2256" y="3038"/>
                  </a:cubicBezTo>
                  <a:cubicBezTo>
                    <a:pt x="2352" y="2966"/>
                    <a:pt x="2376" y="2870"/>
                    <a:pt x="2352" y="2750"/>
                  </a:cubicBezTo>
                  <a:cubicBezTo>
                    <a:pt x="2328" y="2582"/>
                    <a:pt x="2304" y="2438"/>
                    <a:pt x="2256" y="2294"/>
                  </a:cubicBezTo>
                  <a:cubicBezTo>
                    <a:pt x="2304" y="2030"/>
                    <a:pt x="2160" y="1814"/>
                    <a:pt x="2016" y="1622"/>
                  </a:cubicBezTo>
                  <a:cubicBezTo>
                    <a:pt x="2016" y="1598"/>
                    <a:pt x="1992" y="1574"/>
                    <a:pt x="1968" y="1550"/>
                  </a:cubicBezTo>
                  <a:cubicBezTo>
                    <a:pt x="1656" y="926"/>
                    <a:pt x="1176" y="398"/>
                    <a:pt x="552" y="38"/>
                  </a:cubicBezTo>
                  <a:cubicBezTo>
                    <a:pt x="517" y="12"/>
                    <a:pt x="475" y="1"/>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63"/>
            <p:cNvSpPr/>
            <p:nvPr/>
          </p:nvSpPr>
          <p:spPr>
            <a:xfrm>
              <a:off x="2946200" y="3120050"/>
              <a:ext cx="61225" cy="71350"/>
            </a:xfrm>
            <a:custGeom>
              <a:avLst/>
              <a:gdLst/>
              <a:ahLst/>
              <a:cxnLst/>
              <a:rect l="l" t="t" r="r" b="b"/>
              <a:pathLst>
                <a:path w="2449" h="2854" extrusionOk="0">
                  <a:moveTo>
                    <a:pt x="568" y="1"/>
                  </a:moveTo>
                  <a:cubicBezTo>
                    <a:pt x="547" y="1"/>
                    <a:pt x="526" y="4"/>
                    <a:pt x="504" y="11"/>
                  </a:cubicBezTo>
                  <a:cubicBezTo>
                    <a:pt x="384" y="59"/>
                    <a:pt x="312" y="179"/>
                    <a:pt x="312" y="299"/>
                  </a:cubicBezTo>
                  <a:cubicBezTo>
                    <a:pt x="0" y="683"/>
                    <a:pt x="312" y="1331"/>
                    <a:pt x="504" y="1691"/>
                  </a:cubicBezTo>
                  <a:cubicBezTo>
                    <a:pt x="648" y="1931"/>
                    <a:pt x="816" y="2147"/>
                    <a:pt x="1008" y="2339"/>
                  </a:cubicBezTo>
                  <a:cubicBezTo>
                    <a:pt x="1185" y="2515"/>
                    <a:pt x="1443" y="2753"/>
                    <a:pt x="1707" y="2753"/>
                  </a:cubicBezTo>
                  <a:cubicBezTo>
                    <a:pt x="1730" y="2753"/>
                    <a:pt x="1753" y="2751"/>
                    <a:pt x="1777" y="2747"/>
                  </a:cubicBezTo>
                  <a:cubicBezTo>
                    <a:pt x="1777" y="2747"/>
                    <a:pt x="1801" y="2771"/>
                    <a:pt x="1801" y="2771"/>
                  </a:cubicBezTo>
                  <a:cubicBezTo>
                    <a:pt x="1856" y="2826"/>
                    <a:pt x="1932" y="2853"/>
                    <a:pt x="2009" y="2853"/>
                  </a:cubicBezTo>
                  <a:cubicBezTo>
                    <a:pt x="2130" y="2853"/>
                    <a:pt x="2251" y="2784"/>
                    <a:pt x="2281" y="2651"/>
                  </a:cubicBezTo>
                  <a:cubicBezTo>
                    <a:pt x="2449" y="1571"/>
                    <a:pt x="1849" y="491"/>
                    <a:pt x="816" y="59"/>
                  </a:cubicBezTo>
                  <a:cubicBezTo>
                    <a:pt x="792" y="35"/>
                    <a:pt x="744" y="35"/>
                    <a:pt x="720" y="35"/>
                  </a:cubicBezTo>
                  <a:cubicBezTo>
                    <a:pt x="670" y="18"/>
                    <a:pt x="619" y="1"/>
                    <a:pt x="5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63"/>
            <p:cNvSpPr/>
            <p:nvPr/>
          </p:nvSpPr>
          <p:spPr>
            <a:xfrm>
              <a:off x="2989400" y="3103500"/>
              <a:ext cx="31225" cy="41000"/>
            </a:xfrm>
            <a:custGeom>
              <a:avLst/>
              <a:gdLst/>
              <a:ahLst/>
              <a:cxnLst/>
              <a:rect l="l" t="t" r="r" b="b"/>
              <a:pathLst>
                <a:path w="1249" h="1640" extrusionOk="0">
                  <a:moveTo>
                    <a:pt x="289" y="0"/>
                  </a:moveTo>
                  <a:cubicBezTo>
                    <a:pt x="145" y="0"/>
                    <a:pt x="1" y="120"/>
                    <a:pt x="1" y="265"/>
                  </a:cubicBezTo>
                  <a:cubicBezTo>
                    <a:pt x="49" y="817"/>
                    <a:pt x="337" y="1321"/>
                    <a:pt x="817" y="1609"/>
                  </a:cubicBezTo>
                  <a:cubicBezTo>
                    <a:pt x="859" y="1630"/>
                    <a:pt x="902" y="1639"/>
                    <a:pt x="944" y="1639"/>
                  </a:cubicBezTo>
                  <a:cubicBezTo>
                    <a:pt x="1093" y="1639"/>
                    <a:pt x="1225" y="1519"/>
                    <a:pt x="1225" y="1369"/>
                  </a:cubicBezTo>
                  <a:cubicBezTo>
                    <a:pt x="1249" y="1105"/>
                    <a:pt x="1177" y="841"/>
                    <a:pt x="1057" y="625"/>
                  </a:cubicBezTo>
                  <a:cubicBezTo>
                    <a:pt x="961" y="385"/>
                    <a:pt x="769" y="193"/>
                    <a:pt x="577" y="48"/>
                  </a:cubicBezTo>
                  <a:cubicBezTo>
                    <a:pt x="529" y="0"/>
                    <a:pt x="433"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63"/>
            <p:cNvSpPr/>
            <p:nvPr/>
          </p:nvSpPr>
          <p:spPr>
            <a:xfrm>
              <a:off x="3017000" y="3308675"/>
              <a:ext cx="67825" cy="80550"/>
            </a:xfrm>
            <a:custGeom>
              <a:avLst/>
              <a:gdLst/>
              <a:ahLst/>
              <a:cxnLst/>
              <a:rect l="l" t="t" r="r" b="b"/>
              <a:pathLst>
                <a:path w="2713" h="3222" extrusionOk="0">
                  <a:moveTo>
                    <a:pt x="697" y="578"/>
                  </a:moveTo>
                  <a:cubicBezTo>
                    <a:pt x="721" y="602"/>
                    <a:pt x="745" y="650"/>
                    <a:pt x="769" y="674"/>
                  </a:cubicBezTo>
                  <a:cubicBezTo>
                    <a:pt x="793" y="698"/>
                    <a:pt x="817" y="722"/>
                    <a:pt x="841" y="746"/>
                  </a:cubicBezTo>
                  <a:cubicBezTo>
                    <a:pt x="793" y="770"/>
                    <a:pt x="769" y="770"/>
                    <a:pt x="745" y="794"/>
                  </a:cubicBezTo>
                  <a:cubicBezTo>
                    <a:pt x="745" y="770"/>
                    <a:pt x="721" y="770"/>
                    <a:pt x="721" y="746"/>
                  </a:cubicBezTo>
                  <a:cubicBezTo>
                    <a:pt x="721" y="722"/>
                    <a:pt x="697" y="650"/>
                    <a:pt x="697" y="626"/>
                  </a:cubicBezTo>
                  <a:cubicBezTo>
                    <a:pt x="697" y="626"/>
                    <a:pt x="697" y="602"/>
                    <a:pt x="697" y="578"/>
                  </a:cubicBezTo>
                  <a:close/>
                  <a:moveTo>
                    <a:pt x="693" y="0"/>
                  </a:moveTo>
                  <a:cubicBezTo>
                    <a:pt x="679" y="0"/>
                    <a:pt x="664" y="1"/>
                    <a:pt x="649" y="2"/>
                  </a:cubicBezTo>
                  <a:cubicBezTo>
                    <a:pt x="481" y="2"/>
                    <a:pt x="361" y="98"/>
                    <a:pt x="265" y="218"/>
                  </a:cubicBezTo>
                  <a:cubicBezTo>
                    <a:pt x="121" y="266"/>
                    <a:pt x="1" y="386"/>
                    <a:pt x="49" y="554"/>
                  </a:cubicBezTo>
                  <a:cubicBezTo>
                    <a:pt x="241" y="1418"/>
                    <a:pt x="697" y="2235"/>
                    <a:pt x="1369" y="2835"/>
                  </a:cubicBezTo>
                  <a:cubicBezTo>
                    <a:pt x="1561" y="3003"/>
                    <a:pt x="1777" y="3195"/>
                    <a:pt x="2041" y="3219"/>
                  </a:cubicBezTo>
                  <a:cubicBezTo>
                    <a:pt x="2058" y="3220"/>
                    <a:pt x="2076" y="3221"/>
                    <a:pt x="2093" y="3221"/>
                  </a:cubicBezTo>
                  <a:cubicBezTo>
                    <a:pt x="2312" y="3221"/>
                    <a:pt x="2502" y="3081"/>
                    <a:pt x="2569" y="2859"/>
                  </a:cubicBezTo>
                  <a:cubicBezTo>
                    <a:pt x="2713" y="2403"/>
                    <a:pt x="2353" y="1946"/>
                    <a:pt x="2137" y="1610"/>
                  </a:cubicBezTo>
                  <a:cubicBezTo>
                    <a:pt x="1873" y="1178"/>
                    <a:pt x="1561" y="770"/>
                    <a:pt x="1249" y="362"/>
                  </a:cubicBezTo>
                  <a:cubicBezTo>
                    <a:pt x="1090" y="181"/>
                    <a:pt x="932" y="0"/>
                    <a:pt x="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63"/>
            <p:cNvSpPr/>
            <p:nvPr/>
          </p:nvSpPr>
          <p:spPr>
            <a:xfrm>
              <a:off x="3050000" y="3263350"/>
              <a:ext cx="69050" cy="84275"/>
            </a:xfrm>
            <a:custGeom>
              <a:avLst/>
              <a:gdLst/>
              <a:ahLst/>
              <a:cxnLst/>
              <a:rect l="l" t="t" r="r" b="b"/>
              <a:pathLst>
                <a:path w="2762" h="3371" extrusionOk="0">
                  <a:moveTo>
                    <a:pt x="588" y="1"/>
                  </a:moveTo>
                  <a:cubicBezTo>
                    <a:pt x="462" y="1"/>
                    <a:pt x="330" y="85"/>
                    <a:pt x="313" y="207"/>
                  </a:cubicBezTo>
                  <a:cubicBezTo>
                    <a:pt x="289" y="375"/>
                    <a:pt x="265" y="519"/>
                    <a:pt x="289" y="687"/>
                  </a:cubicBezTo>
                  <a:cubicBezTo>
                    <a:pt x="1" y="1239"/>
                    <a:pt x="409" y="1791"/>
                    <a:pt x="769" y="2199"/>
                  </a:cubicBezTo>
                  <a:cubicBezTo>
                    <a:pt x="1129" y="2655"/>
                    <a:pt x="1561" y="3015"/>
                    <a:pt x="2041" y="3327"/>
                  </a:cubicBezTo>
                  <a:cubicBezTo>
                    <a:pt x="2089" y="3357"/>
                    <a:pt x="2140" y="3371"/>
                    <a:pt x="2190" y="3371"/>
                  </a:cubicBezTo>
                  <a:cubicBezTo>
                    <a:pt x="2338" y="3371"/>
                    <a:pt x="2473" y="3249"/>
                    <a:pt x="2473" y="3087"/>
                  </a:cubicBezTo>
                  <a:cubicBezTo>
                    <a:pt x="2473" y="2991"/>
                    <a:pt x="2473" y="2895"/>
                    <a:pt x="2449" y="2799"/>
                  </a:cubicBezTo>
                  <a:cubicBezTo>
                    <a:pt x="2473" y="2775"/>
                    <a:pt x="2497" y="2751"/>
                    <a:pt x="2497" y="2727"/>
                  </a:cubicBezTo>
                  <a:cubicBezTo>
                    <a:pt x="2761" y="2367"/>
                    <a:pt x="2521" y="1791"/>
                    <a:pt x="2281" y="1455"/>
                  </a:cubicBezTo>
                  <a:cubicBezTo>
                    <a:pt x="2113" y="1215"/>
                    <a:pt x="1921" y="1023"/>
                    <a:pt x="1681" y="879"/>
                  </a:cubicBezTo>
                  <a:cubicBezTo>
                    <a:pt x="1417" y="543"/>
                    <a:pt x="1081" y="255"/>
                    <a:pt x="721" y="39"/>
                  </a:cubicBezTo>
                  <a:cubicBezTo>
                    <a:pt x="682" y="13"/>
                    <a:pt x="635"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63"/>
            <p:cNvSpPr/>
            <p:nvPr/>
          </p:nvSpPr>
          <p:spPr>
            <a:xfrm>
              <a:off x="3096825" y="3225825"/>
              <a:ext cx="49825" cy="70425"/>
            </a:xfrm>
            <a:custGeom>
              <a:avLst/>
              <a:gdLst/>
              <a:ahLst/>
              <a:cxnLst/>
              <a:rect l="l" t="t" r="r" b="b"/>
              <a:pathLst>
                <a:path w="1993" h="2817" extrusionOk="0">
                  <a:moveTo>
                    <a:pt x="386" y="0"/>
                  </a:moveTo>
                  <a:cubicBezTo>
                    <a:pt x="330" y="0"/>
                    <a:pt x="273" y="9"/>
                    <a:pt x="216" y="28"/>
                  </a:cubicBezTo>
                  <a:cubicBezTo>
                    <a:pt x="96" y="76"/>
                    <a:pt x="0" y="172"/>
                    <a:pt x="0" y="292"/>
                  </a:cubicBezTo>
                  <a:cubicBezTo>
                    <a:pt x="48" y="676"/>
                    <a:pt x="144" y="1060"/>
                    <a:pt x="312" y="1396"/>
                  </a:cubicBezTo>
                  <a:cubicBezTo>
                    <a:pt x="384" y="1564"/>
                    <a:pt x="480" y="1732"/>
                    <a:pt x="600" y="1876"/>
                  </a:cubicBezTo>
                  <a:lnTo>
                    <a:pt x="624" y="1900"/>
                  </a:lnTo>
                  <a:cubicBezTo>
                    <a:pt x="840" y="2260"/>
                    <a:pt x="1128" y="2572"/>
                    <a:pt x="1488" y="2788"/>
                  </a:cubicBezTo>
                  <a:cubicBezTo>
                    <a:pt x="1526" y="2807"/>
                    <a:pt x="1570" y="2816"/>
                    <a:pt x="1615" y="2816"/>
                  </a:cubicBezTo>
                  <a:cubicBezTo>
                    <a:pt x="1743" y="2816"/>
                    <a:pt x="1878" y="2744"/>
                    <a:pt x="1896" y="2620"/>
                  </a:cubicBezTo>
                  <a:cubicBezTo>
                    <a:pt x="1992" y="2020"/>
                    <a:pt x="1776" y="1468"/>
                    <a:pt x="1488" y="988"/>
                  </a:cubicBezTo>
                  <a:cubicBezTo>
                    <a:pt x="1320" y="748"/>
                    <a:pt x="1176" y="508"/>
                    <a:pt x="984" y="316"/>
                  </a:cubicBezTo>
                  <a:cubicBezTo>
                    <a:pt x="830" y="143"/>
                    <a:pt x="614" y="0"/>
                    <a:pt x="3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63"/>
            <p:cNvSpPr/>
            <p:nvPr/>
          </p:nvSpPr>
          <p:spPr>
            <a:xfrm>
              <a:off x="3128625" y="3436375"/>
              <a:ext cx="72025" cy="73450"/>
            </a:xfrm>
            <a:custGeom>
              <a:avLst/>
              <a:gdLst/>
              <a:ahLst/>
              <a:cxnLst/>
              <a:rect l="l" t="t" r="r" b="b"/>
              <a:pathLst>
                <a:path w="2881" h="2938" extrusionOk="0">
                  <a:moveTo>
                    <a:pt x="649" y="1"/>
                  </a:moveTo>
                  <a:cubicBezTo>
                    <a:pt x="484" y="1"/>
                    <a:pt x="313" y="54"/>
                    <a:pt x="192" y="175"/>
                  </a:cubicBezTo>
                  <a:cubicBezTo>
                    <a:pt x="0" y="367"/>
                    <a:pt x="0" y="655"/>
                    <a:pt x="72" y="895"/>
                  </a:cubicBezTo>
                  <a:cubicBezTo>
                    <a:pt x="240" y="1303"/>
                    <a:pt x="504" y="1687"/>
                    <a:pt x="816" y="1999"/>
                  </a:cubicBezTo>
                  <a:cubicBezTo>
                    <a:pt x="984" y="2167"/>
                    <a:pt x="1152" y="2311"/>
                    <a:pt x="1344" y="2431"/>
                  </a:cubicBezTo>
                  <a:cubicBezTo>
                    <a:pt x="1440" y="2503"/>
                    <a:pt x="1560" y="2575"/>
                    <a:pt x="1656" y="2623"/>
                  </a:cubicBezTo>
                  <a:lnTo>
                    <a:pt x="1680" y="2623"/>
                  </a:lnTo>
                  <a:cubicBezTo>
                    <a:pt x="1793" y="2780"/>
                    <a:pt x="1989" y="2937"/>
                    <a:pt x="2210" y="2937"/>
                  </a:cubicBezTo>
                  <a:cubicBezTo>
                    <a:pt x="2225" y="2937"/>
                    <a:pt x="2241" y="2937"/>
                    <a:pt x="2256" y="2935"/>
                  </a:cubicBezTo>
                  <a:cubicBezTo>
                    <a:pt x="2880" y="2887"/>
                    <a:pt x="2688" y="2095"/>
                    <a:pt x="2544" y="1735"/>
                  </a:cubicBezTo>
                  <a:cubicBezTo>
                    <a:pt x="2400" y="1303"/>
                    <a:pt x="2160" y="943"/>
                    <a:pt x="1848" y="631"/>
                  </a:cubicBezTo>
                  <a:cubicBezTo>
                    <a:pt x="1560" y="319"/>
                    <a:pt x="1176" y="55"/>
                    <a:pt x="744" y="7"/>
                  </a:cubicBezTo>
                  <a:cubicBezTo>
                    <a:pt x="713" y="3"/>
                    <a:pt x="681" y="1"/>
                    <a:pt x="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63"/>
            <p:cNvSpPr/>
            <p:nvPr/>
          </p:nvSpPr>
          <p:spPr>
            <a:xfrm>
              <a:off x="3170025" y="3387775"/>
              <a:ext cx="61225" cy="72500"/>
            </a:xfrm>
            <a:custGeom>
              <a:avLst/>
              <a:gdLst/>
              <a:ahLst/>
              <a:cxnLst/>
              <a:rect l="l" t="t" r="r" b="b"/>
              <a:pathLst>
                <a:path w="2449" h="2900" extrusionOk="0">
                  <a:moveTo>
                    <a:pt x="474" y="0"/>
                  </a:moveTo>
                  <a:cubicBezTo>
                    <a:pt x="405" y="0"/>
                    <a:pt x="335" y="16"/>
                    <a:pt x="264" y="55"/>
                  </a:cubicBezTo>
                  <a:cubicBezTo>
                    <a:pt x="24" y="175"/>
                    <a:pt x="0" y="463"/>
                    <a:pt x="48" y="703"/>
                  </a:cubicBezTo>
                  <a:cubicBezTo>
                    <a:pt x="144" y="1135"/>
                    <a:pt x="336" y="1495"/>
                    <a:pt x="600" y="1831"/>
                  </a:cubicBezTo>
                  <a:cubicBezTo>
                    <a:pt x="744" y="1999"/>
                    <a:pt x="936" y="2167"/>
                    <a:pt x="1128" y="2287"/>
                  </a:cubicBezTo>
                  <a:cubicBezTo>
                    <a:pt x="1320" y="2551"/>
                    <a:pt x="1536" y="2791"/>
                    <a:pt x="1873" y="2887"/>
                  </a:cubicBezTo>
                  <a:cubicBezTo>
                    <a:pt x="1898" y="2895"/>
                    <a:pt x="1924" y="2899"/>
                    <a:pt x="1950" y="2899"/>
                  </a:cubicBezTo>
                  <a:cubicBezTo>
                    <a:pt x="2072" y="2899"/>
                    <a:pt x="2189" y="2813"/>
                    <a:pt x="2209" y="2695"/>
                  </a:cubicBezTo>
                  <a:cubicBezTo>
                    <a:pt x="2449" y="1663"/>
                    <a:pt x="1704" y="847"/>
                    <a:pt x="984" y="247"/>
                  </a:cubicBezTo>
                  <a:cubicBezTo>
                    <a:pt x="844" y="123"/>
                    <a:pt x="664" y="0"/>
                    <a:pt x="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63"/>
            <p:cNvSpPr/>
            <p:nvPr/>
          </p:nvSpPr>
          <p:spPr>
            <a:xfrm>
              <a:off x="3206625" y="3368425"/>
              <a:ext cx="39625" cy="45275"/>
            </a:xfrm>
            <a:custGeom>
              <a:avLst/>
              <a:gdLst/>
              <a:ahLst/>
              <a:cxnLst/>
              <a:rect l="l" t="t" r="r" b="b"/>
              <a:pathLst>
                <a:path w="1585" h="1811" extrusionOk="0">
                  <a:moveTo>
                    <a:pt x="283" y="0"/>
                  </a:moveTo>
                  <a:cubicBezTo>
                    <a:pt x="161" y="0"/>
                    <a:pt x="44" y="86"/>
                    <a:pt x="24" y="205"/>
                  </a:cubicBezTo>
                  <a:cubicBezTo>
                    <a:pt x="0" y="253"/>
                    <a:pt x="0" y="301"/>
                    <a:pt x="24" y="325"/>
                  </a:cubicBezTo>
                  <a:cubicBezTo>
                    <a:pt x="24" y="349"/>
                    <a:pt x="24" y="373"/>
                    <a:pt x="24" y="397"/>
                  </a:cubicBezTo>
                  <a:cubicBezTo>
                    <a:pt x="264" y="949"/>
                    <a:pt x="649" y="1429"/>
                    <a:pt x="1153" y="1765"/>
                  </a:cubicBezTo>
                  <a:cubicBezTo>
                    <a:pt x="1185" y="1797"/>
                    <a:pt x="1227" y="1810"/>
                    <a:pt x="1273" y="1810"/>
                  </a:cubicBezTo>
                  <a:cubicBezTo>
                    <a:pt x="1328" y="1810"/>
                    <a:pt x="1388" y="1791"/>
                    <a:pt x="1441" y="1765"/>
                  </a:cubicBezTo>
                  <a:cubicBezTo>
                    <a:pt x="1513" y="1717"/>
                    <a:pt x="1585" y="1621"/>
                    <a:pt x="1561" y="1525"/>
                  </a:cubicBezTo>
                  <a:cubicBezTo>
                    <a:pt x="1537" y="1333"/>
                    <a:pt x="1489" y="1165"/>
                    <a:pt x="1417" y="997"/>
                  </a:cubicBezTo>
                  <a:cubicBezTo>
                    <a:pt x="1369" y="853"/>
                    <a:pt x="1273" y="709"/>
                    <a:pt x="1153" y="565"/>
                  </a:cubicBezTo>
                  <a:cubicBezTo>
                    <a:pt x="961" y="325"/>
                    <a:pt x="673" y="133"/>
                    <a:pt x="361" y="13"/>
                  </a:cubicBezTo>
                  <a:cubicBezTo>
                    <a:pt x="335" y="4"/>
                    <a:pt x="309" y="0"/>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63"/>
            <p:cNvSpPr/>
            <p:nvPr/>
          </p:nvSpPr>
          <p:spPr>
            <a:xfrm>
              <a:off x="3230025" y="3542275"/>
              <a:ext cx="40225" cy="49250"/>
            </a:xfrm>
            <a:custGeom>
              <a:avLst/>
              <a:gdLst/>
              <a:ahLst/>
              <a:cxnLst/>
              <a:rect l="l" t="t" r="r" b="b"/>
              <a:pathLst>
                <a:path w="1609" h="1970" extrusionOk="0">
                  <a:moveTo>
                    <a:pt x="472" y="1"/>
                  </a:moveTo>
                  <a:cubicBezTo>
                    <a:pt x="268" y="1"/>
                    <a:pt x="68" y="133"/>
                    <a:pt x="49" y="331"/>
                  </a:cubicBezTo>
                  <a:cubicBezTo>
                    <a:pt x="25" y="355"/>
                    <a:pt x="25" y="403"/>
                    <a:pt x="25" y="427"/>
                  </a:cubicBezTo>
                  <a:cubicBezTo>
                    <a:pt x="1" y="475"/>
                    <a:pt x="1" y="523"/>
                    <a:pt x="25" y="595"/>
                  </a:cubicBezTo>
                  <a:cubicBezTo>
                    <a:pt x="145" y="859"/>
                    <a:pt x="289" y="1123"/>
                    <a:pt x="457" y="1363"/>
                  </a:cubicBezTo>
                  <a:cubicBezTo>
                    <a:pt x="457" y="1387"/>
                    <a:pt x="481" y="1411"/>
                    <a:pt x="481" y="1411"/>
                  </a:cubicBezTo>
                  <a:cubicBezTo>
                    <a:pt x="577" y="1579"/>
                    <a:pt x="673" y="1747"/>
                    <a:pt x="841" y="1867"/>
                  </a:cubicBezTo>
                  <a:cubicBezTo>
                    <a:pt x="865" y="1891"/>
                    <a:pt x="913" y="1915"/>
                    <a:pt x="961" y="1915"/>
                  </a:cubicBezTo>
                  <a:cubicBezTo>
                    <a:pt x="1009" y="1951"/>
                    <a:pt x="1069" y="1969"/>
                    <a:pt x="1129" y="1969"/>
                  </a:cubicBezTo>
                  <a:cubicBezTo>
                    <a:pt x="1189" y="1969"/>
                    <a:pt x="1249" y="1951"/>
                    <a:pt x="1297" y="1915"/>
                  </a:cubicBezTo>
                  <a:cubicBezTo>
                    <a:pt x="1369" y="1891"/>
                    <a:pt x="1417" y="1843"/>
                    <a:pt x="1465" y="1795"/>
                  </a:cubicBezTo>
                  <a:cubicBezTo>
                    <a:pt x="1537" y="1699"/>
                    <a:pt x="1609" y="1603"/>
                    <a:pt x="1609" y="1483"/>
                  </a:cubicBezTo>
                  <a:cubicBezTo>
                    <a:pt x="1609" y="1339"/>
                    <a:pt x="1537" y="1219"/>
                    <a:pt x="1417" y="1147"/>
                  </a:cubicBezTo>
                  <a:cubicBezTo>
                    <a:pt x="1417" y="1027"/>
                    <a:pt x="1369" y="907"/>
                    <a:pt x="1321" y="787"/>
                  </a:cubicBezTo>
                  <a:cubicBezTo>
                    <a:pt x="1249" y="619"/>
                    <a:pt x="1177" y="475"/>
                    <a:pt x="1033" y="331"/>
                  </a:cubicBezTo>
                  <a:cubicBezTo>
                    <a:pt x="937" y="187"/>
                    <a:pt x="769" y="67"/>
                    <a:pt x="601" y="19"/>
                  </a:cubicBezTo>
                  <a:cubicBezTo>
                    <a:pt x="559" y="7"/>
                    <a:pt x="515" y="1"/>
                    <a:pt x="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63"/>
            <p:cNvSpPr/>
            <p:nvPr/>
          </p:nvSpPr>
          <p:spPr>
            <a:xfrm>
              <a:off x="3261825" y="3510250"/>
              <a:ext cx="56425" cy="79175"/>
            </a:xfrm>
            <a:custGeom>
              <a:avLst/>
              <a:gdLst/>
              <a:ahLst/>
              <a:cxnLst/>
              <a:rect l="l" t="t" r="r" b="b"/>
              <a:pathLst>
                <a:path w="2257" h="3167" extrusionOk="0">
                  <a:moveTo>
                    <a:pt x="478" y="0"/>
                  </a:moveTo>
                  <a:cubicBezTo>
                    <a:pt x="337" y="0"/>
                    <a:pt x="236" y="91"/>
                    <a:pt x="193" y="220"/>
                  </a:cubicBezTo>
                  <a:cubicBezTo>
                    <a:pt x="1" y="700"/>
                    <a:pt x="241" y="1228"/>
                    <a:pt x="505" y="1636"/>
                  </a:cubicBezTo>
                  <a:cubicBezTo>
                    <a:pt x="649" y="1876"/>
                    <a:pt x="793" y="2116"/>
                    <a:pt x="937" y="2380"/>
                  </a:cubicBezTo>
                  <a:cubicBezTo>
                    <a:pt x="1081" y="2596"/>
                    <a:pt x="1201" y="2860"/>
                    <a:pt x="1393" y="3028"/>
                  </a:cubicBezTo>
                  <a:cubicBezTo>
                    <a:pt x="1495" y="3119"/>
                    <a:pt x="1618" y="3167"/>
                    <a:pt x="1740" y="3167"/>
                  </a:cubicBezTo>
                  <a:cubicBezTo>
                    <a:pt x="1877" y="3167"/>
                    <a:pt x="2012" y="3107"/>
                    <a:pt x="2113" y="2980"/>
                  </a:cubicBezTo>
                  <a:cubicBezTo>
                    <a:pt x="2257" y="2788"/>
                    <a:pt x="2233" y="2500"/>
                    <a:pt x="2209" y="2236"/>
                  </a:cubicBezTo>
                  <a:cubicBezTo>
                    <a:pt x="2137" y="1756"/>
                    <a:pt x="1873" y="1300"/>
                    <a:pt x="1609" y="892"/>
                  </a:cubicBezTo>
                  <a:cubicBezTo>
                    <a:pt x="1369" y="556"/>
                    <a:pt x="1057" y="124"/>
                    <a:pt x="649" y="100"/>
                  </a:cubicBezTo>
                  <a:cubicBezTo>
                    <a:pt x="625" y="52"/>
                    <a:pt x="577" y="28"/>
                    <a:pt x="529" y="4"/>
                  </a:cubicBezTo>
                  <a:cubicBezTo>
                    <a:pt x="511" y="2"/>
                    <a:pt x="495"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63"/>
            <p:cNvSpPr/>
            <p:nvPr/>
          </p:nvSpPr>
          <p:spPr>
            <a:xfrm>
              <a:off x="3308625" y="3495625"/>
              <a:ext cx="41450" cy="60600"/>
            </a:xfrm>
            <a:custGeom>
              <a:avLst/>
              <a:gdLst/>
              <a:ahLst/>
              <a:cxnLst/>
              <a:rect l="l" t="t" r="r" b="b"/>
              <a:pathLst>
                <a:path w="1658" h="2424" extrusionOk="0">
                  <a:moveTo>
                    <a:pt x="317" y="1"/>
                  </a:moveTo>
                  <a:cubicBezTo>
                    <a:pt x="292" y="1"/>
                    <a:pt x="266" y="5"/>
                    <a:pt x="241" y="13"/>
                  </a:cubicBezTo>
                  <a:cubicBezTo>
                    <a:pt x="97" y="61"/>
                    <a:pt x="1" y="205"/>
                    <a:pt x="25" y="373"/>
                  </a:cubicBezTo>
                  <a:cubicBezTo>
                    <a:pt x="145" y="709"/>
                    <a:pt x="265" y="1045"/>
                    <a:pt x="409" y="1357"/>
                  </a:cubicBezTo>
                  <a:cubicBezTo>
                    <a:pt x="481" y="1525"/>
                    <a:pt x="553" y="1669"/>
                    <a:pt x="649" y="1837"/>
                  </a:cubicBezTo>
                  <a:cubicBezTo>
                    <a:pt x="721" y="1981"/>
                    <a:pt x="793" y="2149"/>
                    <a:pt x="913" y="2293"/>
                  </a:cubicBezTo>
                  <a:cubicBezTo>
                    <a:pt x="993" y="2373"/>
                    <a:pt x="1110" y="2424"/>
                    <a:pt x="1228" y="2424"/>
                  </a:cubicBezTo>
                  <a:cubicBezTo>
                    <a:pt x="1321" y="2424"/>
                    <a:pt x="1415" y="2392"/>
                    <a:pt x="1489" y="2317"/>
                  </a:cubicBezTo>
                  <a:cubicBezTo>
                    <a:pt x="1609" y="2221"/>
                    <a:pt x="1657" y="2053"/>
                    <a:pt x="1633" y="1885"/>
                  </a:cubicBezTo>
                  <a:cubicBezTo>
                    <a:pt x="1609" y="1573"/>
                    <a:pt x="1489" y="1261"/>
                    <a:pt x="1345" y="997"/>
                  </a:cubicBezTo>
                  <a:cubicBezTo>
                    <a:pt x="1153" y="709"/>
                    <a:pt x="889" y="445"/>
                    <a:pt x="601" y="277"/>
                  </a:cubicBezTo>
                  <a:cubicBezTo>
                    <a:pt x="601" y="277"/>
                    <a:pt x="601" y="277"/>
                    <a:pt x="601" y="253"/>
                  </a:cubicBezTo>
                  <a:cubicBezTo>
                    <a:pt x="577" y="253"/>
                    <a:pt x="577" y="229"/>
                    <a:pt x="577" y="205"/>
                  </a:cubicBezTo>
                  <a:cubicBezTo>
                    <a:pt x="537" y="87"/>
                    <a:pt x="433"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63"/>
            <p:cNvSpPr/>
            <p:nvPr/>
          </p:nvSpPr>
          <p:spPr>
            <a:xfrm>
              <a:off x="3369250" y="3039600"/>
              <a:ext cx="42625" cy="79975"/>
            </a:xfrm>
            <a:custGeom>
              <a:avLst/>
              <a:gdLst/>
              <a:ahLst/>
              <a:cxnLst/>
              <a:rect l="l" t="t" r="r" b="b"/>
              <a:pathLst>
                <a:path w="1705" h="3199" extrusionOk="0">
                  <a:moveTo>
                    <a:pt x="960" y="546"/>
                  </a:moveTo>
                  <a:cubicBezTo>
                    <a:pt x="966" y="546"/>
                    <a:pt x="972" y="552"/>
                    <a:pt x="984" y="564"/>
                  </a:cubicBezTo>
                  <a:cubicBezTo>
                    <a:pt x="984" y="564"/>
                    <a:pt x="1008" y="588"/>
                    <a:pt x="1032" y="636"/>
                  </a:cubicBezTo>
                  <a:cubicBezTo>
                    <a:pt x="984" y="636"/>
                    <a:pt x="960" y="636"/>
                    <a:pt x="936" y="660"/>
                  </a:cubicBezTo>
                  <a:cubicBezTo>
                    <a:pt x="936" y="612"/>
                    <a:pt x="912" y="588"/>
                    <a:pt x="912" y="564"/>
                  </a:cubicBezTo>
                  <a:lnTo>
                    <a:pt x="936" y="564"/>
                  </a:lnTo>
                  <a:cubicBezTo>
                    <a:pt x="948" y="552"/>
                    <a:pt x="954" y="546"/>
                    <a:pt x="960" y="546"/>
                  </a:cubicBezTo>
                  <a:close/>
                  <a:moveTo>
                    <a:pt x="954" y="0"/>
                  </a:moveTo>
                  <a:cubicBezTo>
                    <a:pt x="656" y="0"/>
                    <a:pt x="391" y="250"/>
                    <a:pt x="264" y="540"/>
                  </a:cubicBezTo>
                  <a:cubicBezTo>
                    <a:pt x="72" y="924"/>
                    <a:pt x="0" y="1356"/>
                    <a:pt x="48" y="1788"/>
                  </a:cubicBezTo>
                  <a:cubicBezTo>
                    <a:pt x="96" y="2004"/>
                    <a:pt x="144" y="2220"/>
                    <a:pt x="240" y="2436"/>
                  </a:cubicBezTo>
                  <a:cubicBezTo>
                    <a:pt x="240" y="2460"/>
                    <a:pt x="240" y="2484"/>
                    <a:pt x="264" y="2508"/>
                  </a:cubicBezTo>
                  <a:cubicBezTo>
                    <a:pt x="312" y="2749"/>
                    <a:pt x="408" y="2989"/>
                    <a:pt x="624" y="3109"/>
                  </a:cubicBezTo>
                  <a:cubicBezTo>
                    <a:pt x="708" y="3169"/>
                    <a:pt x="810" y="3199"/>
                    <a:pt x="912" y="3199"/>
                  </a:cubicBezTo>
                  <a:cubicBezTo>
                    <a:pt x="1014" y="3199"/>
                    <a:pt x="1116" y="3169"/>
                    <a:pt x="1200" y="3109"/>
                  </a:cubicBezTo>
                  <a:cubicBezTo>
                    <a:pt x="1368" y="2965"/>
                    <a:pt x="1440" y="2773"/>
                    <a:pt x="1512" y="2580"/>
                  </a:cubicBezTo>
                  <a:cubicBezTo>
                    <a:pt x="1656" y="2124"/>
                    <a:pt x="1704" y="1644"/>
                    <a:pt x="1680" y="1164"/>
                  </a:cubicBezTo>
                  <a:cubicBezTo>
                    <a:pt x="1656" y="804"/>
                    <a:pt x="1608" y="276"/>
                    <a:pt x="1248" y="84"/>
                  </a:cubicBezTo>
                  <a:cubicBezTo>
                    <a:pt x="1149" y="26"/>
                    <a:pt x="1050" y="0"/>
                    <a:pt x="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63"/>
            <p:cNvSpPr/>
            <p:nvPr/>
          </p:nvSpPr>
          <p:spPr>
            <a:xfrm>
              <a:off x="3431650" y="3025250"/>
              <a:ext cx="45025" cy="90350"/>
            </a:xfrm>
            <a:custGeom>
              <a:avLst/>
              <a:gdLst/>
              <a:ahLst/>
              <a:cxnLst/>
              <a:rect l="l" t="t" r="r" b="b"/>
              <a:pathLst>
                <a:path w="1801" h="3614" extrusionOk="0">
                  <a:moveTo>
                    <a:pt x="817" y="2746"/>
                  </a:moveTo>
                  <a:cubicBezTo>
                    <a:pt x="867" y="2763"/>
                    <a:pt x="918" y="2780"/>
                    <a:pt x="969" y="2780"/>
                  </a:cubicBezTo>
                  <a:cubicBezTo>
                    <a:pt x="990" y="2780"/>
                    <a:pt x="1011" y="2777"/>
                    <a:pt x="1033" y="2770"/>
                  </a:cubicBezTo>
                  <a:lnTo>
                    <a:pt x="1033" y="2770"/>
                  </a:lnTo>
                  <a:cubicBezTo>
                    <a:pt x="1009" y="2818"/>
                    <a:pt x="985" y="2842"/>
                    <a:pt x="961" y="2890"/>
                  </a:cubicBezTo>
                  <a:cubicBezTo>
                    <a:pt x="961" y="2890"/>
                    <a:pt x="961" y="2914"/>
                    <a:pt x="961" y="2914"/>
                  </a:cubicBezTo>
                  <a:cubicBezTo>
                    <a:pt x="889" y="2866"/>
                    <a:pt x="865" y="2818"/>
                    <a:pt x="817" y="2746"/>
                  </a:cubicBezTo>
                  <a:close/>
                  <a:moveTo>
                    <a:pt x="1032" y="1"/>
                  </a:moveTo>
                  <a:cubicBezTo>
                    <a:pt x="958" y="1"/>
                    <a:pt x="886" y="25"/>
                    <a:pt x="841" y="82"/>
                  </a:cubicBezTo>
                  <a:cubicBezTo>
                    <a:pt x="768" y="178"/>
                    <a:pt x="696" y="274"/>
                    <a:pt x="648" y="370"/>
                  </a:cubicBezTo>
                  <a:cubicBezTo>
                    <a:pt x="624" y="370"/>
                    <a:pt x="600" y="370"/>
                    <a:pt x="600" y="394"/>
                  </a:cubicBezTo>
                  <a:cubicBezTo>
                    <a:pt x="360" y="610"/>
                    <a:pt x="240" y="970"/>
                    <a:pt x="168" y="1258"/>
                  </a:cubicBezTo>
                  <a:cubicBezTo>
                    <a:pt x="24" y="1714"/>
                    <a:pt x="0" y="2218"/>
                    <a:pt x="168" y="2650"/>
                  </a:cubicBezTo>
                  <a:cubicBezTo>
                    <a:pt x="168" y="2674"/>
                    <a:pt x="168" y="2674"/>
                    <a:pt x="168" y="2674"/>
                  </a:cubicBezTo>
                  <a:cubicBezTo>
                    <a:pt x="216" y="2986"/>
                    <a:pt x="288" y="3347"/>
                    <a:pt x="552" y="3515"/>
                  </a:cubicBezTo>
                  <a:cubicBezTo>
                    <a:pt x="652" y="3584"/>
                    <a:pt x="757" y="3613"/>
                    <a:pt x="859" y="3613"/>
                  </a:cubicBezTo>
                  <a:cubicBezTo>
                    <a:pt x="1077" y="3613"/>
                    <a:pt x="1286" y="3478"/>
                    <a:pt x="1417" y="3298"/>
                  </a:cubicBezTo>
                  <a:cubicBezTo>
                    <a:pt x="1585" y="3034"/>
                    <a:pt x="1705" y="2722"/>
                    <a:pt x="1753" y="2410"/>
                  </a:cubicBezTo>
                  <a:cubicBezTo>
                    <a:pt x="1801" y="2098"/>
                    <a:pt x="1801" y="1762"/>
                    <a:pt x="1753" y="1426"/>
                  </a:cubicBezTo>
                  <a:cubicBezTo>
                    <a:pt x="1729" y="1090"/>
                    <a:pt x="1705" y="706"/>
                    <a:pt x="1465" y="466"/>
                  </a:cubicBezTo>
                  <a:cubicBezTo>
                    <a:pt x="1417" y="394"/>
                    <a:pt x="1369" y="370"/>
                    <a:pt x="1321" y="322"/>
                  </a:cubicBezTo>
                  <a:cubicBezTo>
                    <a:pt x="1321" y="250"/>
                    <a:pt x="1321" y="154"/>
                    <a:pt x="1249" y="82"/>
                  </a:cubicBezTo>
                  <a:cubicBezTo>
                    <a:pt x="1198" y="32"/>
                    <a:pt x="1114" y="1"/>
                    <a:pt x="10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63"/>
            <p:cNvSpPr/>
            <p:nvPr/>
          </p:nvSpPr>
          <p:spPr>
            <a:xfrm>
              <a:off x="3489850" y="3026975"/>
              <a:ext cx="40225" cy="81000"/>
            </a:xfrm>
            <a:custGeom>
              <a:avLst/>
              <a:gdLst/>
              <a:ahLst/>
              <a:cxnLst/>
              <a:rect l="l" t="t" r="r" b="b"/>
              <a:pathLst>
                <a:path w="1609" h="3240" extrusionOk="0">
                  <a:moveTo>
                    <a:pt x="658" y="1"/>
                  </a:moveTo>
                  <a:cubicBezTo>
                    <a:pt x="529" y="1"/>
                    <a:pt x="424" y="87"/>
                    <a:pt x="385" y="205"/>
                  </a:cubicBezTo>
                  <a:cubicBezTo>
                    <a:pt x="97" y="973"/>
                    <a:pt x="1" y="1837"/>
                    <a:pt x="145" y="2653"/>
                  </a:cubicBezTo>
                  <a:cubicBezTo>
                    <a:pt x="205" y="2955"/>
                    <a:pt x="434" y="3240"/>
                    <a:pt x="746" y="3240"/>
                  </a:cubicBezTo>
                  <a:cubicBezTo>
                    <a:pt x="807" y="3240"/>
                    <a:pt x="870" y="3229"/>
                    <a:pt x="937" y="3205"/>
                  </a:cubicBezTo>
                  <a:cubicBezTo>
                    <a:pt x="1321" y="3061"/>
                    <a:pt x="1465" y="2653"/>
                    <a:pt x="1537" y="2293"/>
                  </a:cubicBezTo>
                  <a:cubicBezTo>
                    <a:pt x="1609" y="1885"/>
                    <a:pt x="1609" y="1453"/>
                    <a:pt x="1537" y="1069"/>
                  </a:cubicBezTo>
                  <a:cubicBezTo>
                    <a:pt x="1441" y="709"/>
                    <a:pt x="1321" y="229"/>
                    <a:pt x="913" y="109"/>
                  </a:cubicBezTo>
                  <a:lnTo>
                    <a:pt x="865" y="109"/>
                  </a:lnTo>
                  <a:cubicBezTo>
                    <a:pt x="841" y="61"/>
                    <a:pt x="793" y="37"/>
                    <a:pt x="745" y="13"/>
                  </a:cubicBezTo>
                  <a:cubicBezTo>
                    <a:pt x="715" y="5"/>
                    <a:pt x="686" y="1"/>
                    <a:pt x="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63"/>
            <p:cNvSpPr/>
            <p:nvPr/>
          </p:nvSpPr>
          <p:spPr>
            <a:xfrm>
              <a:off x="3541450" y="3043975"/>
              <a:ext cx="35450" cy="49850"/>
            </a:xfrm>
            <a:custGeom>
              <a:avLst/>
              <a:gdLst/>
              <a:ahLst/>
              <a:cxnLst/>
              <a:rect l="l" t="t" r="r" b="b"/>
              <a:pathLst>
                <a:path w="1418" h="1994" extrusionOk="0">
                  <a:moveTo>
                    <a:pt x="467" y="1"/>
                  </a:moveTo>
                  <a:cubicBezTo>
                    <a:pt x="332" y="1"/>
                    <a:pt x="235" y="72"/>
                    <a:pt x="193" y="197"/>
                  </a:cubicBezTo>
                  <a:cubicBezTo>
                    <a:pt x="1" y="749"/>
                    <a:pt x="49" y="1349"/>
                    <a:pt x="313" y="1853"/>
                  </a:cubicBezTo>
                  <a:cubicBezTo>
                    <a:pt x="362" y="1935"/>
                    <a:pt x="465" y="1994"/>
                    <a:pt x="565" y="1994"/>
                  </a:cubicBezTo>
                  <a:cubicBezTo>
                    <a:pt x="612" y="1994"/>
                    <a:pt x="658" y="1980"/>
                    <a:pt x="697" y="1949"/>
                  </a:cubicBezTo>
                  <a:cubicBezTo>
                    <a:pt x="1321" y="1565"/>
                    <a:pt x="1417" y="629"/>
                    <a:pt x="889" y="125"/>
                  </a:cubicBezTo>
                  <a:cubicBezTo>
                    <a:pt x="835" y="71"/>
                    <a:pt x="767" y="44"/>
                    <a:pt x="697" y="44"/>
                  </a:cubicBezTo>
                  <a:cubicBezTo>
                    <a:pt x="673" y="44"/>
                    <a:pt x="649" y="47"/>
                    <a:pt x="625" y="53"/>
                  </a:cubicBezTo>
                  <a:cubicBezTo>
                    <a:pt x="601" y="29"/>
                    <a:pt x="553" y="5"/>
                    <a:pt x="529" y="5"/>
                  </a:cubicBezTo>
                  <a:cubicBezTo>
                    <a:pt x="508" y="2"/>
                    <a:pt x="487" y="1"/>
                    <a:pt x="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63"/>
            <p:cNvSpPr/>
            <p:nvPr/>
          </p:nvSpPr>
          <p:spPr>
            <a:xfrm>
              <a:off x="3371650" y="2858600"/>
              <a:ext cx="38425" cy="65575"/>
            </a:xfrm>
            <a:custGeom>
              <a:avLst/>
              <a:gdLst/>
              <a:ahLst/>
              <a:cxnLst/>
              <a:rect l="l" t="t" r="r" b="b"/>
              <a:pathLst>
                <a:path w="1537" h="2623" extrusionOk="0">
                  <a:moveTo>
                    <a:pt x="927" y="0"/>
                  </a:moveTo>
                  <a:cubicBezTo>
                    <a:pt x="869" y="0"/>
                    <a:pt x="812" y="16"/>
                    <a:pt x="768" y="52"/>
                  </a:cubicBezTo>
                  <a:cubicBezTo>
                    <a:pt x="672" y="52"/>
                    <a:pt x="576" y="100"/>
                    <a:pt x="528" y="172"/>
                  </a:cubicBezTo>
                  <a:cubicBezTo>
                    <a:pt x="48" y="844"/>
                    <a:pt x="0" y="1756"/>
                    <a:pt x="384" y="2476"/>
                  </a:cubicBezTo>
                  <a:cubicBezTo>
                    <a:pt x="426" y="2574"/>
                    <a:pt x="525" y="2623"/>
                    <a:pt x="625" y="2623"/>
                  </a:cubicBezTo>
                  <a:cubicBezTo>
                    <a:pt x="695" y="2623"/>
                    <a:pt x="766" y="2598"/>
                    <a:pt x="816" y="2548"/>
                  </a:cubicBezTo>
                  <a:cubicBezTo>
                    <a:pt x="912" y="2452"/>
                    <a:pt x="984" y="2356"/>
                    <a:pt x="1056" y="2236"/>
                  </a:cubicBezTo>
                  <a:cubicBezTo>
                    <a:pt x="1224" y="2140"/>
                    <a:pt x="1320" y="1948"/>
                    <a:pt x="1392" y="1780"/>
                  </a:cubicBezTo>
                  <a:cubicBezTo>
                    <a:pt x="1512" y="1444"/>
                    <a:pt x="1536" y="1036"/>
                    <a:pt x="1416" y="700"/>
                  </a:cubicBezTo>
                  <a:cubicBezTo>
                    <a:pt x="1416" y="652"/>
                    <a:pt x="1392" y="604"/>
                    <a:pt x="1344" y="580"/>
                  </a:cubicBezTo>
                  <a:cubicBezTo>
                    <a:pt x="1320" y="436"/>
                    <a:pt x="1248" y="268"/>
                    <a:pt x="1176" y="124"/>
                  </a:cubicBezTo>
                  <a:cubicBezTo>
                    <a:pt x="1131" y="48"/>
                    <a:pt x="1027" y="0"/>
                    <a:pt x="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63"/>
            <p:cNvSpPr/>
            <p:nvPr/>
          </p:nvSpPr>
          <p:spPr>
            <a:xfrm>
              <a:off x="3412450" y="2840225"/>
              <a:ext cx="39625" cy="66775"/>
            </a:xfrm>
            <a:custGeom>
              <a:avLst/>
              <a:gdLst/>
              <a:ahLst/>
              <a:cxnLst/>
              <a:rect l="l" t="t" r="r" b="b"/>
              <a:pathLst>
                <a:path w="1585" h="2671" extrusionOk="0">
                  <a:moveTo>
                    <a:pt x="928" y="0"/>
                  </a:moveTo>
                  <a:cubicBezTo>
                    <a:pt x="824" y="0"/>
                    <a:pt x="717" y="65"/>
                    <a:pt x="672" y="138"/>
                  </a:cubicBezTo>
                  <a:cubicBezTo>
                    <a:pt x="480" y="378"/>
                    <a:pt x="360" y="691"/>
                    <a:pt x="312" y="979"/>
                  </a:cubicBezTo>
                  <a:cubicBezTo>
                    <a:pt x="288" y="1027"/>
                    <a:pt x="288" y="1075"/>
                    <a:pt x="288" y="1123"/>
                  </a:cubicBezTo>
                  <a:cubicBezTo>
                    <a:pt x="264" y="1219"/>
                    <a:pt x="216" y="1315"/>
                    <a:pt x="216" y="1411"/>
                  </a:cubicBezTo>
                  <a:cubicBezTo>
                    <a:pt x="120" y="1771"/>
                    <a:pt x="0" y="2299"/>
                    <a:pt x="360" y="2563"/>
                  </a:cubicBezTo>
                  <a:cubicBezTo>
                    <a:pt x="466" y="2638"/>
                    <a:pt x="583" y="2671"/>
                    <a:pt x="700" y="2671"/>
                  </a:cubicBezTo>
                  <a:cubicBezTo>
                    <a:pt x="956" y="2671"/>
                    <a:pt x="1213" y="2513"/>
                    <a:pt x="1344" y="2299"/>
                  </a:cubicBezTo>
                  <a:cubicBezTo>
                    <a:pt x="1512" y="2059"/>
                    <a:pt x="1561" y="1771"/>
                    <a:pt x="1561" y="1483"/>
                  </a:cubicBezTo>
                  <a:cubicBezTo>
                    <a:pt x="1585" y="1411"/>
                    <a:pt x="1585" y="1315"/>
                    <a:pt x="1561" y="1219"/>
                  </a:cubicBezTo>
                  <a:cubicBezTo>
                    <a:pt x="1512" y="811"/>
                    <a:pt x="1368" y="426"/>
                    <a:pt x="1104" y="90"/>
                  </a:cubicBezTo>
                  <a:cubicBezTo>
                    <a:pt x="1058" y="26"/>
                    <a:pt x="994" y="0"/>
                    <a:pt x="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63"/>
            <p:cNvSpPr/>
            <p:nvPr/>
          </p:nvSpPr>
          <p:spPr>
            <a:xfrm>
              <a:off x="3465250" y="2823000"/>
              <a:ext cx="37825" cy="80700"/>
            </a:xfrm>
            <a:custGeom>
              <a:avLst/>
              <a:gdLst/>
              <a:ahLst/>
              <a:cxnLst/>
              <a:rect l="l" t="t" r="r" b="b"/>
              <a:pathLst>
                <a:path w="1513" h="3228" extrusionOk="0">
                  <a:moveTo>
                    <a:pt x="783" y="1"/>
                  </a:moveTo>
                  <a:cubicBezTo>
                    <a:pt x="592" y="1"/>
                    <a:pt x="438" y="109"/>
                    <a:pt x="337" y="251"/>
                  </a:cubicBezTo>
                  <a:cubicBezTo>
                    <a:pt x="145" y="515"/>
                    <a:pt x="97" y="875"/>
                    <a:pt x="73" y="1211"/>
                  </a:cubicBezTo>
                  <a:cubicBezTo>
                    <a:pt x="1" y="1716"/>
                    <a:pt x="25" y="2220"/>
                    <a:pt x="193" y="2700"/>
                  </a:cubicBezTo>
                  <a:cubicBezTo>
                    <a:pt x="265" y="2892"/>
                    <a:pt x="337" y="3084"/>
                    <a:pt x="529" y="3180"/>
                  </a:cubicBezTo>
                  <a:cubicBezTo>
                    <a:pt x="595" y="3213"/>
                    <a:pt x="662" y="3228"/>
                    <a:pt x="726" y="3228"/>
                  </a:cubicBezTo>
                  <a:cubicBezTo>
                    <a:pt x="894" y="3228"/>
                    <a:pt x="1049" y="3127"/>
                    <a:pt x="1153" y="2988"/>
                  </a:cubicBezTo>
                  <a:cubicBezTo>
                    <a:pt x="1273" y="2820"/>
                    <a:pt x="1321" y="2604"/>
                    <a:pt x="1369" y="2412"/>
                  </a:cubicBezTo>
                  <a:cubicBezTo>
                    <a:pt x="1441" y="2196"/>
                    <a:pt x="1465" y="1956"/>
                    <a:pt x="1489" y="1740"/>
                  </a:cubicBezTo>
                  <a:cubicBezTo>
                    <a:pt x="1513" y="1307"/>
                    <a:pt x="1465" y="851"/>
                    <a:pt x="1297" y="443"/>
                  </a:cubicBezTo>
                  <a:cubicBezTo>
                    <a:pt x="1225" y="251"/>
                    <a:pt x="1105" y="83"/>
                    <a:pt x="889" y="11"/>
                  </a:cubicBezTo>
                  <a:cubicBezTo>
                    <a:pt x="852" y="4"/>
                    <a:pt x="817" y="1"/>
                    <a:pt x="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63"/>
            <p:cNvSpPr/>
            <p:nvPr/>
          </p:nvSpPr>
          <p:spPr>
            <a:xfrm>
              <a:off x="3513250" y="2837275"/>
              <a:ext cx="26425" cy="36075"/>
            </a:xfrm>
            <a:custGeom>
              <a:avLst/>
              <a:gdLst/>
              <a:ahLst/>
              <a:cxnLst/>
              <a:rect l="l" t="t" r="r" b="b"/>
              <a:pathLst>
                <a:path w="1057" h="1443" extrusionOk="0">
                  <a:moveTo>
                    <a:pt x="295" y="1"/>
                  </a:moveTo>
                  <a:cubicBezTo>
                    <a:pt x="253" y="1"/>
                    <a:pt x="211" y="12"/>
                    <a:pt x="169" y="40"/>
                  </a:cubicBezTo>
                  <a:cubicBezTo>
                    <a:pt x="121" y="88"/>
                    <a:pt x="49" y="136"/>
                    <a:pt x="49" y="208"/>
                  </a:cubicBezTo>
                  <a:cubicBezTo>
                    <a:pt x="25" y="424"/>
                    <a:pt x="25" y="592"/>
                    <a:pt x="49" y="809"/>
                  </a:cubicBezTo>
                  <a:cubicBezTo>
                    <a:pt x="49" y="809"/>
                    <a:pt x="49" y="833"/>
                    <a:pt x="49" y="833"/>
                  </a:cubicBezTo>
                  <a:lnTo>
                    <a:pt x="49" y="881"/>
                  </a:lnTo>
                  <a:cubicBezTo>
                    <a:pt x="1" y="1001"/>
                    <a:pt x="73" y="1145"/>
                    <a:pt x="193" y="1217"/>
                  </a:cubicBezTo>
                  <a:cubicBezTo>
                    <a:pt x="193" y="1241"/>
                    <a:pt x="217" y="1265"/>
                    <a:pt x="241" y="1313"/>
                  </a:cubicBezTo>
                  <a:cubicBezTo>
                    <a:pt x="290" y="1394"/>
                    <a:pt x="383" y="1442"/>
                    <a:pt x="483" y="1442"/>
                  </a:cubicBezTo>
                  <a:cubicBezTo>
                    <a:pt x="530" y="1442"/>
                    <a:pt x="579" y="1432"/>
                    <a:pt x="625" y="1409"/>
                  </a:cubicBezTo>
                  <a:cubicBezTo>
                    <a:pt x="1057" y="1145"/>
                    <a:pt x="1057" y="424"/>
                    <a:pt x="625" y="160"/>
                  </a:cubicBezTo>
                  <a:cubicBezTo>
                    <a:pt x="601" y="160"/>
                    <a:pt x="577" y="160"/>
                    <a:pt x="553" y="136"/>
                  </a:cubicBezTo>
                  <a:cubicBezTo>
                    <a:pt x="529" y="88"/>
                    <a:pt x="457" y="40"/>
                    <a:pt x="385" y="16"/>
                  </a:cubicBezTo>
                  <a:cubicBezTo>
                    <a:pt x="355" y="6"/>
                    <a:pt x="325"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63"/>
            <p:cNvSpPr/>
            <p:nvPr/>
          </p:nvSpPr>
          <p:spPr>
            <a:xfrm>
              <a:off x="3395650" y="2726425"/>
              <a:ext cx="22225" cy="29300"/>
            </a:xfrm>
            <a:custGeom>
              <a:avLst/>
              <a:gdLst/>
              <a:ahLst/>
              <a:cxnLst/>
              <a:rect l="l" t="t" r="r" b="b"/>
              <a:pathLst>
                <a:path w="889" h="1172" extrusionOk="0">
                  <a:moveTo>
                    <a:pt x="557" y="0"/>
                  </a:moveTo>
                  <a:cubicBezTo>
                    <a:pt x="500" y="0"/>
                    <a:pt x="442" y="17"/>
                    <a:pt x="408" y="34"/>
                  </a:cubicBezTo>
                  <a:cubicBezTo>
                    <a:pt x="408" y="34"/>
                    <a:pt x="384" y="58"/>
                    <a:pt x="384" y="58"/>
                  </a:cubicBezTo>
                  <a:cubicBezTo>
                    <a:pt x="288" y="58"/>
                    <a:pt x="216" y="106"/>
                    <a:pt x="144" y="178"/>
                  </a:cubicBezTo>
                  <a:cubicBezTo>
                    <a:pt x="0" y="442"/>
                    <a:pt x="0" y="778"/>
                    <a:pt x="144" y="1018"/>
                  </a:cubicBezTo>
                  <a:cubicBezTo>
                    <a:pt x="194" y="1118"/>
                    <a:pt x="301" y="1171"/>
                    <a:pt x="402" y="1171"/>
                  </a:cubicBezTo>
                  <a:cubicBezTo>
                    <a:pt x="447" y="1171"/>
                    <a:pt x="491" y="1160"/>
                    <a:pt x="528" y="1138"/>
                  </a:cubicBezTo>
                  <a:cubicBezTo>
                    <a:pt x="696" y="1018"/>
                    <a:pt x="816" y="874"/>
                    <a:pt x="840" y="682"/>
                  </a:cubicBezTo>
                  <a:cubicBezTo>
                    <a:pt x="888" y="514"/>
                    <a:pt x="864" y="298"/>
                    <a:pt x="792" y="154"/>
                  </a:cubicBezTo>
                  <a:cubicBezTo>
                    <a:pt x="744" y="82"/>
                    <a:pt x="672" y="34"/>
                    <a:pt x="624" y="10"/>
                  </a:cubicBezTo>
                  <a:cubicBezTo>
                    <a:pt x="603" y="3"/>
                    <a:pt x="580" y="0"/>
                    <a:pt x="5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63"/>
            <p:cNvSpPr/>
            <p:nvPr/>
          </p:nvSpPr>
          <p:spPr>
            <a:xfrm>
              <a:off x="3425650" y="2688700"/>
              <a:ext cx="33025" cy="65950"/>
            </a:xfrm>
            <a:custGeom>
              <a:avLst/>
              <a:gdLst/>
              <a:ahLst/>
              <a:cxnLst/>
              <a:rect l="l" t="t" r="r" b="b"/>
              <a:pathLst>
                <a:path w="1321" h="2638" extrusionOk="0">
                  <a:moveTo>
                    <a:pt x="624" y="919"/>
                  </a:moveTo>
                  <a:cubicBezTo>
                    <a:pt x="648" y="991"/>
                    <a:pt x="672" y="1063"/>
                    <a:pt x="672" y="1135"/>
                  </a:cubicBezTo>
                  <a:cubicBezTo>
                    <a:pt x="672" y="1207"/>
                    <a:pt x="648" y="1303"/>
                    <a:pt x="624" y="1399"/>
                  </a:cubicBezTo>
                  <a:cubicBezTo>
                    <a:pt x="600" y="1327"/>
                    <a:pt x="600" y="1255"/>
                    <a:pt x="600" y="1183"/>
                  </a:cubicBezTo>
                  <a:cubicBezTo>
                    <a:pt x="600" y="1087"/>
                    <a:pt x="600" y="1015"/>
                    <a:pt x="624" y="919"/>
                  </a:cubicBezTo>
                  <a:close/>
                  <a:moveTo>
                    <a:pt x="574" y="1"/>
                  </a:moveTo>
                  <a:cubicBezTo>
                    <a:pt x="456" y="1"/>
                    <a:pt x="340" y="47"/>
                    <a:pt x="240" y="127"/>
                  </a:cubicBezTo>
                  <a:cubicBezTo>
                    <a:pt x="144" y="223"/>
                    <a:pt x="120" y="367"/>
                    <a:pt x="96" y="511"/>
                  </a:cubicBezTo>
                  <a:cubicBezTo>
                    <a:pt x="48" y="727"/>
                    <a:pt x="24" y="943"/>
                    <a:pt x="24" y="1159"/>
                  </a:cubicBezTo>
                  <a:cubicBezTo>
                    <a:pt x="0" y="1471"/>
                    <a:pt x="24" y="1783"/>
                    <a:pt x="96" y="2095"/>
                  </a:cubicBezTo>
                  <a:cubicBezTo>
                    <a:pt x="120" y="2215"/>
                    <a:pt x="168" y="2335"/>
                    <a:pt x="216" y="2431"/>
                  </a:cubicBezTo>
                  <a:cubicBezTo>
                    <a:pt x="312" y="2565"/>
                    <a:pt x="438" y="2638"/>
                    <a:pt x="570" y="2638"/>
                  </a:cubicBezTo>
                  <a:cubicBezTo>
                    <a:pt x="604" y="2638"/>
                    <a:pt x="638" y="2633"/>
                    <a:pt x="672" y="2623"/>
                  </a:cubicBezTo>
                  <a:cubicBezTo>
                    <a:pt x="960" y="2575"/>
                    <a:pt x="1129" y="2311"/>
                    <a:pt x="1201" y="2047"/>
                  </a:cubicBezTo>
                  <a:cubicBezTo>
                    <a:pt x="1321" y="1759"/>
                    <a:pt x="1297" y="1423"/>
                    <a:pt x="1249" y="1111"/>
                  </a:cubicBezTo>
                  <a:cubicBezTo>
                    <a:pt x="1249" y="1087"/>
                    <a:pt x="1249" y="1087"/>
                    <a:pt x="1249" y="1087"/>
                  </a:cubicBezTo>
                  <a:cubicBezTo>
                    <a:pt x="1249" y="1039"/>
                    <a:pt x="1249" y="991"/>
                    <a:pt x="1225" y="967"/>
                  </a:cubicBezTo>
                  <a:cubicBezTo>
                    <a:pt x="1201" y="847"/>
                    <a:pt x="1153" y="727"/>
                    <a:pt x="1129" y="607"/>
                  </a:cubicBezTo>
                  <a:cubicBezTo>
                    <a:pt x="1057" y="367"/>
                    <a:pt x="936" y="79"/>
                    <a:pt x="648" y="7"/>
                  </a:cubicBezTo>
                  <a:cubicBezTo>
                    <a:pt x="624" y="3"/>
                    <a:pt x="599" y="1"/>
                    <a:pt x="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63"/>
            <p:cNvSpPr/>
            <p:nvPr/>
          </p:nvSpPr>
          <p:spPr>
            <a:xfrm>
              <a:off x="3468850" y="2705200"/>
              <a:ext cx="26425" cy="32650"/>
            </a:xfrm>
            <a:custGeom>
              <a:avLst/>
              <a:gdLst/>
              <a:ahLst/>
              <a:cxnLst/>
              <a:rect l="l" t="t" r="r" b="b"/>
              <a:pathLst>
                <a:path w="1057" h="1306" extrusionOk="0">
                  <a:moveTo>
                    <a:pt x="643" y="0"/>
                  </a:moveTo>
                  <a:cubicBezTo>
                    <a:pt x="606" y="0"/>
                    <a:pt x="567" y="6"/>
                    <a:pt x="529" y="19"/>
                  </a:cubicBezTo>
                  <a:cubicBezTo>
                    <a:pt x="529" y="19"/>
                    <a:pt x="505" y="43"/>
                    <a:pt x="481" y="43"/>
                  </a:cubicBezTo>
                  <a:cubicBezTo>
                    <a:pt x="457" y="19"/>
                    <a:pt x="433" y="19"/>
                    <a:pt x="433" y="19"/>
                  </a:cubicBezTo>
                  <a:cubicBezTo>
                    <a:pt x="398" y="9"/>
                    <a:pt x="365" y="4"/>
                    <a:pt x="333" y="4"/>
                  </a:cubicBezTo>
                  <a:cubicBezTo>
                    <a:pt x="210" y="4"/>
                    <a:pt x="111" y="77"/>
                    <a:pt x="73" y="211"/>
                  </a:cubicBezTo>
                  <a:cubicBezTo>
                    <a:pt x="25" y="403"/>
                    <a:pt x="1" y="595"/>
                    <a:pt x="25" y="787"/>
                  </a:cubicBezTo>
                  <a:cubicBezTo>
                    <a:pt x="25" y="907"/>
                    <a:pt x="25" y="1027"/>
                    <a:pt x="97" y="1123"/>
                  </a:cubicBezTo>
                  <a:cubicBezTo>
                    <a:pt x="154" y="1237"/>
                    <a:pt x="286" y="1306"/>
                    <a:pt x="422" y="1306"/>
                  </a:cubicBezTo>
                  <a:cubicBezTo>
                    <a:pt x="457" y="1306"/>
                    <a:pt x="494" y="1301"/>
                    <a:pt x="529" y="1291"/>
                  </a:cubicBezTo>
                  <a:cubicBezTo>
                    <a:pt x="649" y="1243"/>
                    <a:pt x="745" y="1147"/>
                    <a:pt x="817" y="1051"/>
                  </a:cubicBezTo>
                  <a:cubicBezTo>
                    <a:pt x="841" y="979"/>
                    <a:pt x="889" y="907"/>
                    <a:pt x="913" y="835"/>
                  </a:cubicBezTo>
                  <a:cubicBezTo>
                    <a:pt x="961" y="739"/>
                    <a:pt x="1009" y="643"/>
                    <a:pt x="1033" y="547"/>
                  </a:cubicBezTo>
                  <a:cubicBezTo>
                    <a:pt x="1057" y="379"/>
                    <a:pt x="1033" y="235"/>
                    <a:pt x="913" y="115"/>
                  </a:cubicBezTo>
                  <a:cubicBezTo>
                    <a:pt x="842" y="45"/>
                    <a:pt x="746" y="0"/>
                    <a:pt x="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63"/>
            <p:cNvSpPr/>
            <p:nvPr/>
          </p:nvSpPr>
          <p:spPr>
            <a:xfrm>
              <a:off x="3482050" y="2569675"/>
              <a:ext cx="27625" cy="41675"/>
            </a:xfrm>
            <a:custGeom>
              <a:avLst/>
              <a:gdLst/>
              <a:ahLst/>
              <a:cxnLst/>
              <a:rect l="l" t="t" r="r" b="b"/>
              <a:pathLst>
                <a:path w="1105" h="1667" extrusionOk="0">
                  <a:moveTo>
                    <a:pt x="487" y="1"/>
                  </a:moveTo>
                  <a:cubicBezTo>
                    <a:pt x="370" y="1"/>
                    <a:pt x="260" y="74"/>
                    <a:pt x="241" y="207"/>
                  </a:cubicBezTo>
                  <a:cubicBezTo>
                    <a:pt x="217" y="303"/>
                    <a:pt x="193" y="423"/>
                    <a:pt x="193" y="519"/>
                  </a:cubicBezTo>
                  <a:cubicBezTo>
                    <a:pt x="145" y="567"/>
                    <a:pt x="121" y="615"/>
                    <a:pt x="73" y="663"/>
                  </a:cubicBezTo>
                  <a:cubicBezTo>
                    <a:pt x="1" y="783"/>
                    <a:pt x="49" y="975"/>
                    <a:pt x="169" y="1047"/>
                  </a:cubicBezTo>
                  <a:cubicBezTo>
                    <a:pt x="169" y="1167"/>
                    <a:pt x="169" y="1263"/>
                    <a:pt x="193" y="1383"/>
                  </a:cubicBezTo>
                  <a:cubicBezTo>
                    <a:pt x="193" y="1504"/>
                    <a:pt x="241" y="1600"/>
                    <a:pt x="361" y="1648"/>
                  </a:cubicBezTo>
                  <a:cubicBezTo>
                    <a:pt x="387" y="1661"/>
                    <a:pt x="416" y="1667"/>
                    <a:pt x="446" y="1667"/>
                  </a:cubicBezTo>
                  <a:cubicBezTo>
                    <a:pt x="522" y="1667"/>
                    <a:pt x="604" y="1627"/>
                    <a:pt x="673" y="1576"/>
                  </a:cubicBezTo>
                  <a:cubicBezTo>
                    <a:pt x="1033" y="1287"/>
                    <a:pt x="1105" y="759"/>
                    <a:pt x="889" y="351"/>
                  </a:cubicBezTo>
                  <a:cubicBezTo>
                    <a:pt x="865" y="303"/>
                    <a:pt x="817" y="255"/>
                    <a:pt x="769" y="231"/>
                  </a:cubicBezTo>
                  <a:cubicBezTo>
                    <a:pt x="769" y="135"/>
                    <a:pt x="697" y="39"/>
                    <a:pt x="577" y="15"/>
                  </a:cubicBezTo>
                  <a:cubicBezTo>
                    <a:pt x="547" y="6"/>
                    <a:pt x="517"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63"/>
            <p:cNvSpPr/>
            <p:nvPr/>
          </p:nvSpPr>
          <p:spPr>
            <a:xfrm>
              <a:off x="3455050" y="2567400"/>
              <a:ext cx="22225" cy="30650"/>
            </a:xfrm>
            <a:custGeom>
              <a:avLst/>
              <a:gdLst/>
              <a:ahLst/>
              <a:cxnLst/>
              <a:rect l="l" t="t" r="r" b="b"/>
              <a:pathLst>
                <a:path w="889" h="1226" extrusionOk="0">
                  <a:moveTo>
                    <a:pt x="380" y="0"/>
                  </a:moveTo>
                  <a:cubicBezTo>
                    <a:pt x="357" y="0"/>
                    <a:pt x="334" y="3"/>
                    <a:pt x="313" y="10"/>
                  </a:cubicBezTo>
                  <a:cubicBezTo>
                    <a:pt x="265" y="34"/>
                    <a:pt x="193" y="82"/>
                    <a:pt x="145" y="154"/>
                  </a:cubicBezTo>
                  <a:cubicBezTo>
                    <a:pt x="1" y="442"/>
                    <a:pt x="1" y="802"/>
                    <a:pt x="169" y="1090"/>
                  </a:cubicBezTo>
                  <a:cubicBezTo>
                    <a:pt x="225" y="1165"/>
                    <a:pt x="310" y="1226"/>
                    <a:pt x="402" y="1226"/>
                  </a:cubicBezTo>
                  <a:cubicBezTo>
                    <a:pt x="428" y="1226"/>
                    <a:pt x="454" y="1221"/>
                    <a:pt x="481" y="1210"/>
                  </a:cubicBezTo>
                  <a:cubicBezTo>
                    <a:pt x="673" y="1162"/>
                    <a:pt x="841" y="994"/>
                    <a:pt x="865" y="778"/>
                  </a:cubicBezTo>
                  <a:cubicBezTo>
                    <a:pt x="889" y="682"/>
                    <a:pt x="889" y="562"/>
                    <a:pt x="865" y="466"/>
                  </a:cubicBezTo>
                  <a:cubicBezTo>
                    <a:pt x="841" y="418"/>
                    <a:pt x="817" y="370"/>
                    <a:pt x="793" y="322"/>
                  </a:cubicBezTo>
                  <a:cubicBezTo>
                    <a:pt x="745" y="274"/>
                    <a:pt x="721" y="226"/>
                    <a:pt x="673" y="202"/>
                  </a:cubicBezTo>
                  <a:cubicBezTo>
                    <a:pt x="649" y="130"/>
                    <a:pt x="601" y="82"/>
                    <a:pt x="529" y="34"/>
                  </a:cubicBezTo>
                  <a:cubicBezTo>
                    <a:pt x="495" y="17"/>
                    <a:pt x="437" y="0"/>
                    <a:pt x="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63"/>
            <p:cNvSpPr/>
            <p:nvPr/>
          </p:nvSpPr>
          <p:spPr>
            <a:xfrm>
              <a:off x="3450850" y="2445750"/>
              <a:ext cx="25825" cy="42875"/>
            </a:xfrm>
            <a:custGeom>
              <a:avLst/>
              <a:gdLst/>
              <a:ahLst/>
              <a:cxnLst/>
              <a:rect l="l" t="t" r="r" b="b"/>
              <a:pathLst>
                <a:path w="1033" h="1715" extrusionOk="0">
                  <a:moveTo>
                    <a:pt x="680" y="1"/>
                  </a:moveTo>
                  <a:cubicBezTo>
                    <a:pt x="670" y="1"/>
                    <a:pt x="659" y="2"/>
                    <a:pt x="649" y="4"/>
                  </a:cubicBezTo>
                  <a:cubicBezTo>
                    <a:pt x="553" y="4"/>
                    <a:pt x="481" y="52"/>
                    <a:pt x="433" y="124"/>
                  </a:cubicBezTo>
                  <a:cubicBezTo>
                    <a:pt x="361" y="148"/>
                    <a:pt x="289" y="172"/>
                    <a:pt x="241" y="244"/>
                  </a:cubicBezTo>
                  <a:cubicBezTo>
                    <a:pt x="49" y="580"/>
                    <a:pt x="0" y="1012"/>
                    <a:pt x="145" y="1396"/>
                  </a:cubicBezTo>
                  <a:cubicBezTo>
                    <a:pt x="169" y="1468"/>
                    <a:pt x="217" y="1540"/>
                    <a:pt x="289" y="1564"/>
                  </a:cubicBezTo>
                  <a:cubicBezTo>
                    <a:pt x="313" y="1612"/>
                    <a:pt x="361" y="1636"/>
                    <a:pt x="409" y="1660"/>
                  </a:cubicBezTo>
                  <a:cubicBezTo>
                    <a:pt x="457" y="1696"/>
                    <a:pt x="517" y="1714"/>
                    <a:pt x="580" y="1714"/>
                  </a:cubicBezTo>
                  <a:cubicBezTo>
                    <a:pt x="643" y="1714"/>
                    <a:pt x="709" y="1696"/>
                    <a:pt x="769" y="1660"/>
                  </a:cubicBezTo>
                  <a:cubicBezTo>
                    <a:pt x="913" y="1564"/>
                    <a:pt x="961" y="1396"/>
                    <a:pt x="865" y="1228"/>
                  </a:cubicBezTo>
                  <a:cubicBezTo>
                    <a:pt x="865" y="1204"/>
                    <a:pt x="865" y="1204"/>
                    <a:pt x="841" y="1180"/>
                  </a:cubicBezTo>
                  <a:cubicBezTo>
                    <a:pt x="1009" y="892"/>
                    <a:pt x="1033" y="532"/>
                    <a:pt x="913" y="196"/>
                  </a:cubicBezTo>
                  <a:cubicBezTo>
                    <a:pt x="891" y="108"/>
                    <a:pt x="789" y="1"/>
                    <a:pt x="6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63"/>
            <p:cNvSpPr/>
            <p:nvPr/>
          </p:nvSpPr>
          <p:spPr>
            <a:xfrm>
              <a:off x="3489850" y="2444975"/>
              <a:ext cx="16225" cy="22925"/>
            </a:xfrm>
            <a:custGeom>
              <a:avLst/>
              <a:gdLst/>
              <a:ahLst/>
              <a:cxnLst/>
              <a:rect l="l" t="t" r="r" b="b"/>
              <a:pathLst>
                <a:path w="649" h="917" extrusionOk="0">
                  <a:moveTo>
                    <a:pt x="352" y="1"/>
                  </a:moveTo>
                  <a:cubicBezTo>
                    <a:pt x="331" y="1"/>
                    <a:pt x="310" y="4"/>
                    <a:pt x="289" y="11"/>
                  </a:cubicBezTo>
                  <a:cubicBezTo>
                    <a:pt x="217" y="35"/>
                    <a:pt x="145" y="83"/>
                    <a:pt x="121" y="131"/>
                  </a:cubicBezTo>
                  <a:cubicBezTo>
                    <a:pt x="73" y="203"/>
                    <a:pt x="49" y="299"/>
                    <a:pt x="25" y="371"/>
                  </a:cubicBezTo>
                  <a:cubicBezTo>
                    <a:pt x="1" y="467"/>
                    <a:pt x="1" y="539"/>
                    <a:pt x="1" y="635"/>
                  </a:cubicBezTo>
                  <a:cubicBezTo>
                    <a:pt x="1" y="659"/>
                    <a:pt x="1" y="707"/>
                    <a:pt x="25" y="731"/>
                  </a:cubicBezTo>
                  <a:cubicBezTo>
                    <a:pt x="25" y="779"/>
                    <a:pt x="49" y="803"/>
                    <a:pt x="73" y="827"/>
                  </a:cubicBezTo>
                  <a:cubicBezTo>
                    <a:pt x="97" y="851"/>
                    <a:pt x="121" y="851"/>
                    <a:pt x="145" y="875"/>
                  </a:cubicBezTo>
                  <a:cubicBezTo>
                    <a:pt x="169" y="899"/>
                    <a:pt x="217" y="899"/>
                    <a:pt x="241" y="899"/>
                  </a:cubicBezTo>
                  <a:cubicBezTo>
                    <a:pt x="253" y="911"/>
                    <a:pt x="265" y="917"/>
                    <a:pt x="277" y="917"/>
                  </a:cubicBezTo>
                  <a:cubicBezTo>
                    <a:pt x="289" y="917"/>
                    <a:pt x="301" y="911"/>
                    <a:pt x="313" y="899"/>
                  </a:cubicBezTo>
                  <a:cubicBezTo>
                    <a:pt x="361" y="899"/>
                    <a:pt x="385" y="899"/>
                    <a:pt x="433" y="875"/>
                  </a:cubicBezTo>
                  <a:cubicBezTo>
                    <a:pt x="481" y="827"/>
                    <a:pt x="529" y="779"/>
                    <a:pt x="553" y="707"/>
                  </a:cubicBezTo>
                  <a:cubicBezTo>
                    <a:pt x="577" y="611"/>
                    <a:pt x="601" y="515"/>
                    <a:pt x="649" y="443"/>
                  </a:cubicBezTo>
                  <a:cubicBezTo>
                    <a:pt x="649" y="395"/>
                    <a:pt x="649" y="347"/>
                    <a:pt x="649" y="323"/>
                  </a:cubicBezTo>
                  <a:cubicBezTo>
                    <a:pt x="649" y="299"/>
                    <a:pt x="649" y="299"/>
                    <a:pt x="625" y="275"/>
                  </a:cubicBezTo>
                  <a:cubicBezTo>
                    <a:pt x="625" y="251"/>
                    <a:pt x="625" y="227"/>
                    <a:pt x="625" y="203"/>
                  </a:cubicBezTo>
                  <a:cubicBezTo>
                    <a:pt x="625" y="179"/>
                    <a:pt x="601" y="131"/>
                    <a:pt x="577" y="107"/>
                  </a:cubicBezTo>
                  <a:cubicBezTo>
                    <a:pt x="553" y="83"/>
                    <a:pt x="529" y="59"/>
                    <a:pt x="505" y="35"/>
                  </a:cubicBezTo>
                  <a:cubicBezTo>
                    <a:pt x="454" y="18"/>
                    <a:pt x="403" y="1"/>
                    <a:pt x="3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63"/>
            <p:cNvSpPr/>
            <p:nvPr/>
          </p:nvSpPr>
          <p:spPr>
            <a:xfrm>
              <a:off x="3366250" y="3202975"/>
              <a:ext cx="34825" cy="103450"/>
            </a:xfrm>
            <a:custGeom>
              <a:avLst/>
              <a:gdLst/>
              <a:ahLst/>
              <a:cxnLst/>
              <a:rect l="l" t="t" r="r" b="b"/>
              <a:pathLst>
                <a:path w="1393" h="4138" extrusionOk="0">
                  <a:moveTo>
                    <a:pt x="768" y="1470"/>
                  </a:moveTo>
                  <a:cubicBezTo>
                    <a:pt x="768" y="1542"/>
                    <a:pt x="768" y="1614"/>
                    <a:pt x="768" y="1686"/>
                  </a:cubicBezTo>
                  <a:lnTo>
                    <a:pt x="744" y="1686"/>
                  </a:lnTo>
                  <a:cubicBezTo>
                    <a:pt x="744" y="1614"/>
                    <a:pt x="744" y="1542"/>
                    <a:pt x="768" y="1470"/>
                  </a:cubicBezTo>
                  <a:close/>
                  <a:moveTo>
                    <a:pt x="782" y="1"/>
                  </a:moveTo>
                  <a:cubicBezTo>
                    <a:pt x="709" y="1"/>
                    <a:pt x="635" y="33"/>
                    <a:pt x="576" y="102"/>
                  </a:cubicBezTo>
                  <a:cubicBezTo>
                    <a:pt x="240" y="126"/>
                    <a:pt x="72" y="438"/>
                    <a:pt x="48" y="774"/>
                  </a:cubicBezTo>
                  <a:cubicBezTo>
                    <a:pt x="0" y="1134"/>
                    <a:pt x="24" y="1542"/>
                    <a:pt x="24" y="1926"/>
                  </a:cubicBezTo>
                  <a:cubicBezTo>
                    <a:pt x="24" y="2622"/>
                    <a:pt x="0" y="3414"/>
                    <a:pt x="456" y="3990"/>
                  </a:cubicBezTo>
                  <a:cubicBezTo>
                    <a:pt x="512" y="4088"/>
                    <a:pt x="601" y="4137"/>
                    <a:pt x="694" y="4137"/>
                  </a:cubicBezTo>
                  <a:cubicBezTo>
                    <a:pt x="760" y="4137"/>
                    <a:pt x="828" y="4112"/>
                    <a:pt x="888" y="4062"/>
                  </a:cubicBezTo>
                  <a:cubicBezTo>
                    <a:pt x="1392" y="3630"/>
                    <a:pt x="1344" y="2886"/>
                    <a:pt x="1344" y="2310"/>
                  </a:cubicBezTo>
                  <a:cubicBezTo>
                    <a:pt x="1344" y="1590"/>
                    <a:pt x="1320" y="870"/>
                    <a:pt x="1032" y="198"/>
                  </a:cubicBezTo>
                  <a:cubicBezTo>
                    <a:pt x="990" y="70"/>
                    <a:pt x="888"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63"/>
            <p:cNvSpPr/>
            <p:nvPr/>
          </p:nvSpPr>
          <p:spPr>
            <a:xfrm>
              <a:off x="3423250" y="3184150"/>
              <a:ext cx="51625" cy="113750"/>
            </a:xfrm>
            <a:custGeom>
              <a:avLst/>
              <a:gdLst/>
              <a:ahLst/>
              <a:cxnLst/>
              <a:rect l="l" t="t" r="r" b="b"/>
              <a:pathLst>
                <a:path w="2065" h="4550" extrusionOk="0">
                  <a:moveTo>
                    <a:pt x="991" y="1"/>
                  </a:moveTo>
                  <a:cubicBezTo>
                    <a:pt x="906" y="1"/>
                    <a:pt x="821" y="40"/>
                    <a:pt x="768" y="135"/>
                  </a:cubicBezTo>
                  <a:cubicBezTo>
                    <a:pt x="144" y="1215"/>
                    <a:pt x="0" y="2535"/>
                    <a:pt x="360" y="3735"/>
                  </a:cubicBezTo>
                  <a:cubicBezTo>
                    <a:pt x="432" y="4023"/>
                    <a:pt x="528" y="4383"/>
                    <a:pt x="816" y="4503"/>
                  </a:cubicBezTo>
                  <a:cubicBezTo>
                    <a:pt x="891" y="4535"/>
                    <a:pt x="964" y="4550"/>
                    <a:pt x="1034" y="4550"/>
                  </a:cubicBezTo>
                  <a:cubicBezTo>
                    <a:pt x="1275" y="4550"/>
                    <a:pt x="1478" y="4378"/>
                    <a:pt x="1609" y="4191"/>
                  </a:cubicBezTo>
                  <a:cubicBezTo>
                    <a:pt x="1777" y="3927"/>
                    <a:pt x="1873" y="3591"/>
                    <a:pt x="1945" y="3303"/>
                  </a:cubicBezTo>
                  <a:cubicBezTo>
                    <a:pt x="2017" y="2991"/>
                    <a:pt x="2041" y="2679"/>
                    <a:pt x="2065" y="2367"/>
                  </a:cubicBezTo>
                  <a:cubicBezTo>
                    <a:pt x="2065" y="1647"/>
                    <a:pt x="1921" y="927"/>
                    <a:pt x="1585" y="279"/>
                  </a:cubicBezTo>
                  <a:cubicBezTo>
                    <a:pt x="1551" y="178"/>
                    <a:pt x="1471" y="136"/>
                    <a:pt x="1377" y="136"/>
                  </a:cubicBezTo>
                  <a:cubicBezTo>
                    <a:pt x="1336" y="136"/>
                    <a:pt x="1292" y="144"/>
                    <a:pt x="1249" y="159"/>
                  </a:cubicBezTo>
                  <a:cubicBezTo>
                    <a:pt x="1208" y="65"/>
                    <a:pt x="1100" y="1"/>
                    <a:pt x="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63"/>
            <p:cNvSpPr/>
            <p:nvPr/>
          </p:nvSpPr>
          <p:spPr>
            <a:xfrm>
              <a:off x="3489850" y="3200025"/>
              <a:ext cx="34825" cy="78775"/>
            </a:xfrm>
            <a:custGeom>
              <a:avLst/>
              <a:gdLst/>
              <a:ahLst/>
              <a:cxnLst/>
              <a:rect l="l" t="t" r="r" b="b"/>
              <a:pathLst>
                <a:path w="1393" h="3151" extrusionOk="0">
                  <a:moveTo>
                    <a:pt x="899" y="1"/>
                  </a:moveTo>
                  <a:cubicBezTo>
                    <a:pt x="828" y="1"/>
                    <a:pt x="754" y="30"/>
                    <a:pt x="697" y="76"/>
                  </a:cubicBezTo>
                  <a:cubicBezTo>
                    <a:pt x="679" y="73"/>
                    <a:pt x="662" y="72"/>
                    <a:pt x="646" y="72"/>
                  </a:cubicBezTo>
                  <a:cubicBezTo>
                    <a:pt x="504" y="72"/>
                    <a:pt x="404" y="160"/>
                    <a:pt x="361" y="268"/>
                  </a:cubicBezTo>
                  <a:cubicBezTo>
                    <a:pt x="193" y="700"/>
                    <a:pt x="97" y="1132"/>
                    <a:pt x="49" y="1564"/>
                  </a:cubicBezTo>
                  <a:cubicBezTo>
                    <a:pt x="1" y="1780"/>
                    <a:pt x="1" y="2020"/>
                    <a:pt x="1" y="2236"/>
                  </a:cubicBezTo>
                  <a:cubicBezTo>
                    <a:pt x="25" y="2452"/>
                    <a:pt x="25" y="2668"/>
                    <a:pt x="121" y="2860"/>
                  </a:cubicBezTo>
                  <a:cubicBezTo>
                    <a:pt x="210" y="3016"/>
                    <a:pt x="360" y="3151"/>
                    <a:pt x="554" y="3151"/>
                  </a:cubicBezTo>
                  <a:cubicBezTo>
                    <a:pt x="569" y="3151"/>
                    <a:pt x="585" y="3150"/>
                    <a:pt x="601" y="3148"/>
                  </a:cubicBezTo>
                  <a:cubicBezTo>
                    <a:pt x="841" y="3124"/>
                    <a:pt x="937" y="2908"/>
                    <a:pt x="1033" y="2716"/>
                  </a:cubicBezTo>
                  <a:cubicBezTo>
                    <a:pt x="1177" y="2308"/>
                    <a:pt x="1297" y="1900"/>
                    <a:pt x="1345" y="1492"/>
                  </a:cubicBezTo>
                  <a:cubicBezTo>
                    <a:pt x="1393" y="1012"/>
                    <a:pt x="1345" y="556"/>
                    <a:pt x="1105" y="124"/>
                  </a:cubicBezTo>
                  <a:cubicBezTo>
                    <a:pt x="1055" y="36"/>
                    <a:pt x="978" y="1"/>
                    <a:pt x="8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63"/>
            <p:cNvSpPr/>
            <p:nvPr/>
          </p:nvSpPr>
          <p:spPr>
            <a:xfrm>
              <a:off x="3537850" y="3209475"/>
              <a:ext cx="25825" cy="49625"/>
            </a:xfrm>
            <a:custGeom>
              <a:avLst/>
              <a:gdLst/>
              <a:ahLst/>
              <a:cxnLst/>
              <a:rect l="l" t="t" r="r" b="b"/>
              <a:pathLst>
                <a:path w="1033" h="1985" extrusionOk="0">
                  <a:moveTo>
                    <a:pt x="536" y="0"/>
                  </a:moveTo>
                  <a:cubicBezTo>
                    <a:pt x="442" y="0"/>
                    <a:pt x="354" y="48"/>
                    <a:pt x="289" y="130"/>
                  </a:cubicBezTo>
                  <a:cubicBezTo>
                    <a:pt x="145" y="346"/>
                    <a:pt x="49" y="586"/>
                    <a:pt x="25" y="850"/>
                  </a:cubicBezTo>
                  <a:cubicBezTo>
                    <a:pt x="25" y="898"/>
                    <a:pt x="1" y="946"/>
                    <a:pt x="25" y="994"/>
                  </a:cubicBezTo>
                  <a:cubicBezTo>
                    <a:pt x="1" y="1282"/>
                    <a:pt x="73" y="1594"/>
                    <a:pt x="241" y="1858"/>
                  </a:cubicBezTo>
                  <a:cubicBezTo>
                    <a:pt x="289" y="1942"/>
                    <a:pt x="379" y="1984"/>
                    <a:pt x="472" y="1984"/>
                  </a:cubicBezTo>
                  <a:cubicBezTo>
                    <a:pt x="565" y="1984"/>
                    <a:pt x="661" y="1942"/>
                    <a:pt x="721" y="1858"/>
                  </a:cubicBezTo>
                  <a:cubicBezTo>
                    <a:pt x="985" y="1402"/>
                    <a:pt x="1033" y="826"/>
                    <a:pt x="865" y="346"/>
                  </a:cubicBezTo>
                  <a:cubicBezTo>
                    <a:pt x="841" y="298"/>
                    <a:pt x="817" y="274"/>
                    <a:pt x="793" y="226"/>
                  </a:cubicBezTo>
                  <a:cubicBezTo>
                    <a:pt x="793" y="154"/>
                    <a:pt x="745" y="82"/>
                    <a:pt x="673" y="34"/>
                  </a:cubicBezTo>
                  <a:cubicBezTo>
                    <a:pt x="627" y="11"/>
                    <a:pt x="581" y="0"/>
                    <a:pt x="5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63"/>
            <p:cNvSpPr/>
            <p:nvPr/>
          </p:nvSpPr>
          <p:spPr>
            <a:xfrm>
              <a:off x="3373450" y="3417325"/>
              <a:ext cx="27025" cy="39725"/>
            </a:xfrm>
            <a:custGeom>
              <a:avLst/>
              <a:gdLst/>
              <a:ahLst/>
              <a:cxnLst/>
              <a:rect l="l" t="t" r="r" b="b"/>
              <a:pathLst>
                <a:path w="1081" h="1589" extrusionOk="0">
                  <a:moveTo>
                    <a:pt x="744" y="1"/>
                  </a:moveTo>
                  <a:cubicBezTo>
                    <a:pt x="672" y="25"/>
                    <a:pt x="624" y="49"/>
                    <a:pt x="576" y="97"/>
                  </a:cubicBezTo>
                  <a:cubicBezTo>
                    <a:pt x="528" y="49"/>
                    <a:pt x="504" y="25"/>
                    <a:pt x="456" y="25"/>
                  </a:cubicBezTo>
                  <a:cubicBezTo>
                    <a:pt x="422" y="15"/>
                    <a:pt x="389" y="10"/>
                    <a:pt x="357" y="10"/>
                  </a:cubicBezTo>
                  <a:cubicBezTo>
                    <a:pt x="233" y="10"/>
                    <a:pt x="134" y="83"/>
                    <a:pt x="96" y="217"/>
                  </a:cubicBezTo>
                  <a:cubicBezTo>
                    <a:pt x="0" y="577"/>
                    <a:pt x="48" y="961"/>
                    <a:pt x="216" y="1297"/>
                  </a:cubicBezTo>
                  <a:cubicBezTo>
                    <a:pt x="288" y="1393"/>
                    <a:pt x="360" y="1465"/>
                    <a:pt x="456" y="1537"/>
                  </a:cubicBezTo>
                  <a:cubicBezTo>
                    <a:pt x="512" y="1570"/>
                    <a:pt x="583" y="1588"/>
                    <a:pt x="655" y="1588"/>
                  </a:cubicBezTo>
                  <a:cubicBezTo>
                    <a:pt x="739" y="1588"/>
                    <a:pt x="824" y="1564"/>
                    <a:pt x="888" y="1513"/>
                  </a:cubicBezTo>
                  <a:cubicBezTo>
                    <a:pt x="1080" y="1369"/>
                    <a:pt x="1056" y="1153"/>
                    <a:pt x="1056" y="937"/>
                  </a:cubicBezTo>
                  <a:cubicBezTo>
                    <a:pt x="1032" y="721"/>
                    <a:pt x="1032" y="505"/>
                    <a:pt x="1032" y="289"/>
                  </a:cubicBezTo>
                  <a:cubicBezTo>
                    <a:pt x="1032" y="145"/>
                    <a:pt x="912" y="1"/>
                    <a:pt x="7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63"/>
            <p:cNvSpPr/>
            <p:nvPr/>
          </p:nvSpPr>
          <p:spPr>
            <a:xfrm>
              <a:off x="3422050" y="3385525"/>
              <a:ext cx="41425" cy="90225"/>
            </a:xfrm>
            <a:custGeom>
              <a:avLst/>
              <a:gdLst/>
              <a:ahLst/>
              <a:cxnLst/>
              <a:rect l="l" t="t" r="r" b="b"/>
              <a:pathLst>
                <a:path w="1657" h="3609" extrusionOk="0">
                  <a:moveTo>
                    <a:pt x="912" y="1"/>
                  </a:moveTo>
                  <a:cubicBezTo>
                    <a:pt x="696" y="1"/>
                    <a:pt x="504" y="169"/>
                    <a:pt x="384" y="337"/>
                  </a:cubicBezTo>
                  <a:cubicBezTo>
                    <a:pt x="120" y="721"/>
                    <a:pt x="48" y="1249"/>
                    <a:pt x="24" y="1705"/>
                  </a:cubicBezTo>
                  <a:cubicBezTo>
                    <a:pt x="0" y="1945"/>
                    <a:pt x="24" y="2185"/>
                    <a:pt x="72" y="2425"/>
                  </a:cubicBezTo>
                  <a:cubicBezTo>
                    <a:pt x="96" y="2593"/>
                    <a:pt x="120" y="2761"/>
                    <a:pt x="192" y="2929"/>
                  </a:cubicBezTo>
                  <a:cubicBezTo>
                    <a:pt x="192" y="3025"/>
                    <a:pt x="240" y="3145"/>
                    <a:pt x="264" y="3241"/>
                  </a:cubicBezTo>
                  <a:cubicBezTo>
                    <a:pt x="350" y="3434"/>
                    <a:pt x="513" y="3608"/>
                    <a:pt x="736" y="3608"/>
                  </a:cubicBezTo>
                  <a:cubicBezTo>
                    <a:pt x="762" y="3608"/>
                    <a:pt x="789" y="3606"/>
                    <a:pt x="816" y="3601"/>
                  </a:cubicBezTo>
                  <a:cubicBezTo>
                    <a:pt x="1056" y="3529"/>
                    <a:pt x="1177" y="3313"/>
                    <a:pt x="1249" y="3097"/>
                  </a:cubicBezTo>
                  <a:cubicBezTo>
                    <a:pt x="1465" y="2665"/>
                    <a:pt x="1585" y="2185"/>
                    <a:pt x="1633" y="1705"/>
                  </a:cubicBezTo>
                  <a:cubicBezTo>
                    <a:pt x="1657" y="1465"/>
                    <a:pt x="1633" y="1225"/>
                    <a:pt x="1609" y="985"/>
                  </a:cubicBezTo>
                  <a:cubicBezTo>
                    <a:pt x="1585" y="769"/>
                    <a:pt x="1561" y="529"/>
                    <a:pt x="1465" y="337"/>
                  </a:cubicBezTo>
                  <a:cubicBezTo>
                    <a:pt x="1345" y="145"/>
                    <a:pt x="1152" y="1"/>
                    <a:pt x="9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63"/>
            <p:cNvSpPr/>
            <p:nvPr/>
          </p:nvSpPr>
          <p:spPr>
            <a:xfrm>
              <a:off x="3468250" y="3393575"/>
              <a:ext cx="33625" cy="56800"/>
            </a:xfrm>
            <a:custGeom>
              <a:avLst/>
              <a:gdLst/>
              <a:ahLst/>
              <a:cxnLst/>
              <a:rect l="l" t="t" r="r" b="b"/>
              <a:pathLst>
                <a:path w="1345" h="2272" extrusionOk="0">
                  <a:moveTo>
                    <a:pt x="753" y="1"/>
                  </a:moveTo>
                  <a:cubicBezTo>
                    <a:pt x="719" y="1"/>
                    <a:pt x="684" y="5"/>
                    <a:pt x="649" y="15"/>
                  </a:cubicBezTo>
                  <a:lnTo>
                    <a:pt x="625" y="15"/>
                  </a:lnTo>
                  <a:cubicBezTo>
                    <a:pt x="604" y="11"/>
                    <a:pt x="583" y="9"/>
                    <a:pt x="563" y="9"/>
                  </a:cubicBezTo>
                  <a:cubicBezTo>
                    <a:pt x="465" y="9"/>
                    <a:pt x="372" y="55"/>
                    <a:pt x="313" y="135"/>
                  </a:cubicBezTo>
                  <a:cubicBezTo>
                    <a:pt x="97" y="495"/>
                    <a:pt x="1" y="951"/>
                    <a:pt x="73" y="1359"/>
                  </a:cubicBezTo>
                  <a:cubicBezTo>
                    <a:pt x="97" y="1575"/>
                    <a:pt x="145" y="1791"/>
                    <a:pt x="265" y="1983"/>
                  </a:cubicBezTo>
                  <a:cubicBezTo>
                    <a:pt x="349" y="2151"/>
                    <a:pt x="503" y="2272"/>
                    <a:pt x="670" y="2272"/>
                  </a:cubicBezTo>
                  <a:cubicBezTo>
                    <a:pt x="742" y="2272"/>
                    <a:pt x="817" y="2249"/>
                    <a:pt x="889" y="2199"/>
                  </a:cubicBezTo>
                  <a:cubicBezTo>
                    <a:pt x="1081" y="2079"/>
                    <a:pt x="1201" y="1815"/>
                    <a:pt x="1249" y="1623"/>
                  </a:cubicBezTo>
                  <a:cubicBezTo>
                    <a:pt x="1321" y="1407"/>
                    <a:pt x="1345" y="1191"/>
                    <a:pt x="1345" y="999"/>
                  </a:cubicBezTo>
                  <a:cubicBezTo>
                    <a:pt x="1345" y="783"/>
                    <a:pt x="1321" y="567"/>
                    <a:pt x="1249" y="375"/>
                  </a:cubicBezTo>
                  <a:cubicBezTo>
                    <a:pt x="1166" y="188"/>
                    <a:pt x="974" y="1"/>
                    <a:pt x="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63"/>
            <p:cNvSpPr/>
            <p:nvPr/>
          </p:nvSpPr>
          <p:spPr>
            <a:xfrm>
              <a:off x="3515050" y="3399250"/>
              <a:ext cx="29425" cy="40975"/>
            </a:xfrm>
            <a:custGeom>
              <a:avLst/>
              <a:gdLst/>
              <a:ahLst/>
              <a:cxnLst/>
              <a:rect l="l" t="t" r="r" b="b"/>
              <a:pathLst>
                <a:path w="1177" h="1639" extrusionOk="0">
                  <a:moveTo>
                    <a:pt x="617" y="0"/>
                  </a:moveTo>
                  <a:cubicBezTo>
                    <a:pt x="550" y="0"/>
                    <a:pt x="484" y="24"/>
                    <a:pt x="433" y="76"/>
                  </a:cubicBezTo>
                  <a:cubicBezTo>
                    <a:pt x="73" y="460"/>
                    <a:pt x="1" y="1060"/>
                    <a:pt x="265" y="1492"/>
                  </a:cubicBezTo>
                  <a:cubicBezTo>
                    <a:pt x="321" y="1590"/>
                    <a:pt x="418" y="1639"/>
                    <a:pt x="512" y="1639"/>
                  </a:cubicBezTo>
                  <a:cubicBezTo>
                    <a:pt x="580" y="1639"/>
                    <a:pt x="647" y="1614"/>
                    <a:pt x="697" y="1564"/>
                  </a:cubicBezTo>
                  <a:cubicBezTo>
                    <a:pt x="1033" y="1228"/>
                    <a:pt x="1177" y="724"/>
                    <a:pt x="1057" y="268"/>
                  </a:cubicBezTo>
                  <a:cubicBezTo>
                    <a:pt x="1033" y="148"/>
                    <a:pt x="913" y="76"/>
                    <a:pt x="793" y="52"/>
                  </a:cubicBezTo>
                  <a:cubicBezTo>
                    <a:pt x="737" y="18"/>
                    <a:pt x="676"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63"/>
            <p:cNvSpPr/>
            <p:nvPr/>
          </p:nvSpPr>
          <p:spPr>
            <a:xfrm>
              <a:off x="3275625" y="2581425"/>
              <a:ext cx="39600" cy="61925"/>
            </a:xfrm>
            <a:custGeom>
              <a:avLst/>
              <a:gdLst/>
              <a:ahLst/>
              <a:cxnLst/>
              <a:rect l="l" t="t" r="r" b="b"/>
              <a:pathLst>
                <a:path w="1584" h="2477" extrusionOk="0">
                  <a:moveTo>
                    <a:pt x="1111" y="0"/>
                  </a:moveTo>
                  <a:cubicBezTo>
                    <a:pt x="1101" y="0"/>
                    <a:pt x="1091" y="1"/>
                    <a:pt x="1081" y="1"/>
                  </a:cubicBezTo>
                  <a:cubicBezTo>
                    <a:pt x="841" y="1"/>
                    <a:pt x="721" y="193"/>
                    <a:pt x="625" y="361"/>
                  </a:cubicBezTo>
                  <a:cubicBezTo>
                    <a:pt x="529" y="529"/>
                    <a:pt x="433" y="673"/>
                    <a:pt x="361" y="841"/>
                  </a:cubicBezTo>
                  <a:cubicBezTo>
                    <a:pt x="361" y="865"/>
                    <a:pt x="337" y="889"/>
                    <a:pt x="337" y="913"/>
                  </a:cubicBezTo>
                  <a:cubicBezTo>
                    <a:pt x="121" y="1298"/>
                    <a:pt x="1" y="1730"/>
                    <a:pt x="25" y="2186"/>
                  </a:cubicBezTo>
                  <a:cubicBezTo>
                    <a:pt x="25" y="2306"/>
                    <a:pt x="97" y="2402"/>
                    <a:pt x="217" y="2450"/>
                  </a:cubicBezTo>
                  <a:cubicBezTo>
                    <a:pt x="273" y="2468"/>
                    <a:pt x="327" y="2477"/>
                    <a:pt x="378" y="2477"/>
                  </a:cubicBezTo>
                  <a:cubicBezTo>
                    <a:pt x="722" y="2477"/>
                    <a:pt x="962" y="2094"/>
                    <a:pt x="1129" y="1802"/>
                  </a:cubicBezTo>
                  <a:cubicBezTo>
                    <a:pt x="1297" y="1490"/>
                    <a:pt x="1441" y="1106"/>
                    <a:pt x="1513" y="745"/>
                  </a:cubicBezTo>
                  <a:cubicBezTo>
                    <a:pt x="1583" y="441"/>
                    <a:pt x="1494" y="0"/>
                    <a:pt x="1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63"/>
            <p:cNvSpPr/>
            <p:nvPr/>
          </p:nvSpPr>
          <p:spPr>
            <a:xfrm>
              <a:off x="3316425" y="2580300"/>
              <a:ext cx="42050" cy="77375"/>
            </a:xfrm>
            <a:custGeom>
              <a:avLst/>
              <a:gdLst/>
              <a:ahLst/>
              <a:cxnLst/>
              <a:rect l="l" t="t" r="r" b="b"/>
              <a:pathLst>
                <a:path w="1682" h="3095" extrusionOk="0">
                  <a:moveTo>
                    <a:pt x="933" y="1"/>
                  </a:moveTo>
                  <a:cubicBezTo>
                    <a:pt x="885" y="1"/>
                    <a:pt x="836" y="14"/>
                    <a:pt x="793" y="46"/>
                  </a:cubicBezTo>
                  <a:cubicBezTo>
                    <a:pt x="649" y="118"/>
                    <a:pt x="625" y="262"/>
                    <a:pt x="697" y="406"/>
                  </a:cubicBezTo>
                  <a:cubicBezTo>
                    <a:pt x="649" y="430"/>
                    <a:pt x="601" y="478"/>
                    <a:pt x="577" y="526"/>
                  </a:cubicBezTo>
                  <a:cubicBezTo>
                    <a:pt x="145" y="1247"/>
                    <a:pt x="1" y="2063"/>
                    <a:pt x="121" y="2903"/>
                  </a:cubicBezTo>
                  <a:cubicBezTo>
                    <a:pt x="136" y="3034"/>
                    <a:pt x="257" y="3095"/>
                    <a:pt x="382" y="3095"/>
                  </a:cubicBezTo>
                  <a:cubicBezTo>
                    <a:pt x="463" y="3095"/>
                    <a:pt x="545" y="3070"/>
                    <a:pt x="601" y="3023"/>
                  </a:cubicBezTo>
                  <a:cubicBezTo>
                    <a:pt x="1369" y="2351"/>
                    <a:pt x="1681" y="1223"/>
                    <a:pt x="1417" y="238"/>
                  </a:cubicBezTo>
                  <a:cubicBezTo>
                    <a:pt x="1396" y="113"/>
                    <a:pt x="1284" y="42"/>
                    <a:pt x="1160" y="42"/>
                  </a:cubicBezTo>
                  <a:cubicBezTo>
                    <a:pt x="1142" y="42"/>
                    <a:pt x="1123" y="43"/>
                    <a:pt x="1105" y="46"/>
                  </a:cubicBezTo>
                  <a:cubicBezTo>
                    <a:pt x="1052" y="20"/>
                    <a:pt x="992" y="1"/>
                    <a:pt x="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63"/>
            <p:cNvSpPr/>
            <p:nvPr/>
          </p:nvSpPr>
          <p:spPr>
            <a:xfrm>
              <a:off x="3317025" y="2463675"/>
              <a:ext cx="23450" cy="36900"/>
            </a:xfrm>
            <a:custGeom>
              <a:avLst/>
              <a:gdLst/>
              <a:ahLst/>
              <a:cxnLst/>
              <a:rect l="l" t="t" r="r" b="b"/>
              <a:pathLst>
                <a:path w="938" h="1476" extrusionOk="0">
                  <a:moveTo>
                    <a:pt x="478" y="1"/>
                  </a:moveTo>
                  <a:cubicBezTo>
                    <a:pt x="394" y="1"/>
                    <a:pt x="305" y="47"/>
                    <a:pt x="265" y="127"/>
                  </a:cubicBezTo>
                  <a:cubicBezTo>
                    <a:pt x="49" y="463"/>
                    <a:pt x="1" y="895"/>
                    <a:pt x="145" y="1279"/>
                  </a:cubicBezTo>
                  <a:cubicBezTo>
                    <a:pt x="169" y="1375"/>
                    <a:pt x="241" y="1447"/>
                    <a:pt x="361" y="1471"/>
                  </a:cubicBezTo>
                  <a:cubicBezTo>
                    <a:pt x="377" y="1474"/>
                    <a:pt x="392" y="1476"/>
                    <a:pt x="407" y="1476"/>
                  </a:cubicBezTo>
                  <a:cubicBezTo>
                    <a:pt x="506" y="1476"/>
                    <a:pt x="586" y="1410"/>
                    <a:pt x="649" y="1327"/>
                  </a:cubicBezTo>
                  <a:cubicBezTo>
                    <a:pt x="865" y="1015"/>
                    <a:pt x="937" y="583"/>
                    <a:pt x="865" y="199"/>
                  </a:cubicBezTo>
                  <a:cubicBezTo>
                    <a:pt x="822" y="91"/>
                    <a:pt x="702" y="3"/>
                    <a:pt x="574" y="3"/>
                  </a:cubicBezTo>
                  <a:cubicBezTo>
                    <a:pt x="559" y="3"/>
                    <a:pt x="544" y="4"/>
                    <a:pt x="529" y="7"/>
                  </a:cubicBezTo>
                  <a:cubicBezTo>
                    <a:pt x="513" y="3"/>
                    <a:pt x="495" y="1"/>
                    <a:pt x="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63"/>
            <p:cNvSpPr/>
            <p:nvPr/>
          </p:nvSpPr>
          <p:spPr>
            <a:xfrm>
              <a:off x="3342850" y="2443050"/>
              <a:ext cx="19225" cy="28600"/>
            </a:xfrm>
            <a:custGeom>
              <a:avLst/>
              <a:gdLst/>
              <a:ahLst/>
              <a:cxnLst/>
              <a:rect l="l" t="t" r="r" b="b"/>
              <a:pathLst>
                <a:path w="769" h="1144" extrusionOk="0">
                  <a:moveTo>
                    <a:pt x="463" y="0"/>
                  </a:moveTo>
                  <a:cubicBezTo>
                    <a:pt x="420" y="0"/>
                    <a:pt x="378" y="12"/>
                    <a:pt x="336" y="40"/>
                  </a:cubicBezTo>
                  <a:cubicBezTo>
                    <a:pt x="288" y="64"/>
                    <a:pt x="240" y="136"/>
                    <a:pt x="216" y="184"/>
                  </a:cubicBezTo>
                  <a:cubicBezTo>
                    <a:pt x="168" y="232"/>
                    <a:pt x="144" y="280"/>
                    <a:pt x="120" y="328"/>
                  </a:cubicBezTo>
                  <a:cubicBezTo>
                    <a:pt x="72" y="352"/>
                    <a:pt x="72" y="400"/>
                    <a:pt x="48" y="448"/>
                  </a:cubicBezTo>
                  <a:cubicBezTo>
                    <a:pt x="48" y="472"/>
                    <a:pt x="24" y="496"/>
                    <a:pt x="24" y="520"/>
                  </a:cubicBezTo>
                  <a:cubicBezTo>
                    <a:pt x="0" y="688"/>
                    <a:pt x="0" y="856"/>
                    <a:pt x="96" y="1000"/>
                  </a:cubicBezTo>
                  <a:cubicBezTo>
                    <a:pt x="168" y="1096"/>
                    <a:pt x="264" y="1144"/>
                    <a:pt x="384" y="1144"/>
                  </a:cubicBezTo>
                  <a:cubicBezTo>
                    <a:pt x="480" y="1120"/>
                    <a:pt x="576" y="1048"/>
                    <a:pt x="600" y="928"/>
                  </a:cubicBezTo>
                  <a:cubicBezTo>
                    <a:pt x="648" y="736"/>
                    <a:pt x="696" y="544"/>
                    <a:pt x="744" y="352"/>
                  </a:cubicBezTo>
                  <a:cubicBezTo>
                    <a:pt x="768" y="280"/>
                    <a:pt x="768" y="208"/>
                    <a:pt x="720" y="136"/>
                  </a:cubicBezTo>
                  <a:cubicBezTo>
                    <a:pt x="696" y="88"/>
                    <a:pt x="624" y="16"/>
                    <a:pt x="552" y="16"/>
                  </a:cubicBezTo>
                  <a:cubicBezTo>
                    <a:pt x="522" y="6"/>
                    <a:pt x="492" y="0"/>
                    <a:pt x="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63"/>
            <p:cNvSpPr/>
            <p:nvPr/>
          </p:nvSpPr>
          <p:spPr>
            <a:xfrm>
              <a:off x="3615875" y="2711050"/>
              <a:ext cx="33025" cy="69300"/>
            </a:xfrm>
            <a:custGeom>
              <a:avLst/>
              <a:gdLst/>
              <a:ahLst/>
              <a:cxnLst/>
              <a:rect l="l" t="t" r="r" b="b"/>
              <a:pathLst>
                <a:path w="1321" h="2772" extrusionOk="0">
                  <a:moveTo>
                    <a:pt x="904" y="1"/>
                  </a:moveTo>
                  <a:cubicBezTo>
                    <a:pt x="777" y="1"/>
                    <a:pt x="647" y="79"/>
                    <a:pt x="624" y="241"/>
                  </a:cubicBezTo>
                  <a:cubicBezTo>
                    <a:pt x="552" y="337"/>
                    <a:pt x="504" y="457"/>
                    <a:pt x="456" y="553"/>
                  </a:cubicBezTo>
                  <a:cubicBezTo>
                    <a:pt x="408" y="577"/>
                    <a:pt x="384" y="601"/>
                    <a:pt x="360" y="649"/>
                  </a:cubicBezTo>
                  <a:cubicBezTo>
                    <a:pt x="168" y="937"/>
                    <a:pt x="72" y="1249"/>
                    <a:pt x="24" y="1585"/>
                  </a:cubicBezTo>
                  <a:cubicBezTo>
                    <a:pt x="0" y="1729"/>
                    <a:pt x="24" y="1873"/>
                    <a:pt x="24" y="2041"/>
                  </a:cubicBezTo>
                  <a:cubicBezTo>
                    <a:pt x="48" y="2209"/>
                    <a:pt x="72" y="2377"/>
                    <a:pt x="168" y="2545"/>
                  </a:cubicBezTo>
                  <a:cubicBezTo>
                    <a:pt x="270" y="2667"/>
                    <a:pt x="406" y="2772"/>
                    <a:pt x="577" y="2772"/>
                  </a:cubicBezTo>
                  <a:cubicBezTo>
                    <a:pt x="607" y="2772"/>
                    <a:pt x="639" y="2769"/>
                    <a:pt x="672" y="2761"/>
                  </a:cubicBezTo>
                  <a:cubicBezTo>
                    <a:pt x="888" y="2713"/>
                    <a:pt x="936" y="2473"/>
                    <a:pt x="1008" y="2305"/>
                  </a:cubicBezTo>
                  <a:cubicBezTo>
                    <a:pt x="1128" y="1993"/>
                    <a:pt x="1224" y="1657"/>
                    <a:pt x="1272" y="1345"/>
                  </a:cubicBezTo>
                  <a:cubicBezTo>
                    <a:pt x="1320" y="1033"/>
                    <a:pt x="1296" y="721"/>
                    <a:pt x="1176" y="433"/>
                  </a:cubicBezTo>
                  <a:cubicBezTo>
                    <a:pt x="1176" y="385"/>
                    <a:pt x="1176" y="337"/>
                    <a:pt x="1176" y="265"/>
                  </a:cubicBezTo>
                  <a:cubicBezTo>
                    <a:pt x="1176" y="91"/>
                    <a:pt x="1041" y="1"/>
                    <a:pt x="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63"/>
            <p:cNvSpPr/>
            <p:nvPr/>
          </p:nvSpPr>
          <p:spPr>
            <a:xfrm>
              <a:off x="3592475" y="2684050"/>
              <a:ext cx="28825" cy="41425"/>
            </a:xfrm>
            <a:custGeom>
              <a:avLst/>
              <a:gdLst/>
              <a:ahLst/>
              <a:cxnLst/>
              <a:rect l="l" t="t" r="r" b="b"/>
              <a:pathLst>
                <a:path w="1153" h="1657" extrusionOk="0">
                  <a:moveTo>
                    <a:pt x="624" y="1"/>
                  </a:moveTo>
                  <a:cubicBezTo>
                    <a:pt x="576" y="1"/>
                    <a:pt x="528" y="25"/>
                    <a:pt x="504" y="49"/>
                  </a:cubicBezTo>
                  <a:cubicBezTo>
                    <a:pt x="474" y="40"/>
                    <a:pt x="446" y="36"/>
                    <a:pt x="419" y="36"/>
                  </a:cubicBezTo>
                  <a:cubicBezTo>
                    <a:pt x="295" y="36"/>
                    <a:pt x="203" y="122"/>
                    <a:pt x="144" y="241"/>
                  </a:cubicBezTo>
                  <a:cubicBezTo>
                    <a:pt x="0" y="649"/>
                    <a:pt x="24" y="1129"/>
                    <a:pt x="216" y="1513"/>
                  </a:cubicBezTo>
                  <a:cubicBezTo>
                    <a:pt x="264" y="1585"/>
                    <a:pt x="336" y="1633"/>
                    <a:pt x="432" y="1657"/>
                  </a:cubicBezTo>
                  <a:cubicBezTo>
                    <a:pt x="528" y="1657"/>
                    <a:pt x="600" y="1633"/>
                    <a:pt x="672" y="1561"/>
                  </a:cubicBezTo>
                  <a:cubicBezTo>
                    <a:pt x="1056" y="1225"/>
                    <a:pt x="1152" y="577"/>
                    <a:pt x="864" y="145"/>
                  </a:cubicBezTo>
                  <a:cubicBezTo>
                    <a:pt x="816" y="73"/>
                    <a:pt x="720"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63"/>
            <p:cNvSpPr/>
            <p:nvPr/>
          </p:nvSpPr>
          <p:spPr>
            <a:xfrm>
              <a:off x="3644075" y="2610875"/>
              <a:ext cx="24025" cy="48375"/>
            </a:xfrm>
            <a:custGeom>
              <a:avLst/>
              <a:gdLst/>
              <a:ahLst/>
              <a:cxnLst/>
              <a:rect l="l" t="t" r="r" b="b"/>
              <a:pathLst>
                <a:path w="961" h="1935" extrusionOk="0">
                  <a:moveTo>
                    <a:pt x="532" y="0"/>
                  </a:moveTo>
                  <a:cubicBezTo>
                    <a:pt x="432" y="0"/>
                    <a:pt x="338" y="38"/>
                    <a:pt x="288" y="120"/>
                  </a:cubicBezTo>
                  <a:cubicBezTo>
                    <a:pt x="144" y="384"/>
                    <a:pt x="72" y="672"/>
                    <a:pt x="48" y="960"/>
                  </a:cubicBezTo>
                  <a:cubicBezTo>
                    <a:pt x="0" y="1104"/>
                    <a:pt x="0" y="1296"/>
                    <a:pt x="0" y="1464"/>
                  </a:cubicBezTo>
                  <a:cubicBezTo>
                    <a:pt x="0" y="1488"/>
                    <a:pt x="24" y="1536"/>
                    <a:pt x="48" y="1584"/>
                  </a:cubicBezTo>
                  <a:cubicBezTo>
                    <a:pt x="48" y="1632"/>
                    <a:pt x="48" y="1680"/>
                    <a:pt x="72" y="1728"/>
                  </a:cubicBezTo>
                  <a:cubicBezTo>
                    <a:pt x="88" y="1851"/>
                    <a:pt x="221" y="1934"/>
                    <a:pt x="347" y="1934"/>
                  </a:cubicBezTo>
                  <a:cubicBezTo>
                    <a:pt x="417" y="1934"/>
                    <a:pt x="485" y="1908"/>
                    <a:pt x="528" y="1848"/>
                  </a:cubicBezTo>
                  <a:cubicBezTo>
                    <a:pt x="840" y="1440"/>
                    <a:pt x="960" y="888"/>
                    <a:pt x="768" y="408"/>
                  </a:cubicBezTo>
                  <a:cubicBezTo>
                    <a:pt x="768" y="408"/>
                    <a:pt x="768" y="408"/>
                    <a:pt x="768" y="384"/>
                  </a:cubicBezTo>
                  <a:cubicBezTo>
                    <a:pt x="816" y="264"/>
                    <a:pt x="792" y="96"/>
                    <a:pt x="672" y="24"/>
                  </a:cubicBezTo>
                  <a:cubicBezTo>
                    <a:pt x="627" y="8"/>
                    <a:pt x="579" y="0"/>
                    <a:pt x="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63"/>
            <p:cNvSpPr/>
            <p:nvPr/>
          </p:nvSpPr>
          <p:spPr>
            <a:xfrm>
              <a:off x="2942600" y="3509325"/>
              <a:ext cx="820300" cy="802200"/>
            </a:xfrm>
            <a:custGeom>
              <a:avLst/>
              <a:gdLst/>
              <a:ahLst/>
              <a:cxnLst/>
              <a:rect l="l" t="t" r="r" b="b"/>
              <a:pathLst>
                <a:path w="32812" h="32088" extrusionOk="0">
                  <a:moveTo>
                    <a:pt x="1025" y="0"/>
                  </a:moveTo>
                  <a:cubicBezTo>
                    <a:pt x="962" y="0"/>
                    <a:pt x="897" y="27"/>
                    <a:pt x="840" y="89"/>
                  </a:cubicBezTo>
                  <a:cubicBezTo>
                    <a:pt x="0" y="977"/>
                    <a:pt x="48" y="2249"/>
                    <a:pt x="240" y="3377"/>
                  </a:cubicBezTo>
                  <a:cubicBezTo>
                    <a:pt x="456" y="4578"/>
                    <a:pt x="720" y="5826"/>
                    <a:pt x="1224" y="6930"/>
                  </a:cubicBezTo>
                  <a:cubicBezTo>
                    <a:pt x="1537" y="7626"/>
                    <a:pt x="1969" y="8226"/>
                    <a:pt x="2521" y="8706"/>
                  </a:cubicBezTo>
                  <a:lnTo>
                    <a:pt x="5977" y="28340"/>
                  </a:lnTo>
                  <a:cubicBezTo>
                    <a:pt x="5977" y="28340"/>
                    <a:pt x="10050" y="32087"/>
                    <a:pt x="17531" y="32087"/>
                  </a:cubicBezTo>
                  <a:cubicBezTo>
                    <a:pt x="17647" y="32087"/>
                    <a:pt x="17764" y="32086"/>
                    <a:pt x="17882" y="32084"/>
                  </a:cubicBezTo>
                  <a:cubicBezTo>
                    <a:pt x="25563" y="31940"/>
                    <a:pt x="28131" y="28676"/>
                    <a:pt x="28131" y="28676"/>
                  </a:cubicBezTo>
                  <a:lnTo>
                    <a:pt x="30388" y="9714"/>
                  </a:lnTo>
                  <a:cubicBezTo>
                    <a:pt x="30988" y="9378"/>
                    <a:pt x="31492" y="8898"/>
                    <a:pt x="31756" y="8226"/>
                  </a:cubicBezTo>
                  <a:cubicBezTo>
                    <a:pt x="32236" y="7794"/>
                    <a:pt x="32452" y="7098"/>
                    <a:pt x="32308" y="6450"/>
                  </a:cubicBezTo>
                  <a:cubicBezTo>
                    <a:pt x="32596" y="4530"/>
                    <a:pt x="32764" y="2585"/>
                    <a:pt x="32812" y="641"/>
                  </a:cubicBezTo>
                  <a:cubicBezTo>
                    <a:pt x="32812" y="473"/>
                    <a:pt x="32666" y="378"/>
                    <a:pt x="32523" y="378"/>
                  </a:cubicBezTo>
                  <a:cubicBezTo>
                    <a:pt x="32482" y="378"/>
                    <a:pt x="32441" y="385"/>
                    <a:pt x="32404" y="401"/>
                  </a:cubicBezTo>
                  <a:cubicBezTo>
                    <a:pt x="30484" y="1265"/>
                    <a:pt x="28467" y="1913"/>
                    <a:pt x="26427" y="2369"/>
                  </a:cubicBezTo>
                  <a:cubicBezTo>
                    <a:pt x="24387" y="2825"/>
                    <a:pt x="22299" y="3089"/>
                    <a:pt x="20210" y="3185"/>
                  </a:cubicBezTo>
                  <a:cubicBezTo>
                    <a:pt x="19413" y="3231"/>
                    <a:pt x="18612" y="3252"/>
                    <a:pt x="17811" y="3252"/>
                  </a:cubicBezTo>
                  <a:cubicBezTo>
                    <a:pt x="16489" y="3252"/>
                    <a:pt x="15165" y="3194"/>
                    <a:pt x="13850" y="3089"/>
                  </a:cubicBezTo>
                  <a:cubicBezTo>
                    <a:pt x="11738" y="2921"/>
                    <a:pt x="9601" y="2633"/>
                    <a:pt x="7513" y="2273"/>
                  </a:cubicBezTo>
                  <a:cubicBezTo>
                    <a:pt x="6457" y="2105"/>
                    <a:pt x="5401" y="1889"/>
                    <a:pt x="4369" y="1673"/>
                  </a:cubicBezTo>
                  <a:cubicBezTo>
                    <a:pt x="3889" y="1577"/>
                    <a:pt x="3385" y="1481"/>
                    <a:pt x="2905" y="1337"/>
                  </a:cubicBezTo>
                  <a:cubicBezTo>
                    <a:pt x="2449" y="1241"/>
                    <a:pt x="2017" y="1073"/>
                    <a:pt x="1633" y="833"/>
                  </a:cubicBezTo>
                  <a:cubicBezTo>
                    <a:pt x="1489" y="737"/>
                    <a:pt x="1345" y="617"/>
                    <a:pt x="1224" y="473"/>
                  </a:cubicBezTo>
                  <a:cubicBezTo>
                    <a:pt x="1408" y="272"/>
                    <a:pt x="1227"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63"/>
            <p:cNvSpPr/>
            <p:nvPr/>
          </p:nvSpPr>
          <p:spPr>
            <a:xfrm>
              <a:off x="3032600" y="3745875"/>
              <a:ext cx="125450" cy="168775"/>
            </a:xfrm>
            <a:custGeom>
              <a:avLst/>
              <a:gdLst/>
              <a:ahLst/>
              <a:cxnLst/>
              <a:rect l="l" t="t" r="r" b="b"/>
              <a:pathLst>
                <a:path w="5018" h="6751" extrusionOk="0">
                  <a:moveTo>
                    <a:pt x="1767" y="0"/>
                  </a:moveTo>
                  <a:cubicBezTo>
                    <a:pt x="1222" y="0"/>
                    <a:pt x="730" y="259"/>
                    <a:pt x="409" y="708"/>
                  </a:cubicBezTo>
                  <a:cubicBezTo>
                    <a:pt x="73" y="1212"/>
                    <a:pt x="1" y="1836"/>
                    <a:pt x="1" y="2412"/>
                  </a:cubicBezTo>
                  <a:cubicBezTo>
                    <a:pt x="1" y="2556"/>
                    <a:pt x="1" y="2700"/>
                    <a:pt x="1" y="2844"/>
                  </a:cubicBezTo>
                  <a:cubicBezTo>
                    <a:pt x="25" y="2988"/>
                    <a:pt x="97" y="3060"/>
                    <a:pt x="193" y="3084"/>
                  </a:cubicBezTo>
                  <a:cubicBezTo>
                    <a:pt x="265" y="3636"/>
                    <a:pt x="433" y="4164"/>
                    <a:pt x="649" y="4669"/>
                  </a:cubicBezTo>
                  <a:cubicBezTo>
                    <a:pt x="913" y="5293"/>
                    <a:pt x="1297" y="5917"/>
                    <a:pt x="1825" y="6325"/>
                  </a:cubicBezTo>
                  <a:cubicBezTo>
                    <a:pt x="2168" y="6593"/>
                    <a:pt x="2557" y="6750"/>
                    <a:pt x="2953" y="6750"/>
                  </a:cubicBezTo>
                  <a:cubicBezTo>
                    <a:pt x="3194" y="6750"/>
                    <a:pt x="3437" y="6692"/>
                    <a:pt x="3673" y="6565"/>
                  </a:cubicBezTo>
                  <a:cubicBezTo>
                    <a:pt x="5017" y="5821"/>
                    <a:pt x="4873" y="3996"/>
                    <a:pt x="4537" y="2748"/>
                  </a:cubicBezTo>
                  <a:cubicBezTo>
                    <a:pt x="4201" y="1476"/>
                    <a:pt x="3385"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63"/>
            <p:cNvSpPr/>
            <p:nvPr/>
          </p:nvSpPr>
          <p:spPr>
            <a:xfrm>
              <a:off x="3572675" y="3822075"/>
              <a:ext cx="113425" cy="168800"/>
            </a:xfrm>
            <a:custGeom>
              <a:avLst/>
              <a:gdLst/>
              <a:ahLst/>
              <a:cxnLst/>
              <a:rect l="l" t="t" r="r" b="b"/>
              <a:pathLst>
                <a:path w="4537" h="6752" extrusionOk="0">
                  <a:moveTo>
                    <a:pt x="1767" y="1"/>
                  </a:moveTo>
                  <a:cubicBezTo>
                    <a:pt x="1222" y="1"/>
                    <a:pt x="729" y="262"/>
                    <a:pt x="408" y="732"/>
                  </a:cubicBezTo>
                  <a:cubicBezTo>
                    <a:pt x="72" y="1212"/>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7" y="6752"/>
                    <a:pt x="3433" y="6694"/>
                    <a:pt x="3672" y="6565"/>
                  </a:cubicBezTo>
                  <a:cubicBezTo>
                    <a:pt x="3840" y="6469"/>
                    <a:pt x="4008" y="6373"/>
                    <a:pt x="4128" y="6229"/>
                  </a:cubicBezTo>
                  <a:lnTo>
                    <a:pt x="4536" y="2725"/>
                  </a:lnTo>
                  <a:cubicBezTo>
                    <a:pt x="4200" y="1476"/>
                    <a:pt x="3360" y="180"/>
                    <a:pt x="1968" y="12"/>
                  </a:cubicBezTo>
                  <a:cubicBezTo>
                    <a:pt x="1901" y="5"/>
                    <a:pt x="1833"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63"/>
            <p:cNvSpPr/>
            <p:nvPr/>
          </p:nvSpPr>
          <p:spPr>
            <a:xfrm>
              <a:off x="3186225" y="4174325"/>
              <a:ext cx="121825" cy="133525"/>
            </a:xfrm>
            <a:custGeom>
              <a:avLst/>
              <a:gdLst/>
              <a:ahLst/>
              <a:cxnLst/>
              <a:rect l="l" t="t" r="r" b="b"/>
              <a:pathLst>
                <a:path w="4873" h="5341" extrusionOk="0">
                  <a:moveTo>
                    <a:pt x="1785" y="1"/>
                  </a:moveTo>
                  <a:cubicBezTo>
                    <a:pt x="1249" y="1"/>
                    <a:pt x="732" y="279"/>
                    <a:pt x="408" y="732"/>
                  </a:cubicBezTo>
                  <a:cubicBezTo>
                    <a:pt x="72" y="1236"/>
                    <a:pt x="0" y="1860"/>
                    <a:pt x="0" y="2436"/>
                  </a:cubicBezTo>
                  <a:cubicBezTo>
                    <a:pt x="0" y="2580"/>
                    <a:pt x="0" y="2724"/>
                    <a:pt x="24" y="2868"/>
                  </a:cubicBezTo>
                  <a:cubicBezTo>
                    <a:pt x="24" y="3012"/>
                    <a:pt x="120" y="3084"/>
                    <a:pt x="216" y="3108"/>
                  </a:cubicBezTo>
                  <a:cubicBezTo>
                    <a:pt x="264" y="3492"/>
                    <a:pt x="360" y="3876"/>
                    <a:pt x="480" y="4260"/>
                  </a:cubicBezTo>
                  <a:cubicBezTo>
                    <a:pt x="1633" y="4692"/>
                    <a:pt x="3025" y="5100"/>
                    <a:pt x="4633" y="5340"/>
                  </a:cubicBezTo>
                  <a:cubicBezTo>
                    <a:pt x="4873" y="4524"/>
                    <a:pt x="4753" y="3540"/>
                    <a:pt x="4537" y="2772"/>
                  </a:cubicBezTo>
                  <a:cubicBezTo>
                    <a:pt x="4225" y="1500"/>
                    <a:pt x="3385" y="204"/>
                    <a:pt x="1969" y="12"/>
                  </a:cubicBezTo>
                  <a:cubicBezTo>
                    <a:pt x="1907" y="4"/>
                    <a:pt x="1846" y="1"/>
                    <a:pt x="1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63"/>
            <p:cNvSpPr/>
            <p:nvPr/>
          </p:nvSpPr>
          <p:spPr>
            <a:xfrm>
              <a:off x="3054800" y="4002675"/>
              <a:ext cx="103250" cy="168900"/>
            </a:xfrm>
            <a:custGeom>
              <a:avLst/>
              <a:gdLst/>
              <a:ahLst/>
              <a:cxnLst/>
              <a:rect l="l" t="t" r="r" b="b"/>
              <a:pathLst>
                <a:path w="4130" h="6756" extrusionOk="0">
                  <a:moveTo>
                    <a:pt x="884" y="1"/>
                  </a:moveTo>
                  <a:cubicBezTo>
                    <a:pt x="567" y="1"/>
                    <a:pt x="259" y="94"/>
                    <a:pt x="1" y="253"/>
                  </a:cubicBezTo>
                  <a:lnTo>
                    <a:pt x="1081" y="6446"/>
                  </a:lnTo>
                  <a:cubicBezTo>
                    <a:pt x="1388" y="6641"/>
                    <a:pt x="1728" y="6755"/>
                    <a:pt x="2067" y="6755"/>
                  </a:cubicBezTo>
                  <a:cubicBezTo>
                    <a:pt x="2311" y="6755"/>
                    <a:pt x="2554" y="6696"/>
                    <a:pt x="2785" y="6566"/>
                  </a:cubicBezTo>
                  <a:cubicBezTo>
                    <a:pt x="4129" y="5846"/>
                    <a:pt x="3985" y="3997"/>
                    <a:pt x="3649" y="2749"/>
                  </a:cubicBezTo>
                  <a:cubicBezTo>
                    <a:pt x="3313" y="1501"/>
                    <a:pt x="2497" y="181"/>
                    <a:pt x="1081" y="13"/>
                  </a:cubicBezTo>
                  <a:cubicBezTo>
                    <a:pt x="1015" y="5"/>
                    <a:pt x="949" y="1"/>
                    <a:pt x="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63"/>
            <p:cNvSpPr/>
            <p:nvPr/>
          </p:nvSpPr>
          <p:spPr>
            <a:xfrm>
              <a:off x="3235425" y="3768975"/>
              <a:ext cx="125450" cy="137725"/>
            </a:xfrm>
            <a:custGeom>
              <a:avLst/>
              <a:gdLst/>
              <a:ahLst/>
              <a:cxnLst/>
              <a:rect l="l" t="t" r="r" b="b"/>
              <a:pathLst>
                <a:path w="5018" h="5509" extrusionOk="0">
                  <a:moveTo>
                    <a:pt x="169" y="0"/>
                  </a:moveTo>
                  <a:cubicBezTo>
                    <a:pt x="49" y="384"/>
                    <a:pt x="1" y="792"/>
                    <a:pt x="1" y="1176"/>
                  </a:cubicBezTo>
                  <a:cubicBezTo>
                    <a:pt x="1" y="1320"/>
                    <a:pt x="1" y="1464"/>
                    <a:pt x="25" y="1608"/>
                  </a:cubicBezTo>
                  <a:cubicBezTo>
                    <a:pt x="25" y="1728"/>
                    <a:pt x="121" y="1824"/>
                    <a:pt x="217" y="1848"/>
                  </a:cubicBezTo>
                  <a:cubicBezTo>
                    <a:pt x="289" y="2376"/>
                    <a:pt x="433" y="2928"/>
                    <a:pt x="649" y="3432"/>
                  </a:cubicBezTo>
                  <a:cubicBezTo>
                    <a:pt x="913" y="4033"/>
                    <a:pt x="1297" y="4681"/>
                    <a:pt x="1849" y="5089"/>
                  </a:cubicBezTo>
                  <a:cubicBezTo>
                    <a:pt x="2171" y="5352"/>
                    <a:pt x="2556" y="5509"/>
                    <a:pt x="2943" y="5509"/>
                  </a:cubicBezTo>
                  <a:cubicBezTo>
                    <a:pt x="3191" y="5509"/>
                    <a:pt x="3439" y="5445"/>
                    <a:pt x="3673" y="5305"/>
                  </a:cubicBezTo>
                  <a:cubicBezTo>
                    <a:pt x="5017" y="4585"/>
                    <a:pt x="4873" y="2760"/>
                    <a:pt x="4537" y="1512"/>
                  </a:cubicBezTo>
                  <a:cubicBezTo>
                    <a:pt x="4441" y="1080"/>
                    <a:pt x="4273" y="648"/>
                    <a:pt x="4057" y="264"/>
                  </a:cubicBezTo>
                  <a:cubicBezTo>
                    <a:pt x="4009" y="264"/>
                    <a:pt x="3961" y="264"/>
                    <a:pt x="3937" y="240"/>
                  </a:cubicBezTo>
                  <a:cubicBezTo>
                    <a:pt x="3254" y="35"/>
                    <a:pt x="2556" y="1"/>
                    <a:pt x="1855" y="1"/>
                  </a:cubicBezTo>
                  <a:cubicBezTo>
                    <a:pt x="1508" y="1"/>
                    <a:pt x="1162" y="10"/>
                    <a:pt x="816" y="10"/>
                  </a:cubicBezTo>
                  <a:cubicBezTo>
                    <a:pt x="632" y="10"/>
                    <a:pt x="448" y="7"/>
                    <a:pt x="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63"/>
            <p:cNvSpPr/>
            <p:nvPr/>
          </p:nvSpPr>
          <p:spPr>
            <a:xfrm>
              <a:off x="3556450" y="4048900"/>
              <a:ext cx="105650" cy="168775"/>
            </a:xfrm>
            <a:custGeom>
              <a:avLst/>
              <a:gdLst/>
              <a:ahLst/>
              <a:cxnLst/>
              <a:rect l="l" t="t" r="r" b="b"/>
              <a:pathLst>
                <a:path w="4226" h="6751" extrusionOk="0">
                  <a:moveTo>
                    <a:pt x="1791" y="1"/>
                  </a:moveTo>
                  <a:cubicBezTo>
                    <a:pt x="1241" y="1"/>
                    <a:pt x="730" y="259"/>
                    <a:pt x="409" y="708"/>
                  </a:cubicBezTo>
                  <a:cubicBezTo>
                    <a:pt x="73" y="1212"/>
                    <a:pt x="1" y="1836"/>
                    <a:pt x="1" y="2412"/>
                  </a:cubicBezTo>
                  <a:cubicBezTo>
                    <a:pt x="1" y="2557"/>
                    <a:pt x="25" y="2701"/>
                    <a:pt x="25" y="2845"/>
                  </a:cubicBezTo>
                  <a:cubicBezTo>
                    <a:pt x="25" y="2989"/>
                    <a:pt x="121" y="3061"/>
                    <a:pt x="217" y="3085"/>
                  </a:cubicBezTo>
                  <a:cubicBezTo>
                    <a:pt x="289" y="3637"/>
                    <a:pt x="433" y="4165"/>
                    <a:pt x="649" y="4669"/>
                  </a:cubicBezTo>
                  <a:cubicBezTo>
                    <a:pt x="913" y="5293"/>
                    <a:pt x="1297" y="5917"/>
                    <a:pt x="1849" y="6325"/>
                  </a:cubicBezTo>
                  <a:cubicBezTo>
                    <a:pt x="2177" y="6593"/>
                    <a:pt x="2561" y="6751"/>
                    <a:pt x="2948" y="6751"/>
                  </a:cubicBezTo>
                  <a:cubicBezTo>
                    <a:pt x="3185" y="6751"/>
                    <a:pt x="3422" y="6692"/>
                    <a:pt x="3649" y="6565"/>
                  </a:cubicBezTo>
                  <a:lnTo>
                    <a:pt x="4225" y="1836"/>
                  </a:lnTo>
                  <a:cubicBezTo>
                    <a:pt x="3793" y="924"/>
                    <a:pt x="3049" y="132"/>
                    <a:pt x="1993" y="12"/>
                  </a:cubicBezTo>
                  <a:cubicBezTo>
                    <a:pt x="1925" y="4"/>
                    <a:pt x="1858" y="1"/>
                    <a:pt x="1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63"/>
            <p:cNvSpPr/>
            <p:nvPr/>
          </p:nvSpPr>
          <p:spPr>
            <a:xfrm>
              <a:off x="3221625" y="3952300"/>
              <a:ext cx="124850" cy="169225"/>
            </a:xfrm>
            <a:custGeom>
              <a:avLst/>
              <a:gdLst/>
              <a:ahLst/>
              <a:cxnLst/>
              <a:rect l="l" t="t" r="r" b="b"/>
              <a:pathLst>
                <a:path w="4994" h="6769" extrusionOk="0">
                  <a:moveTo>
                    <a:pt x="1767" y="0"/>
                  </a:moveTo>
                  <a:cubicBezTo>
                    <a:pt x="1218" y="0"/>
                    <a:pt x="708" y="261"/>
                    <a:pt x="409" y="732"/>
                  </a:cubicBezTo>
                  <a:cubicBezTo>
                    <a:pt x="73" y="1212"/>
                    <a:pt x="1" y="1860"/>
                    <a:pt x="1" y="2436"/>
                  </a:cubicBezTo>
                  <a:cubicBezTo>
                    <a:pt x="1" y="2580"/>
                    <a:pt x="1" y="2724"/>
                    <a:pt x="1" y="2868"/>
                  </a:cubicBezTo>
                  <a:cubicBezTo>
                    <a:pt x="25" y="2988"/>
                    <a:pt x="97" y="3084"/>
                    <a:pt x="193" y="3108"/>
                  </a:cubicBezTo>
                  <a:cubicBezTo>
                    <a:pt x="265" y="3636"/>
                    <a:pt x="409" y="4188"/>
                    <a:pt x="649" y="4668"/>
                  </a:cubicBezTo>
                  <a:cubicBezTo>
                    <a:pt x="913" y="5292"/>
                    <a:pt x="1297" y="5916"/>
                    <a:pt x="1825" y="6348"/>
                  </a:cubicBezTo>
                  <a:cubicBezTo>
                    <a:pt x="2147" y="6612"/>
                    <a:pt x="2532" y="6769"/>
                    <a:pt x="2925" y="6769"/>
                  </a:cubicBezTo>
                  <a:cubicBezTo>
                    <a:pt x="3176" y="6769"/>
                    <a:pt x="3430" y="6705"/>
                    <a:pt x="3673" y="6565"/>
                  </a:cubicBezTo>
                  <a:cubicBezTo>
                    <a:pt x="4993" y="5844"/>
                    <a:pt x="4849" y="4020"/>
                    <a:pt x="4537" y="2748"/>
                  </a:cubicBezTo>
                  <a:cubicBezTo>
                    <a:pt x="4201" y="1500"/>
                    <a:pt x="3361" y="180"/>
                    <a:pt x="1969" y="12"/>
                  </a:cubicBezTo>
                  <a:cubicBezTo>
                    <a:pt x="1901" y="4"/>
                    <a:pt x="1834" y="0"/>
                    <a:pt x="1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63"/>
            <p:cNvSpPr/>
            <p:nvPr/>
          </p:nvSpPr>
          <p:spPr>
            <a:xfrm>
              <a:off x="3391450" y="4130500"/>
              <a:ext cx="125425" cy="168825"/>
            </a:xfrm>
            <a:custGeom>
              <a:avLst/>
              <a:gdLst/>
              <a:ahLst/>
              <a:cxnLst/>
              <a:rect l="l" t="t" r="r" b="b"/>
              <a:pathLst>
                <a:path w="5017" h="6753" extrusionOk="0">
                  <a:moveTo>
                    <a:pt x="1767" y="1"/>
                  </a:moveTo>
                  <a:cubicBezTo>
                    <a:pt x="1222" y="1"/>
                    <a:pt x="729" y="262"/>
                    <a:pt x="408" y="733"/>
                  </a:cubicBezTo>
                  <a:cubicBezTo>
                    <a:pt x="72" y="1213"/>
                    <a:pt x="0" y="1861"/>
                    <a:pt x="0" y="2437"/>
                  </a:cubicBezTo>
                  <a:cubicBezTo>
                    <a:pt x="0" y="2581"/>
                    <a:pt x="0" y="2725"/>
                    <a:pt x="24" y="2869"/>
                  </a:cubicBezTo>
                  <a:cubicBezTo>
                    <a:pt x="24" y="2989"/>
                    <a:pt x="120" y="3061"/>
                    <a:pt x="216" y="3085"/>
                  </a:cubicBezTo>
                  <a:cubicBezTo>
                    <a:pt x="264" y="3637"/>
                    <a:pt x="432" y="4165"/>
                    <a:pt x="648" y="4669"/>
                  </a:cubicBezTo>
                  <a:cubicBezTo>
                    <a:pt x="912" y="5293"/>
                    <a:pt x="1296" y="5917"/>
                    <a:pt x="1824" y="6349"/>
                  </a:cubicBezTo>
                  <a:cubicBezTo>
                    <a:pt x="2165" y="6601"/>
                    <a:pt x="2551" y="6752"/>
                    <a:pt x="2944" y="6752"/>
                  </a:cubicBezTo>
                  <a:cubicBezTo>
                    <a:pt x="3188" y="6752"/>
                    <a:pt x="3434" y="6694"/>
                    <a:pt x="3673" y="6565"/>
                  </a:cubicBezTo>
                  <a:cubicBezTo>
                    <a:pt x="5017" y="5845"/>
                    <a:pt x="4873" y="3997"/>
                    <a:pt x="4537" y="2749"/>
                  </a:cubicBezTo>
                  <a:cubicBezTo>
                    <a:pt x="4225" y="1501"/>
                    <a:pt x="3385" y="181"/>
                    <a:pt x="1968" y="13"/>
                  </a:cubicBezTo>
                  <a:cubicBezTo>
                    <a:pt x="1901" y="5"/>
                    <a:pt x="1834" y="1"/>
                    <a:pt x="1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63"/>
            <p:cNvSpPr/>
            <p:nvPr/>
          </p:nvSpPr>
          <p:spPr>
            <a:xfrm>
              <a:off x="3404050" y="3892275"/>
              <a:ext cx="125425" cy="168825"/>
            </a:xfrm>
            <a:custGeom>
              <a:avLst/>
              <a:gdLst/>
              <a:ahLst/>
              <a:cxnLst/>
              <a:rect l="l" t="t" r="r" b="b"/>
              <a:pathLst>
                <a:path w="5017" h="6753" extrusionOk="0">
                  <a:moveTo>
                    <a:pt x="1791" y="1"/>
                  </a:moveTo>
                  <a:cubicBezTo>
                    <a:pt x="1241" y="1"/>
                    <a:pt x="732" y="262"/>
                    <a:pt x="432" y="733"/>
                  </a:cubicBezTo>
                  <a:cubicBezTo>
                    <a:pt x="96" y="1213"/>
                    <a:pt x="0" y="1861"/>
                    <a:pt x="24" y="2437"/>
                  </a:cubicBezTo>
                  <a:cubicBezTo>
                    <a:pt x="24" y="2581"/>
                    <a:pt x="24" y="2725"/>
                    <a:pt x="24" y="2869"/>
                  </a:cubicBezTo>
                  <a:cubicBezTo>
                    <a:pt x="24" y="2989"/>
                    <a:pt x="120" y="3061"/>
                    <a:pt x="216" y="3085"/>
                  </a:cubicBezTo>
                  <a:cubicBezTo>
                    <a:pt x="288" y="3637"/>
                    <a:pt x="432" y="4165"/>
                    <a:pt x="648" y="4669"/>
                  </a:cubicBezTo>
                  <a:cubicBezTo>
                    <a:pt x="936" y="5293"/>
                    <a:pt x="1320" y="5917"/>
                    <a:pt x="1848" y="6349"/>
                  </a:cubicBezTo>
                  <a:cubicBezTo>
                    <a:pt x="2174" y="6601"/>
                    <a:pt x="2564" y="6752"/>
                    <a:pt x="2961" y="6752"/>
                  </a:cubicBezTo>
                  <a:cubicBezTo>
                    <a:pt x="3208" y="6752"/>
                    <a:pt x="3458" y="6694"/>
                    <a:pt x="3697" y="6565"/>
                  </a:cubicBezTo>
                  <a:cubicBezTo>
                    <a:pt x="5017" y="5845"/>
                    <a:pt x="4873" y="4021"/>
                    <a:pt x="4561" y="2749"/>
                  </a:cubicBezTo>
                  <a:cubicBezTo>
                    <a:pt x="4225" y="1501"/>
                    <a:pt x="3385" y="181"/>
                    <a:pt x="1993" y="13"/>
                  </a:cubicBezTo>
                  <a:cubicBezTo>
                    <a:pt x="1925" y="5"/>
                    <a:pt x="1857" y="1"/>
                    <a:pt x="1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63"/>
            <p:cNvSpPr/>
            <p:nvPr/>
          </p:nvSpPr>
          <p:spPr>
            <a:xfrm>
              <a:off x="3447250" y="3740175"/>
              <a:ext cx="1825" cy="10825"/>
            </a:xfrm>
            <a:custGeom>
              <a:avLst/>
              <a:gdLst/>
              <a:ahLst/>
              <a:cxnLst/>
              <a:rect l="l" t="t" r="r" b="b"/>
              <a:pathLst>
                <a:path w="73" h="433" extrusionOk="0">
                  <a:moveTo>
                    <a:pt x="48" y="0"/>
                  </a:moveTo>
                  <a:cubicBezTo>
                    <a:pt x="24" y="144"/>
                    <a:pt x="0" y="288"/>
                    <a:pt x="0" y="432"/>
                  </a:cubicBezTo>
                  <a:lnTo>
                    <a:pt x="24" y="432"/>
                  </a:lnTo>
                  <a:cubicBezTo>
                    <a:pt x="24" y="360"/>
                    <a:pt x="24" y="312"/>
                    <a:pt x="24" y="264"/>
                  </a:cubicBezTo>
                  <a:cubicBezTo>
                    <a:pt x="48" y="168"/>
                    <a:pt x="48" y="96"/>
                    <a:pt x="72" y="24"/>
                  </a:cubicBezTo>
                  <a:cubicBezTo>
                    <a:pt x="72" y="24"/>
                    <a:pt x="72" y="0"/>
                    <a:pt x="48" y="0"/>
                  </a:cubicBezTo>
                  <a:close/>
                </a:path>
              </a:pathLst>
            </a:custGeom>
            <a:solidFill>
              <a:srgbClr val="9A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63"/>
            <p:cNvSpPr/>
            <p:nvPr/>
          </p:nvSpPr>
          <p:spPr>
            <a:xfrm>
              <a:off x="3452650" y="3777975"/>
              <a:ext cx="116425" cy="92875"/>
            </a:xfrm>
            <a:custGeom>
              <a:avLst/>
              <a:gdLst/>
              <a:ahLst/>
              <a:cxnLst/>
              <a:rect l="l" t="t" r="r" b="b"/>
              <a:pathLst>
                <a:path w="4657" h="3715" extrusionOk="0">
                  <a:moveTo>
                    <a:pt x="4369" y="0"/>
                  </a:moveTo>
                  <a:cubicBezTo>
                    <a:pt x="3529" y="192"/>
                    <a:pt x="2713" y="360"/>
                    <a:pt x="1873" y="432"/>
                  </a:cubicBezTo>
                  <a:cubicBezTo>
                    <a:pt x="1626" y="454"/>
                    <a:pt x="1341" y="475"/>
                    <a:pt x="1049" y="475"/>
                  </a:cubicBezTo>
                  <a:cubicBezTo>
                    <a:pt x="689" y="475"/>
                    <a:pt x="319" y="442"/>
                    <a:pt x="1" y="336"/>
                  </a:cubicBezTo>
                  <a:lnTo>
                    <a:pt x="1" y="336"/>
                  </a:lnTo>
                  <a:cubicBezTo>
                    <a:pt x="73" y="768"/>
                    <a:pt x="217" y="1224"/>
                    <a:pt x="409" y="1632"/>
                  </a:cubicBezTo>
                  <a:cubicBezTo>
                    <a:pt x="673" y="2256"/>
                    <a:pt x="1057" y="2880"/>
                    <a:pt x="1585" y="3288"/>
                  </a:cubicBezTo>
                  <a:cubicBezTo>
                    <a:pt x="1928" y="3557"/>
                    <a:pt x="2317" y="3714"/>
                    <a:pt x="2712" y="3714"/>
                  </a:cubicBezTo>
                  <a:cubicBezTo>
                    <a:pt x="2953" y="3714"/>
                    <a:pt x="3197" y="3656"/>
                    <a:pt x="3433" y="3529"/>
                  </a:cubicBezTo>
                  <a:cubicBezTo>
                    <a:pt x="4657" y="2856"/>
                    <a:pt x="4633" y="1224"/>
                    <a:pt x="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63"/>
            <p:cNvSpPr/>
            <p:nvPr/>
          </p:nvSpPr>
          <p:spPr>
            <a:xfrm>
              <a:off x="2998975" y="3718925"/>
              <a:ext cx="727400" cy="68675"/>
            </a:xfrm>
            <a:custGeom>
              <a:avLst/>
              <a:gdLst/>
              <a:ahLst/>
              <a:cxnLst/>
              <a:rect l="l" t="t" r="r" b="b"/>
              <a:pathLst>
                <a:path w="29096" h="2747" extrusionOk="0">
                  <a:moveTo>
                    <a:pt x="426" y="0"/>
                  </a:moveTo>
                  <a:cubicBezTo>
                    <a:pt x="173" y="0"/>
                    <a:pt x="1" y="390"/>
                    <a:pt x="290" y="514"/>
                  </a:cubicBezTo>
                  <a:cubicBezTo>
                    <a:pt x="1946" y="1354"/>
                    <a:pt x="3818" y="1618"/>
                    <a:pt x="5642" y="1858"/>
                  </a:cubicBezTo>
                  <a:cubicBezTo>
                    <a:pt x="7610" y="2146"/>
                    <a:pt x="9603" y="2338"/>
                    <a:pt x="11595" y="2506"/>
                  </a:cubicBezTo>
                  <a:cubicBezTo>
                    <a:pt x="13587" y="2650"/>
                    <a:pt x="15579" y="2722"/>
                    <a:pt x="17571" y="2746"/>
                  </a:cubicBezTo>
                  <a:cubicBezTo>
                    <a:pt x="19420" y="2746"/>
                    <a:pt x="21292" y="2746"/>
                    <a:pt x="23140" y="2554"/>
                  </a:cubicBezTo>
                  <a:cubicBezTo>
                    <a:pt x="24892" y="2362"/>
                    <a:pt x="26620" y="2002"/>
                    <a:pt x="28229" y="1234"/>
                  </a:cubicBezTo>
                  <a:cubicBezTo>
                    <a:pt x="28421" y="1138"/>
                    <a:pt x="28637" y="1042"/>
                    <a:pt x="28829" y="922"/>
                  </a:cubicBezTo>
                  <a:cubicBezTo>
                    <a:pt x="29095" y="778"/>
                    <a:pt x="28924" y="407"/>
                    <a:pt x="28673" y="407"/>
                  </a:cubicBezTo>
                  <a:cubicBezTo>
                    <a:pt x="28631" y="407"/>
                    <a:pt x="28586" y="418"/>
                    <a:pt x="28541" y="442"/>
                  </a:cubicBezTo>
                  <a:cubicBezTo>
                    <a:pt x="27028" y="1282"/>
                    <a:pt x="25348" y="1714"/>
                    <a:pt x="23644" y="1930"/>
                  </a:cubicBezTo>
                  <a:cubicBezTo>
                    <a:pt x="21868" y="2170"/>
                    <a:pt x="20068" y="2194"/>
                    <a:pt x="18268" y="2194"/>
                  </a:cubicBezTo>
                  <a:cubicBezTo>
                    <a:pt x="16299" y="2170"/>
                    <a:pt x="14331" y="2122"/>
                    <a:pt x="12363" y="1978"/>
                  </a:cubicBezTo>
                  <a:cubicBezTo>
                    <a:pt x="10419" y="1858"/>
                    <a:pt x="8474" y="1666"/>
                    <a:pt x="6530" y="1426"/>
                  </a:cubicBezTo>
                  <a:cubicBezTo>
                    <a:pt x="5594" y="1306"/>
                    <a:pt x="4658" y="1186"/>
                    <a:pt x="3722" y="1018"/>
                  </a:cubicBezTo>
                  <a:cubicBezTo>
                    <a:pt x="2858" y="850"/>
                    <a:pt x="1970" y="634"/>
                    <a:pt x="1130" y="298"/>
                  </a:cubicBezTo>
                  <a:cubicBezTo>
                    <a:pt x="938" y="226"/>
                    <a:pt x="746" y="130"/>
                    <a:pt x="554" y="34"/>
                  </a:cubicBezTo>
                  <a:cubicBezTo>
                    <a:pt x="510" y="10"/>
                    <a:pt x="467" y="0"/>
                    <a:pt x="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1" name="Google Shape;4341;p63"/>
          <p:cNvSpPr/>
          <p:nvPr/>
        </p:nvSpPr>
        <p:spPr>
          <a:xfrm rot="-4530513" flipH="1">
            <a:off x="414882" y="743889"/>
            <a:ext cx="4482596" cy="3915549"/>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63"/>
          <p:cNvSpPr txBox="1">
            <a:spLocks noGrp="1"/>
          </p:cNvSpPr>
          <p:nvPr>
            <p:ph type="title"/>
          </p:nvPr>
        </p:nvSpPr>
        <p:spPr>
          <a:xfrm>
            <a:off x="2966597" y="1903328"/>
            <a:ext cx="6102556" cy="67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II. SUY NGẪM VÀ PHẢN HỒI</a:t>
            </a:r>
            <a:endParaRPr dirty="0"/>
          </a:p>
        </p:txBody>
      </p:sp>
    </p:spTree>
    <p:extLst>
      <p:ext uri="{BB962C8B-B14F-4D97-AF65-F5344CB8AC3E}">
        <p14:creationId xmlns:p14="http://schemas.microsoft.com/office/powerpoint/2010/main" val="303554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32"/>
                                        </p:tgtEl>
                                        <p:attrNameLst>
                                          <p:attrName>style.visibility</p:attrName>
                                        </p:attrNameLst>
                                      </p:cBhvr>
                                      <p:to>
                                        <p:strVal val="visible"/>
                                      </p:to>
                                    </p:set>
                                    <p:anim calcmode="lin" valueType="num">
                                      <p:cBhvr additive="base">
                                        <p:cTn id="7" dur="500"/>
                                        <p:tgtEl>
                                          <p:spTgt spid="42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nguage Arts Subject for Middle School - 6th Grade: Vocabulary Skills XL by Slidesgo">
  <a:themeElements>
    <a:clrScheme name="Simple Light">
      <a:dk1>
        <a:srgbClr val="578A36"/>
      </a:dk1>
      <a:lt1>
        <a:srgbClr val="C8D9AD"/>
      </a:lt1>
      <a:dk2>
        <a:srgbClr val="8EB355"/>
      </a:dk2>
      <a:lt2>
        <a:srgbClr val="4E4937"/>
      </a:lt2>
      <a:accent1>
        <a:srgbClr val="1E3D28"/>
      </a:accent1>
      <a:accent2>
        <a:srgbClr val="3E6949"/>
      </a:accent2>
      <a:accent3>
        <a:srgbClr val="FFFFFF"/>
      </a:accent3>
      <a:accent4>
        <a:srgbClr val="F2B6B6"/>
      </a:accent4>
      <a:accent5>
        <a:srgbClr val="FFCFCA"/>
      </a:accent5>
      <a:accent6>
        <a:srgbClr val="FFE6B3"/>
      </a:accent6>
      <a:hlink>
        <a:srgbClr val="4E49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857</Words>
  <Application>Microsoft Office PowerPoint</Application>
  <PresentationFormat>On-screen Show (16:9)</PresentationFormat>
  <Paragraphs>104</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Fira Sans Extra Condensed</vt:lpstr>
      <vt:lpstr>Denk One</vt:lpstr>
      <vt:lpstr>Poppins</vt:lpstr>
      <vt:lpstr>MS Mincho</vt:lpstr>
      <vt:lpstr>Times New Roman</vt:lpstr>
      <vt:lpstr>.VnTime</vt:lpstr>
      <vt:lpstr>Language Arts Subject for Middle School - 6th Grade: Vocabulary Skills XL by Slidesgo</vt:lpstr>
      <vt:lpstr>CHÀO CÁC EM HỌC SINH LỚP… ĐẾN VỚI TIẾT HỌC HÔM NAY!</vt:lpstr>
      <vt:lpstr>BÀI 1:  ĐỌC KẾT NỐI CHỦ ĐIỂM NHỮNG CHIẾC LÁ  THƠM THO</vt:lpstr>
      <vt:lpstr>NỘI DUNG BÀI HỌC</vt:lpstr>
      <vt:lpstr>KHỞI ĐỘNG</vt:lpstr>
      <vt:lpstr>PowerPoint Presentation</vt:lpstr>
      <vt:lpstr>I. TRẢI NGHIỆM CÙNG VĂN BẢN</vt:lpstr>
      <vt:lpstr>1. TÁC GIẢ</vt:lpstr>
      <vt:lpstr>2. Tác phẩm</vt:lpstr>
      <vt:lpstr>II. SUY NGẪM VÀ PHẢN HỒI</vt:lpstr>
      <vt:lpstr>-SƯU TẦM-</vt:lpstr>
      <vt:lpstr>HÌNH ẢNH NGƯỜI BÀ</vt:lpstr>
      <vt:lpstr>1. Hình ảnh người bà</vt:lpstr>
      <vt:lpstr>TÌNH CẢM ĐỐI VỚI BÀ</vt:lpstr>
      <vt:lpstr>2. Tình cảm đối với bà</vt:lpstr>
      <vt:lpstr>III. TỔNG KẾT</vt:lpstr>
      <vt:lpstr>1. Nghệ thuật</vt:lpstr>
      <vt:lpstr>2. Nội dung</vt:lpstr>
      <vt:lpstr>3. Ý nghĩa</vt:lpstr>
      <vt:lpstr>LUYỆN TẬP</vt:lpstr>
      <vt:lpstr>VẬN DỤNG</vt:lpstr>
      <vt:lpstr>CHÚC CÁC EM HỌC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CÁC EM HỌC SINH LỚP… ĐẾN VỚI TIẾT HỌC HÔM NAY!</dc:title>
  <dc:creator>admin</dc:creator>
  <cp:lastModifiedBy>admin</cp:lastModifiedBy>
  <cp:revision>7</cp:revision>
  <dcterms:modified xsi:type="dcterms:W3CDTF">2024-05-23T08:51:20Z</dcterms:modified>
</cp:coreProperties>
</file>