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63" r:id="rId3"/>
    <p:sldMasterId id="2147483670" r:id="rId4"/>
    <p:sldMasterId id="2147483683" r:id="rId5"/>
    <p:sldMasterId id="2147483688" r:id="rId6"/>
    <p:sldMasterId id="2147483700" r:id="rId7"/>
    <p:sldMasterId id="2147483712" r:id="rId8"/>
    <p:sldMasterId id="2147483733" r:id="rId9"/>
  </p:sldMasterIdLst>
  <p:notesMasterIdLst>
    <p:notesMasterId r:id="rId45"/>
  </p:notesMasterIdLst>
  <p:sldIdLst>
    <p:sldId id="11088603" r:id="rId10"/>
    <p:sldId id="629" r:id="rId11"/>
    <p:sldId id="11088602" r:id="rId12"/>
    <p:sldId id="11088554" r:id="rId13"/>
    <p:sldId id="757" r:id="rId14"/>
    <p:sldId id="11088574" r:id="rId15"/>
    <p:sldId id="294" r:id="rId16"/>
    <p:sldId id="298" r:id="rId17"/>
    <p:sldId id="334" r:id="rId18"/>
    <p:sldId id="11088529" r:id="rId19"/>
    <p:sldId id="11088559" r:id="rId20"/>
    <p:sldId id="11088555" r:id="rId21"/>
    <p:sldId id="11088587" r:id="rId22"/>
    <p:sldId id="11088585" r:id="rId23"/>
    <p:sldId id="11088595" r:id="rId24"/>
    <p:sldId id="11088594" r:id="rId25"/>
    <p:sldId id="11088596" r:id="rId26"/>
    <p:sldId id="336" r:id="rId27"/>
    <p:sldId id="11088590" r:id="rId28"/>
    <p:sldId id="11088543" r:id="rId29"/>
    <p:sldId id="11088545" r:id="rId30"/>
    <p:sldId id="11088588" r:id="rId31"/>
    <p:sldId id="11088597" r:id="rId32"/>
    <p:sldId id="11088541" r:id="rId33"/>
    <p:sldId id="11088593" r:id="rId34"/>
    <p:sldId id="11088600" r:id="rId35"/>
    <p:sldId id="11088542" r:id="rId36"/>
    <p:sldId id="11088601" r:id="rId37"/>
    <p:sldId id="11088598" r:id="rId38"/>
    <p:sldId id="11088551" r:id="rId39"/>
    <p:sldId id="11088599" r:id="rId40"/>
    <p:sldId id="285" r:id="rId41"/>
    <p:sldId id="11088591" r:id="rId42"/>
    <p:sldId id="11088592"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6341"/>
  </p:normalViewPr>
  <p:slideViewPr>
    <p:cSldViewPr snapToGrid="0" snapToObjects="1" showGuides="1">
      <p:cViewPr varScale="1">
        <p:scale>
          <a:sx n="89" d="100"/>
          <a:sy n="89" d="100"/>
        </p:scale>
        <p:origin x="-384" y="-96"/>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US" smtClean="0"/>
              <a:t>23/05/2024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US" smtClean="0"/>
              <a:t>‹#›</a:t>
            </a:fld>
            <a:endParaRPr lang="en-US"/>
          </a:p>
        </p:txBody>
      </p:sp>
    </p:spTree>
    <p:extLst>
      <p:ext uri="{BB962C8B-B14F-4D97-AF65-F5344CB8AC3E}">
        <p14:creationId xmlns:p14="http://schemas.microsoft.com/office/powerpoint/2010/main" val="272121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2B7DBC1-7D51-CD46-B5A9-6908A81EAA3E}"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7DBC1-7D51-CD46-B5A9-6908A81EAA3E}"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7DBC1-7D51-CD46-B5A9-6908A81EAA3E}"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B355F96-207C-9649-A1CB-38F8E3BC9B18}" type="slidenum">
              <a:rPr lang="en-US" altLang="en-US"/>
              <a:t>‹#›</a:t>
            </a:fld>
            <a:endParaRPr lang="en-US" altLang="en-US"/>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a:lvl1pPr>
            <a:lvl2pPr marL="1219200" lvl="1" indent="-423545" rtl="0">
              <a:spcBef>
                <a:spcPts val="0"/>
              </a:spcBef>
              <a:spcAft>
                <a:spcPts val="0"/>
              </a:spcAft>
              <a:buSzPts val="1400"/>
              <a:buChar char="○"/>
              <a:defRPr/>
            </a:lvl2pPr>
            <a:lvl3pPr marL="1828800" lvl="2" indent="-414655" rtl="0">
              <a:spcBef>
                <a:spcPts val="0"/>
              </a:spcBef>
              <a:spcAft>
                <a:spcPts val="0"/>
              </a:spcAft>
              <a:buSzPts val="1300"/>
              <a:buChar char="■"/>
              <a:defRPr sz="1735"/>
            </a:lvl3pPr>
            <a:lvl4pPr marL="2438400" lvl="3" indent="-414655" rtl="0">
              <a:spcBef>
                <a:spcPts val="0"/>
              </a:spcBef>
              <a:spcAft>
                <a:spcPts val="0"/>
              </a:spcAft>
              <a:buSzPts val="1300"/>
              <a:buChar char="●"/>
              <a:defRPr sz="1735"/>
            </a:lvl4pPr>
            <a:lvl5pPr marL="3048000" lvl="4" indent="-414655" rtl="0">
              <a:spcBef>
                <a:spcPts val="0"/>
              </a:spcBef>
              <a:spcAft>
                <a:spcPts val="0"/>
              </a:spcAft>
              <a:buSzPts val="1300"/>
              <a:buChar char="○"/>
              <a:defRPr sz="1735"/>
            </a:lvl5pPr>
            <a:lvl6pPr marL="3657600" lvl="5" indent="-414655" rtl="0">
              <a:spcBef>
                <a:spcPts val="0"/>
              </a:spcBef>
              <a:spcAft>
                <a:spcPts val="0"/>
              </a:spcAft>
              <a:buSzPts val="1300"/>
              <a:buChar char="■"/>
              <a:defRPr sz="1735"/>
            </a:lvl6pPr>
            <a:lvl7pPr marL="4267200" lvl="6" indent="-414655" rtl="0">
              <a:spcBef>
                <a:spcPts val="0"/>
              </a:spcBef>
              <a:spcAft>
                <a:spcPts val="0"/>
              </a:spcAft>
              <a:buSzPts val="1300"/>
              <a:buChar char="●"/>
              <a:defRPr sz="1735"/>
            </a:lvl7pPr>
            <a:lvl8pPr marL="4876800" lvl="7" indent="-414655" rtl="0">
              <a:spcBef>
                <a:spcPts val="0"/>
              </a:spcBef>
              <a:spcAft>
                <a:spcPts val="0"/>
              </a:spcAft>
              <a:buSzPts val="1300"/>
              <a:buChar char="○"/>
              <a:defRPr sz="1735"/>
            </a:lvl8pPr>
            <a:lvl9pPr marL="5486400" lvl="8" indent="-414655" rtl="0">
              <a:spcBef>
                <a:spcPts val="0"/>
              </a:spcBef>
              <a:spcAft>
                <a:spcPts val="0"/>
              </a:spcAft>
              <a:buSzPts val="1300"/>
              <a:buChar char="■"/>
              <a:defRPr sz="1735"/>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B7DBC1-7D51-CD46-B5A9-6908A81EAA3E}"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US"/>
              <a:t>‹#›</a:t>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10" name="Slide Number Placeholder 8"/>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7" name="Footer Placeholder 5"/>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8" name="Slide Number Placeholder 6"/>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US"/>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B7DBC1-7D51-CD46-B5A9-6908A81EAA3E}"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US"/>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US"/>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5"/>
            </a:lvl1pPr>
            <a:lvl2pPr lvl="1" algn="ctr" rtl="0">
              <a:spcBef>
                <a:spcPts val="0"/>
              </a:spcBef>
              <a:spcAft>
                <a:spcPts val="0"/>
              </a:spcAft>
              <a:buSzPts val="7000"/>
              <a:buNone/>
              <a:defRPr sz="9335"/>
            </a:lvl2pPr>
            <a:lvl3pPr lvl="2" algn="ctr" rtl="0">
              <a:spcBef>
                <a:spcPts val="0"/>
              </a:spcBef>
              <a:spcAft>
                <a:spcPts val="0"/>
              </a:spcAft>
              <a:buSzPts val="7000"/>
              <a:buNone/>
              <a:defRPr sz="9335"/>
            </a:lvl3pPr>
            <a:lvl4pPr lvl="3" algn="ctr" rtl="0">
              <a:spcBef>
                <a:spcPts val="0"/>
              </a:spcBef>
              <a:spcAft>
                <a:spcPts val="0"/>
              </a:spcAft>
              <a:buSzPts val="7000"/>
              <a:buNone/>
              <a:defRPr sz="9335"/>
            </a:lvl4pPr>
            <a:lvl5pPr lvl="4" algn="ctr" rtl="0">
              <a:spcBef>
                <a:spcPts val="0"/>
              </a:spcBef>
              <a:spcAft>
                <a:spcPts val="0"/>
              </a:spcAft>
              <a:buSzPts val="7000"/>
              <a:buNone/>
              <a:defRPr sz="9335"/>
            </a:lvl5pPr>
            <a:lvl6pPr lvl="5" algn="ctr" rtl="0">
              <a:spcBef>
                <a:spcPts val="0"/>
              </a:spcBef>
              <a:spcAft>
                <a:spcPts val="0"/>
              </a:spcAft>
              <a:buSzPts val="7000"/>
              <a:buNone/>
              <a:defRPr sz="9335"/>
            </a:lvl6pPr>
            <a:lvl7pPr lvl="6" algn="ctr" rtl="0">
              <a:spcBef>
                <a:spcPts val="0"/>
              </a:spcBef>
              <a:spcAft>
                <a:spcPts val="0"/>
              </a:spcAft>
              <a:buSzPts val="7000"/>
              <a:buNone/>
              <a:defRPr sz="9335"/>
            </a:lvl7pPr>
            <a:lvl8pPr lvl="7" algn="ctr" rtl="0">
              <a:spcBef>
                <a:spcPts val="0"/>
              </a:spcBef>
              <a:spcAft>
                <a:spcPts val="0"/>
              </a:spcAft>
              <a:buSzPts val="7000"/>
              <a:buNone/>
              <a:defRPr sz="9335"/>
            </a:lvl8pPr>
            <a:lvl9pPr lvl="8" algn="ctr" rtl="0">
              <a:spcBef>
                <a:spcPts val="0"/>
              </a:spcBef>
              <a:spcAft>
                <a:spcPts val="0"/>
              </a:spcAft>
              <a:buSzPts val="7000"/>
              <a:buNone/>
              <a:defRPr sz="9335"/>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panose="02000000000000000000"/>
              <a:buAutoNum type="alphaLcPeriod"/>
              <a:defRPr/>
            </a:lvl2pPr>
            <a:lvl3pPr marL="1828800" lvl="2" indent="-406400">
              <a:spcBef>
                <a:spcPts val="0"/>
              </a:spcBef>
              <a:spcAft>
                <a:spcPts val="0"/>
              </a:spcAft>
              <a:buClr>
                <a:srgbClr val="434343"/>
              </a:buClr>
              <a:buSzPts val="1200"/>
              <a:buFont typeface="Roboto Condensed Light" panose="02000000000000000000"/>
              <a:buAutoNum type="romanLcPeriod"/>
              <a:defRPr/>
            </a:lvl3pPr>
            <a:lvl4pPr marL="2438400" lvl="3" indent="-406400">
              <a:spcBef>
                <a:spcPts val="0"/>
              </a:spcBef>
              <a:spcAft>
                <a:spcPts val="0"/>
              </a:spcAft>
              <a:buClr>
                <a:srgbClr val="434343"/>
              </a:buClr>
              <a:buSzPts val="1200"/>
              <a:buFont typeface="Roboto Condensed Light" panose="02000000000000000000"/>
              <a:buAutoNum type="arabicPeriod"/>
              <a:defRPr/>
            </a:lvl4pPr>
            <a:lvl5pPr marL="3048000" lvl="4" indent="-406400">
              <a:spcBef>
                <a:spcPts val="0"/>
              </a:spcBef>
              <a:spcAft>
                <a:spcPts val="0"/>
              </a:spcAft>
              <a:buClr>
                <a:srgbClr val="434343"/>
              </a:buClr>
              <a:buSzPts val="1200"/>
              <a:buFont typeface="Roboto Condensed Light" panose="02000000000000000000"/>
              <a:buAutoNum type="alphaLcPeriod"/>
              <a:defRPr/>
            </a:lvl5pPr>
            <a:lvl6pPr marL="3657600" lvl="5" indent="-406400">
              <a:spcBef>
                <a:spcPts val="0"/>
              </a:spcBef>
              <a:spcAft>
                <a:spcPts val="0"/>
              </a:spcAft>
              <a:buClr>
                <a:srgbClr val="434343"/>
              </a:buClr>
              <a:buSzPts val="1200"/>
              <a:buFont typeface="Roboto Condensed Light" panose="02000000000000000000"/>
              <a:buAutoNum type="romanLcPeriod"/>
              <a:defRPr/>
            </a:lvl6pPr>
            <a:lvl7pPr marL="4267200" lvl="6" indent="-406400">
              <a:spcBef>
                <a:spcPts val="0"/>
              </a:spcBef>
              <a:spcAft>
                <a:spcPts val="0"/>
              </a:spcAft>
              <a:buClr>
                <a:srgbClr val="434343"/>
              </a:buClr>
              <a:buSzPts val="1200"/>
              <a:buFont typeface="Roboto Condensed Light" panose="02000000000000000000"/>
              <a:buAutoNum type="arabicPeriod"/>
              <a:defRPr/>
            </a:lvl7pPr>
            <a:lvl8pPr marL="4876800" lvl="7" indent="-406400">
              <a:spcBef>
                <a:spcPts val="0"/>
              </a:spcBef>
              <a:spcAft>
                <a:spcPts val="0"/>
              </a:spcAft>
              <a:buClr>
                <a:srgbClr val="434343"/>
              </a:buClr>
              <a:buSzPts val="1200"/>
              <a:buFont typeface="Roboto Condensed Light" panose="02000000000000000000"/>
              <a:buAutoNum type="alphaLcPeriod"/>
              <a:defRPr/>
            </a:lvl8pPr>
            <a:lvl9pPr marL="5486400" lvl="8" indent="-406400">
              <a:spcBef>
                <a:spcPts val="0"/>
              </a:spcBef>
              <a:spcAft>
                <a:spcPts val="0"/>
              </a:spcAft>
              <a:buClr>
                <a:srgbClr val="434343"/>
              </a:buClr>
              <a:buSzPts val="1200"/>
              <a:buFont typeface="Roboto Condensed Light" panose="02000000000000000000"/>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5F7455C-F7BD-4E87-86BA-E231DC3E18CB}" type="slidenum">
              <a:rPr lang="en-US" altLang="vi-VN"/>
              <a:t>‹#›</a:t>
            </a:fld>
            <a:endParaRPr lang="en-US" alt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B7DBC1-7D51-CD46-B5A9-6908A81EAA3E}"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B7DBC1-7D51-CD46-B5A9-6908A81EAA3E}" type="datetimeFigureOut">
              <a:rPr lang="en-US" smtClean="0"/>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5">
                <a:latin typeface="Roboto Slab"/>
                <a:ea typeface="Roboto Slab"/>
                <a:cs typeface="Roboto Slab"/>
                <a:sym typeface="Roboto Slab"/>
              </a:defRPr>
            </a:lvl2pPr>
            <a:lvl3pPr lvl="2" rtl="0">
              <a:spcBef>
                <a:spcPts val="0"/>
              </a:spcBef>
              <a:spcAft>
                <a:spcPts val="0"/>
              </a:spcAft>
              <a:buSzPts val="5200"/>
              <a:buFont typeface="Roboto Slab"/>
              <a:buNone/>
              <a:defRPr sz="6935">
                <a:latin typeface="Roboto Slab"/>
                <a:ea typeface="Roboto Slab"/>
                <a:cs typeface="Roboto Slab"/>
                <a:sym typeface="Roboto Slab"/>
              </a:defRPr>
            </a:lvl3pPr>
            <a:lvl4pPr lvl="3" rtl="0">
              <a:spcBef>
                <a:spcPts val="0"/>
              </a:spcBef>
              <a:spcAft>
                <a:spcPts val="0"/>
              </a:spcAft>
              <a:buSzPts val="5200"/>
              <a:buFont typeface="Roboto Slab"/>
              <a:buNone/>
              <a:defRPr sz="6935">
                <a:latin typeface="Roboto Slab"/>
                <a:ea typeface="Roboto Slab"/>
                <a:cs typeface="Roboto Slab"/>
                <a:sym typeface="Roboto Slab"/>
              </a:defRPr>
            </a:lvl4pPr>
            <a:lvl5pPr lvl="4" rtl="0">
              <a:spcBef>
                <a:spcPts val="0"/>
              </a:spcBef>
              <a:spcAft>
                <a:spcPts val="0"/>
              </a:spcAft>
              <a:buSzPts val="5200"/>
              <a:buFont typeface="Roboto Slab"/>
              <a:buNone/>
              <a:defRPr sz="6935">
                <a:latin typeface="Roboto Slab"/>
                <a:ea typeface="Roboto Slab"/>
                <a:cs typeface="Roboto Slab"/>
                <a:sym typeface="Roboto Slab"/>
              </a:defRPr>
            </a:lvl5pPr>
            <a:lvl6pPr lvl="5" rtl="0">
              <a:spcBef>
                <a:spcPts val="0"/>
              </a:spcBef>
              <a:spcAft>
                <a:spcPts val="0"/>
              </a:spcAft>
              <a:buSzPts val="5200"/>
              <a:buFont typeface="Roboto Slab"/>
              <a:buNone/>
              <a:defRPr sz="6935">
                <a:latin typeface="Roboto Slab"/>
                <a:ea typeface="Roboto Slab"/>
                <a:cs typeface="Roboto Slab"/>
                <a:sym typeface="Roboto Slab"/>
              </a:defRPr>
            </a:lvl6pPr>
            <a:lvl7pPr lvl="6" rtl="0">
              <a:spcBef>
                <a:spcPts val="0"/>
              </a:spcBef>
              <a:spcAft>
                <a:spcPts val="0"/>
              </a:spcAft>
              <a:buSzPts val="5200"/>
              <a:buFont typeface="Roboto Slab"/>
              <a:buNone/>
              <a:defRPr sz="6935">
                <a:latin typeface="Roboto Slab"/>
                <a:ea typeface="Roboto Slab"/>
                <a:cs typeface="Roboto Slab"/>
                <a:sym typeface="Roboto Slab"/>
              </a:defRPr>
            </a:lvl7pPr>
            <a:lvl8pPr lvl="7" rtl="0">
              <a:spcBef>
                <a:spcPts val="0"/>
              </a:spcBef>
              <a:spcAft>
                <a:spcPts val="0"/>
              </a:spcAft>
              <a:buSzPts val="5200"/>
              <a:buFont typeface="Roboto Slab"/>
              <a:buNone/>
              <a:defRPr sz="6935">
                <a:latin typeface="Roboto Slab"/>
                <a:ea typeface="Roboto Slab"/>
                <a:cs typeface="Roboto Slab"/>
                <a:sym typeface="Roboto Slab"/>
              </a:defRPr>
            </a:lvl8pPr>
            <a:lvl9pPr lvl="8" rtl="0">
              <a:spcBef>
                <a:spcPts val="0"/>
              </a:spcBef>
              <a:spcAft>
                <a:spcPts val="0"/>
              </a:spcAft>
              <a:buSzPts val="5200"/>
              <a:buFont typeface="Roboto Slab"/>
              <a:buNone/>
              <a:defRPr sz="6935">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B7DBC1-7D51-CD46-B5A9-6908A81EAA3E}" type="datetimeFigureOut">
              <a:rPr lang="en-US" smtClean="0"/>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2pPr>
            <a:lvl3pPr lvl="2"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3pPr>
            <a:lvl4pPr lvl="3"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4pPr>
            <a:lvl5pPr lvl="4"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5pPr>
            <a:lvl6pPr lvl="5"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6pPr>
            <a:lvl7pPr lvl="6"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7pPr>
            <a:lvl8pPr lvl="7"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8pPr>
            <a:lvl9pPr lvl="8"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b="1"/>
            </a:lvl1pPr>
            <a:lvl2pPr lvl="1" rtl="0">
              <a:spcBef>
                <a:spcPts val="0"/>
              </a:spcBef>
              <a:spcAft>
                <a:spcPts val="0"/>
              </a:spcAft>
              <a:buSzPts val="5200"/>
              <a:buFont typeface="Roboto Slab"/>
              <a:buNone/>
              <a:defRPr sz="6935">
                <a:latin typeface="Roboto Slab"/>
                <a:ea typeface="Roboto Slab"/>
                <a:cs typeface="Roboto Slab"/>
                <a:sym typeface="Roboto Slab"/>
              </a:defRPr>
            </a:lvl2pPr>
            <a:lvl3pPr lvl="2" rtl="0">
              <a:spcBef>
                <a:spcPts val="0"/>
              </a:spcBef>
              <a:spcAft>
                <a:spcPts val="0"/>
              </a:spcAft>
              <a:buSzPts val="5200"/>
              <a:buFont typeface="Roboto Slab"/>
              <a:buNone/>
              <a:defRPr sz="6935">
                <a:latin typeface="Roboto Slab"/>
                <a:ea typeface="Roboto Slab"/>
                <a:cs typeface="Roboto Slab"/>
                <a:sym typeface="Roboto Slab"/>
              </a:defRPr>
            </a:lvl3pPr>
            <a:lvl4pPr lvl="3" rtl="0">
              <a:spcBef>
                <a:spcPts val="0"/>
              </a:spcBef>
              <a:spcAft>
                <a:spcPts val="0"/>
              </a:spcAft>
              <a:buSzPts val="5200"/>
              <a:buFont typeface="Roboto Slab"/>
              <a:buNone/>
              <a:defRPr sz="6935">
                <a:latin typeface="Roboto Slab"/>
                <a:ea typeface="Roboto Slab"/>
                <a:cs typeface="Roboto Slab"/>
                <a:sym typeface="Roboto Slab"/>
              </a:defRPr>
            </a:lvl4pPr>
            <a:lvl5pPr lvl="4" rtl="0">
              <a:spcBef>
                <a:spcPts val="0"/>
              </a:spcBef>
              <a:spcAft>
                <a:spcPts val="0"/>
              </a:spcAft>
              <a:buSzPts val="5200"/>
              <a:buFont typeface="Roboto Slab"/>
              <a:buNone/>
              <a:defRPr sz="6935">
                <a:latin typeface="Roboto Slab"/>
                <a:ea typeface="Roboto Slab"/>
                <a:cs typeface="Roboto Slab"/>
                <a:sym typeface="Roboto Slab"/>
              </a:defRPr>
            </a:lvl5pPr>
            <a:lvl6pPr lvl="5" rtl="0">
              <a:spcBef>
                <a:spcPts val="0"/>
              </a:spcBef>
              <a:spcAft>
                <a:spcPts val="0"/>
              </a:spcAft>
              <a:buSzPts val="5200"/>
              <a:buFont typeface="Roboto Slab"/>
              <a:buNone/>
              <a:defRPr sz="6935">
                <a:latin typeface="Roboto Slab"/>
                <a:ea typeface="Roboto Slab"/>
                <a:cs typeface="Roboto Slab"/>
                <a:sym typeface="Roboto Slab"/>
              </a:defRPr>
            </a:lvl6pPr>
            <a:lvl7pPr lvl="6" rtl="0">
              <a:spcBef>
                <a:spcPts val="0"/>
              </a:spcBef>
              <a:spcAft>
                <a:spcPts val="0"/>
              </a:spcAft>
              <a:buSzPts val="5200"/>
              <a:buFont typeface="Roboto Slab"/>
              <a:buNone/>
              <a:defRPr sz="6935">
                <a:latin typeface="Roboto Slab"/>
                <a:ea typeface="Roboto Slab"/>
                <a:cs typeface="Roboto Slab"/>
                <a:sym typeface="Roboto Slab"/>
              </a:defRPr>
            </a:lvl7pPr>
            <a:lvl8pPr lvl="7" rtl="0">
              <a:spcBef>
                <a:spcPts val="0"/>
              </a:spcBef>
              <a:spcAft>
                <a:spcPts val="0"/>
              </a:spcAft>
              <a:buSzPts val="5200"/>
              <a:buFont typeface="Roboto Slab"/>
              <a:buNone/>
              <a:defRPr sz="6935">
                <a:latin typeface="Roboto Slab"/>
                <a:ea typeface="Roboto Slab"/>
                <a:cs typeface="Roboto Slab"/>
                <a:sym typeface="Roboto Slab"/>
              </a:defRPr>
            </a:lvl8pPr>
            <a:lvl9pPr lvl="8" rtl="0">
              <a:spcBef>
                <a:spcPts val="0"/>
              </a:spcBef>
              <a:spcAft>
                <a:spcPts val="0"/>
              </a:spcAft>
              <a:buSzPts val="5200"/>
              <a:buFont typeface="Roboto Slab"/>
              <a:buNone/>
              <a:defRPr sz="6935">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panose="020B0606030504020204"/>
              <a:buNone/>
              <a:defRPr sz="1335">
                <a:latin typeface="Open Sans" panose="020B0606030504020204"/>
                <a:ea typeface="Open Sans" panose="020B0606030504020204"/>
                <a:cs typeface="Open Sans" panose="020B0606030504020204"/>
                <a:sym typeface="Open Sans" panose="020B0606030504020204"/>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2pPr>
            <a:lvl3pPr lvl="2"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3pPr>
            <a:lvl4pPr lvl="3"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4pPr>
            <a:lvl5pPr lvl="4"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5pPr>
            <a:lvl6pPr lvl="5"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6pPr>
            <a:lvl7pPr lvl="6"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7pPr>
            <a:lvl8pPr lvl="7"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8pPr>
            <a:lvl9pPr lvl="8" rtl="0">
              <a:spcBef>
                <a:spcPts val="0"/>
              </a:spcBef>
              <a:spcAft>
                <a:spcPts val="0"/>
              </a:spcAft>
              <a:buSzPts val="5200"/>
              <a:buFont typeface="Roboto Condensed" panose="02000000000000000000"/>
              <a:buNone/>
              <a:defRPr sz="6935">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5">
                <a:solidFill>
                  <a:srgbClr val="CC4125"/>
                </a:solidFill>
              </a:defRPr>
            </a:lvl1pPr>
            <a:lvl2pPr lvl="1" rtl="0">
              <a:lnSpc>
                <a:spcPct val="100000"/>
              </a:lnSpc>
              <a:spcBef>
                <a:spcPts val="0"/>
              </a:spcBef>
              <a:spcAft>
                <a:spcPts val="0"/>
              </a:spcAft>
              <a:buClr>
                <a:srgbClr val="CC4125"/>
              </a:buClr>
              <a:buSzPts val="2800"/>
              <a:buNone/>
              <a:defRPr sz="3735">
                <a:solidFill>
                  <a:srgbClr val="CC4125"/>
                </a:solidFill>
              </a:defRPr>
            </a:lvl2pPr>
            <a:lvl3pPr lvl="2" rtl="0">
              <a:lnSpc>
                <a:spcPct val="100000"/>
              </a:lnSpc>
              <a:spcBef>
                <a:spcPts val="0"/>
              </a:spcBef>
              <a:spcAft>
                <a:spcPts val="0"/>
              </a:spcAft>
              <a:buClr>
                <a:srgbClr val="CC4125"/>
              </a:buClr>
              <a:buSzPts val="2800"/>
              <a:buNone/>
              <a:defRPr sz="3735">
                <a:solidFill>
                  <a:srgbClr val="CC4125"/>
                </a:solidFill>
              </a:defRPr>
            </a:lvl3pPr>
            <a:lvl4pPr lvl="3" rtl="0">
              <a:lnSpc>
                <a:spcPct val="100000"/>
              </a:lnSpc>
              <a:spcBef>
                <a:spcPts val="0"/>
              </a:spcBef>
              <a:spcAft>
                <a:spcPts val="0"/>
              </a:spcAft>
              <a:buClr>
                <a:srgbClr val="CC4125"/>
              </a:buClr>
              <a:buSzPts val="2800"/>
              <a:buNone/>
              <a:defRPr sz="3735">
                <a:solidFill>
                  <a:srgbClr val="CC4125"/>
                </a:solidFill>
              </a:defRPr>
            </a:lvl4pPr>
            <a:lvl5pPr lvl="4" rtl="0">
              <a:lnSpc>
                <a:spcPct val="100000"/>
              </a:lnSpc>
              <a:spcBef>
                <a:spcPts val="0"/>
              </a:spcBef>
              <a:spcAft>
                <a:spcPts val="0"/>
              </a:spcAft>
              <a:buClr>
                <a:srgbClr val="CC4125"/>
              </a:buClr>
              <a:buSzPts val="2800"/>
              <a:buNone/>
              <a:defRPr sz="3735">
                <a:solidFill>
                  <a:srgbClr val="CC4125"/>
                </a:solidFill>
              </a:defRPr>
            </a:lvl5pPr>
            <a:lvl6pPr lvl="5" rtl="0">
              <a:lnSpc>
                <a:spcPct val="100000"/>
              </a:lnSpc>
              <a:spcBef>
                <a:spcPts val="0"/>
              </a:spcBef>
              <a:spcAft>
                <a:spcPts val="0"/>
              </a:spcAft>
              <a:buClr>
                <a:srgbClr val="CC4125"/>
              </a:buClr>
              <a:buSzPts val="2800"/>
              <a:buNone/>
              <a:defRPr sz="3735">
                <a:solidFill>
                  <a:srgbClr val="CC4125"/>
                </a:solidFill>
              </a:defRPr>
            </a:lvl6pPr>
            <a:lvl7pPr lvl="6" rtl="0">
              <a:lnSpc>
                <a:spcPct val="100000"/>
              </a:lnSpc>
              <a:spcBef>
                <a:spcPts val="0"/>
              </a:spcBef>
              <a:spcAft>
                <a:spcPts val="0"/>
              </a:spcAft>
              <a:buClr>
                <a:srgbClr val="CC4125"/>
              </a:buClr>
              <a:buSzPts val="2800"/>
              <a:buNone/>
              <a:defRPr sz="3735">
                <a:solidFill>
                  <a:srgbClr val="CC4125"/>
                </a:solidFill>
              </a:defRPr>
            </a:lvl7pPr>
            <a:lvl8pPr lvl="7" rtl="0">
              <a:lnSpc>
                <a:spcPct val="100000"/>
              </a:lnSpc>
              <a:spcBef>
                <a:spcPts val="0"/>
              </a:spcBef>
              <a:spcAft>
                <a:spcPts val="0"/>
              </a:spcAft>
              <a:buClr>
                <a:srgbClr val="CC4125"/>
              </a:buClr>
              <a:buSzPts val="2800"/>
              <a:buNone/>
              <a:defRPr sz="3735">
                <a:solidFill>
                  <a:srgbClr val="CC4125"/>
                </a:solidFill>
              </a:defRPr>
            </a:lvl8pPr>
            <a:lvl9pPr lvl="8" rtl="0">
              <a:lnSpc>
                <a:spcPct val="100000"/>
              </a:lnSpc>
              <a:spcBef>
                <a:spcPts val="0"/>
              </a:spcBef>
              <a:spcAft>
                <a:spcPts val="0"/>
              </a:spcAft>
              <a:buClr>
                <a:srgbClr val="CC4125"/>
              </a:buClr>
              <a:buSzPts val="2800"/>
              <a:buNone/>
              <a:defRPr sz="3735">
                <a:solidFill>
                  <a:srgbClr val="CC4125"/>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panose="020B0606030504020204"/>
              <a:buNone/>
              <a:defRPr sz="1335">
                <a:latin typeface="Open Sans" panose="020B0606030504020204"/>
                <a:ea typeface="Open Sans" panose="020B0606030504020204"/>
                <a:cs typeface="Open Sans" panose="020B0606030504020204"/>
                <a:sym typeface="Open Sans" panose="020B0606030504020204"/>
              </a:defRPr>
            </a:lvl1pPr>
            <a:lvl2pPr lvl="1"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2pPr>
            <a:lvl3pPr lvl="2"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3pPr>
            <a:lvl4pPr lvl="3"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4pPr>
            <a:lvl5pPr lvl="4"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5pPr>
            <a:lvl6pPr lvl="5"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6pPr>
            <a:lvl7pPr lvl="6"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7pPr>
            <a:lvl8pPr lvl="7"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8pPr>
            <a:lvl9pPr lvl="8"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panose="020B0606030504020204"/>
              <a:buNone/>
              <a:defRPr sz="1335">
                <a:latin typeface="Open Sans" panose="020B0606030504020204"/>
                <a:ea typeface="Open Sans" panose="020B0606030504020204"/>
                <a:cs typeface="Open Sans" panose="020B0606030504020204"/>
                <a:sym typeface="Open Sans" panose="020B0606030504020204"/>
              </a:defRPr>
            </a:lvl1pPr>
            <a:lvl2pPr lvl="1"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2pPr>
            <a:lvl3pPr lvl="2"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3pPr>
            <a:lvl4pPr lvl="3"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4pPr>
            <a:lvl5pPr lvl="4"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5pPr>
            <a:lvl6pPr lvl="5"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6pPr>
            <a:lvl7pPr lvl="6"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7pPr>
            <a:lvl8pPr lvl="7"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8pPr>
            <a:lvl9pPr lvl="8" rtl="0">
              <a:lnSpc>
                <a:spcPct val="100000"/>
              </a:lnSpc>
              <a:spcBef>
                <a:spcPts val="0"/>
              </a:spcBef>
              <a:spcAft>
                <a:spcPts val="0"/>
              </a:spcAft>
              <a:buSzPts val="2800"/>
              <a:buFont typeface="Open Sans" panose="020B0606030504020204"/>
              <a:buNone/>
              <a:defRPr sz="3735">
                <a:latin typeface="Open Sans" panose="020B0606030504020204"/>
                <a:ea typeface="Open Sans" panose="020B0606030504020204"/>
                <a:cs typeface="Open Sans" panose="020B0606030504020204"/>
                <a:sym typeface="Open Sans" panose="020B0606030504020204"/>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7DBC1-7D51-CD46-B5A9-6908A81EAA3E}" type="datetimeFigureOut">
              <a:rPr lang="en-US" smtClean="0"/>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7EB8F5-BCA3-E647-A52C-556A7C7A7A4E}" type="datetimeFigureOut">
              <a:rPr lang="en-US"/>
              <a:t>23/05/2024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1FD919-4DDB-3242-A85D-38ED18A3E37D}" type="slidenum">
              <a:rPr lang="en-US" altLang="vi-VN"/>
              <a:t>‹#›</a:t>
            </a:fld>
            <a:endParaRPr lang="en-US" altLang="vi-V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600" lvl="0" indent="-558800">
              <a:spcBef>
                <a:spcPts val="800"/>
              </a:spcBef>
              <a:spcAft>
                <a:spcPts val="0"/>
              </a:spcAft>
              <a:buSzPts val="3000"/>
              <a:buChar char="⊙"/>
              <a:defRPr/>
            </a:lvl1pPr>
            <a:lvl2pPr marL="1219200" lvl="1" indent="-508000">
              <a:spcBef>
                <a:spcPts val="0"/>
              </a:spcBef>
              <a:spcAft>
                <a:spcPts val="0"/>
              </a:spcAft>
              <a:buSzPts val="2400"/>
              <a:buChar char="○"/>
              <a:defRPr/>
            </a:lvl2pPr>
            <a:lvl3pPr marL="1828800" lvl="2" indent="-508000">
              <a:spcBef>
                <a:spcPts val="0"/>
              </a:spcBef>
              <a:spcAft>
                <a:spcPts val="0"/>
              </a:spcAft>
              <a:buSzPts val="2400"/>
              <a:buChar char="■"/>
              <a:defRPr/>
            </a:lvl3pPr>
            <a:lvl4pPr marL="2438400" lvl="3" indent="-457200">
              <a:spcBef>
                <a:spcPts val="0"/>
              </a:spcBef>
              <a:spcAft>
                <a:spcPts val="0"/>
              </a:spcAft>
              <a:buSzPts val="1800"/>
              <a:buChar char="●"/>
              <a:defRPr/>
            </a:lvl4pPr>
            <a:lvl5pPr marL="3048000" lvl="4" indent="-457200">
              <a:spcBef>
                <a:spcPts val="0"/>
              </a:spcBef>
              <a:spcAft>
                <a:spcPts val="0"/>
              </a:spcAft>
              <a:buSzPts val="1800"/>
              <a:buChar char="○"/>
              <a:defRPr/>
            </a:lvl5pPr>
            <a:lvl6pPr marL="3657600" lvl="5" indent="-457200">
              <a:spcBef>
                <a:spcPts val="0"/>
              </a:spcBef>
              <a:spcAft>
                <a:spcPts val="0"/>
              </a:spcAft>
              <a:buSzPts val="1800"/>
              <a:buChar char="■"/>
              <a:defRPr/>
            </a:lvl6pPr>
            <a:lvl7pPr marL="4267200" lvl="6" indent="-457200">
              <a:spcBef>
                <a:spcPts val="0"/>
              </a:spcBef>
              <a:spcAft>
                <a:spcPts val="0"/>
              </a:spcAft>
              <a:buSzPts val="1800"/>
              <a:buChar char="●"/>
              <a:defRPr/>
            </a:lvl7pPr>
            <a:lvl8pPr marL="4876800" lvl="7" indent="-457200">
              <a:spcBef>
                <a:spcPts val="0"/>
              </a:spcBef>
              <a:spcAft>
                <a:spcPts val="0"/>
              </a:spcAft>
              <a:buSzPts val="1800"/>
              <a:buChar char="○"/>
              <a:defRPr/>
            </a:lvl8pPr>
            <a:lvl9pPr marL="5486400" lvl="8" indent="-4572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7DBC1-7D51-CD46-B5A9-6908A81EAA3E}"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7DBC1-7D51-CD46-B5A9-6908A81EAA3E}"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2CE9E-815C-5548-8A86-FA2F9EB502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5.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US" smtClean="0"/>
              <a:t>23/05/2024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GB" smtClean="0"/>
              <a:t>‹#›</a:t>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US"/>
              <a:t>‹#›</a:t>
            </a:fld>
            <a:endParaRPr lang="en-US" altLang="en-US"/>
          </a:p>
        </p:txBody>
      </p:sp>
      <p:sp>
        <p:nvSpPr>
          <p:cNvPr id="11" name="Rectangle 26"/>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anose="02020603050405020304" pitchFamily="18" charset="0"/>
        </a:defRPr>
      </a:lvl2pPr>
      <a:lvl3pPr algn="l" rtl="0" eaLnBrk="0" fontAlgn="base" hangingPunct="0">
        <a:spcBef>
          <a:spcPct val="0"/>
        </a:spcBef>
        <a:spcAft>
          <a:spcPct val="0"/>
        </a:spcAft>
        <a:defRPr sz="4000">
          <a:solidFill>
            <a:schemeClr val="tx2"/>
          </a:solidFill>
          <a:latin typeface="Times New Roman" panose="02020603050405020304" pitchFamily="18" charset="0"/>
        </a:defRPr>
      </a:lvl3pPr>
      <a:lvl4pPr algn="l" rtl="0" eaLnBrk="0" fontAlgn="base" hangingPunct="0">
        <a:spcBef>
          <a:spcPct val="0"/>
        </a:spcBef>
        <a:spcAft>
          <a:spcPct val="0"/>
        </a:spcAft>
        <a:defRPr sz="4000">
          <a:solidFill>
            <a:schemeClr val="tx2"/>
          </a:solidFill>
          <a:latin typeface="Times New Roman" panose="02020603050405020304" pitchFamily="18" charset="0"/>
        </a:defRPr>
      </a:lvl4pPr>
      <a:lvl5pPr algn="l" rtl="0" eaLnBrk="0" fontAlgn="base" hangingPunct="0">
        <a:spcBef>
          <a:spcPct val="0"/>
        </a:spcBef>
        <a:spcAft>
          <a:spcPct val="0"/>
        </a:spcAft>
        <a:defRPr sz="4000">
          <a:solidFill>
            <a:schemeClr val="tx2"/>
          </a:solidFill>
          <a:latin typeface="Times New Roman" panose="02020603050405020304" pitchFamily="18" charset="0"/>
        </a:defRPr>
      </a:lvl5pPr>
      <a:lvl6pPr marL="457200" algn="l" rtl="0" fontAlgn="base">
        <a:spcBef>
          <a:spcPct val="0"/>
        </a:spcBef>
        <a:spcAft>
          <a:spcPct val="0"/>
        </a:spcAft>
        <a:defRPr sz="4000">
          <a:solidFill>
            <a:schemeClr val="tx2"/>
          </a:solidFill>
          <a:latin typeface="Times New Roman" panose="02020603050405020304" pitchFamily="18" charset="0"/>
        </a:defRPr>
      </a:lvl6pPr>
      <a:lvl7pPr marL="914400" algn="l" rtl="0" fontAlgn="base">
        <a:spcBef>
          <a:spcPct val="0"/>
        </a:spcBef>
        <a:spcAft>
          <a:spcPct val="0"/>
        </a:spcAft>
        <a:defRPr sz="4000">
          <a:solidFill>
            <a:schemeClr val="tx2"/>
          </a:solidFill>
          <a:latin typeface="Times New Roman" panose="02020603050405020304" pitchFamily="18" charset="0"/>
        </a:defRPr>
      </a:lvl7pPr>
      <a:lvl8pPr marL="1371600" algn="l" rtl="0" fontAlgn="base">
        <a:spcBef>
          <a:spcPct val="0"/>
        </a:spcBef>
        <a:spcAft>
          <a:spcPct val="0"/>
        </a:spcAft>
        <a:defRPr sz="4000">
          <a:solidFill>
            <a:schemeClr val="tx2"/>
          </a:solidFill>
          <a:latin typeface="Times New Roman" panose="02020603050405020304" pitchFamily="18" charset="0"/>
        </a:defRPr>
      </a:lvl8pPr>
      <a:lvl9pPr marL="1828800" algn="l" rtl="0" fontAlgn="base">
        <a:spcBef>
          <a:spcPct val="0"/>
        </a:spcBef>
        <a:spcAft>
          <a:spcPct val="0"/>
        </a:spcAft>
        <a:defRPr sz="4000">
          <a:solidFill>
            <a:schemeClr val="tx2"/>
          </a:solidFill>
          <a:latin typeface="Times New Roman" panose="02020603050405020304" pitchFamily="18" charset="0"/>
        </a:defRPr>
      </a:lvl9pPr>
    </p:titleStyle>
    <p:bodyStyle>
      <a:lvl1pPr marL="182880" indent="-182880"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880"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5205" indent="-182880"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panose="020B0606030504020204"/>
              <a:buChar char="●"/>
              <a:defRPr sz="18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00000"/>
              </a:lnSpc>
              <a:spcBef>
                <a:spcPts val="0"/>
              </a:spcBef>
              <a:spcAft>
                <a:spcPts val="0"/>
              </a:spcAft>
              <a:buClr>
                <a:schemeClr val="dk1"/>
              </a:buClr>
              <a:buSzPts val="1400"/>
              <a:buFont typeface="Open Sans" panose="020B0606030504020204"/>
              <a:buChar char="■"/>
              <a:defRPr>
                <a:solidFill>
                  <a:schemeClr val="dk1"/>
                </a:solidFill>
                <a:latin typeface="Open Sans" panose="020B0606030504020204"/>
                <a:ea typeface="Open Sans" panose="020B0606030504020204"/>
                <a:cs typeface="Open Sans" panose="020B0606030504020204"/>
                <a:sym typeface="Open Sans" panose="020B0606030504020204"/>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t>‹#›</a:t>
            </a:fld>
            <a:endParaRPr lang="en-GB"/>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1"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t>‹#›</a:t>
            </a:fld>
            <a:endParaRPr 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panose="020B0606030504020204"/>
              <a:buChar char="●"/>
              <a:defRPr sz="1800">
                <a:solidFill>
                  <a:schemeClr val="dk2"/>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t>‹#›</a:t>
            </a:fld>
            <a:endParaRPr lang="en-GB"/>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p:spPr>
        <p:txBody>
          <a:bodyPr lIns="45718" tIns="45718" rIns="45718" bIns="45718">
            <a:spAutoFit/>
          </a:bodyPr>
          <a:lstStyle/>
          <a:p>
            <a:pPr defTabSz="594995">
              <a:defRPr sz="1400">
                <a:solidFill>
                  <a:srgbClr val="FFFFFF"/>
                </a:solidFill>
                <a:latin typeface="Century Gothic" panose="020B0502020202020204"/>
                <a:ea typeface="Century Gothic" panose="020B0502020202020204"/>
                <a:cs typeface="Century Gothic" panose="020B0502020202020204"/>
                <a:sym typeface="Century Gothic" panose="020B0502020202020204"/>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734" r:id="rId1"/>
  </p:sldLayoutIdLst>
  <p:transition spd="med"/>
  <p:txStyles>
    <p:titleStyle>
      <a:lvl1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1pPr>
      <a:lvl2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2pPr>
      <a:lvl3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3pPr>
      <a:lvl4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4pPr>
      <a:lvl5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5pPr>
      <a:lvl6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6pPr>
      <a:lvl7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7pPr>
      <a:lvl8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8pPr>
      <a:lvl9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9pPr>
    </p:titleStyle>
    <p:bodyStyle>
      <a:lvl1pPr marL="99695" marR="0" indent="-99695"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1pPr>
      <a:lvl2pPr marL="495300" marR="0" indent="-1143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2pPr>
      <a:lvl3pPr marL="904875" marR="0" indent="-142875"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3pPr>
      <a:lvl4pPr marL="1295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4pPr>
      <a:lvl5pPr marL="1676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5pPr>
      <a:lvl6pPr marL="2057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6pPr>
      <a:lvl7pPr marL="2438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7pPr>
      <a:lvl8pPr marL="2819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8pPr>
      <a:lvl9pPr marL="3200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7.xml"/><Relationship Id="rId5" Type="http://schemas.openxmlformats.org/officeDocument/2006/relationships/slide" Target="slide11.xml"/><Relationship Id="rId4" Type="http://schemas.openxmlformats.org/officeDocument/2006/relationships/slide" Target="slide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 Target="slide9.xml"/><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1524000" y="0"/>
            <a:ext cx="9144000" cy="69342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3752850" y="1085851"/>
            <a:ext cx="4686300" cy="4613275"/>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5"/>
          <p:cNvGrpSpPr/>
          <p:nvPr/>
        </p:nvGrpSpPr>
        <p:grpSpPr bwMode="auto">
          <a:xfrm>
            <a:off x="4724400" y="1314450"/>
            <a:ext cx="3429000" cy="4229100"/>
            <a:chOff x="-144" y="240"/>
            <a:chExt cx="3274" cy="4080"/>
          </a:xfrm>
        </p:grpSpPr>
        <p:grpSp>
          <p:nvGrpSpPr>
            <p:cNvPr id="6151" name="Group 6"/>
            <p:cNvGrpSpPr/>
            <p:nvPr/>
          </p:nvGrpSpPr>
          <p:grpSpPr bwMode="auto">
            <a:xfrm>
              <a:off x="-144" y="240"/>
              <a:ext cx="2791" cy="4080"/>
              <a:chOff x="-144" y="240"/>
              <a:chExt cx="2791" cy="4080"/>
            </a:xfrm>
          </p:grpSpPr>
          <p:grpSp>
            <p:nvGrpSpPr>
              <p:cNvPr id="6153" name="Group 7"/>
              <p:cNvGrpSpPr/>
              <p:nvPr/>
            </p:nvGrpSpPr>
            <p:grpSpPr bwMode="auto">
              <a:xfrm>
                <a:off x="-144" y="240"/>
                <a:ext cx="2791" cy="4080"/>
                <a:chOff x="-144" y="240"/>
                <a:chExt cx="2791" cy="4080"/>
              </a:xfrm>
            </p:grpSpPr>
            <p:sp>
              <p:nvSpPr>
                <p:cNvPr id="6155" name="Text Box 8"/>
                <p:cNvSpPr txBox="1">
                  <a:spLocks noChangeArrowheads="1"/>
                </p:cNvSpPr>
                <p:nvPr/>
              </p:nvSpPr>
              <p:spPr bwMode="auto">
                <a:xfrm>
                  <a:off x="2113" y="2208"/>
                  <a:ext cx="53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b="1">
                      <a:solidFill>
                        <a:srgbClr val="FF3300"/>
                      </a:solidFill>
                      <a:latin typeface="Bodoni MT Black" panose="02070A03080606020203" pitchFamily="18" charset="0"/>
                    </a:rPr>
                    <a:t>ĐÀ NẴNG</a:t>
                  </a:r>
                </a:p>
              </p:txBody>
            </p:sp>
            <p:grpSp>
              <p:nvGrpSpPr>
                <p:cNvPr id="6156" name="Group 9"/>
                <p:cNvGrpSpPr/>
                <p:nvPr/>
              </p:nvGrpSpPr>
              <p:grpSpPr bwMode="auto">
                <a:xfrm>
                  <a:off x="-144" y="240"/>
                  <a:ext cx="2784" cy="4080"/>
                  <a:chOff x="-144" y="240"/>
                  <a:chExt cx="2784" cy="4080"/>
                </a:xfrm>
              </p:grpSpPr>
              <p:sp>
                <p:nvSpPr>
                  <p:cNvPr id="6157" name="Text Box 10"/>
                  <p:cNvSpPr txBox="1">
                    <a:spLocks noChangeArrowheads="1"/>
                  </p:cNvSpPr>
                  <p:nvPr/>
                </p:nvSpPr>
                <p:spPr bwMode="auto">
                  <a:xfrm>
                    <a:off x="1488" y="960"/>
                    <a:ext cx="65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a:solidFill>
                          <a:srgbClr val="FF3300"/>
                        </a:solidFill>
                        <a:latin typeface="Bodoni MT Black" panose="02070A03080606020203" pitchFamily="18" charset="0"/>
                      </a:rPr>
                      <a:t>HẢI PHÒNG</a:t>
                    </a:r>
                  </a:p>
                </p:txBody>
              </p:sp>
              <p:grpSp>
                <p:nvGrpSpPr>
                  <p:cNvPr id="6158" name="Group 11"/>
                  <p:cNvGrpSpPr/>
                  <p:nvPr/>
                </p:nvGrpSpPr>
                <p:grpSpPr bwMode="auto">
                  <a:xfrm>
                    <a:off x="-144" y="240"/>
                    <a:ext cx="2784" cy="4080"/>
                    <a:chOff x="-144" y="240"/>
                    <a:chExt cx="2784" cy="4080"/>
                  </a:xfrm>
                </p:grpSpPr>
                <p:sp>
                  <p:nvSpPr>
                    <p:cNvPr id="6159" name="Text Box 12"/>
                    <p:cNvSpPr txBox="1">
                      <a:spLocks noChangeArrowheads="1"/>
                    </p:cNvSpPr>
                    <p:nvPr/>
                  </p:nvSpPr>
                  <p:spPr bwMode="auto">
                    <a:xfrm>
                      <a:off x="1152" y="1440"/>
                      <a:ext cx="39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b="1">
                          <a:solidFill>
                            <a:srgbClr val="FF3300"/>
                          </a:solidFill>
                          <a:latin typeface="Bodoni MT Black" panose="02070A03080606020203" pitchFamily="18" charset="0"/>
                        </a:rPr>
                        <a:t>VINH</a:t>
                      </a:r>
                    </a:p>
                  </p:txBody>
                </p:sp>
                <p:grpSp>
                  <p:nvGrpSpPr>
                    <p:cNvPr id="6160" name="Group 13"/>
                    <p:cNvGrpSpPr/>
                    <p:nvPr/>
                  </p:nvGrpSpPr>
                  <p:grpSpPr bwMode="auto">
                    <a:xfrm>
                      <a:off x="-144" y="240"/>
                      <a:ext cx="2784" cy="4080"/>
                      <a:chOff x="-144" y="240"/>
                      <a:chExt cx="2784" cy="4080"/>
                    </a:xfrm>
                  </p:grpSpPr>
                  <p:grpSp>
                    <p:nvGrpSpPr>
                      <p:cNvPr id="6161" name="Group 14"/>
                      <p:cNvGrpSpPr/>
                      <p:nvPr/>
                    </p:nvGrpSpPr>
                    <p:grpSpPr bwMode="auto">
                      <a:xfrm>
                        <a:off x="-144" y="240"/>
                        <a:ext cx="2784" cy="4080"/>
                        <a:chOff x="480" y="240"/>
                        <a:chExt cx="2784" cy="4080"/>
                      </a:xfrm>
                    </p:grpSpPr>
                    <p:grpSp>
                      <p:nvGrpSpPr>
                        <p:cNvPr id="6163" name="Group 15"/>
                        <p:cNvGrpSpPr/>
                        <p:nvPr/>
                      </p:nvGrpSpPr>
                      <p:grpSpPr bwMode="auto">
                        <a:xfrm>
                          <a:off x="480" y="240"/>
                          <a:ext cx="2784" cy="4080"/>
                          <a:chOff x="480" y="240"/>
                          <a:chExt cx="2784" cy="4080"/>
                        </a:xfrm>
                      </p:grpSpPr>
                      <p:grpSp>
                        <p:nvGrpSpPr>
                          <p:cNvPr id="6165" name="Group 16"/>
                          <p:cNvGrpSpPr/>
                          <p:nvPr/>
                        </p:nvGrpSpPr>
                        <p:grpSpPr bwMode="auto">
                          <a:xfrm>
                            <a:off x="480" y="240"/>
                            <a:ext cx="2784" cy="4080"/>
                            <a:chOff x="480" y="240"/>
                            <a:chExt cx="2784" cy="4080"/>
                          </a:xfrm>
                        </p:grpSpPr>
                        <p:grpSp>
                          <p:nvGrpSpPr>
                            <p:cNvPr id="6167" name="Group 17"/>
                            <p:cNvGrpSpPr/>
                            <p:nvPr/>
                          </p:nvGrpSpPr>
                          <p:grpSpPr bwMode="auto">
                            <a:xfrm>
                              <a:off x="480" y="240"/>
                              <a:ext cx="2784" cy="4080"/>
                              <a:chOff x="1248" y="240"/>
                              <a:chExt cx="2784" cy="4080"/>
                            </a:xfrm>
                          </p:grpSpPr>
                          <p:grpSp>
                            <p:nvGrpSpPr>
                              <p:cNvPr id="6169" name="Group 18"/>
                              <p:cNvGrpSpPr/>
                              <p:nvPr/>
                            </p:nvGrpSpPr>
                            <p:grpSpPr bwMode="auto">
                              <a:xfrm>
                                <a:off x="1248" y="240"/>
                                <a:ext cx="2784" cy="4080"/>
                                <a:chOff x="1248" y="240"/>
                                <a:chExt cx="2784" cy="4080"/>
                              </a:xfrm>
                            </p:grpSpPr>
                            <p:grpSp>
                              <p:nvGrpSpPr>
                                <p:cNvPr id="6171" name="Group 19"/>
                                <p:cNvGrpSpPr/>
                                <p:nvPr/>
                              </p:nvGrpSpPr>
                              <p:grpSpPr bwMode="auto">
                                <a:xfrm>
                                  <a:off x="1248" y="240"/>
                                  <a:ext cx="2784" cy="4080"/>
                                  <a:chOff x="1248" y="240"/>
                                  <a:chExt cx="2784" cy="4080"/>
                                </a:xfrm>
                              </p:grpSpPr>
                              <p:grpSp>
                                <p:nvGrpSpPr>
                                  <p:cNvPr id="6173" name="Group 20"/>
                                  <p:cNvGrpSpPr/>
                                  <p:nvPr/>
                                </p:nvGrpSpPr>
                                <p:grpSpPr bwMode="auto">
                                  <a:xfrm>
                                    <a:off x="1248" y="240"/>
                                    <a:ext cx="2784" cy="4080"/>
                                    <a:chOff x="1056" y="288"/>
                                    <a:chExt cx="2304" cy="3840"/>
                                  </a:xfrm>
                                </p:grpSpPr>
                                <p:grpSp>
                                  <p:nvGrpSpPr>
                                    <p:cNvPr id="6175" name="Group 21"/>
                                    <p:cNvGrpSpPr/>
                                    <p:nvPr/>
                                  </p:nvGrpSpPr>
                                  <p:grpSpPr bwMode="auto">
                                    <a:xfrm>
                                      <a:off x="1056" y="288"/>
                                      <a:ext cx="2304" cy="3840"/>
                                      <a:chOff x="1056" y="288"/>
                                      <a:chExt cx="2304" cy="3840"/>
                                    </a:xfrm>
                                  </p:grpSpPr>
                                  <p:grpSp>
                                    <p:nvGrpSpPr>
                                      <p:cNvPr id="6177" name="Group 22"/>
                                      <p:cNvGrpSpPr/>
                                      <p:nvPr/>
                                    </p:nvGrpSpPr>
                                    <p:grpSpPr bwMode="auto">
                                      <a:xfrm>
                                        <a:off x="1056" y="288"/>
                                        <a:ext cx="2304" cy="3840"/>
                                        <a:chOff x="1200" y="288"/>
                                        <a:chExt cx="2304" cy="3840"/>
                                      </a:xfrm>
                                    </p:grpSpPr>
                                    <p:grpSp>
                                      <p:nvGrpSpPr>
                                        <p:cNvPr id="6179" name="Group 23"/>
                                        <p:cNvGrpSpPr/>
                                        <p:nvPr/>
                                      </p:nvGrpSpPr>
                                      <p:grpSpPr bwMode="auto">
                                        <a:xfrm>
                                          <a:off x="1200" y="288"/>
                                          <a:ext cx="2304" cy="3840"/>
                                          <a:chOff x="1200" y="288"/>
                                          <a:chExt cx="2304" cy="3840"/>
                                        </a:xfrm>
                                      </p:grpSpPr>
                                      <p:grpSp>
                                        <p:nvGrpSpPr>
                                          <p:cNvPr id="6181" name="Group 24"/>
                                          <p:cNvGrpSpPr/>
                                          <p:nvPr/>
                                        </p:nvGrpSpPr>
                                        <p:grpSpPr bwMode="auto">
                                          <a:xfrm>
                                            <a:off x="1200" y="288"/>
                                            <a:ext cx="2304" cy="3840"/>
                                            <a:chOff x="1200" y="288"/>
                                            <a:chExt cx="2304" cy="3840"/>
                                          </a:xfrm>
                                        </p:grpSpPr>
                                        <p:grpSp>
                                          <p:nvGrpSpPr>
                                            <p:cNvPr id="6183" name="Group 25"/>
                                            <p:cNvGrpSpPr/>
                                            <p:nvPr/>
                                          </p:nvGrpSpPr>
                                          <p:grpSpPr bwMode="auto">
                                            <a:xfrm>
                                              <a:off x="1200" y="288"/>
                                              <a:ext cx="2304" cy="3840"/>
                                              <a:chOff x="1200" y="288"/>
                                              <a:chExt cx="2304" cy="3840"/>
                                            </a:xfrm>
                                          </p:grpSpPr>
                                          <p:grpSp>
                                            <p:nvGrpSpPr>
                                              <p:cNvPr id="6185" name="Group 26"/>
                                              <p:cNvGrpSpPr/>
                                              <p:nvPr/>
                                            </p:nvGrpSpPr>
                                            <p:grpSpPr bwMode="auto">
                                              <a:xfrm>
                                                <a:off x="1200" y="288"/>
                                                <a:ext cx="2304" cy="3840"/>
                                                <a:chOff x="1200" y="288"/>
                                                <a:chExt cx="2304" cy="3840"/>
                                              </a:xfrm>
                                            </p:grpSpPr>
                                            <p:grpSp>
                                              <p:nvGrpSpPr>
                                                <p:cNvPr id="6187" name="Group 27"/>
                                                <p:cNvGrpSpPr/>
                                                <p:nvPr/>
                                              </p:nvGrpSpPr>
                                              <p:grpSpPr bwMode="auto">
                                                <a:xfrm>
                                                  <a:off x="1200" y="288"/>
                                                  <a:ext cx="2304" cy="3840"/>
                                                  <a:chOff x="1200" y="288"/>
                                                  <a:chExt cx="2304" cy="3840"/>
                                                </a:xfrm>
                                              </p:grpSpPr>
                                              <p:grpSp>
                                                <p:nvGrpSpPr>
                                                  <p:cNvPr id="6189" name="Group 28"/>
                                                  <p:cNvGrpSpPr/>
                                                  <p:nvPr/>
                                                </p:nvGrpSpPr>
                                                <p:grpSpPr bwMode="auto">
                                                  <a:xfrm>
                                                    <a:off x="1200" y="288"/>
                                                    <a:ext cx="2304" cy="3840"/>
                                                    <a:chOff x="1200" y="288"/>
                                                    <a:chExt cx="2304" cy="3840"/>
                                                  </a:xfrm>
                                                </p:grpSpPr>
                                                <p:grpSp>
                                                  <p:nvGrpSpPr>
                                                    <p:cNvPr id="6191" name="Group 29"/>
                                                    <p:cNvGrpSpPr/>
                                                    <p:nvPr/>
                                                  </p:nvGrpSpPr>
                                                  <p:grpSpPr bwMode="auto">
                                                    <a:xfrm>
                                                      <a:off x="1200" y="288"/>
                                                      <a:ext cx="2304" cy="3840"/>
                                                      <a:chOff x="1200" y="288"/>
                                                      <a:chExt cx="2304" cy="3840"/>
                                                    </a:xfrm>
                                                  </p:grpSpPr>
                                                  <p:grpSp>
                                                    <p:nvGrpSpPr>
                                                      <p:cNvPr id="6193" name="Group 30"/>
                                                      <p:cNvGrpSpPr/>
                                                      <p:nvPr/>
                                                    </p:nvGrpSpPr>
                                                    <p:grpSpPr bwMode="auto">
                                                      <a:xfrm>
                                                        <a:off x="1200" y="288"/>
                                                        <a:ext cx="2304" cy="3840"/>
                                                        <a:chOff x="1200" y="288"/>
                                                        <a:chExt cx="2304" cy="3840"/>
                                                      </a:xfrm>
                                                    </p:grpSpPr>
                                                    <p:sp>
                                                      <p:nvSpPr>
                                                        <p:cNvPr id="6195" name="Freeform 31"/>
                                                        <p:cNvSpPr/>
                                                        <p:nvPr/>
                                                      </p:nvSpPr>
                                                      <p:spPr bwMode="auto">
                                                        <a:xfrm>
                                                          <a:off x="1200" y="288"/>
                                                          <a:ext cx="2304" cy="3840"/>
                                                        </a:xfrm>
                                                        <a:custGeom>
                                                          <a:avLst/>
                                                          <a:gdLst>
                                                            <a:gd name="T0" fmla="*/ 1078 w 2339"/>
                                                            <a:gd name="T1" fmla="*/ 445 h 3833"/>
                                                            <a:gd name="T2" fmla="*/ 1013 w 2339"/>
                                                            <a:gd name="T3" fmla="*/ 183 h 3833"/>
                                                            <a:gd name="T4" fmla="*/ 905 w 2339"/>
                                                            <a:gd name="T5" fmla="*/ 128 h 3833"/>
                                                            <a:gd name="T6" fmla="*/ 733 w 2339"/>
                                                            <a:gd name="T7" fmla="*/ 46 h 3833"/>
                                                            <a:gd name="T8" fmla="*/ 600 w 2339"/>
                                                            <a:gd name="T9" fmla="*/ 64 h 3833"/>
                                                            <a:gd name="T10" fmla="*/ 491 w 2339"/>
                                                            <a:gd name="T11" fmla="*/ 165 h 3833"/>
                                                            <a:gd name="T12" fmla="*/ 377 w 2339"/>
                                                            <a:gd name="T13" fmla="*/ 183 h 3833"/>
                                                            <a:gd name="T14" fmla="*/ 300 w 2339"/>
                                                            <a:gd name="T15" fmla="*/ 201 h 3833"/>
                                                            <a:gd name="T16" fmla="*/ 130 w 2339"/>
                                                            <a:gd name="T17" fmla="*/ 156 h 3833"/>
                                                            <a:gd name="T18" fmla="*/ 33 w 2339"/>
                                                            <a:gd name="T19" fmla="*/ 335 h 3833"/>
                                                            <a:gd name="T20" fmla="*/ 165 w 2339"/>
                                                            <a:gd name="T21" fmla="*/ 426 h 3833"/>
                                                            <a:gd name="T22" fmla="*/ 300 w 2339"/>
                                                            <a:gd name="T23" fmla="*/ 692 h 3833"/>
                                                            <a:gd name="T24" fmla="*/ 421 w 2339"/>
                                                            <a:gd name="T25" fmla="*/ 673 h 3833"/>
                                                            <a:gd name="T26" fmla="*/ 523 w 2339"/>
                                                            <a:gd name="T27" fmla="*/ 719 h 3833"/>
                                                            <a:gd name="T28" fmla="*/ 587 w 2339"/>
                                                            <a:gd name="T29" fmla="*/ 898 h 3833"/>
                                                            <a:gd name="T30" fmla="*/ 517 w 2339"/>
                                                            <a:gd name="T31" fmla="*/ 1036 h 3833"/>
                                                            <a:gd name="T32" fmla="*/ 403 w 2339"/>
                                                            <a:gd name="T33" fmla="*/ 1063 h 3833"/>
                                                            <a:gd name="T34" fmla="*/ 574 w 2339"/>
                                                            <a:gd name="T35" fmla="*/ 1228 h 3833"/>
                                                            <a:gd name="T36" fmla="*/ 721 w 2339"/>
                                                            <a:gd name="T37" fmla="*/ 1453 h 3833"/>
                                                            <a:gd name="T38" fmla="*/ 886 w 2339"/>
                                                            <a:gd name="T39" fmla="*/ 1672 h 3833"/>
                                                            <a:gd name="T40" fmla="*/ 899 w 2339"/>
                                                            <a:gd name="T41" fmla="*/ 1727 h 3833"/>
                                                            <a:gd name="T42" fmla="*/ 962 w 2339"/>
                                                            <a:gd name="T43" fmla="*/ 1882 h 3833"/>
                                                            <a:gd name="T44" fmla="*/ 1090 w 2339"/>
                                                            <a:gd name="T45" fmla="*/ 1969 h 3833"/>
                                                            <a:gd name="T46" fmla="*/ 1135 w 2339"/>
                                                            <a:gd name="T47" fmla="*/ 2144 h 3833"/>
                                                            <a:gd name="T48" fmla="*/ 1160 w 2339"/>
                                                            <a:gd name="T49" fmla="*/ 2598 h 3833"/>
                                                            <a:gd name="T50" fmla="*/ 1129 w 2339"/>
                                                            <a:gd name="T51" fmla="*/ 2945 h 3833"/>
                                                            <a:gd name="T52" fmla="*/ 1058 w 2339"/>
                                                            <a:gd name="T53" fmla="*/ 3042 h 3833"/>
                                                            <a:gd name="T54" fmla="*/ 931 w 2339"/>
                                                            <a:gd name="T55" fmla="*/ 3085 h 3833"/>
                                                            <a:gd name="T56" fmla="*/ 827 w 2339"/>
                                                            <a:gd name="T57" fmla="*/ 3151 h 3833"/>
                                                            <a:gd name="T58" fmla="*/ 835 w 2339"/>
                                                            <a:gd name="T59" fmla="*/ 3298 h 3833"/>
                                                            <a:gd name="T60" fmla="*/ 790 w 2339"/>
                                                            <a:gd name="T61" fmla="*/ 3308 h 3833"/>
                                                            <a:gd name="T62" fmla="*/ 517 w 2339"/>
                                                            <a:gd name="T63" fmla="*/ 3445 h 3833"/>
                                                            <a:gd name="T64" fmla="*/ 613 w 2339"/>
                                                            <a:gd name="T65" fmla="*/ 3564 h 3833"/>
                                                            <a:gd name="T66" fmla="*/ 631 w 2339"/>
                                                            <a:gd name="T67" fmla="*/ 3962 h 3833"/>
                                                            <a:gd name="T68" fmla="*/ 728 w 2339"/>
                                                            <a:gd name="T69" fmla="*/ 3880 h 3833"/>
                                                            <a:gd name="T70" fmla="*/ 879 w 2339"/>
                                                            <a:gd name="T71" fmla="*/ 3702 h 3833"/>
                                                            <a:gd name="T72" fmla="*/ 968 w 2339"/>
                                                            <a:gd name="T73" fmla="*/ 3649 h 3833"/>
                                                            <a:gd name="T74" fmla="*/ 1046 w 2339"/>
                                                            <a:gd name="T75" fmla="*/ 3481 h 3833"/>
                                                            <a:gd name="T76" fmla="*/ 1375 w 2339"/>
                                                            <a:gd name="T77" fmla="*/ 3353 h 3833"/>
                                                            <a:gd name="T78" fmla="*/ 1503 w 2339"/>
                                                            <a:gd name="T79" fmla="*/ 3271 h 3833"/>
                                                            <a:gd name="T80" fmla="*/ 1560 w 2339"/>
                                                            <a:gd name="T81" fmla="*/ 3118 h 3833"/>
                                                            <a:gd name="T82" fmla="*/ 1593 w 2339"/>
                                                            <a:gd name="T83" fmla="*/ 2890 h 3833"/>
                                                            <a:gd name="T84" fmla="*/ 1555 w 2339"/>
                                                            <a:gd name="T85" fmla="*/ 2598 h 3833"/>
                                                            <a:gd name="T86" fmla="*/ 1415 w 2339"/>
                                                            <a:gd name="T87" fmla="*/ 2162 h 3833"/>
                                                            <a:gd name="T88" fmla="*/ 1292 w 2339"/>
                                                            <a:gd name="T89" fmla="*/ 1943 h 3833"/>
                                                            <a:gd name="T90" fmla="*/ 1071 w 2339"/>
                                                            <a:gd name="T91" fmla="*/ 1709 h 3833"/>
                                                            <a:gd name="T92" fmla="*/ 944 w 2339"/>
                                                            <a:gd name="T93" fmla="*/ 1553 h 3833"/>
                                                            <a:gd name="T94" fmla="*/ 899 w 2339"/>
                                                            <a:gd name="T95" fmla="*/ 1444 h 3833"/>
                                                            <a:gd name="T96" fmla="*/ 759 w 2339"/>
                                                            <a:gd name="T97" fmla="*/ 1237 h 3833"/>
                                                            <a:gd name="T98" fmla="*/ 815 w 2339"/>
                                                            <a:gd name="T99" fmla="*/ 1017 h 3833"/>
                                                            <a:gd name="T100" fmla="*/ 1020 w 2339"/>
                                                            <a:gd name="T101" fmla="*/ 655 h 3833"/>
                                                            <a:gd name="T102" fmla="*/ 1153 w 2339"/>
                                                            <a:gd name="T103" fmla="*/ 673 h 3833"/>
                                                            <a:gd name="T104" fmla="*/ 1205 w 2339"/>
                                                            <a:gd name="T105" fmla="*/ 573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ln>
                                                      </p:spPr>
                                                      <p:txBody>
                                                        <a:bodyPr/>
                                                        <a:lstStyle/>
                                                        <a:p>
                                                          <a:endParaRPr lang="en-US"/>
                                                        </a:p>
                                                      </p:txBody>
                                                    </p:sp>
                                                    <p:sp>
                                                      <p:nvSpPr>
                                                        <p:cNvPr id="6196" name="Freeform 32"/>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4" name="Freeform 33"/>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2" name="Freeform 34"/>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90" name="Freeform 35"/>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8" name="Freeform 36"/>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6" name="Freeform 37"/>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4" name="Freeform 38"/>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2" name="Freeform 39"/>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80" name="Freeform 40"/>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8" name="Freeform 41"/>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6" name="Freeform 42"/>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174"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grpSp>
                            <p:sp>
                              <p:nvSpPr>
                                <p:cNvPr id="6172"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grpSp>
                          <p:sp>
                            <p:nvSpPr>
                              <p:cNvPr id="57389" name="AutoShape 45"/>
                              <p:cNvSpPr>
                                <a:spLocks noChangeArrowheads="1"/>
                              </p:cNvSpPr>
                              <p:nvPr/>
                            </p:nvSpPr>
                            <p:spPr bwMode="auto">
                              <a:xfrm>
                                <a:off x="2544" y="912"/>
                                <a:ext cx="49" cy="47"/>
                              </a:xfrm>
                              <a:prstGeom prst="star5">
                                <a:avLst/>
                              </a:prstGeom>
                              <a:solidFill>
                                <a:srgbClr val="FF3300">
                                  <a:alpha val="0"/>
                                </a:srgbClr>
                              </a:solidFill>
                              <a:ln w="9525">
                                <a:solidFill>
                                  <a:srgbClr val="FF0000"/>
                                </a:solidFill>
                                <a:miter lim="800000"/>
                              </a:ln>
                              <a:effectLst/>
                            </p:spPr>
                            <p:txBody>
                              <a:bodyPr wrap="none" anchor="ctr"/>
                              <a:lstStyle/>
                              <a:p>
                                <a:pPr eaLnBrk="1" hangingPunct="1">
                                  <a:defRPr/>
                                </a:pPr>
                                <a:endParaRPr lang="en-US" sz="1500"/>
                              </a:p>
                            </p:txBody>
                          </p:sp>
                        </p:grpSp>
                        <p:sp>
                          <p:nvSpPr>
                            <p:cNvPr id="6168"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grpSp>
                      <p:sp>
                        <p:nvSpPr>
                          <p:cNvPr id="6166"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grpSp>
                    <p:sp>
                      <p:nvSpPr>
                        <p:cNvPr id="6164"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500"/>
                        </a:p>
                      </p:txBody>
                    </p:sp>
                  </p:grpSp>
                  <p:sp>
                    <p:nvSpPr>
                      <p:cNvPr id="6162" name="Text Box 49"/>
                      <p:cNvSpPr txBox="1">
                        <a:spLocks noChangeArrowheads="1"/>
                      </p:cNvSpPr>
                      <p:nvPr/>
                    </p:nvSpPr>
                    <p:spPr bwMode="auto">
                      <a:xfrm>
                        <a:off x="960" y="960"/>
                        <a:ext cx="39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b="1">
                            <a:solidFill>
                              <a:srgbClr val="FF3300"/>
                            </a:solidFill>
                            <a:latin typeface="Bodoni MT Black" panose="02070A03080606020203" pitchFamily="18" charset="0"/>
                          </a:rPr>
                          <a:t>HÀ NỘI</a:t>
                        </a:r>
                      </a:p>
                    </p:txBody>
                  </p:sp>
                </p:grpSp>
              </p:grpSp>
            </p:grpSp>
          </p:grpSp>
          <p:sp>
            <p:nvSpPr>
              <p:cNvPr id="6154" name="Text Box 50"/>
              <p:cNvSpPr txBox="1">
                <a:spLocks noChangeArrowheads="1"/>
              </p:cNvSpPr>
              <p:nvPr/>
            </p:nvSpPr>
            <p:spPr bwMode="auto">
              <a:xfrm>
                <a:off x="1681" y="3600"/>
                <a:ext cx="490"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b="1">
                    <a:solidFill>
                      <a:srgbClr val="FF3300"/>
                    </a:solidFill>
                    <a:latin typeface="Bodoni MT Black" panose="02070A03080606020203" pitchFamily="18" charset="0"/>
                  </a:rPr>
                  <a:t>TP HCM</a:t>
                </a:r>
              </a:p>
            </p:txBody>
          </p:sp>
        </p:grpSp>
        <p:sp>
          <p:nvSpPr>
            <p:cNvPr id="6152" name="Text Box 51"/>
            <p:cNvSpPr txBox="1">
              <a:spLocks noChangeArrowheads="1"/>
            </p:cNvSpPr>
            <p:nvPr/>
          </p:nvSpPr>
          <p:spPr bwMode="auto">
            <a:xfrm>
              <a:off x="2545" y="3073"/>
              <a:ext cx="58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6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1524000" y="935039"/>
            <a:ext cx="9144000" cy="6727825"/>
          </a:xfrm>
          <a:prstGeom prst="rect">
            <a:avLst/>
          </a:prstGeom>
          <a:noFill/>
          <a:ln w="9525">
            <a:noFill/>
            <a:miter lim="800000"/>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450"/>
              </a:spcBef>
              <a:defRPr/>
            </a:pPr>
            <a:r>
              <a:rPr lang="en-US" sz="7200" b="1" dirty="0">
                <a:solidFill>
                  <a:srgbClr val="FF0066"/>
                </a:solidFill>
                <a:effectLst>
                  <a:outerShdw blurRad="38100" dist="38100" dir="2700000" algn="tl">
                    <a:srgbClr val="C0C0C0"/>
                  </a:outerShdw>
                </a:effectLst>
              </a:rPr>
              <a:t>CHÀO MỪNG CÁC EM ĐẾN VỚI </a:t>
            </a:r>
          </a:p>
          <a:p>
            <a:pPr algn="ctr" eaLnBrk="1" hangingPunct="1">
              <a:spcBef>
                <a:spcPts val="450"/>
              </a:spcBef>
              <a:defRPr/>
            </a:pPr>
            <a:r>
              <a:rPr lang="en-US" sz="7200" b="1" dirty="0">
                <a:solidFill>
                  <a:srgbClr val="FF0066"/>
                </a:solidFill>
                <a:effectLst>
                  <a:outerShdw blurRad="38100" dist="38100" dir="2700000" algn="tl">
                    <a:srgbClr val="C0C0C0"/>
                  </a:outerShdw>
                </a:effectLst>
              </a:rPr>
              <a:t>BÀI HỌC LỊCH SỬ 7</a:t>
            </a: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400" b="1" dirty="0">
              <a:solidFill>
                <a:srgbClr val="0000CC"/>
              </a:solidFill>
              <a:effectLst>
                <a:outerShdw blurRad="38100" dist="38100" dir="2700000" algn="tl">
                  <a:srgbClr val="C0C0C0"/>
                </a:outerShdw>
              </a:effectLst>
            </a:endParaRPr>
          </a:p>
          <a:p>
            <a:pPr algn="ctr" eaLnBrk="1" hangingPunct="1">
              <a:spcBef>
                <a:spcPct val="50000"/>
              </a:spcBef>
              <a:defRPr/>
            </a:pPr>
            <a:r>
              <a:rPr lang="en-US" sz="2400" b="1" dirty="0">
                <a:solidFill>
                  <a:srgbClr val="0000CC"/>
                </a:solidFill>
                <a:effectLst>
                  <a:outerShdw blurRad="38100" dist="38100" dir="2700000" algn="tl">
                    <a:srgbClr val="C0C0C0"/>
                  </a:outerShdw>
                </a:effectLst>
              </a:rPr>
              <a:t>                                                         TƯỞNG THỊ THUÝ XUÂN</a:t>
            </a: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1500" b="1" dirty="0">
              <a:solidFill>
                <a:srgbClr val="0000CC"/>
              </a:solidFill>
              <a:effectLst>
                <a:outerShdw blurRad="38100" dist="38100" dir="2700000" algn="tl">
                  <a:srgbClr val="C0C0C0"/>
                </a:outerShdw>
              </a:effectLst>
            </a:endParaRPr>
          </a:p>
        </p:txBody>
      </p:sp>
      <p:pic>
        <p:nvPicPr>
          <p:cNvPr id="6150" name="Picture 5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2213" y="901701"/>
            <a:ext cx="512762"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11" r="6014"/>
          <a:stretch>
            <a:fillRect/>
          </a:stretch>
        </p:blipFill>
        <p:spPr bwMode="auto">
          <a:xfrm>
            <a:off x="-124950" y="1"/>
            <a:ext cx="5069484" cy="5065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52653" y="5192664"/>
            <a:ext cx="2029723" cy="502766"/>
          </a:xfrm>
          <a:prstGeom prst="rect">
            <a:avLst/>
          </a:prstGeom>
        </p:spPr>
        <p:txBody>
          <a:bodyPr wrap="none">
            <a:spAutoFit/>
          </a:bodyPr>
          <a:lstStyle/>
          <a:p>
            <a:pPr defTabSz="1219200">
              <a:buClr>
                <a:srgbClr val="000000"/>
              </a:buClr>
            </a:pPr>
            <a:r>
              <a:rPr lang="en-US" sz="2665" b="1" kern="0">
                <a:solidFill>
                  <a:srgbClr val="0070C0"/>
                </a:solidFill>
                <a:latin typeface="Times New Roman" panose="02020603050405020304" pitchFamily="18" charset="0"/>
                <a:cs typeface="Times New Roman" panose="02020603050405020304" pitchFamily="18" charset="0"/>
                <a:sym typeface="Arial" panose="020B0604020202020204"/>
              </a:rPr>
              <a:t>Chu Văn An</a:t>
            </a:r>
          </a:p>
        </p:txBody>
      </p:sp>
      <p:sp>
        <p:nvSpPr>
          <p:cNvPr id="3" name="Rectangle 2"/>
          <p:cNvSpPr/>
          <p:nvPr/>
        </p:nvSpPr>
        <p:spPr>
          <a:xfrm>
            <a:off x="4944536" y="-44949"/>
            <a:ext cx="5221942" cy="1231106"/>
          </a:xfrm>
          <a:prstGeom prst="rect">
            <a:avLst/>
          </a:prstGeom>
          <a:noFill/>
        </p:spPr>
        <p:txBody>
          <a:bodyPr wrap="none" lIns="121920" tIns="60960" rIns="121920" bIns="60960">
            <a:spAutoFit/>
          </a:bodyPr>
          <a:lstStyle/>
          <a:p>
            <a:pPr algn="ctr" defTabSz="1219200">
              <a:buClr>
                <a:srgbClr val="000000"/>
              </a:buClr>
            </a:pP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Chu </a:t>
            </a:r>
            <a:r>
              <a:rPr lang="en-US" sz="7200" b="1" kern="0" err="1">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Văn</a:t>
            </a: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 An</a:t>
            </a:r>
          </a:p>
        </p:txBody>
      </p:sp>
      <p:sp>
        <p:nvSpPr>
          <p:cNvPr id="2" name="Rectangle 1"/>
          <p:cNvSpPr/>
          <p:nvPr/>
        </p:nvSpPr>
        <p:spPr>
          <a:xfrm>
            <a:off x="4944533" y="1312877"/>
            <a:ext cx="6409267" cy="3375796"/>
          </a:xfrm>
          <a:prstGeom prst="rect">
            <a:avLst/>
          </a:prstGeom>
        </p:spPr>
        <p:txBody>
          <a:bodyPr wrap="square">
            <a:spAutoFit/>
          </a:bodyPr>
          <a:lstStyle/>
          <a:p>
            <a:pPr algn="just" defTabSz="1219200">
              <a:buClr>
                <a:srgbClr val="000000"/>
              </a:buClr>
            </a:pPr>
            <a:r>
              <a:rPr lang="vi-VN" sz="2665" kern="0">
                <a:solidFill>
                  <a:srgbClr val="000000"/>
                </a:solidFill>
                <a:latin typeface="Times New Roman" panose="02020603050405020304" pitchFamily="18" charset="0"/>
                <a:cs typeface="Times New Roman" panose="02020603050405020304" pitchFamily="18" charset="0"/>
                <a:sym typeface="Arial" panose="020B0604020202020204"/>
              </a:rPr>
              <a:t>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a:t>
            </a:r>
            <a:endParaRPr lang="en-US" sz="2665"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ĐỨC ĐỘ CHU VĂN AN.mp4" descr="ĐỨC ĐỘ CHU VĂN 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5"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0"/>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
                                        </p:tgtEl>
                                      </p:cBhvr>
                                    </p:animEffect>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a:fillRect/>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GB"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200" rtl="0" eaLnBrk="1" fontAlgn="auto" latinLnBrk="0" hangingPunct="1">
              <a:lnSpc>
                <a:spcPct val="100000"/>
              </a:lnSpc>
              <a:spcBef>
                <a:spcPts val="0"/>
              </a:spcBef>
              <a:spcAft>
                <a:spcPts val="0"/>
              </a:spcAft>
              <a:buClr>
                <a:srgbClr val="000000"/>
              </a:buClr>
              <a:buSzTx/>
              <a:buFontTx/>
              <a:buNone/>
              <a:defRPr/>
            </a:pPr>
            <a:fld id="{00000000-1234-1234-1234-123412341234}" type="slidenum">
              <a:rPr kumimoji="0" lang="en-GB" sz="1865" b="0" i="0" u="none" strike="noStrike" kern="0" cap="none" spc="0" normalizeH="0" baseline="0" noProof="0">
                <a:ln>
                  <a:noFill/>
                </a:ln>
                <a:solidFill>
                  <a:srgbClr val="6CC2DC"/>
                </a:solidFill>
                <a:effectLst/>
                <a:uLnTx/>
                <a:uFillTx/>
                <a:latin typeface="Caveat"/>
                <a:sym typeface="Caveat"/>
              </a:rPr>
              <a:t>12</a:t>
            </a:fld>
            <a:endParaRPr kumimoji="0" sz="1865"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4" name="Group 3"/>
          <p:cNvGrpSpPr/>
          <p:nvPr/>
        </p:nvGrpSpPr>
        <p:grpSpPr>
          <a:xfrm>
            <a:off x="1767840" y="2002536"/>
            <a:ext cx="8656320" cy="2852928"/>
            <a:chOff x="1325880" y="1248922"/>
            <a:chExt cx="6492240" cy="2139696"/>
          </a:xfrm>
        </p:grpSpPr>
        <p:sp>
          <p:nvSpPr>
            <p:cNvPr id="2" name="Rounded Rectangle 1"/>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1C4587"/>
                </a:solidFill>
                <a:effectLst/>
                <a:uLnTx/>
                <a:uFillTx/>
                <a:latin typeface="Arial" panose="020B0604020202020204"/>
                <a:ea typeface="+mn-ea"/>
                <a:cs typeface="+mn-cs"/>
                <a:sym typeface="Arial" panose="020B0604020202020204"/>
              </a:endParaRPr>
            </a:p>
          </p:txBody>
        </p:sp>
        <p:sp>
          <p:nvSpPr>
            <p:cNvPr id="3" name="Rectangle 2"/>
            <p:cNvSpPr/>
            <p:nvPr/>
          </p:nvSpPr>
          <p:spPr>
            <a:xfrm>
              <a:off x="1592588" y="1718605"/>
              <a:ext cx="5958824" cy="1177245"/>
            </a:xfrm>
            <a:prstGeom prst="rect">
              <a:avLst/>
            </a:prstGeom>
          </p:spPr>
          <p:txBody>
            <a:bodyPr wrap="square">
              <a:spAutoFit/>
            </a:bodyPr>
            <a:lstStyle/>
            <a:p>
              <a:pPr algn="ctr" defTabSz="121920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panose="020B0604020202020204"/>
                </a:rPr>
                <a:t>Nhà Hồ được thành lập trong bối cảnh như thế nào?</a:t>
              </a:r>
              <a:endParaRPr lang="en-US" sz="4800" b="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anose="05000000000000000000"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anose="05000000000000000000"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anose="02020603050405020304" pitchFamily="18" charset="0"/>
                <a:cs typeface="Times New Roman" panose="02020603050405020304" pitchFamily="18" charset="0"/>
              </a:rPr>
              <a:t>TIỂU SỬ HỒ QUÝ LY</a:t>
            </a:r>
          </a:p>
        </p:txBody>
      </p:sp>
      <p:sp>
        <p:nvSpPr>
          <p:cNvPr id="8197" name="TextBox 9"/>
          <p:cNvSpPr txBox="1">
            <a:spLocks noChangeArrowheads="1"/>
          </p:cNvSpPr>
          <p:nvPr/>
        </p:nvSpPr>
        <p:spPr bwMode="auto">
          <a:xfrm>
            <a:off x="536575" y="220345"/>
            <a:ext cx="936625"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anose="02020603050405020304" pitchFamily="18" charset="0"/>
                <a:cs typeface="Times New Roman" panose="02020603050405020304" pitchFamily="18" charset="0"/>
              </a:rPr>
              <a:t>Nêu</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hiểu</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biết</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của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em</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về</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Hồ</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Quý</a:t>
            </a:r>
            <a:r>
              <a:rPr lang="en-US" sz="2400" b="1">
                <a:solidFill>
                  <a:srgbClr val="FF0000"/>
                </a:solidFill>
                <a:latin typeface="Times New Roman" panose="02020603050405020304" pitchFamily="18" charset="0"/>
                <a:cs typeface="Times New Roman" panose="02020603050405020304" pitchFamily="18" charset="0"/>
              </a:rPr>
              <a:t> 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68085" y="-74040"/>
            <a:ext cx="3588588" cy="2584048"/>
            <a:chOff x="138023" y="180417"/>
            <a:chExt cx="3588588" cy="1907175"/>
          </a:xfrm>
        </p:grpSpPr>
        <p:grpSp>
          <p:nvGrpSpPr>
            <p:cNvPr id="4" name="Group 3"/>
            <p:cNvGrpSpPr/>
            <p:nvPr/>
          </p:nvGrpSpPr>
          <p:grpSpPr>
            <a:xfrm>
              <a:off x="138023" y="293298"/>
              <a:ext cx="3588588" cy="1794294"/>
              <a:chOff x="138023" y="293298"/>
              <a:chExt cx="3588588" cy="1794294"/>
            </a:xfrm>
          </p:grpSpPr>
          <p:sp>
            <p:nvSpPr>
              <p:cNvPr id="2" name="Rounded Rectangle 1"/>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ounded Rectangle 2"/>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5" name="TextBox 4"/>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p:cNvGrpSpPr/>
          <p:nvPr/>
        </p:nvGrpSpPr>
        <p:grpSpPr>
          <a:xfrm>
            <a:off x="8585856" y="-137079"/>
            <a:ext cx="3588588" cy="2550250"/>
            <a:chOff x="8365668" y="150420"/>
            <a:chExt cx="3588588" cy="1937172"/>
          </a:xfrm>
        </p:grpSpPr>
        <p:grpSp>
          <p:nvGrpSpPr>
            <p:cNvPr id="8" name="Group 7"/>
            <p:cNvGrpSpPr/>
            <p:nvPr/>
          </p:nvGrpSpPr>
          <p:grpSpPr>
            <a:xfrm>
              <a:off x="8365668" y="293298"/>
              <a:ext cx="3588588" cy="1794294"/>
              <a:chOff x="138023" y="293298"/>
              <a:chExt cx="3588588" cy="1794294"/>
            </a:xfrm>
          </p:grpSpPr>
          <p:sp>
            <p:nvSpPr>
              <p:cNvPr id="9" name="Rounded Rectangle 8"/>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ounded Rectangle 9"/>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1" name="TextBox 10"/>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p:cNvGrpSpPr/>
          <p:nvPr/>
        </p:nvGrpSpPr>
        <p:grpSpPr>
          <a:xfrm>
            <a:off x="8190808" y="4450243"/>
            <a:ext cx="4000089" cy="2376971"/>
            <a:chOff x="8572242" y="3509186"/>
            <a:chExt cx="3588588" cy="1917495"/>
          </a:xfrm>
        </p:grpSpPr>
        <p:grpSp>
          <p:nvGrpSpPr>
            <p:cNvPr id="12" name="Group 11"/>
            <p:cNvGrpSpPr/>
            <p:nvPr/>
          </p:nvGrpSpPr>
          <p:grpSpPr>
            <a:xfrm>
              <a:off x="8572242" y="3632387"/>
              <a:ext cx="3588588" cy="1794294"/>
              <a:chOff x="138023" y="293298"/>
              <a:chExt cx="3588588" cy="1794294"/>
            </a:xfrm>
          </p:grpSpPr>
          <p:sp>
            <p:nvSpPr>
              <p:cNvPr id="13" name="Rounded Rectangle 12"/>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ounded Rectangle 13"/>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5" name="TextBox 14"/>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p:cNvGrpSpPr/>
          <p:nvPr/>
        </p:nvGrpSpPr>
        <p:grpSpPr>
          <a:xfrm>
            <a:off x="26107" y="4327115"/>
            <a:ext cx="3588588" cy="2530885"/>
            <a:chOff x="4301706" y="4908879"/>
            <a:chExt cx="3588588" cy="1895612"/>
          </a:xfrm>
        </p:grpSpPr>
        <p:grpSp>
          <p:nvGrpSpPr>
            <p:cNvPr id="16" name="Group 15"/>
            <p:cNvGrpSpPr/>
            <p:nvPr/>
          </p:nvGrpSpPr>
          <p:grpSpPr>
            <a:xfrm>
              <a:off x="4301706" y="5010197"/>
              <a:ext cx="3588588" cy="1794294"/>
              <a:chOff x="138023" y="293298"/>
              <a:chExt cx="3588588" cy="1794294"/>
            </a:xfrm>
          </p:grpSpPr>
          <p:sp>
            <p:nvSpPr>
              <p:cNvPr id="17" name="Rounded Rectangle 16"/>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ounded Rectangle 17"/>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9" name="TextBox 18"/>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p:cNvGrpSpPr/>
          <p:nvPr/>
        </p:nvGrpSpPr>
        <p:grpSpPr>
          <a:xfrm>
            <a:off x="3432675" y="1138046"/>
            <a:ext cx="5315621" cy="4956688"/>
            <a:chOff x="3413185" y="53509"/>
            <a:chExt cx="5315621" cy="4956688"/>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a:fillRect/>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Tại sao Hồ Quý Ly lại chọn kinh đô mới ở Thanh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p:cNvSpPr txBox="1"/>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1. </a:t>
            </a: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Sự thành lập nhà Hồ</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TextBox 5"/>
          <p:cNvSpPr txBox="1"/>
          <p:nvPr/>
        </p:nvSpPr>
        <p:spPr>
          <a:xfrm>
            <a:off x="0" y="2070316"/>
            <a:ext cx="11558726"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p:cNvSpPr txBox="1"/>
          <p:nvPr/>
        </p:nvSpPr>
        <p:spPr>
          <a:xfrm>
            <a:off x="0" y="3659841"/>
            <a:ext cx="12082272"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p:cNvSpPr txBox="1"/>
          <p:nvPr/>
        </p:nvSpPr>
        <p:spPr>
          <a:xfrm>
            <a:off x="0" y="4824001"/>
            <a:ext cx="1219200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Năm 1400, Hồ Quý Ly buộc vua Trần như ngôi lập ra triều Hồ đặt tên nước là Đại Ngu . Triều Hồ tồn tại trong bảy năm.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p:cNvSpPr txBox="1"/>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1. </a:t>
            </a: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Sự thành lập nhà Hồ</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 name="Google Shape;1485;p43"/>
          <p:cNvSpPr txBox="1"/>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11" name="TextBox 10"/>
          <p:cNvSpPr txBox="1"/>
          <p:nvPr/>
        </p:nvSpPr>
        <p:spPr>
          <a:xfrm>
            <a:off x="0" y="3056552"/>
            <a:ext cx="3295291" cy="666786"/>
          </a:xfrm>
          <a:prstGeom prst="rect">
            <a:avLst/>
          </a:prstGeom>
          <a:noFill/>
        </p:spPr>
        <p:txBody>
          <a:bodyPr wrap="square">
            <a:spAutoFit/>
          </a:bodyPr>
          <a:lstStyle/>
          <a:p>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a. N</a:t>
            </a:r>
            <a:r>
              <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ội dung </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p:cNvGrpSpPr/>
          <p:nvPr/>
        </p:nvGrpSpPr>
        <p:grpSpPr bwMode="auto">
          <a:xfrm>
            <a:off x="3312593" y="202633"/>
            <a:ext cx="5729455" cy="4679143"/>
            <a:chOff x="2015" y="1298"/>
            <a:chExt cx="1831" cy="1705"/>
          </a:xfrm>
        </p:grpSpPr>
        <p:grpSp>
          <p:nvGrpSpPr>
            <p:cNvPr id="4" name="Group 4"/>
            <p:cNvGrpSpPr/>
            <p:nvPr/>
          </p:nvGrpSpPr>
          <p:grpSpPr bwMode="auto">
            <a:xfrm>
              <a:off x="2015" y="1298"/>
              <a:ext cx="1831" cy="1705"/>
              <a:chOff x="1872" y="1824"/>
              <a:chExt cx="2018" cy="1821"/>
            </a:xfrm>
          </p:grpSpPr>
          <p:sp>
            <p:nvSpPr>
              <p:cNvPr id="6"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7" name="AutoShape 6"/>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8"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9" name="Oval 8"/>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0"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1" name="Oval 10"/>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3" name="Oval 12"/>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fontAlgn="auto">
                  <a:spcBef>
                    <a:spcPts val="0"/>
                  </a:spcBef>
                  <a:spcAft>
                    <a:spcPts val="0"/>
                  </a:spcAft>
                  <a:defRPr/>
                </a:pPr>
                <a:endParaRPr lang="en-US">
                  <a:latin typeface="+mn-lt"/>
                </a:endParaRPr>
              </a:p>
            </p:txBody>
          </p:sp>
          <p:sp>
            <p:nvSpPr>
              <p:cNvPr id="14" name="Oval 13"/>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5" name="Text Box 14"/>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p:cNvGrpSpPr/>
          <p:nvPr/>
        </p:nvGrpSpPr>
        <p:grpSpPr bwMode="auto">
          <a:xfrm>
            <a:off x="391996" y="868150"/>
            <a:ext cx="3013963" cy="1908730"/>
            <a:chOff x="839" y="1613"/>
            <a:chExt cx="1264" cy="359"/>
          </a:xfrm>
        </p:grpSpPr>
        <p:sp>
          <p:nvSpPr>
            <p:cNvPr id="16" name="AutoShape 16"/>
            <p:cNvSpPr>
              <a:spLocks noChangeArrowheads="1"/>
            </p:cNvSpPr>
            <p:nvPr/>
          </p:nvSpPr>
          <p:spPr bwMode="gray">
            <a:xfrm>
              <a:off x="839" y="1613"/>
              <a:ext cx="1264" cy="359"/>
            </a:xfrm>
            <a:prstGeom prst="can">
              <a:avLst>
                <a:gd name="adj" fmla="val 25000"/>
              </a:avLst>
            </a:prstGeom>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err="1">
                  <a:solidFill>
                    <a:srgbClr val="C00000"/>
                  </a:solidFill>
                  <a:latin typeface="Times New Roman" panose="02020603050405020304" pitchFamily="18" charset="0"/>
                  <a:cs typeface="Times New Roman" panose="02020603050405020304" pitchFamily="18" charset="0"/>
                </a:rPr>
                <a:t>Chính</a:t>
              </a:r>
              <a:r>
                <a:rPr lang="en-US" altLang="en-US" sz="3600" b="1">
                  <a:solidFill>
                    <a:srgbClr val="C00000"/>
                  </a:solidFill>
                  <a:latin typeface="Times New Roman" panose="02020603050405020304" pitchFamily="18" charset="0"/>
                  <a:cs typeface="Times New Roman" panose="02020603050405020304" pitchFamily="18" charset="0"/>
                </a:rPr>
                <a:t> </a:t>
              </a:r>
              <a:r>
                <a:rPr lang="en-US" altLang="en-US"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US"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p:cNvGrpSpPr/>
          <p:nvPr/>
        </p:nvGrpSpPr>
        <p:grpSpPr bwMode="auto">
          <a:xfrm>
            <a:off x="220734" y="4379248"/>
            <a:ext cx="3098188" cy="1997898"/>
            <a:chOff x="839" y="2341"/>
            <a:chExt cx="1225" cy="260"/>
          </a:xfrm>
        </p:grpSpPr>
        <p:sp>
          <p:nvSpPr>
            <p:cNvPr id="19" name="AutoShape 19"/>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err="1">
                  <a:solidFill>
                    <a:schemeClr val="bg1"/>
                  </a:solidFill>
                  <a:latin typeface="Times New Roman" panose="02020603050405020304" pitchFamily="18" charset="0"/>
                  <a:cs typeface="Times New Roman" panose="02020603050405020304" pitchFamily="18" charset="0"/>
                </a:rPr>
                <a:t>Kinh</a:t>
              </a:r>
              <a:r>
                <a:rPr lang="en-US" altLang="en-US" sz="3600" b="1">
                  <a:solidFill>
                    <a:schemeClr val="bg1"/>
                  </a:solidFill>
                  <a:latin typeface="Times New Roman" panose="02020603050405020304" pitchFamily="18" charset="0"/>
                  <a:cs typeface="Times New Roman" panose="02020603050405020304" pitchFamily="18" charset="0"/>
                </a:rPr>
                <a:t> </a:t>
              </a:r>
              <a:r>
                <a:rPr lang="en-US" altLang="en-US" sz="3600" b="1" err="1">
                  <a:solidFill>
                    <a:schemeClr val="bg1"/>
                  </a:solidFill>
                  <a:latin typeface="Times New Roman" panose="02020603050405020304" pitchFamily="18" charset="0"/>
                  <a:cs typeface="Times New Roman" panose="02020603050405020304" pitchFamily="18" charset="0"/>
                </a:rPr>
                <a:t>tế</a:t>
              </a:r>
              <a:r>
                <a:rPr lang="en-US" altLang="en-US" sz="3600" b="1">
                  <a:solidFill>
                    <a:schemeClr val="bg1"/>
                  </a:solidFill>
                  <a:latin typeface="Times New Roman" panose="02020603050405020304" pitchFamily="18" charset="0"/>
                  <a:cs typeface="Times New Roman" panose="02020603050405020304" pitchFamily="18" charset="0"/>
                </a:rPr>
                <a:t> </a:t>
              </a:r>
              <a:r>
                <a:rPr lang="en-US" altLang="en-US" sz="3600" b="1" err="1">
                  <a:solidFill>
                    <a:schemeClr val="bg1"/>
                  </a:solidFill>
                  <a:latin typeface="Times New Roman" panose="02020603050405020304" pitchFamily="18" charset="0"/>
                  <a:cs typeface="Times New Roman" panose="02020603050405020304" pitchFamily="18" charset="0"/>
                </a:rPr>
                <a:t>Xã hội</a:t>
              </a:r>
              <a:endParaRPr lang="en-US" altLang="en-US"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p:cNvGrpSpPr/>
          <p:nvPr/>
        </p:nvGrpSpPr>
        <p:grpSpPr bwMode="auto">
          <a:xfrm>
            <a:off x="8755665" y="4440099"/>
            <a:ext cx="2994477" cy="1943010"/>
            <a:chOff x="3969" y="2432"/>
            <a:chExt cx="1383" cy="569"/>
          </a:xfrm>
        </p:grpSpPr>
        <p:sp>
          <p:nvSpPr>
            <p:cNvPr id="25" name="AutoShape 25"/>
            <p:cNvSpPr>
              <a:spLocks noChangeArrowheads="1"/>
            </p:cNvSpPr>
            <p:nvPr/>
          </p:nvSpPr>
          <p:spPr bwMode="gray">
            <a:xfrm>
              <a:off x="3969" y="2432"/>
              <a:ext cx="1383" cy="569"/>
            </a:xfrm>
            <a:prstGeom prst="can">
              <a:avLst>
                <a:gd name="adj" fmla="val 25000"/>
              </a:avLst>
            </a:prstGeom>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US"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p:cNvGrpSpPr/>
          <p:nvPr/>
        </p:nvGrpSpPr>
        <p:grpSpPr bwMode="auto">
          <a:xfrm>
            <a:off x="8955919" y="697992"/>
            <a:ext cx="3013963" cy="1844213"/>
            <a:chOff x="3898" y="1815"/>
            <a:chExt cx="1111" cy="404"/>
          </a:xfrm>
        </p:grpSpPr>
        <p:sp>
          <p:nvSpPr>
            <p:cNvPr id="28" name="AutoShape 28"/>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p:cNvPr>
            <p:cNvSpPr txBox="1">
              <a:spLocks noChangeArrowheads="1"/>
            </p:cNvSpPr>
            <p:nvPr/>
          </p:nvSpPr>
          <p:spPr bwMode="gray">
            <a:xfrm>
              <a:off x="4044" y="1985"/>
              <a:ext cx="884" cy="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a:fillRect/>
          </a:stretch>
        </p:blipFill>
        <p:spPr>
          <a:xfrm>
            <a:off x="3806819" y="202633"/>
            <a:ext cx="4675912" cy="4078702"/>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2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Chính</a:t>
            </a:r>
            <a:r>
              <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trị, quân sự</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 name="Group 5"/>
          <p:cNvGrpSpPr/>
          <p:nvPr/>
        </p:nvGrpSpPr>
        <p:grpSpPr bwMode="auto">
          <a:xfrm>
            <a:off x="4648550" y="837748"/>
            <a:ext cx="3406746" cy="5182504"/>
            <a:chOff x="720" y="1297"/>
            <a:chExt cx="1367" cy="2541"/>
          </a:xfrm>
        </p:grpSpPr>
        <p:sp>
          <p:nvSpPr>
            <p:cNvPr id="63" name="AutoShape 6"/>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p:cNvGrpSpPr/>
            <p:nvPr/>
          </p:nvGrpSpPr>
          <p:grpSpPr bwMode="auto">
            <a:xfrm>
              <a:off x="1189" y="1297"/>
              <a:ext cx="405" cy="403"/>
              <a:chOff x="1289" y="584"/>
              <a:chExt cx="668" cy="665"/>
            </a:xfrm>
          </p:grpSpPr>
          <p:sp>
            <p:nvSpPr>
              <p:cNvPr id="72" name="Oval 13"/>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p:cNvGrpSpPr/>
          <p:nvPr/>
        </p:nvGrpSpPr>
        <p:grpSpPr bwMode="auto">
          <a:xfrm>
            <a:off x="855210" y="894156"/>
            <a:ext cx="3401760" cy="5111432"/>
            <a:chOff x="2208" y="1296"/>
            <a:chExt cx="1365" cy="2542"/>
          </a:xfrm>
        </p:grpSpPr>
        <p:sp>
          <p:nvSpPr>
            <p:cNvPr id="78" name="AutoShape 21"/>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p:cNvGrpSpPr/>
          <p:nvPr/>
        </p:nvGrpSpPr>
        <p:grpSpPr bwMode="auto">
          <a:xfrm>
            <a:off x="8290914" y="853816"/>
            <a:ext cx="3406746" cy="5182504"/>
            <a:chOff x="3692" y="1297"/>
            <a:chExt cx="1367" cy="2541"/>
          </a:xfrm>
        </p:grpSpPr>
        <p:sp>
          <p:nvSpPr>
            <p:cNvPr id="92" name="AutoShape 35"/>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p:cNvGrpSpPr/>
            <p:nvPr/>
          </p:nvGrpSpPr>
          <p:grpSpPr bwMode="auto">
            <a:xfrm>
              <a:off x="4165" y="1297"/>
              <a:ext cx="405" cy="403"/>
              <a:chOff x="1289" y="584"/>
              <a:chExt cx="668" cy="665"/>
            </a:xfrm>
          </p:grpSpPr>
          <p:sp>
            <p:nvSpPr>
              <p:cNvPr id="101" name="Oval 40"/>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US"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a:fillRect/>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a:fillRect/>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39040" t="15513" r="9893" b="43576"/>
          <a:stretch>
            <a:fillRect/>
          </a:stretch>
        </p:blipFill>
        <p:spPr>
          <a:xfrm>
            <a:off x="5210425" y="4415573"/>
            <a:ext cx="2200756" cy="2169965"/>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p:cNvSpPr>
            <a:spLocks noGrp="1"/>
          </p:cNvSpPr>
          <p:nvPr>
            <p:ph type="title"/>
          </p:nvPr>
        </p:nvSpPr>
        <p:spPr>
          <a:xfrm>
            <a:off x="1828801" y="874661"/>
            <a:ext cx="6197599" cy="5108676"/>
          </a:xfrm>
          <a:prstGeom prst="rect">
            <a:avLst/>
          </a:prstGeom>
        </p:spPr>
        <p:txBody>
          <a:bodyPr wrap="square">
            <a:spAutoFit/>
          </a:bodyPr>
          <a:lstStyle/>
          <a:p>
            <a:pPr algn="ctr" defTabSz="914400">
              <a:buClrTx/>
            </a:pPr>
            <a:r>
              <a:rPr lang="en-US" sz="10665">
                <a:solidFill>
                  <a:srgbClr val="A01127"/>
                </a:solidFill>
              </a:rPr>
              <a:t>A. </a:t>
            </a:r>
            <a:br>
              <a:rPr lang="en-US" sz="10665">
                <a:solidFill>
                  <a:srgbClr val="A01127"/>
                </a:solidFill>
              </a:rPr>
            </a:br>
            <a:r>
              <a:rPr lang="en-US" sz="10665" err="1">
                <a:solidFill>
                  <a:srgbClr val="A01127"/>
                </a:solidFill>
              </a:rPr>
              <a:t>Khởi</a:t>
            </a:r>
            <a:r>
              <a:rPr lang="en-US" sz="10665">
                <a:solidFill>
                  <a:srgbClr val="A01127"/>
                </a:solidFill>
              </a:rPr>
              <a:t> </a:t>
            </a:r>
            <a:r>
              <a:rPr lang="en-US" sz="10665" err="1">
                <a:solidFill>
                  <a:srgbClr val="A01127"/>
                </a:solidFill>
              </a:rPr>
              <a:t>Động</a:t>
            </a:r>
            <a:endParaRPr lang="en-US" sz="11735" kern="120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653866" y="1"/>
            <a:ext cx="3725333" cy="6426199"/>
          </a:xfrm>
          <a:prstGeom prst="rect">
            <a:avLst/>
          </a:prstGeom>
        </p:spPr>
      </p:pic>
      <p:pic>
        <p:nvPicPr>
          <p:cNvPr id="5" name="Picture 4"/>
          <p:cNvPicPr>
            <a:picLocks noChangeAspect="1"/>
          </p:cNvPicPr>
          <p:nvPr/>
        </p:nvPicPr>
        <p:blipFill>
          <a:blip r:embed="rId4"/>
          <a:stretch>
            <a:fillRect/>
          </a:stretch>
        </p:blipFill>
        <p:spPr>
          <a:xfrm>
            <a:off x="609600" y="279400"/>
            <a:ext cx="1930400" cy="193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200">
              <a:buClr>
                <a:srgbClr val="000000"/>
              </a:buClr>
              <a:buFont typeface="Wingdings" panose="05000000000000000000" pitchFamily="2" charset="2"/>
              <a:buChar char="v"/>
              <a:defRPr/>
            </a:pP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Chính</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trị, quân sự</a:t>
            </a:r>
            <a:endParaRPr lang="en-US"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 name="Group 1"/>
          <p:cNvGrpSpPr/>
          <p:nvPr/>
        </p:nvGrpSpPr>
        <p:grpSpPr>
          <a:xfrm>
            <a:off x="446229" y="1570621"/>
            <a:ext cx="2530140" cy="2519363"/>
            <a:chOff x="446229" y="1570621"/>
            <a:chExt cx="2530140" cy="2519363"/>
          </a:xfrm>
        </p:grpSpPr>
        <p:sp>
          <p:nvSpPr>
            <p:cNvPr id="98" name="AutoShape 6"/>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2" name="Text Box 10">
              <a:hlinkClick r:id="rId3" action="ppaction://hlinksldjump"/>
            </p:cNvPr>
            <p:cNvSpPr txBox="1">
              <a:spLocks noChangeArrowheads="1"/>
            </p:cNvSpPr>
            <p:nvPr/>
          </p:nvSpPr>
          <p:spPr bwMode="auto">
            <a:xfrm>
              <a:off x="446229" y="1811229"/>
              <a:ext cx="2500532" cy="2062103"/>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US"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p:cNvGrpSpPr/>
          <p:nvPr/>
        </p:nvGrpSpPr>
        <p:grpSpPr>
          <a:xfrm>
            <a:off x="3397670" y="1570621"/>
            <a:ext cx="2523715" cy="2519363"/>
            <a:chOff x="3397670" y="1570621"/>
            <a:chExt cx="2523715" cy="2519363"/>
          </a:xfrm>
        </p:grpSpPr>
        <p:sp>
          <p:nvSpPr>
            <p:cNvPr id="73" name="AutoShape 6"/>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1" name="Text Box 9"/>
            <p:cNvSpPr txBox="1">
              <a:spLocks noChangeArrowheads="1"/>
            </p:cNvSpPr>
            <p:nvPr/>
          </p:nvSpPr>
          <p:spPr bwMode="auto">
            <a:xfrm>
              <a:off x="3763013" y="1811229"/>
              <a:ext cx="1717954" cy="156966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Làm tăng quân số.</a:t>
              </a:r>
            </a:p>
          </p:txBody>
        </p:sp>
      </p:grpSp>
      <p:grpSp>
        <p:nvGrpSpPr>
          <p:cNvPr id="9" name="Group 8"/>
          <p:cNvGrpSpPr/>
          <p:nvPr/>
        </p:nvGrpSpPr>
        <p:grpSpPr>
          <a:xfrm>
            <a:off x="6342686" y="1570621"/>
            <a:ext cx="2523715" cy="2519363"/>
            <a:chOff x="6342686" y="1570621"/>
            <a:chExt cx="2523715" cy="2519363"/>
          </a:xfrm>
        </p:grpSpPr>
        <p:sp>
          <p:nvSpPr>
            <p:cNvPr id="99" name="AutoShape 6"/>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2" name="Text Box 11"/>
            <p:cNvSpPr txBox="1">
              <a:spLocks noChangeArrowheads="1"/>
            </p:cNvSpPr>
            <p:nvPr/>
          </p:nvSpPr>
          <p:spPr bwMode="auto">
            <a:xfrm>
              <a:off x="6615797" y="1885177"/>
              <a:ext cx="1977491" cy="1569660"/>
            </a:xfrm>
            <a:prstGeom prst="rect">
              <a:avLst/>
            </a:prstGeom>
            <a:noFill/>
            <a:ln w="9525" algn="ctr">
              <a:no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p:cNvGrpSpPr/>
          <p:nvPr/>
        </p:nvGrpSpPr>
        <p:grpSpPr>
          <a:xfrm>
            <a:off x="9139512" y="1570621"/>
            <a:ext cx="2671906" cy="2519363"/>
            <a:chOff x="9139512" y="1570621"/>
            <a:chExt cx="2671906" cy="2519363"/>
          </a:xfrm>
        </p:grpSpPr>
        <p:sp>
          <p:nvSpPr>
            <p:cNvPr id="100" name="AutoShape 6"/>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3" name="Text Box 17">
              <a:hlinkClick r:id="rId4" action="ppaction://hlinksldjump"/>
            </p:cNvPr>
            <p:cNvSpPr txBox="1">
              <a:spLocks noChangeArrowheads="1"/>
            </p:cNvSpPr>
            <p:nvPr/>
          </p:nvSpPr>
          <p:spPr bwMode="auto">
            <a:xfrm>
              <a:off x="9139512" y="1764089"/>
              <a:ext cx="2671906" cy="2062103"/>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Xây thành kiên cố. Thành Đa Bang, Tây Đô</a:t>
              </a:r>
            </a:p>
          </p:txBody>
        </p:sp>
      </p:grpSp>
      <p:pic>
        <p:nvPicPr>
          <p:cNvPr id="245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a:fillRect/>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a:fillRect/>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a:fillRect/>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srcRect t="11567"/>
          <a:stretch>
            <a:fillRect/>
          </a:stretch>
        </p:blipFill>
        <p:spPr>
          <a:xfrm>
            <a:off x="6529949" y="4144741"/>
            <a:ext cx="1933006" cy="2569378"/>
          </a:xfrm>
          <a:prstGeom prst="rect">
            <a:avLst/>
          </a:prstGeom>
        </p:spPr>
      </p:pic>
      <p:pic>
        <p:nvPicPr>
          <p:cNvPr id="15" name="Picture 14"/>
          <p:cNvPicPr>
            <a:picLocks noChangeAspect="1"/>
          </p:cNvPicPr>
          <p:nvPr/>
        </p:nvPicPr>
        <p:blipFill rotWithShape="1">
          <a:blip r:embed="rId8"/>
          <a:srcRect l="12967" t="36127" r="8936" b="28867"/>
          <a:stretch>
            <a:fillRect/>
          </a:stretch>
        </p:blipFill>
        <p:spPr>
          <a:xfrm>
            <a:off x="8866402" y="4400910"/>
            <a:ext cx="3085570" cy="1885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0"/>
            <a:ext cx="6317678" cy="6183313"/>
          </a:xfrm>
          <a:prstGeom prst="rect">
            <a:avLst/>
          </a:prstGeom>
        </p:spPr>
      </p:pic>
      <p:pic>
        <p:nvPicPr>
          <p:cNvPr id="3" name="Picture 3" descr="sung than co"/>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0" y="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7620000" y="6183313"/>
            <a:ext cx="3048000" cy="533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SÚNG THẦN CƠ</a:t>
            </a:r>
            <a:endParaRPr kumimoji="0" lang="en-US"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6" name="WordArt 4"/>
          <p:cNvSpPr>
            <a:spLocks noChangeArrowheads="1" noChangeShapeType="1" noTextEdit="1"/>
          </p:cNvSpPr>
          <p:nvPr/>
        </p:nvSpPr>
        <p:spPr bwMode="auto">
          <a:xfrm>
            <a:off x="1395985" y="6183313"/>
            <a:ext cx="3176016" cy="533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Chiến thuyền</a:t>
            </a:r>
            <a:endParaRPr kumimoji="0" lang="en-US"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thuyền và súng thần cơ.mp4" descr="thuyền và súng thần c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p:cNvSpPr txBox="1"/>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11" name="TextBox 10"/>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a. Nội dung </a:t>
            </a:r>
            <a:endParaRPr kumimoji="0" lang="en-US" sz="32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6" name="TextBox 5"/>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Chính trị quân sự: </a:t>
            </a:r>
          </a:p>
          <a:p>
            <a:pPr marL="457200" indent="-457200" algn="just">
              <a:lnSpc>
                <a:spcPct val="150000"/>
              </a:lnSpc>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anose="05000000000000000000" pitchFamily="2" charset="2"/>
              <a:buChar char="ü"/>
            </a:pPr>
            <a:r>
              <a:rPr lang="en-US"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sp>
        <p:nvSpPr>
          <p:cNvPr id="7" name="Rounded Rectangle 6"/>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q"/>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Kinh tế, xã hội</a:t>
            </a: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9" name="Group 8"/>
          <p:cNvGrpSpPr/>
          <p:nvPr/>
        </p:nvGrpSpPr>
        <p:grpSpPr>
          <a:xfrm>
            <a:off x="515415" y="1832323"/>
            <a:ext cx="3241676" cy="1620837"/>
            <a:chOff x="8626861" y="1777549"/>
            <a:chExt cx="3241676" cy="1620837"/>
          </a:xfrm>
        </p:grpSpPr>
        <p:sp>
          <p:nvSpPr>
            <p:cNvPr id="60" name="AutoShape 8"/>
            <p:cNvSpPr>
              <a:spLocks noChangeArrowheads="1"/>
            </p:cNvSpPr>
            <p:nvPr/>
          </p:nvSpPr>
          <p:spPr bwMode="auto">
            <a:xfrm rot="5400000">
              <a:off x="9440759" y="1039361"/>
              <a:ext cx="1620837" cy="3097213"/>
            </a:xfrm>
            <a:prstGeom prst="roundRect">
              <a:avLst>
                <a:gd name="adj" fmla="val 13745"/>
              </a:avLst>
            </a:prstGeom>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7" name="Text Box 11"/>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US"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p:cNvGrpSpPr/>
          <p:nvPr/>
        </p:nvGrpSpPr>
        <p:grpSpPr>
          <a:xfrm>
            <a:off x="4511675" y="1777548"/>
            <a:ext cx="3168650" cy="1620838"/>
            <a:chOff x="4511675" y="1777548"/>
            <a:chExt cx="3168650" cy="1620838"/>
          </a:xfrm>
        </p:grpSpPr>
        <p:sp>
          <p:nvSpPr>
            <p:cNvPr id="61" name="AutoShape 9"/>
            <p:cNvSpPr>
              <a:spLocks noChangeArrowheads="1"/>
            </p:cNvSpPr>
            <p:nvPr/>
          </p:nvSpPr>
          <p:spPr bwMode="auto">
            <a:xfrm rot="5400000">
              <a:off x="5285581" y="1003642"/>
              <a:ext cx="1620838" cy="3168650"/>
            </a:xfrm>
            <a:prstGeom prst="roundRect">
              <a:avLst>
                <a:gd name="adj" fmla="val 13745"/>
              </a:avLst>
            </a:prstGeom>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8" name="Text Box 12"/>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US"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p:cNvGrpSpPr/>
          <p:nvPr/>
        </p:nvGrpSpPr>
        <p:grpSpPr>
          <a:xfrm flipH="1">
            <a:off x="8556246" y="1535326"/>
            <a:ext cx="2907351" cy="1955168"/>
            <a:chOff x="392216" y="1777548"/>
            <a:chExt cx="3241678" cy="1620838"/>
          </a:xfrm>
        </p:grpSpPr>
        <p:sp>
          <p:nvSpPr>
            <p:cNvPr id="106" name="AutoShape 10"/>
            <p:cNvSpPr>
              <a:spLocks noChangeArrowheads="1"/>
            </p:cNvSpPr>
            <p:nvPr/>
          </p:nvSpPr>
          <p:spPr bwMode="auto">
            <a:xfrm rot="5400000">
              <a:off x="1202635" y="967129"/>
              <a:ext cx="1620838" cy="3241675"/>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9" name="Text Box 13"/>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US" sz="2800" b="1">
                  <a:solidFill>
                    <a:schemeClr val="tx1">
                      <a:lumMod val="50000"/>
                    </a:schemeClr>
                  </a:solidFill>
                  <a:latin typeface="Times New Roman" panose="02020603050405020304" pitchFamily="18" charset="0"/>
                  <a:cs typeface="Times New Roman" panose="02020603050405020304" pitchFamily="18" charset="0"/>
                </a:rPr>
                <a:t> </a:t>
              </a:r>
              <a:r>
                <a:rPr lang="en-US" altLang="en-US"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US"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a:fillRect/>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a:fillRect/>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Tiền đồng và giấy</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q"/>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Kinh tế, xã hội</a:t>
            </a: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06" name="AutoShape 10"/>
          <p:cNvSpPr>
            <a:spLocks noChangeArrowheads="1"/>
          </p:cNvSpPr>
          <p:nvPr/>
        </p:nvSpPr>
        <p:spPr bwMode="auto">
          <a:xfrm rot="5400000">
            <a:off x="1372886" y="582044"/>
            <a:ext cx="1835672" cy="3797011"/>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09" name="Text Box 13"/>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a:fillRect/>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2" name="Text Box 13"/>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p:cNvSpPr>
            <a:spLocks noChangeArrowheads="1"/>
          </p:cNvSpPr>
          <p:nvPr/>
        </p:nvSpPr>
        <p:spPr bwMode="auto">
          <a:xfrm rot="5400000">
            <a:off x="9236825" y="720879"/>
            <a:ext cx="1835672" cy="3519344"/>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9" name="Text Box 13"/>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US"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r="16279"/>
          <a:stretch>
            <a:fillRect/>
          </a:stretch>
        </p:blipFill>
        <p:spPr>
          <a:xfrm>
            <a:off x="8108466" y="3521375"/>
            <a:ext cx="3805867" cy="2696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p:cNvSpPr txBox="1"/>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11" name="TextBox 10"/>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a. Nội dung </a:t>
            </a:r>
            <a:endParaRPr kumimoji="0" lang="en-US" sz="32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6" name="TextBox 5"/>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US"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sp>
        <p:nvSpPr>
          <p:cNvPr id="7" name="Rounded Rectangle 6"/>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Ø"/>
              <a:defRPr/>
            </a:pP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Văn</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hoá</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giáo</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dục</a:t>
            </a:r>
            <a:endParaRPr lang="en-US"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22" name="Group 2"/>
          <p:cNvGrpSpPr/>
          <p:nvPr/>
        </p:nvGrpSpPr>
        <p:grpSpPr bwMode="auto">
          <a:xfrm>
            <a:off x="337325" y="1174904"/>
            <a:ext cx="3724608" cy="4083507"/>
            <a:chOff x="720" y="1205"/>
            <a:chExt cx="1367" cy="2633"/>
          </a:xfrm>
        </p:grpSpPr>
        <p:sp>
          <p:nvSpPr>
            <p:cNvPr id="28" name="AutoShape 3"/>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29" name="AutoShape 4"/>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0" name="AutoShape 5"/>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1" name="AutoShape 6"/>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2" name="AutoShape 7"/>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3" name="AutoShape 8"/>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grpSp>
          <p:nvGrpSpPr>
            <p:cNvPr id="34" name="Group 9"/>
            <p:cNvGrpSpPr/>
            <p:nvPr/>
          </p:nvGrpSpPr>
          <p:grpSpPr bwMode="auto">
            <a:xfrm>
              <a:off x="1189" y="1205"/>
              <a:ext cx="405" cy="586"/>
              <a:chOff x="1289" y="432"/>
              <a:chExt cx="668" cy="966"/>
            </a:xfrm>
          </p:grpSpPr>
          <p:sp>
            <p:nvSpPr>
              <p:cNvPr id="37" name="Oval 10"/>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8" name="Oval 1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9" name="Oval 1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0" name="Oval 1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1" name="Oval 1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grpSp>
        <p:sp>
          <p:nvSpPr>
            <p:cNvPr id="35" name="Text Box 15"/>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36" name="Text Box 16"/>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err="1">
                  <a:latin typeface="Times New Roman" panose="02020603050405020304" pitchFamily="18" charset="0"/>
                  <a:cs typeface="Times New Roman" panose="02020603050405020304" pitchFamily="18" charset="0"/>
                </a:rPr>
                <a:t>Dịch</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sách</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chữ</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Hán</a:t>
              </a:r>
              <a:r>
                <a:rPr lang="en-US" altLang="en-US" sz="3600">
                  <a:latin typeface="Times New Roman" panose="02020603050405020304" pitchFamily="18" charset="0"/>
                  <a:cs typeface="Times New Roman" panose="02020603050405020304" pitchFamily="18" charset="0"/>
                </a:rPr>
                <a:t> ra </a:t>
              </a:r>
              <a:r>
                <a:rPr lang="en-US" altLang="en-US" sz="3600" err="1">
                  <a:latin typeface="Times New Roman" panose="02020603050405020304" pitchFamily="18" charset="0"/>
                  <a:cs typeface="Times New Roman" panose="02020603050405020304" pitchFamily="18" charset="0"/>
                </a:rPr>
                <a:t>chữ</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Nôm</a:t>
              </a:r>
              <a:r>
                <a:rPr lang="en-US" altLang="en-US" sz="3600" b="1">
                  <a:latin typeface="Times New Roman" panose="02020603050405020304" pitchFamily="18" charset="0"/>
                  <a:cs typeface="Times New Roman" panose="02020603050405020304" pitchFamily="18" charset="0"/>
                </a:rPr>
                <a:t>.</a:t>
              </a:r>
            </a:p>
          </p:txBody>
        </p:sp>
      </p:grpSp>
      <p:grpSp>
        <p:nvGrpSpPr>
          <p:cNvPr id="42" name="Group 41"/>
          <p:cNvGrpSpPr/>
          <p:nvPr/>
        </p:nvGrpSpPr>
        <p:grpSpPr bwMode="auto">
          <a:xfrm>
            <a:off x="4331469" y="1090329"/>
            <a:ext cx="3724608" cy="4168082"/>
            <a:chOff x="3692" y="1212"/>
            <a:chExt cx="1367" cy="2626"/>
          </a:xfrm>
        </p:grpSpPr>
        <p:sp>
          <p:nvSpPr>
            <p:cNvPr id="43" name="AutoShape 42"/>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4" name="AutoShape 43"/>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5" name="AutoShape 44"/>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6" name="AutoShape 45"/>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grpSp>
          <p:nvGrpSpPr>
            <p:cNvPr id="47" name="Group 46"/>
            <p:cNvGrpSpPr/>
            <p:nvPr/>
          </p:nvGrpSpPr>
          <p:grpSpPr bwMode="auto">
            <a:xfrm>
              <a:off x="4165" y="1212"/>
              <a:ext cx="405" cy="573"/>
              <a:chOff x="1289" y="443"/>
              <a:chExt cx="668" cy="944"/>
            </a:xfrm>
          </p:grpSpPr>
          <p:sp>
            <p:nvSpPr>
              <p:cNvPr id="52" name="Oval 47"/>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53" name="Oval 4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54" name="Oval 4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55" name="Oval 5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56" name="Oval 5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grpSp>
        <p:sp>
          <p:nvSpPr>
            <p:cNvPr id="48" name="Text Box 52"/>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49" name="Text Box 53"/>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err="1">
                  <a:latin typeface="Times New Roman" panose="02020603050405020304" pitchFamily="18" charset="0"/>
                  <a:cs typeface="Times New Roman" panose="02020603050405020304" pitchFamily="18" charset="0"/>
                </a:rPr>
                <a:t>Sửa</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đổi</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chế</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độ</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thi</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cử</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và</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học</a:t>
              </a:r>
              <a:r>
                <a:rPr lang="en-US" altLang="en-US" sz="3600">
                  <a:latin typeface="Times New Roman" panose="02020603050405020304" pitchFamily="18" charset="0"/>
                  <a:cs typeface="Times New Roman" panose="02020603050405020304" pitchFamily="18" charset="0"/>
                </a:rPr>
                <a:t> </a:t>
              </a:r>
              <a:r>
                <a:rPr lang="en-US" altLang="en-US" sz="3600" err="1">
                  <a:latin typeface="Times New Roman" panose="02020603050405020304" pitchFamily="18" charset="0"/>
                  <a:cs typeface="Times New Roman" panose="02020603050405020304" pitchFamily="18" charset="0"/>
                </a:rPr>
                <a:t>tập</a:t>
              </a:r>
              <a:r>
                <a:rPr lang="en-US" altLang="en-US" sz="3600">
                  <a:latin typeface="Times New Roman" panose="02020603050405020304" pitchFamily="18" charset="0"/>
                  <a:cs typeface="Times New Roman" panose="02020603050405020304" pitchFamily="18" charset="0"/>
                </a:rPr>
                <a:t>.</a:t>
              </a:r>
            </a:p>
          </p:txBody>
        </p:sp>
        <p:sp>
          <p:nvSpPr>
            <p:cNvPr id="50" name="AutoShape 54"/>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sp>
          <p:nvSpPr>
            <p:cNvPr id="51" name="AutoShape 55"/>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3600">
                <a:latin typeface="Times New Roman" panose="02020603050405020304" pitchFamily="18" charset="0"/>
                <a:cs typeface="Times New Roman" panose="02020603050405020304" pitchFamily="18" charset="0"/>
              </a:endParaRPr>
            </a:p>
          </p:txBody>
        </p:sp>
      </p:grpSp>
      <p:grpSp>
        <p:nvGrpSpPr>
          <p:cNvPr id="74" name="Group 17"/>
          <p:cNvGrpSpPr/>
          <p:nvPr/>
        </p:nvGrpSpPr>
        <p:grpSpPr bwMode="auto">
          <a:xfrm>
            <a:off x="8256006" y="1090330"/>
            <a:ext cx="3724608" cy="4168081"/>
            <a:chOff x="3692" y="1212"/>
            <a:chExt cx="1367" cy="2626"/>
          </a:xfrm>
        </p:grpSpPr>
        <p:sp>
          <p:nvSpPr>
            <p:cNvPr id="75" name="AutoShape 18"/>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 name="AutoShape 20"/>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p:cNvGrpSpPr/>
            <p:nvPr/>
          </p:nvGrpSpPr>
          <p:grpSpPr bwMode="auto">
            <a:xfrm>
              <a:off x="4165" y="1212"/>
              <a:ext cx="405" cy="573"/>
              <a:chOff x="1289" y="443"/>
              <a:chExt cx="668" cy="944"/>
            </a:xfrm>
          </p:grpSpPr>
          <p:sp>
            <p:nvSpPr>
              <p:cNvPr id="84" name="Oval 23"/>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altLang="en-US"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3"/>
          <a:srcRect r="27786"/>
          <a:stretch>
            <a:fillRect/>
          </a:stretch>
        </p:blipFill>
        <p:spPr>
          <a:xfrm>
            <a:off x="4757855" y="4477928"/>
            <a:ext cx="2955583" cy="2360424"/>
          </a:xfrm>
          <a:prstGeom prst="rect">
            <a:avLst/>
          </a:prstGeom>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a:fillRect/>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a:fillRect/>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a:fillRect/>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p:cNvSpPr txBox="1"/>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11" name="TextBox 10"/>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a. Nội dung </a:t>
            </a:r>
            <a:endParaRPr kumimoji="0" lang="en-US" sz="32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6" name="TextBox 5"/>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p:cNvSpPr txBox="1"/>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11" name="TextBox 10"/>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a. Nội dung </a:t>
            </a: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3" name="TextBox 2"/>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b</a:t>
            </a:r>
            <a:r>
              <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Tác động</a:t>
            </a:r>
            <a:endParaRPr kumimoji="0" lang="en-US"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nvGrpSpPr>
          <p:cNvPr id="5" name="Group 4"/>
          <p:cNvGrpSpPr/>
          <p:nvPr/>
        </p:nvGrpSpPr>
        <p:grpSpPr>
          <a:xfrm>
            <a:off x="1774866" y="3927972"/>
            <a:ext cx="8642267" cy="1604210"/>
            <a:chOff x="1865312" y="2245895"/>
            <a:chExt cx="8642267" cy="1604210"/>
          </a:xfrm>
        </p:grpSpPr>
        <p:sp>
          <p:nvSpPr>
            <p:cNvPr id="6" name="Rounded Rectangle 5"/>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5"/>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a:t>
              </a:r>
              <a:r>
                <a:rPr lang="en-US" altLang="en-US"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US"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096000" cy="6858000"/>
          </a:xfrm>
          <a:prstGeom prst="rect">
            <a:avLst/>
          </a:prstGeom>
        </p:spPr>
      </p:pic>
      <p:pic>
        <p:nvPicPr>
          <p:cNvPr id="4" name="Picture 3"/>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589520" y="457200"/>
            <a:ext cx="4602480" cy="5632704"/>
            <a:chOff x="7589520" y="457200"/>
            <a:chExt cx="4602480" cy="5632704"/>
          </a:xfrm>
        </p:grpSpPr>
        <p:sp>
          <p:nvSpPr>
            <p:cNvPr id="3" name="Rounded Rectangle 2"/>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p:cNvGrpSpPr/>
          <p:nvPr/>
        </p:nvGrpSpPr>
        <p:grpSpPr>
          <a:xfrm>
            <a:off x="374681" y="469232"/>
            <a:ext cx="5127761" cy="5632704"/>
            <a:chOff x="374681" y="457200"/>
            <a:chExt cx="5127761" cy="5632704"/>
          </a:xfrm>
        </p:grpSpPr>
        <p:sp>
          <p:nvSpPr>
            <p:cNvPr id="6" name="Rounded Rectangle 5"/>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a:p>
          </p:txBody>
        </p:sp>
        <p:sp>
          <p:nvSpPr>
            <p:cNvPr id="4" name="Rectangle 3"/>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US" sz="2800" b="1">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r>
              <a:rPr lang="en-US" altLang="en-US"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US" sz="2800">
                <a:solidFill>
                  <a:schemeClr val="tx2">
                    <a:lumMod val="10000"/>
                  </a:schemeClr>
                </a:solidFill>
                <a:latin typeface="Times New Roman" panose="02020603050405020304" pitchFamily="18" charset="0"/>
                <a:cs typeface="Times New Roman" panose="02020603050405020304" pitchFamily="18" charset="0"/>
              </a:rPr>
              <a:t>.</a:t>
            </a:r>
            <a:r>
              <a:rPr lang="en-US" altLang="en-US"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a:solidFill>
                  <a:srgbClr val="FF0000"/>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Làm</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suy</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yếu</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thế</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lực</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của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qúy</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tộc</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tôn</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thất</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nhà</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Trần</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10" name="Text Box 17"/>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b="1">
                <a:solidFill>
                  <a:srgbClr val="FFFFFF"/>
                </a:solidFill>
                <a:latin typeface="Times New Roman" panose="02020603050405020304" pitchFamily="18" charset="0"/>
                <a:cs typeface="Times New Roman" panose="02020603050405020304" pitchFamily="18" charset="0"/>
              </a:rPr>
              <a:t> </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Hạn</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chế</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tập</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trung</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ruộng</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đất</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của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giai</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cấp</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quý</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tộc</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địa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chủ</a:t>
            </a:r>
            <a:r>
              <a:rPr lang="en-US" altLang="en-US" sz="2800">
                <a:solidFill>
                  <a:srgbClr val="FF0000"/>
                </a:solidFill>
                <a:latin typeface="Times New Roman" panose="02020603050405020304" pitchFamily="18" charset="0"/>
                <a:cs typeface="Times New Roman" panose="02020603050405020304" pitchFamily="18" charset="0"/>
              </a:rPr>
              <a:t>. </a:t>
            </a:r>
          </a:p>
        </p:txBody>
      </p:sp>
      <p:sp>
        <p:nvSpPr>
          <p:cNvPr id="11" name="Text Box 24"/>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Tăng</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nguồn</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thu</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nhập</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của</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nhà</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nước</a:t>
            </a:r>
            <a:r>
              <a:rPr lang="en-US" altLang="en-US" sz="2800">
                <a:solidFill>
                  <a:srgbClr val="FF0000"/>
                </a:solidFill>
                <a:latin typeface="Times New Roman" panose="02020603050405020304" pitchFamily="18" charset="0"/>
                <a:cs typeface="Times New Roman" panose="02020603050405020304" pitchFamily="18" charset="0"/>
              </a:rPr>
              <a:t>.</a:t>
            </a:r>
          </a:p>
        </p:txBody>
      </p:sp>
      <p:sp>
        <p:nvSpPr>
          <p:cNvPr id="12" name="TextBox 11"/>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Cải</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cách</a:t>
            </a:r>
            <a:r>
              <a:rPr lang="en-US" altLang="en-US" sz="2800">
                <a:solidFill>
                  <a:srgbClr val="FF0000"/>
                </a:solidFill>
                <a:latin typeface="Times New Roman" panose="02020603050405020304" pitchFamily="18" charset="0"/>
                <a:cs typeface="Times New Roman" panose="02020603050405020304" pitchFamily="18" charset="0"/>
              </a:rPr>
              <a:t> VH-GD </a:t>
            </a:r>
            <a:r>
              <a:rPr lang="en-US" altLang="en-US" sz="2800" err="1">
                <a:solidFill>
                  <a:srgbClr val="FF0000"/>
                </a:solidFill>
                <a:latin typeface="Times New Roman" panose="02020603050405020304" pitchFamily="18" charset="0"/>
                <a:cs typeface="Times New Roman" panose="02020603050405020304" pitchFamily="18" charset="0"/>
              </a:rPr>
              <a:t>có</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nhiều</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tiến</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err="1">
                <a:solidFill>
                  <a:srgbClr val="FF0000"/>
                </a:solidFill>
                <a:latin typeface="Times New Roman" panose="02020603050405020304" pitchFamily="18" charset="0"/>
                <a:cs typeface="Times New Roman" panose="02020603050405020304" pitchFamily="18" charset="0"/>
              </a:rPr>
              <a:t>bộ</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US" sz="2800">
                <a:solidFill>
                  <a:srgbClr val="FFC35C">
                    <a:lumMod val="10000"/>
                  </a:srgbClr>
                </a:solidFill>
                <a:latin typeface="Times New Roman" panose="02020603050405020304" pitchFamily="18" charset="0"/>
                <a:cs typeface="Times New Roman" panose="02020603050405020304" pitchFamily="18" charset="0"/>
              </a:rPr>
              <a:t> </a:t>
            </a:r>
            <a:r>
              <a:rPr lang="en-US" altLang="en-US"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US"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p:cNvSpPr txBox="1"/>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Một số nội dung và tác động của những cải cách của Hồ Quý Ly.</a:t>
            </a:r>
          </a:p>
        </p:txBody>
      </p:sp>
      <p:sp>
        <p:nvSpPr>
          <p:cNvPr id="3" name="TextBox 2"/>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kern="0">
                <a:solidFill>
                  <a:srgbClr val="0070C0"/>
                </a:solidFill>
                <a:latin typeface="Times New Roman" panose="02020603050405020304" pitchFamily="18" charset="0"/>
                <a:cs typeface="Times New Roman" panose="02020603050405020304" pitchFamily="18" charset="0"/>
                <a:sym typeface="Arial" panose="020B0604020202020204"/>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Tác động</a:t>
            </a:r>
            <a:endParaRPr kumimoji="0" lang="en-US" sz="32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7" name="TextBox 6"/>
          <p:cNvSpPr txBox="1"/>
          <p:nvPr/>
        </p:nvSpPr>
        <p:spPr>
          <a:xfrm>
            <a:off x="94902" y="2495184"/>
            <a:ext cx="11757792"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p:cNvSpPr txBox="1"/>
          <p:nvPr/>
        </p:nvSpPr>
        <p:spPr>
          <a:xfrm>
            <a:off x="94902" y="4133208"/>
            <a:ext cx="1175779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Hạn chế:  những cải cách đó bệnh chết tiệt đế và kết quả trong thực tế còn hạn chế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42863"/>
            <a:ext cx="12191999" cy="6751638"/>
            <a:chOff x="1524001" y="42863"/>
            <a:chExt cx="9131300" cy="6751638"/>
          </a:xfrm>
        </p:grpSpPr>
        <p:pic>
          <p:nvPicPr>
            <p:cNvPr id="49154" name="Picture 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itle 2"/>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a:fillRect/>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a:fillRect/>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p:nvPr/>
        </p:nvGrpSpPr>
        <p:grpSpPr bwMode="auto">
          <a:xfrm>
            <a:off x="4972758" y="107784"/>
            <a:ext cx="6321738" cy="536574"/>
            <a:chOff x="1836" y="391"/>
            <a:chExt cx="2242" cy="338"/>
          </a:xfrm>
          <a:noFill/>
        </p:grpSpPr>
        <p:grpSp>
          <p:nvGrpSpPr>
            <p:cNvPr id="32934" name="Group 160"/>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p:cNvGrpSpPr/>
          <p:nvPr/>
        </p:nvGrpSpPr>
        <p:grpSpPr>
          <a:xfrm>
            <a:off x="1199422" y="740749"/>
            <a:ext cx="4669858" cy="745926"/>
            <a:chOff x="5904558" y="302674"/>
            <a:chExt cx="2664618" cy="537459"/>
          </a:xfrm>
        </p:grpSpPr>
        <p:sp>
          <p:nvSpPr>
            <p:cNvPr id="208" name="AutoShape 144">
              <a:hlinkClick r:id="" action="ppaction://noaction" highlightClick="1"/>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p:cNvGrpSpPr/>
          <p:nvPr/>
        </p:nvGrpSpPr>
        <p:grpSpPr>
          <a:xfrm>
            <a:off x="2142346" y="1476303"/>
            <a:ext cx="6684391" cy="740292"/>
            <a:chOff x="4940152" y="302674"/>
            <a:chExt cx="3629024" cy="533400"/>
          </a:xfrm>
        </p:grpSpPr>
        <p:sp>
          <p:nvSpPr>
            <p:cNvPr id="213" name="AutoShape 141">
              <a:hlinkClick r:id="" action="ppaction://noaction" highlightClick="1"/>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p:cNvGrpSpPr/>
          <p:nvPr/>
        </p:nvGrpSpPr>
        <p:grpSpPr>
          <a:xfrm>
            <a:off x="3130104" y="2211857"/>
            <a:ext cx="7684468" cy="777841"/>
            <a:chOff x="4940152" y="302674"/>
            <a:chExt cx="4171976" cy="560455"/>
          </a:xfrm>
        </p:grpSpPr>
        <p:sp>
          <p:nvSpPr>
            <p:cNvPr id="222" name="AutoShape 141">
              <a:hlinkClick r:id="" action="ppaction://noaction" highlightClick="1"/>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p:cNvGrpSpPr/>
          <p:nvPr/>
        </p:nvGrpSpPr>
        <p:grpSpPr>
          <a:xfrm>
            <a:off x="3112484" y="2959895"/>
            <a:ext cx="5745849" cy="765534"/>
            <a:chOff x="4985000" y="299602"/>
            <a:chExt cx="3119480" cy="551587"/>
          </a:xfrm>
        </p:grpSpPr>
        <p:sp>
          <p:nvSpPr>
            <p:cNvPr id="230" name="AutoShape 141">
              <a:hlinkClick r:id="" action="ppaction://noaction" highlightClick="1"/>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p:cNvGrpSpPr/>
          <p:nvPr/>
        </p:nvGrpSpPr>
        <p:grpSpPr>
          <a:xfrm>
            <a:off x="4924152" y="3691395"/>
            <a:ext cx="6885790" cy="748254"/>
            <a:chOff x="5425571" y="296937"/>
            <a:chExt cx="3738366" cy="539137"/>
          </a:xfrm>
        </p:grpSpPr>
        <p:sp>
          <p:nvSpPr>
            <p:cNvPr id="238" name="AutoShape 141">
              <a:hlinkClick r:id="" action="ppaction://noaction" highlightClick="1"/>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p:cNvGrpSpPr/>
          <p:nvPr/>
        </p:nvGrpSpPr>
        <p:grpSpPr>
          <a:xfrm>
            <a:off x="2976389" y="4441783"/>
            <a:ext cx="4816931" cy="740292"/>
            <a:chOff x="5915623" y="302674"/>
            <a:chExt cx="2615161" cy="533400"/>
          </a:xfrm>
        </p:grpSpPr>
        <p:sp>
          <p:nvSpPr>
            <p:cNvPr id="246" name="AutoShape 141">
              <a:hlinkClick r:id="" action="ppaction://noaction" highlightClick="1"/>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p:stCondLst>
                        <p:cond delay="0"/>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p:stCondLst>
                        <p:cond delay="0"/>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p:stCondLst>
                        <p:cond delay="0"/>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p:stCondLst>
                        <p:cond delay="0"/>
                      </p:stCondLst>
                      <p:childTnLst>
                        <p:par>
                          <p:cTn id="86" fill="hold">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p:stCondLst>
                        <p:cond delay="0"/>
                      </p:stCondLst>
                      <p:childTnLst>
                        <p:par>
                          <p:cTn id="103" fill="hold">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p:stCondLst>
                        <p:cond delay="indefinite"/>
                      </p:stCondLst>
                      <p:childTnLst>
                        <p:par>
                          <p:cTn id="108" fill="hold">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p:stCondLst>
                        <p:cond delay="0"/>
                      </p:stCondLst>
                      <p:childTnLst>
                        <p:par>
                          <p:cTn id="120" fill="hold">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p:stCondLst>
                        <p:cond delay="0"/>
                      </p:stCondLst>
                      <p:childTnLst>
                        <p:par>
                          <p:cTn id="137" fill="hold">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p:stCondLst>
                        <p:cond delay="indefinite"/>
                      </p:stCondLst>
                      <p:childTnLst>
                        <p:par>
                          <p:cTn id="142" fill="hold">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p:cNvSpPr/>
          <p:nvPr/>
        </p:nvSpPr>
        <p:spPr>
          <a:xfrm>
            <a:off x="658665" y="2403079"/>
            <a:ext cx="3862596" cy="1231106"/>
          </a:xfrm>
          <a:prstGeom prst="rect">
            <a:avLst/>
          </a:prstGeom>
          <a:noFill/>
        </p:spPr>
        <p:txBody>
          <a:bodyPr wrap="none" lIns="121920" tIns="60960" rIns="121920" bIns="60960">
            <a:spAutoFit/>
          </a:bodyPr>
          <a:lstStyle/>
          <a:p>
            <a:pPr algn="ctr" defTabSz="121920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panose="020B0604020202020204"/>
              </a:rPr>
              <a:t>DẶN DÒ</a:t>
            </a:r>
            <a:endParaRPr lang="en-US"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panose="020B0604020202020204"/>
              <a:cs typeface="Arial" panose="020B0604020202020204"/>
              <a:sym typeface="Arial" panose="020B0604020202020204"/>
            </a:endParaRPr>
          </a:p>
        </p:txBody>
      </p:sp>
      <p:grpSp>
        <p:nvGrpSpPr>
          <p:cNvPr id="8" name="Group 7"/>
          <p:cNvGrpSpPr/>
          <p:nvPr/>
        </p:nvGrpSpPr>
        <p:grpSpPr>
          <a:xfrm>
            <a:off x="5283200" y="225629"/>
            <a:ext cx="6604000" cy="6406743"/>
            <a:chOff x="7205472" y="0"/>
            <a:chExt cx="4846320" cy="6675120"/>
          </a:xfrm>
        </p:grpSpPr>
        <p:sp>
          <p:nvSpPr>
            <p:cNvPr id="9" name="Rounded Rectangle 8"/>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sp>
          <p:nvSpPr>
            <p:cNvPr id="10" name="Rounded Rectangle 9"/>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grpSp>
      <p:sp>
        <p:nvSpPr>
          <p:cNvPr id="3" name="Rectangle 2"/>
          <p:cNvSpPr/>
          <p:nvPr/>
        </p:nvSpPr>
        <p:spPr>
          <a:xfrm>
            <a:off x="5850491" y="741086"/>
            <a:ext cx="5469419" cy="4524315"/>
          </a:xfrm>
          <a:prstGeom prst="rect">
            <a:avLst/>
          </a:prstGeom>
        </p:spPr>
        <p:txBody>
          <a:bodyPr wrap="square">
            <a:spAutoFit/>
          </a:bodyPr>
          <a:lstStyle/>
          <a:p>
            <a:pPr algn="just" defTabSz="1219200">
              <a:buClr>
                <a:srgbClr val="000000"/>
              </a:buClr>
              <a:defRPr/>
            </a:pPr>
            <a:r>
              <a:rPr lang="en-US" sz="4800" b="1" kern="0">
                <a:latin typeface="Times New Roman" panose="02020603050405020304" pitchFamily="18" charset="0"/>
                <a:cs typeface="Times New Roman" panose="02020603050405020304" pitchFamily="18" charset="0"/>
                <a:sym typeface="Arial" panose="020B0604020202020204"/>
              </a:rPr>
              <a:t>- HỌC VÀ  XEM LẠI CÁC CÂU HỎI TRONG BÀI ĐÃ HỌC.</a:t>
            </a:r>
          </a:p>
          <a:p>
            <a:pPr algn="just" defTabSz="1219200">
              <a:buClr>
                <a:srgbClr val="000000"/>
              </a:buClr>
              <a:defRPr/>
            </a:pPr>
            <a:r>
              <a:rPr lang="en-US" sz="4800" b="1" kern="0">
                <a:latin typeface="Times New Roman" panose="02020603050405020304" pitchFamily="18" charset="0"/>
                <a:cs typeface="Times New Roman" panose="02020603050405020304" pitchFamily="18" charset="0"/>
                <a:sym typeface="Arial" panose="020B0604020202020204"/>
              </a:rPr>
              <a:t>- CHUẨN BỊ BÀI MỚI: </a:t>
            </a:r>
          </a:p>
        </p:txBody>
      </p:sp>
      <p:pic>
        <p:nvPicPr>
          <p:cNvPr id="12" name="Picture 11"/>
          <p:cNvPicPr>
            <a:picLocks noChangeAspect="1"/>
          </p:cNvPicPr>
          <p:nvPr/>
        </p:nvPicPr>
        <p:blipFill rotWithShape="1">
          <a:blip r:embed="rId3"/>
          <a:srcRect l="8603" t="10806" r="11645" b="7001"/>
          <a:stretch>
            <a:fillRect/>
          </a:stretch>
        </p:blipFill>
        <p:spPr>
          <a:xfrm>
            <a:off x="8935310" y="4575535"/>
            <a:ext cx="1823948" cy="1879757"/>
          </a:xfrm>
          <a:prstGeom prst="rect">
            <a:avLst/>
          </a:prstGeom>
        </p:spPr>
      </p:pic>
      <p:grpSp>
        <p:nvGrpSpPr>
          <p:cNvPr id="14" name="Group 13"/>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stretch>
              <a:fillRect/>
            </a:stretch>
          </p:blipFill>
          <p:spPr>
            <a:xfrm>
              <a:off x="-312596" y="421513"/>
              <a:ext cx="4510301" cy="3741250"/>
            </a:xfrm>
            <a:prstGeom prst="rect">
              <a:avLst/>
            </a:prstGeom>
            <a:noFill/>
            <a:ln>
              <a:noFill/>
            </a:ln>
          </p:spPr>
        </p:pic>
        <p:sp>
          <p:nvSpPr>
            <p:cNvPr id="13" name="Oval 12"/>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sp>
          <p:nvSpPr>
            <p:cNvPr id="16" name="Oval 15"/>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sp>
          <p:nvSpPr>
            <p:cNvPr id="17" name="Oval 16"/>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1865" kern="0">
                <a:solidFill>
                  <a:srgbClr val="FFFFFF"/>
                </a:solidFill>
                <a:latin typeface="Arial" panose="020B0604020202020204"/>
                <a:sym typeface="Arial" panose="020B0604020202020204"/>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50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50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3" name="Rectangle 2"/>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US" sz="540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a:fillRect/>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panose="020B0604020202020204"/>
              </a:rPr>
              <a:t>NỘI DUNG</a:t>
            </a:r>
          </a:p>
        </p:txBody>
      </p:sp>
      <p:grpSp>
        <p:nvGrpSpPr>
          <p:cNvPr id="3" name="Group 2"/>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FF22A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FF22A0"/>
                  </a:solidFill>
                  <a:effectLst/>
                  <a:uLnTx/>
                  <a:uFillTx/>
                  <a:latin typeface="Impact" panose="020B0806030902050204"/>
                  <a:sym typeface="Impact" panose="020B0806030902050204"/>
                </a:rPr>
                <a:t>2</a:t>
              </a:r>
            </a:p>
          </p:txBody>
        </p:sp>
        <p:sp>
          <p:nvSpPr>
            <p:cNvPr id="4771" name="Rectangle 51"/>
            <p:cNvSpPr txBox="1"/>
            <p:nvPr/>
          </p:nvSpPr>
          <p:spPr>
            <a:xfrm>
              <a:off x="6094660" y="2643971"/>
              <a:ext cx="1706407" cy="2628693"/>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21463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FF8A0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FF8A00"/>
                  </a:solidFill>
                  <a:effectLst/>
                  <a:uLnTx/>
                  <a:uFillTx/>
                  <a:latin typeface="Impact" panose="020B0806030902050204"/>
                  <a:sym typeface="Impact" panose="020B0806030902050204"/>
                </a:rPr>
                <a:t>1</a:t>
              </a:r>
            </a:p>
          </p:txBody>
        </p:sp>
        <p:sp>
          <p:nvSpPr>
            <p:cNvPr id="4766" name="Rectangle 51"/>
            <p:cNvSpPr txBox="1"/>
            <p:nvPr/>
          </p:nvSpPr>
          <p:spPr>
            <a:xfrm>
              <a:off x="2134577" y="4048111"/>
              <a:ext cx="1831218" cy="905144"/>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21463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0CB10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0CB100"/>
                  </a:solidFill>
                  <a:effectLst/>
                  <a:uLnTx/>
                  <a:uFillTx/>
                  <a:latin typeface="Impact" panose="020B0806030902050204"/>
                  <a:sym typeface="Impact" panose="020B0806030902050204"/>
                </a:rPr>
                <a:t>3</a:t>
              </a:r>
            </a:p>
          </p:txBody>
        </p:sp>
        <p:sp>
          <p:nvSpPr>
            <p:cNvPr id="4775" name="Rectangle 51"/>
            <p:cNvSpPr txBox="1"/>
            <p:nvPr/>
          </p:nvSpPr>
          <p:spPr>
            <a:xfrm>
              <a:off x="7919023" y="1671533"/>
              <a:ext cx="2736979" cy="1336031"/>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p:cNvSpPr txBox="1"/>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735" b="1" kern="0">
                <a:solidFill>
                  <a:srgbClr val="0070C0"/>
                </a:solidFill>
                <a:latin typeface="Times New Roman" panose="02020603050405020304" pitchFamily="18" charset="0"/>
                <a:cs typeface="Times New Roman" panose="02020603050405020304" pitchFamily="18" charset="0"/>
              </a:rPr>
              <a:t>1. </a:t>
            </a:r>
            <a:r>
              <a:rPr lang="en-US" sz="3735"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5"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0" y="-2"/>
            <a:ext cx="12192000" cy="6858001"/>
            <a:chOff x="0" y="-2"/>
            <a:chExt cx="9144000" cy="5638800"/>
          </a:xfrm>
        </p:grpSpPr>
        <p:pic>
          <p:nvPicPr>
            <p:cNvPr id="7" name="Picture 8" descr="C:\Users\HueCd.Com\Desktop\thien-tai-philippin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buClr>
                  <a:srgbClr val="000000"/>
                </a:buClr>
              </a:pPr>
              <a:r>
                <a:rPr lang="en-US" sz="3200" kern="0">
                  <a:solidFill>
                    <a:srgbClr val="1C4587"/>
                  </a:solidFill>
                  <a:latin typeface="Times New Roman" panose="02020603050405020304" pitchFamily="18" charset="0"/>
                  <a:cs typeface="Times New Roman" panose="02020603050405020304" pitchFamily="18" charset="0"/>
                  <a:sym typeface="Arial" panose="020B0604020202020204"/>
                </a:rPr>
                <a:t>Kinh tế suy sụp</a:t>
              </a:r>
            </a:p>
          </p:txBody>
        </p:sp>
      </p:grpSp>
      <p:grpSp>
        <p:nvGrpSpPr>
          <p:cNvPr id="6" name="Group 5"/>
          <p:cNvGrpSpPr/>
          <p:nvPr/>
        </p:nvGrpSpPr>
        <p:grpSpPr>
          <a:xfrm>
            <a:off x="-1" y="-1"/>
            <a:ext cx="12192001" cy="6858001"/>
            <a:chOff x="-1" y="-1"/>
            <a:chExt cx="9144001" cy="5143501"/>
          </a:xfrm>
        </p:grpSpPr>
        <p:pic>
          <p:nvPicPr>
            <p:cNvPr id="4" name="Picture 2"/>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200" eaLnBrk="1" hangingPunct="1">
                <a:buClr>
                  <a:srgbClr val="000000"/>
                </a:buClr>
              </a:pP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Nhân</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dân</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phải</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phiêu</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dạt</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khắp</a:t>
              </a:r>
              <a:r>
                <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FF0000"/>
                  </a:solidFill>
                  <a:latin typeface="Times New Roman" panose="02020603050405020304" pitchFamily="18" charset="0"/>
                  <a:cs typeface="Times New Roman" panose="02020603050405020304" pitchFamily="18" charset="0"/>
                  <a:sym typeface="Arial" panose="020B0604020202020204"/>
                </a:rPr>
                <a:t>nơi</a:t>
              </a:r>
              <a:endParaRPr lang="en-US" altLang="en-US" sz="3200" b="1" kern="0">
                <a:solidFill>
                  <a:srgbClr val="FF0000"/>
                </a:solidFill>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p:cNvGrpSpPr/>
          <p:nvPr/>
        </p:nvGrpSpPr>
        <p:grpSpPr>
          <a:xfrm>
            <a:off x="5502442" y="385011"/>
            <a:ext cx="6930189" cy="4668252"/>
            <a:chOff x="5502442" y="385011"/>
            <a:chExt cx="6930189" cy="4668252"/>
          </a:xfrm>
        </p:grpSpPr>
        <p:sp>
          <p:nvSpPr>
            <p:cNvPr id="4" name="Rounded Rectangle 3"/>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5630778" y="617177"/>
              <a:ext cx="6801853" cy="3046988"/>
            </a:xfrm>
            <a:prstGeom prst="rect">
              <a:avLst/>
            </a:prstGeom>
          </p:spPr>
          <p:txBody>
            <a:bodyPr wrap="square">
              <a:spAutoFit/>
            </a:bodyPr>
            <a:lstStyle/>
            <a:p>
              <a:pPr defTabSz="1219200">
                <a:buClr>
                  <a:srgbClr val="000000"/>
                </a:buClr>
              </a:pP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Vua buông tuồng ăn chơi vô độ ... </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n</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ghiện rượu mê đàn hát</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x</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a </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x</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ỉ làm cung điện nguy nga...., lãng phí tiền của, hoang dâm chơi bời: </a:t>
              </a:r>
              <a:endPar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m</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ón gì Dụ Tông cũng mắc! Cơ nghiệp nhà Trần</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rPr>
                <a:t>sao khỏi suy được?</a:t>
              </a:r>
              <a:r>
                <a:rPr lang="en-US" altLang="en-US" sz="2800" kern="0">
                  <a:solidFill>
                    <a:srgbClr val="000000"/>
                  </a:solidFill>
                  <a:latin typeface="Times New Roman" panose="02020603050405020304" pitchFamily="18" charset="0"/>
                  <a:cs typeface="Times New Roman" panose="02020603050405020304" pitchFamily="18" charset="0"/>
                  <a:sym typeface="Arial" panose="020B0604020202020204"/>
                </a:rPr>
                <a:t> ”</a:t>
              </a:r>
              <a:endPar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endParaRPr lang="vi-VN" altLang="en-US"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r>
                <a:rPr lang="vi-VN" altLang="en-US" sz="24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4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400" kern="0">
                  <a:solidFill>
                    <a:srgbClr val="000000"/>
                  </a:solidFill>
                  <a:latin typeface="Times New Roman" panose="02020603050405020304" pitchFamily="18" charset="0"/>
                  <a:cs typeface="Times New Roman" panose="02020603050405020304" pitchFamily="18" charset="0"/>
                  <a:sym typeface="Arial" panose="020B0604020202020204"/>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337" y="5903893"/>
            <a:ext cx="5203955" cy="954107"/>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200" eaLnBrk="1" hangingPunct="1">
              <a:buClr>
                <a:srgbClr val="000000"/>
              </a:buClr>
            </a:pP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Lược</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đồ</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các</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cuộc</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khởi</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nghĩa</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tiêu</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biểu</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cuối</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thế</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en-US" sz="3200" b="1" kern="0" err="1">
                <a:solidFill>
                  <a:srgbClr val="0000CC"/>
                </a:solidFill>
                <a:latin typeface="Times New Roman" panose="02020603050405020304" pitchFamily="18" charset="0"/>
                <a:cs typeface="Times New Roman" panose="02020603050405020304" pitchFamily="18" charset="0"/>
                <a:sym typeface="Arial" panose="020B0604020202020204"/>
              </a:rPr>
              <a:t>kỷ</a:t>
            </a:r>
            <a:r>
              <a:rPr lang="en-US" altLang="en-US" sz="3200" b="1" kern="0">
                <a:solidFill>
                  <a:srgbClr val="0000CC"/>
                </a:solidFill>
                <a:latin typeface="Times New Roman" panose="02020603050405020304" pitchFamily="18" charset="0"/>
                <a:cs typeface="Times New Roman" panose="02020603050405020304" pitchFamily="18" charset="0"/>
                <a:sym typeface="Arial" panose="020B0604020202020204"/>
              </a:rPr>
              <a:t> XIV ?</a:t>
            </a:r>
          </a:p>
        </p:txBody>
      </p:sp>
      <p:pic>
        <p:nvPicPr>
          <p:cNvPr id="9" name="Picture 6" descr="VÌ SAO TRIỀU ĐÌNH NHÀ TRẦN SỤP ĐỔ - Trải Nghiệm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en-US" sz="3735" kern="0">
                <a:solidFill>
                  <a:srgbClr val="1C4587"/>
                </a:solidFill>
                <a:latin typeface="Times New Roman" panose="02020603050405020304" pitchFamily="18" charset="0"/>
                <a:cs typeface="Times New Roman" panose="02020603050405020304" pitchFamily="18" charset="0"/>
                <a:sym typeface="Arial" panose="020B0604020202020204"/>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3</TotalTime>
  <Words>1629</Words>
  <Application>Microsoft Office PowerPoint</Application>
  <PresentationFormat>Custom</PresentationFormat>
  <Paragraphs>209</Paragraphs>
  <Slides>35</Slides>
  <Notes>9</Notes>
  <HiddenSlides>0</HiddenSlides>
  <MMClips>3</MMClips>
  <ScaleCrop>false</ScaleCrop>
  <HeadingPairs>
    <vt:vector size="4" baseType="variant">
      <vt:variant>
        <vt:lpstr>Theme</vt:lpstr>
      </vt:variant>
      <vt:variant>
        <vt:i4>9</vt:i4>
      </vt:variant>
      <vt:variant>
        <vt:lpstr>Slide Titles</vt:lpstr>
      </vt:variant>
      <vt:variant>
        <vt:i4>35</vt:i4>
      </vt:variant>
    </vt:vector>
  </HeadingPairs>
  <TitlesOfParts>
    <vt:vector size="44" baseType="lpstr">
      <vt:lpstr>Office Theme</vt:lpstr>
      <vt:lpstr>Kate template</vt:lpstr>
      <vt:lpstr>Dongzhi Festival by Slidesgo</vt:lpstr>
      <vt:lpstr>Clarity</vt:lpstr>
      <vt:lpstr>Lección de Historia de España by Slidesgo</vt:lpstr>
      <vt:lpstr>2_Office Theme</vt:lpstr>
      <vt:lpstr>4_Office Theme</vt:lpstr>
      <vt:lpstr>Simple Light</vt:lpstr>
      <vt:lpstr>tinyPPT.com</vt:lpstr>
      <vt:lpstr>PowerPoint Presentation</vt:lpstr>
      <vt:lpstr>A.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71</cp:revision>
  <dcterms:created xsi:type="dcterms:W3CDTF">2021-11-23T02:25:00Z</dcterms:created>
  <dcterms:modified xsi:type="dcterms:W3CDTF">2024-05-23T08:44:46Z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03B5F2D7FC964356BDD433B89F833E89_13</vt:lpwstr>
  </property>
  <property fmtid="{D5CDD505-2E9C-101B-9397-08002B2CF9AE}" pid="3" name="KSOProductBuildVer">
    <vt:lpwstr>1033-12.2.0.16909</vt:lpwstr>
  </property>
</Properties>
</file>