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013" r:id="rId1"/>
  </p:sldMasterIdLst>
  <p:notesMasterIdLst>
    <p:notesMasterId r:id="rId33"/>
  </p:notesMasterIdLst>
  <p:sldIdLst>
    <p:sldId id="387" r:id="rId2"/>
    <p:sldId id="386" r:id="rId3"/>
    <p:sldId id="257" r:id="rId4"/>
    <p:sldId id="295" r:id="rId5"/>
    <p:sldId id="381" r:id="rId6"/>
    <p:sldId id="297" r:id="rId7"/>
    <p:sldId id="337" r:id="rId8"/>
    <p:sldId id="383" r:id="rId9"/>
    <p:sldId id="372" r:id="rId10"/>
    <p:sldId id="382" r:id="rId11"/>
    <p:sldId id="373" r:id="rId12"/>
    <p:sldId id="375" r:id="rId13"/>
    <p:sldId id="374" r:id="rId14"/>
    <p:sldId id="361" r:id="rId15"/>
    <p:sldId id="362" r:id="rId16"/>
    <p:sldId id="379" r:id="rId17"/>
    <p:sldId id="355" r:id="rId18"/>
    <p:sldId id="343" r:id="rId19"/>
    <p:sldId id="344" r:id="rId20"/>
    <p:sldId id="364" r:id="rId21"/>
    <p:sldId id="366" r:id="rId22"/>
    <p:sldId id="367" r:id="rId23"/>
    <p:sldId id="368" r:id="rId24"/>
    <p:sldId id="369" r:id="rId25"/>
    <p:sldId id="365" r:id="rId26"/>
    <p:sldId id="351" r:id="rId27"/>
    <p:sldId id="352" r:id="rId28"/>
    <p:sldId id="353" r:id="rId29"/>
    <p:sldId id="345" r:id="rId30"/>
    <p:sldId id="350" r:id="rId31"/>
    <p:sldId id="384" r:id="rId32"/>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5pPr>
    <a:lvl6pPr marL="2286000" algn="l" defTabSz="914400" rtl="0" eaLnBrk="1" latinLnBrk="0" hangingPunct="1">
      <a:defRPr kern="1200">
        <a:solidFill>
          <a:schemeClr val="tx1"/>
        </a:solidFill>
        <a:latin typeface="Trebuchet MS" panose="020B0603020202020204" pitchFamily="34" charset="0"/>
        <a:ea typeface="+mn-ea"/>
        <a:cs typeface="+mn-cs"/>
      </a:defRPr>
    </a:lvl6pPr>
    <a:lvl7pPr marL="2743200" algn="l" defTabSz="914400" rtl="0" eaLnBrk="1" latinLnBrk="0" hangingPunct="1">
      <a:defRPr kern="1200">
        <a:solidFill>
          <a:schemeClr val="tx1"/>
        </a:solidFill>
        <a:latin typeface="Trebuchet MS" panose="020B0603020202020204" pitchFamily="34" charset="0"/>
        <a:ea typeface="+mn-ea"/>
        <a:cs typeface="+mn-cs"/>
      </a:defRPr>
    </a:lvl7pPr>
    <a:lvl8pPr marL="3200400" algn="l" defTabSz="914400" rtl="0" eaLnBrk="1" latinLnBrk="0" hangingPunct="1">
      <a:defRPr kern="1200">
        <a:solidFill>
          <a:schemeClr val="tx1"/>
        </a:solidFill>
        <a:latin typeface="Trebuchet MS" panose="020B0603020202020204" pitchFamily="34" charset="0"/>
        <a:ea typeface="+mn-ea"/>
        <a:cs typeface="+mn-cs"/>
      </a:defRPr>
    </a:lvl8pPr>
    <a:lvl9pPr marL="3657600" algn="l" defTabSz="914400" rtl="0" eaLnBrk="1" latinLnBrk="0" hangingPunct="1">
      <a:defRPr kern="1200">
        <a:solidFill>
          <a:schemeClr val="tx1"/>
        </a:solidFill>
        <a:latin typeface="Trebuchet MS" panose="020B0603020202020204"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FF0066"/>
    <a:srgbClr val="C54679"/>
    <a:srgbClr val="CC3300"/>
    <a:srgbClr val="FF0000"/>
    <a:srgbClr val="CC0000"/>
    <a:srgbClr val="9900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382" autoAdjust="0"/>
  </p:normalViewPr>
  <p:slideViewPr>
    <p:cSldViewPr>
      <p:cViewPr>
        <p:scale>
          <a:sx n="77" d="100"/>
          <a:sy n="77" d="100"/>
        </p:scale>
        <p:origin x="-438" y="60"/>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D8BF199B-86BD-4F36-8DF8-402E73EE438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Arial" panose="020B0604020202020204" pitchFamily="34" charset="0"/>
                <a:ea typeface="+mn-ea"/>
                <a:cs typeface="+mn-cs"/>
              </a:defRPr>
            </a:lvl1pPr>
          </a:lstStyle>
          <a:p>
            <a:pPr>
              <a:defRPr/>
            </a:pPr>
            <a:endParaRPr lang="en-US"/>
          </a:p>
        </p:txBody>
      </p:sp>
      <p:sp>
        <p:nvSpPr>
          <p:cNvPr id="3" name="Date Placeholder 2">
            <a:extLst>
              <a:ext uri="{FF2B5EF4-FFF2-40B4-BE49-F238E27FC236}">
                <a16:creationId xmlns="" xmlns:a16="http://schemas.microsoft.com/office/drawing/2014/main" id="{90382EDF-41D8-4ED3-B673-0A87E49C13F5}"/>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a:latin typeface="Arial" panose="020B0604020202020204" pitchFamily="34" charset="0"/>
              </a:defRPr>
            </a:lvl1pPr>
          </a:lstStyle>
          <a:p>
            <a:pPr>
              <a:defRPr/>
            </a:pPr>
            <a:fld id="{8ABC34D2-E2D6-4CCF-950F-B5128A0CF551}" type="datetimeFigureOut">
              <a:rPr lang="en-US" altLang="en-US"/>
              <a:pPr>
                <a:defRPr/>
              </a:pPr>
              <a:t>9/12/2022</a:t>
            </a:fld>
            <a:endParaRPr lang="en-US" altLang="en-US"/>
          </a:p>
        </p:txBody>
      </p:sp>
      <p:sp>
        <p:nvSpPr>
          <p:cNvPr id="4" name="Slide Image Placeholder 3">
            <a:extLst>
              <a:ext uri="{FF2B5EF4-FFF2-40B4-BE49-F238E27FC236}">
                <a16:creationId xmlns="" xmlns:a16="http://schemas.microsoft.com/office/drawing/2014/main" id="{A6D422CA-210D-45F2-82A4-9DE4AEF0B123}"/>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 xmlns:a16="http://schemas.microsoft.com/office/drawing/2014/main" id="{179856CD-3F96-4128-B3A5-5AB2B5496C99}"/>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 xmlns:a16="http://schemas.microsoft.com/office/drawing/2014/main" id="{ED9902FC-7AFA-4667-9A13-DB60AC40CD0C}"/>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Arial" panose="020B0604020202020204" pitchFamily="34" charset="0"/>
                <a:ea typeface="+mn-ea"/>
                <a:cs typeface="+mn-cs"/>
              </a:defRPr>
            </a:lvl1pPr>
          </a:lstStyle>
          <a:p>
            <a:pPr>
              <a:defRPr/>
            </a:pPr>
            <a:endParaRPr lang="en-US"/>
          </a:p>
        </p:txBody>
      </p:sp>
      <p:sp>
        <p:nvSpPr>
          <p:cNvPr id="7" name="Slide Number Placeholder 6">
            <a:extLst>
              <a:ext uri="{FF2B5EF4-FFF2-40B4-BE49-F238E27FC236}">
                <a16:creationId xmlns="" xmlns:a16="http://schemas.microsoft.com/office/drawing/2014/main" id="{AD104F72-9FF7-41AD-AE14-39260DE702DC}"/>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fld id="{EFA9F06F-8118-4C5E-8DB5-7EFA048A0225}" type="slidenum">
              <a:rPr lang="en-US" altLang="en-US"/>
              <a:pPr>
                <a:defRPr/>
              </a:pPr>
              <a:t>‹#›</a:t>
            </a:fld>
            <a:endParaRPr lang="en-US" altLang="en-US"/>
          </a:p>
        </p:txBody>
      </p:sp>
    </p:spTree>
    <p:extLst>
      <p:ext uri="{BB962C8B-B14F-4D97-AF65-F5344CB8AC3E}">
        <p14:creationId xmlns:p14="http://schemas.microsoft.com/office/powerpoint/2010/main" val="12286903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 xmlns:a16="http://schemas.microsoft.com/office/drawing/2014/main" id="{DC1A9D2F-CEB2-4116-A8B5-92D7A3FAF95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 xmlns:a16="http://schemas.microsoft.com/office/drawing/2014/main" id="{2CF28083-DCE8-4F1D-A513-2DBB9E2D386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3556" name="Slide Number Placeholder 3">
            <a:extLst>
              <a:ext uri="{FF2B5EF4-FFF2-40B4-BE49-F238E27FC236}">
                <a16:creationId xmlns="" xmlns:a16="http://schemas.microsoft.com/office/drawing/2014/main" id="{7692A461-77C2-4FFB-A060-BDEBEBD32C4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485959C7-3494-4F6F-903B-3C9B1196045B}" type="slidenum">
              <a:rPr lang="en-US" altLang="en-US" smtClean="0">
                <a:latin typeface="Arial" panose="020B0604020202020204" pitchFamily="34" charset="0"/>
                <a:ea typeface="MS PGothic" panose="020B0600070205080204" pitchFamily="34" charset="-128"/>
              </a:rPr>
              <a:pPr fontAlgn="base">
                <a:spcBef>
                  <a:spcPct val="0"/>
                </a:spcBef>
                <a:spcAft>
                  <a:spcPct val="0"/>
                </a:spcAft>
              </a:pPr>
              <a:t>2</a:t>
            </a:fld>
            <a:endParaRPr lang="en-US" altLang="en-US">
              <a:latin typeface="Arial" panose="020B0604020202020204" pitchFamily="34" charset="0"/>
              <a:ea typeface="MS PGothic"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 xmlns:a16="http://schemas.microsoft.com/office/drawing/2014/main" id="{EF0F3FB9-CE17-4B0E-9F94-7AD8E699B25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 xmlns:a16="http://schemas.microsoft.com/office/drawing/2014/main" id="{5149EC8E-3C9B-4BE5-986E-3FAB0C7A599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5604" name="Slide Number Placeholder 3">
            <a:extLst>
              <a:ext uri="{FF2B5EF4-FFF2-40B4-BE49-F238E27FC236}">
                <a16:creationId xmlns="" xmlns:a16="http://schemas.microsoft.com/office/drawing/2014/main" id="{F252968E-08A8-408D-BD93-E7216A8D6FE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7726D8B1-6A0B-42D8-BCD6-8BEB856C3292}" type="slidenum">
              <a:rPr lang="en-US" altLang="en-US" smtClean="0">
                <a:latin typeface="Arial" panose="020B0604020202020204" pitchFamily="34" charset="0"/>
                <a:ea typeface="MS PGothic" panose="020B0600070205080204" pitchFamily="34" charset="-128"/>
              </a:rPr>
              <a:pPr fontAlgn="base">
                <a:spcBef>
                  <a:spcPct val="0"/>
                </a:spcBef>
                <a:spcAft>
                  <a:spcPct val="0"/>
                </a:spcAft>
              </a:pPr>
              <a:t>3</a:t>
            </a:fld>
            <a:endParaRPr lang="en-US" altLang="en-US">
              <a:latin typeface="Arial" panose="020B0604020202020204" pitchFamily="34" charset="0"/>
              <a:ea typeface="MS PGothic"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 xmlns:a16="http://schemas.microsoft.com/office/drawing/2014/main" id="{70E9B340-B61D-4A55-972E-482B856F94D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 xmlns:a16="http://schemas.microsoft.com/office/drawing/2014/main" id="{6D2E783D-CBFC-4406-B183-86B9651DBF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ltLang="vi-VN">
              <a:latin typeface="Calibri" panose="020F0502020204030204" pitchFamily="34" charset="0"/>
            </a:endParaRPr>
          </a:p>
        </p:txBody>
      </p:sp>
      <p:sp>
        <p:nvSpPr>
          <p:cNvPr id="29700" name="Slide Number Placeholder 3">
            <a:extLst>
              <a:ext uri="{FF2B5EF4-FFF2-40B4-BE49-F238E27FC236}">
                <a16:creationId xmlns="" xmlns:a16="http://schemas.microsoft.com/office/drawing/2014/main" id="{A42CC4ED-5467-43EC-A0AC-C6F00263153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E801A144-10FB-4757-9B88-6B05EC8E21BE}" type="slidenum">
              <a:rPr lang="en-US" altLang="en-US" smtClean="0">
                <a:latin typeface="Arial" panose="020B0604020202020204" pitchFamily="34" charset="0"/>
                <a:ea typeface="MS PGothic" panose="020B0600070205080204" pitchFamily="34" charset="-128"/>
              </a:rPr>
              <a:pPr fontAlgn="base">
                <a:spcBef>
                  <a:spcPct val="0"/>
                </a:spcBef>
                <a:spcAft>
                  <a:spcPct val="0"/>
                </a:spcAft>
              </a:pPr>
              <a:t>6</a:t>
            </a:fld>
            <a:endParaRPr lang="en-US" altLang="en-US">
              <a:latin typeface="Arial" panose="020B0604020202020204" pitchFamily="34" charset="0"/>
              <a:ea typeface="MS PGothic"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 xmlns:a16="http://schemas.microsoft.com/office/drawing/2014/main" id="{E20B9D20-383D-446B-A958-80B667C4191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 xmlns:a16="http://schemas.microsoft.com/office/drawing/2014/main" id="{F2164603-EADD-4D69-828B-FE5375D583D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ltLang="vi-VN">
              <a:latin typeface="Calibri" panose="020F0502020204030204" pitchFamily="34" charset="0"/>
            </a:endParaRPr>
          </a:p>
        </p:txBody>
      </p:sp>
      <p:sp>
        <p:nvSpPr>
          <p:cNvPr id="35844" name="Slide Number Placeholder 3">
            <a:extLst>
              <a:ext uri="{FF2B5EF4-FFF2-40B4-BE49-F238E27FC236}">
                <a16:creationId xmlns="" xmlns:a16="http://schemas.microsoft.com/office/drawing/2014/main" id="{7AB258B1-0F0B-4891-95D7-9C5227CAB46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02A02D17-BEA5-42D2-9D46-A936407643AC}" type="slidenum">
              <a:rPr lang="en-US" altLang="vi-VN" smtClean="0">
                <a:latin typeface="Arial" panose="020B0604020202020204" pitchFamily="34" charset="0"/>
                <a:ea typeface="MS PGothic" panose="020B0600070205080204" pitchFamily="34" charset="-128"/>
              </a:rPr>
              <a:pPr fontAlgn="base">
                <a:spcBef>
                  <a:spcPct val="0"/>
                </a:spcBef>
                <a:spcAft>
                  <a:spcPct val="0"/>
                </a:spcAft>
              </a:pPr>
              <a:t>9</a:t>
            </a:fld>
            <a:endParaRPr lang="en-US" altLang="vi-VN">
              <a:latin typeface="Arial" panose="020B0604020202020204" pitchFamily="34" charset="0"/>
              <a:ea typeface="MS PGothic"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 xmlns:a16="http://schemas.microsoft.com/office/drawing/2014/main" id="{51BA077D-3ECD-4AF3-BECF-27A7BE9D539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 xmlns:a16="http://schemas.microsoft.com/office/drawing/2014/main" id="{8475F992-DFD8-418A-A22E-3426884F8A5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ltLang="vi-VN">
              <a:latin typeface="Calibri" panose="020F0502020204030204" pitchFamily="34" charset="0"/>
            </a:endParaRPr>
          </a:p>
        </p:txBody>
      </p:sp>
      <p:sp>
        <p:nvSpPr>
          <p:cNvPr id="44036" name="Slide Number Placeholder 3">
            <a:extLst>
              <a:ext uri="{FF2B5EF4-FFF2-40B4-BE49-F238E27FC236}">
                <a16:creationId xmlns="" xmlns:a16="http://schemas.microsoft.com/office/drawing/2014/main" id="{C744DE64-F1EA-4AB1-86C3-01FE635D50D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5E903302-E12B-48BA-9848-68898AB589FF}" type="slidenum">
              <a:rPr lang="en-US" altLang="en-US" smtClean="0">
                <a:latin typeface="Arial" panose="020B0604020202020204" pitchFamily="34" charset="0"/>
                <a:ea typeface="MS PGothic" panose="020B0600070205080204" pitchFamily="34" charset="-128"/>
              </a:rPr>
              <a:pPr fontAlgn="base">
                <a:spcBef>
                  <a:spcPct val="0"/>
                </a:spcBef>
                <a:spcAft>
                  <a:spcPct val="0"/>
                </a:spcAft>
              </a:pPr>
              <a:t>14</a:t>
            </a:fld>
            <a:endParaRPr lang="en-US" altLang="en-US">
              <a:latin typeface="Arial" panose="020B0604020202020204" pitchFamily="34" charset="0"/>
              <a:ea typeface="MS PGothic"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 xmlns:a16="http://schemas.microsoft.com/office/drawing/2014/main" id="{B7ED4CFC-2A26-4572-BEE3-E94641B8359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 xmlns:a16="http://schemas.microsoft.com/office/drawing/2014/main" id="{F48876B6-7968-46BF-986A-38C7C906A12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ltLang="vi-VN">
              <a:latin typeface="Calibri" panose="020F0502020204030204" pitchFamily="34" charset="0"/>
            </a:endParaRPr>
          </a:p>
        </p:txBody>
      </p:sp>
      <p:sp>
        <p:nvSpPr>
          <p:cNvPr id="53252" name="Slide Number Placeholder 3">
            <a:extLst>
              <a:ext uri="{FF2B5EF4-FFF2-40B4-BE49-F238E27FC236}">
                <a16:creationId xmlns="" xmlns:a16="http://schemas.microsoft.com/office/drawing/2014/main" id="{856318F0-D81D-4FAA-B7FF-423961E19A5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117E2E6D-0749-4186-82AD-6466A3C66AA6}" type="slidenum">
              <a:rPr lang="en-US" altLang="en-US" smtClean="0">
                <a:latin typeface="Arial" panose="020B0604020202020204" pitchFamily="34" charset="0"/>
                <a:ea typeface="MS PGothic" panose="020B0600070205080204" pitchFamily="34" charset="-128"/>
              </a:rPr>
              <a:pPr fontAlgn="base">
                <a:spcBef>
                  <a:spcPct val="0"/>
                </a:spcBef>
                <a:spcAft>
                  <a:spcPct val="0"/>
                </a:spcAft>
              </a:pPr>
              <a:t>22</a:t>
            </a:fld>
            <a:endParaRPr lang="en-US" altLang="en-US">
              <a:latin typeface="Arial" panose="020B0604020202020204" pitchFamily="34" charset="0"/>
              <a:ea typeface="MS PGothic"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BCB88AAE-9CDD-490C-9F78-072EB1CDB7BC}" type="slidenum">
              <a:rPr lang="en-US" altLang="en-US" smtClean="0"/>
              <a:pPr>
                <a:defRPr/>
              </a:pPr>
              <a:t>‹#›</a:t>
            </a:fld>
            <a:endParaRPr lang="en-US" altLang="en-US"/>
          </a:p>
        </p:txBody>
      </p:sp>
    </p:spTree>
    <p:extLst>
      <p:ext uri="{BB962C8B-B14F-4D97-AF65-F5344CB8AC3E}">
        <p14:creationId xmlns:p14="http://schemas.microsoft.com/office/powerpoint/2010/main" val="480653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BCB88AAE-9CDD-490C-9F78-072EB1CDB7BC}" type="slidenum">
              <a:rPr lang="en-US" altLang="en-US" smtClean="0"/>
              <a:pPr>
                <a:defRPr/>
              </a:pPr>
              <a:t>‹#›</a:t>
            </a:fld>
            <a:endParaRPr lang="en-US" altLang="en-US"/>
          </a:p>
        </p:txBody>
      </p:sp>
    </p:spTree>
    <p:extLst>
      <p:ext uri="{BB962C8B-B14F-4D97-AF65-F5344CB8AC3E}">
        <p14:creationId xmlns:p14="http://schemas.microsoft.com/office/powerpoint/2010/main" val="510841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BCB88AAE-9CDD-490C-9F78-072EB1CDB7BC}" type="slidenum">
              <a:rPr lang="en-US" altLang="en-US" smtClean="0"/>
              <a:pPr>
                <a:defRPr/>
              </a:pPr>
              <a:t>‹#›</a:t>
            </a:fld>
            <a:endParaRPr lang="en-US" altLang="en-US"/>
          </a:p>
        </p:txBody>
      </p:sp>
    </p:spTree>
    <p:extLst>
      <p:ext uri="{BB962C8B-B14F-4D97-AF65-F5344CB8AC3E}">
        <p14:creationId xmlns:p14="http://schemas.microsoft.com/office/powerpoint/2010/main" val="2816184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E4042BA4-5881-4CEA-879C-0C339F7414EE}" type="slidenum">
              <a:rPr lang="en-US" altLang="en-US" smtClean="0"/>
              <a:pPr>
                <a:defRPr/>
              </a:pPr>
              <a:t>‹#›</a:t>
            </a:fld>
            <a:endParaRPr lang="en-US" altLang="en-US"/>
          </a:p>
        </p:txBody>
      </p:sp>
    </p:spTree>
    <p:extLst>
      <p:ext uri="{BB962C8B-B14F-4D97-AF65-F5344CB8AC3E}">
        <p14:creationId xmlns:p14="http://schemas.microsoft.com/office/powerpoint/2010/main" val="3580308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BCB88AAE-9CDD-490C-9F78-072EB1CDB7BC}" type="slidenum">
              <a:rPr lang="en-US" altLang="en-US" smtClean="0"/>
              <a:pPr>
                <a:defRPr/>
              </a:pPr>
              <a:t>‹#›</a:t>
            </a:fld>
            <a:endParaRPr lang="en-US" altLang="en-US"/>
          </a:p>
        </p:txBody>
      </p:sp>
    </p:spTree>
    <p:extLst>
      <p:ext uri="{BB962C8B-B14F-4D97-AF65-F5344CB8AC3E}">
        <p14:creationId xmlns:p14="http://schemas.microsoft.com/office/powerpoint/2010/main" val="1099525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BCB88AAE-9CDD-490C-9F78-072EB1CDB7BC}" type="slidenum">
              <a:rPr lang="en-US" altLang="en-US" smtClean="0"/>
              <a:pPr>
                <a:defRPr/>
              </a:pPr>
              <a:t>‹#›</a:t>
            </a:fld>
            <a:endParaRPr lang="en-US" altLang="en-US"/>
          </a:p>
        </p:txBody>
      </p:sp>
    </p:spTree>
    <p:extLst>
      <p:ext uri="{BB962C8B-B14F-4D97-AF65-F5344CB8AC3E}">
        <p14:creationId xmlns:p14="http://schemas.microsoft.com/office/powerpoint/2010/main" val="3018897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BCB88AAE-9CDD-490C-9F78-072EB1CDB7BC}" type="slidenum">
              <a:rPr lang="en-US" altLang="en-US" smtClean="0"/>
              <a:pPr>
                <a:defRPr/>
              </a:pPr>
              <a:t>‹#›</a:t>
            </a:fld>
            <a:endParaRPr lang="en-US" altLang="en-US"/>
          </a:p>
        </p:txBody>
      </p:sp>
    </p:spTree>
    <p:extLst>
      <p:ext uri="{BB962C8B-B14F-4D97-AF65-F5344CB8AC3E}">
        <p14:creationId xmlns:p14="http://schemas.microsoft.com/office/powerpoint/2010/main" val="3679850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BCB88AAE-9CDD-490C-9F78-072EB1CDB7BC}" type="slidenum">
              <a:rPr lang="en-US" altLang="en-US" smtClean="0"/>
              <a:pPr>
                <a:defRPr/>
              </a:pPr>
              <a:t>‹#›</a:t>
            </a:fld>
            <a:endParaRPr lang="en-US" altLang="en-US"/>
          </a:p>
        </p:txBody>
      </p:sp>
    </p:spTree>
    <p:extLst>
      <p:ext uri="{BB962C8B-B14F-4D97-AF65-F5344CB8AC3E}">
        <p14:creationId xmlns:p14="http://schemas.microsoft.com/office/powerpoint/2010/main" val="324941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pPr>
              <a:defRPr/>
            </a:pPr>
            <a:fld id="{BCB88AAE-9CDD-490C-9F78-072EB1CDB7BC}" type="slidenum">
              <a:rPr lang="en-US" altLang="en-US" smtClean="0"/>
              <a:pPr>
                <a:defRPr/>
              </a:pPr>
              <a:t>‹#›</a:t>
            </a:fld>
            <a:endParaRPr lang="en-US" altLang="en-US"/>
          </a:p>
        </p:txBody>
      </p:sp>
    </p:spTree>
    <p:extLst>
      <p:ext uri="{BB962C8B-B14F-4D97-AF65-F5344CB8AC3E}">
        <p14:creationId xmlns:p14="http://schemas.microsoft.com/office/powerpoint/2010/main" val="1462743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BCB88AAE-9CDD-490C-9F78-072EB1CDB7BC}" type="slidenum">
              <a:rPr lang="en-US" altLang="en-US" smtClean="0"/>
              <a:pPr>
                <a:defRPr/>
              </a:pPr>
              <a:t>‹#›</a:t>
            </a:fld>
            <a:endParaRPr lang="en-US" altLang="en-US"/>
          </a:p>
        </p:txBody>
      </p:sp>
    </p:spTree>
    <p:extLst>
      <p:ext uri="{BB962C8B-B14F-4D97-AF65-F5344CB8AC3E}">
        <p14:creationId xmlns:p14="http://schemas.microsoft.com/office/powerpoint/2010/main" val="2992597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BCB88AAE-9CDD-490C-9F78-072EB1CDB7BC}" type="slidenum">
              <a:rPr lang="en-US" altLang="en-US" smtClean="0"/>
              <a:pPr>
                <a:defRPr/>
              </a:pPr>
              <a:t>‹#›</a:t>
            </a:fld>
            <a:endParaRPr lang="en-US" altLang="en-US"/>
          </a:p>
        </p:txBody>
      </p:sp>
    </p:spTree>
    <p:extLst>
      <p:ext uri="{BB962C8B-B14F-4D97-AF65-F5344CB8AC3E}">
        <p14:creationId xmlns:p14="http://schemas.microsoft.com/office/powerpoint/2010/main" val="1813958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CB88AAE-9CDD-490C-9F78-072EB1CDB7BC}" type="slidenum">
              <a:rPr lang="en-US" altLang="en-US" smtClean="0"/>
              <a:pPr>
                <a:defRPr/>
              </a:pPr>
              <a:t>‹#›</a:t>
            </a:fld>
            <a:endParaRPr lang="en-US" altLang="en-US"/>
          </a:p>
        </p:txBody>
      </p:sp>
    </p:spTree>
    <p:extLst>
      <p:ext uri="{BB962C8B-B14F-4D97-AF65-F5344CB8AC3E}">
        <p14:creationId xmlns:p14="http://schemas.microsoft.com/office/powerpoint/2010/main" val="1489873881"/>
      </p:ext>
    </p:extLst>
  </p:cSld>
  <p:clrMap bg1="lt1" tx1="dk1" bg2="lt2" tx2="dk2" accent1="accent1" accent2="accent2" accent3="accent3" accent4="accent4" accent5="accent5" accent6="accent6" hlink="hlink" folHlink="folHlink"/>
  <p:sldLayoutIdLst>
    <p:sldLayoutId id="2147485014" r:id="rId1"/>
    <p:sldLayoutId id="2147485015" r:id="rId2"/>
    <p:sldLayoutId id="2147485016" r:id="rId3"/>
    <p:sldLayoutId id="2147485017" r:id="rId4"/>
    <p:sldLayoutId id="2147485018" r:id="rId5"/>
    <p:sldLayoutId id="2147485019" r:id="rId6"/>
    <p:sldLayoutId id="2147485020" r:id="rId7"/>
    <p:sldLayoutId id="2147485021" r:id="rId8"/>
    <p:sldLayoutId id="2147485022" r:id="rId9"/>
    <p:sldLayoutId id="2147485023" r:id="rId10"/>
    <p:sldLayoutId id="214748502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3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slide" Target="slide9.xml"/><Relationship Id="rId7" Type="http://schemas.openxmlformats.org/officeDocument/2006/relationships/slide" Target="slide10.xml"/><Relationship Id="rId12" Type="http://schemas.openxmlformats.org/officeDocument/2006/relationships/slide" Target="slide18.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slide" Target="slide14.xml"/><Relationship Id="rId11" Type="http://schemas.openxmlformats.org/officeDocument/2006/relationships/slide" Target="slide23.xml"/><Relationship Id="rId5" Type="http://schemas.openxmlformats.org/officeDocument/2006/relationships/slide" Target="slide13.xml"/><Relationship Id="rId10" Type="http://schemas.openxmlformats.org/officeDocument/2006/relationships/slide" Target="slide15.xml"/><Relationship Id="rId4" Type="http://schemas.openxmlformats.org/officeDocument/2006/relationships/slide" Target="slide17.xml"/><Relationship Id="rId9" Type="http://schemas.openxmlformats.org/officeDocument/2006/relationships/slide" Target="slide1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notesSlide" Target="../notesSlides/notesSlide6.xml"/><Relationship Id="rId7" Type="http://schemas.openxmlformats.org/officeDocument/2006/relationships/image" Target="../media/image40.jpeg"/><Relationship Id="rId12" Type="http://schemas.openxmlformats.org/officeDocument/2006/relationships/image" Target="../media/image45.jpe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39.jpeg"/><Relationship Id="rId11" Type="http://schemas.openxmlformats.org/officeDocument/2006/relationships/image" Target="../media/image44.jpeg"/><Relationship Id="rId5" Type="http://schemas.openxmlformats.org/officeDocument/2006/relationships/image" Target="../media/image38.jpeg"/><Relationship Id="rId10" Type="http://schemas.openxmlformats.org/officeDocument/2006/relationships/image" Target="../media/image43.jpeg"/><Relationship Id="rId4" Type="http://schemas.openxmlformats.org/officeDocument/2006/relationships/image" Target="../media/image37.jpeg"/><Relationship Id="rId9" Type="http://schemas.openxmlformats.org/officeDocument/2006/relationships/image" Target="../media/image42.jpeg"/></Relationships>
</file>

<file path=ppt/slides/_rels/slide23.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45.jpeg"/><Relationship Id="rId7" Type="http://schemas.openxmlformats.org/officeDocument/2006/relationships/image" Target="../media/image40.jpe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39.jpeg"/><Relationship Id="rId11" Type="http://schemas.openxmlformats.org/officeDocument/2006/relationships/image" Target="../media/image44.jpeg"/><Relationship Id="rId5" Type="http://schemas.openxmlformats.org/officeDocument/2006/relationships/image" Target="../media/image38.jpeg"/><Relationship Id="rId10" Type="http://schemas.openxmlformats.org/officeDocument/2006/relationships/image" Target="../media/image43.jpeg"/><Relationship Id="rId4" Type="http://schemas.openxmlformats.org/officeDocument/2006/relationships/image" Target="../media/image37.jpeg"/><Relationship Id="rId9" Type="http://schemas.openxmlformats.org/officeDocument/2006/relationships/image" Target="../media/image42.jpeg"/></Relationships>
</file>

<file path=ppt/slides/_rels/slide24.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45.jpeg"/><Relationship Id="rId7" Type="http://schemas.openxmlformats.org/officeDocument/2006/relationships/image" Target="../media/image40.jpe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39.jpeg"/><Relationship Id="rId11" Type="http://schemas.openxmlformats.org/officeDocument/2006/relationships/image" Target="../media/image44.jpeg"/><Relationship Id="rId5" Type="http://schemas.openxmlformats.org/officeDocument/2006/relationships/image" Target="../media/image38.jpeg"/><Relationship Id="rId10" Type="http://schemas.openxmlformats.org/officeDocument/2006/relationships/image" Target="../media/image43.jpeg"/><Relationship Id="rId4" Type="http://schemas.openxmlformats.org/officeDocument/2006/relationships/image" Target="../media/image37.jpeg"/><Relationship Id="rId9" Type="http://schemas.openxmlformats.org/officeDocument/2006/relationships/image" Target="../media/image42.jpeg"/></Relationships>
</file>

<file path=ppt/slides/_rels/slide25.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45.jpeg"/><Relationship Id="rId7" Type="http://schemas.openxmlformats.org/officeDocument/2006/relationships/image" Target="../media/image40.jpeg"/><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39.jpeg"/><Relationship Id="rId11" Type="http://schemas.openxmlformats.org/officeDocument/2006/relationships/image" Target="../media/image44.jpeg"/><Relationship Id="rId5" Type="http://schemas.openxmlformats.org/officeDocument/2006/relationships/image" Target="../media/image38.jpeg"/><Relationship Id="rId10" Type="http://schemas.openxmlformats.org/officeDocument/2006/relationships/image" Target="../media/image43.jpeg"/><Relationship Id="rId4" Type="http://schemas.openxmlformats.org/officeDocument/2006/relationships/image" Target="../media/image37.jpeg"/><Relationship Id="rId9" Type="http://schemas.openxmlformats.org/officeDocument/2006/relationships/image" Target="../media/image42.jpeg"/></Relationships>
</file>

<file path=ppt/slides/_rels/slide2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slideLayout" Target="../slideLayouts/slideLayout4.xml"/><Relationship Id="rId1" Type="http://schemas.openxmlformats.org/officeDocument/2006/relationships/tags" Target="../tags/tag13.xml"/><Relationship Id="rId4" Type="http://schemas.openxmlformats.org/officeDocument/2006/relationships/image" Target="../media/image47.jpeg"/></Relationships>
</file>

<file path=ppt/slides/_rels/slide2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50.jpeg"/><Relationship Id="rId4" Type="http://schemas.openxmlformats.org/officeDocument/2006/relationships/image" Target="../media/image49.jpeg"/></Relationships>
</file>

<file path=ppt/slides/_rels/slide2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53.jpeg"/><Relationship Id="rId4" Type="http://schemas.openxmlformats.org/officeDocument/2006/relationships/image" Target="../media/image52.jpeg"/></Relationships>
</file>

<file path=ppt/slides/_rels/slide2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55.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slideLayout" Target="../slideLayouts/slideLayout6.xml"/><Relationship Id="rId1" Type="http://schemas.openxmlformats.org/officeDocument/2006/relationships/tags" Target="../tags/tag3.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6.jpeg"/><Relationship Id="rId11" Type="http://schemas.openxmlformats.org/officeDocument/2006/relationships/image" Target="../media/image21.pn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Nen"/>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753600" y="5257800"/>
            <a:ext cx="24384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56323" name="Picture 5" descr="buom hoa d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4800601"/>
            <a:ext cx="2438400" cy="178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4" name="Picture 14" descr="Asian lil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61600" y="0"/>
            <a:ext cx="1930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5" name="WordArt 5"/>
          <p:cNvSpPr>
            <a:spLocks noChangeArrowheads="1" noChangeShapeType="1" noTextEdit="1"/>
          </p:cNvSpPr>
          <p:nvPr/>
        </p:nvSpPr>
        <p:spPr bwMode="auto">
          <a:xfrm>
            <a:off x="2235201" y="228601"/>
            <a:ext cx="6972300" cy="1279525"/>
          </a:xfrm>
          <a:prstGeom prst="rect">
            <a:avLst/>
          </a:prstGeom>
          <a:extLst>
            <a:ext uri="{AF507438-7753-43E0-B8FC-AC1667EBCBE1}">
              <a14:hiddenEffects xmlns:a14="http://schemas.microsoft.com/office/drawing/2010/main">
                <a:effectLst/>
              </a14:hiddenEffects>
            </a:ext>
          </a:extLst>
        </p:spPr>
        <p:txBody>
          <a:bodyPr wrap="none" fromWordArt="1">
            <a:prstTxWarp prst="textDeflate">
              <a:avLst>
                <a:gd name="adj" fmla="val 26227"/>
              </a:avLst>
            </a:prstTxWarp>
          </a:bodyPr>
          <a:lstStyle/>
          <a:p>
            <a:pPr algn="ctr"/>
            <a:r>
              <a:rPr lang="vi-VN" sz="4800" b="1" kern="10">
                <a:ln w="9525">
                  <a:solidFill>
                    <a:srgbClr val="0000FF"/>
                  </a:solidFill>
                  <a:round/>
                  <a:headEnd/>
                  <a:tailEnd/>
                </a:ln>
                <a:solidFill>
                  <a:srgbClr val="FF6600"/>
                </a:solidFill>
                <a:latin typeface="Times New Roman"/>
                <a:cs typeface="Times New Roman"/>
              </a:rPr>
              <a:t>TRƯỜNG THCS MỸ </a:t>
            </a:r>
            <a:r>
              <a:rPr lang="en-US" sz="4800" b="1" kern="10" smtClean="0">
                <a:ln w="9525">
                  <a:solidFill>
                    <a:srgbClr val="0000FF"/>
                  </a:solidFill>
                  <a:round/>
                  <a:headEnd/>
                  <a:tailEnd/>
                </a:ln>
                <a:solidFill>
                  <a:srgbClr val="FF6600"/>
                </a:solidFill>
                <a:latin typeface="Times New Roman"/>
                <a:cs typeface="Times New Roman"/>
              </a:rPr>
              <a:t>CHÂU</a:t>
            </a:r>
            <a:endParaRPr lang="en-US" sz="4800" b="1" kern="10">
              <a:ln w="9525">
                <a:solidFill>
                  <a:srgbClr val="0000FF"/>
                </a:solidFill>
                <a:round/>
                <a:headEnd/>
                <a:tailEnd/>
              </a:ln>
              <a:solidFill>
                <a:srgbClr val="FF6600"/>
              </a:solidFill>
              <a:latin typeface="Times New Roman"/>
              <a:cs typeface="Times New Roman"/>
            </a:endParaRPr>
          </a:p>
        </p:txBody>
      </p:sp>
      <p:sp>
        <p:nvSpPr>
          <p:cNvPr id="56328" name="WordArt 8"/>
          <p:cNvSpPr>
            <a:spLocks noChangeArrowheads="1" noChangeShapeType="1" noTextEdit="1"/>
          </p:cNvSpPr>
          <p:nvPr/>
        </p:nvSpPr>
        <p:spPr bwMode="auto">
          <a:xfrm>
            <a:off x="711201" y="2362200"/>
            <a:ext cx="10858500" cy="1047750"/>
          </a:xfrm>
          <a:prstGeom prst="rect">
            <a:avLst/>
          </a:prstGeom>
        </p:spPr>
        <p:txBody>
          <a:bodyPr wrap="none" fromWordArt="1">
            <a:prstTxWarp prst="textPlain">
              <a:avLst>
                <a:gd name="adj" fmla="val 50000"/>
              </a:avLst>
            </a:prstTxWarp>
          </a:bodyPr>
          <a:lstStyle/>
          <a:p>
            <a:pPr algn="ctr"/>
            <a:r>
              <a:rPr lang="en-US" sz="3600" b="1" kern="10" smtClean="0">
                <a:ln w="12700">
                  <a:solidFill>
                    <a:srgbClr val="FF0000"/>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a:cs typeface="Times New Roman"/>
              </a:rPr>
              <a:t>CHÀO CÁC EM HỌC SINH VÀO TIẾT HỌC</a:t>
            </a:r>
            <a:endParaRPr lang="en-US" sz="3600" b="1" kern="10">
              <a:ln w="12700">
                <a:solidFill>
                  <a:srgbClr val="FF0000"/>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a:cs typeface="Times New Roman"/>
            </a:endParaRPr>
          </a:p>
        </p:txBody>
      </p:sp>
      <p:pic>
        <p:nvPicPr>
          <p:cNvPr id="56329" name="Picture 9" descr="Theme-10-jun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6553200"/>
            <a:ext cx="121920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56330" name="Picture 10" descr="Theme-10-jun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56331" name="Picture 11" descr="Theme-10-jun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4368800" y="4368800"/>
            <a:ext cx="9144000" cy="406400"/>
          </a:xfrm>
          <a:prstGeom prst="rect">
            <a:avLst/>
          </a:prstGeom>
          <a:noFill/>
          <a:extLst>
            <a:ext uri="{909E8E84-426E-40DD-AFC4-6F175D3DCCD1}">
              <a14:hiddenFill xmlns:a14="http://schemas.microsoft.com/office/drawing/2010/main">
                <a:solidFill>
                  <a:srgbClr val="FFFFFF"/>
                </a:solidFill>
              </a14:hiddenFill>
            </a:ext>
          </a:extLst>
        </p:spPr>
      </p:pic>
      <p:sp>
        <p:nvSpPr>
          <p:cNvPr id="56332" name="Text Box 12"/>
          <p:cNvSpPr txBox="1">
            <a:spLocks noChangeArrowheads="1"/>
          </p:cNvSpPr>
          <p:nvPr/>
        </p:nvSpPr>
        <p:spPr bwMode="auto">
          <a:xfrm>
            <a:off x="2946400" y="5638800"/>
            <a:ext cx="629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a:solidFill>
                  <a:srgbClr val="0000FF"/>
                </a:solidFill>
                <a:latin typeface="Times New Roman" pitchFamily="18" charset="0"/>
              </a:rPr>
              <a:t>GIÁO VIÊN: BÙI THỊ NHUNG</a:t>
            </a:r>
            <a:endParaRPr lang="en-US" sz="3200">
              <a:solidFill>
                <a:srgbClr val="0000FF"/>
              </a:solidFill>
              <a:latin typeface="Times New Roman" pitchFamily="18" charset="0"/>
            </a:endParaRPr>
          </a:p>
        </p:txBody>
      </p:sp>
      <p:pic>
        <p:nvPicPr>
          <p:cNvPr id="56333" name="Picture 13" descr="PK0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47200" y="4922838"/>
            <a:ext cx="2844800" cy="1935162"/>
          </a:xfrm>
          <a:prstGeom prst="rect">
            <a:avLst/>
          </a:prstGeom>
          <a:noFill/>
          <a:extLst>
            <a:ext uri="{909E8E84-426E-40DD-AFC4-6F175D3DCCD1}">
              <a14:hiddenFill xmlns:a14="http://schemas.microsoft.com/office/drawing/2010/main">
                <a:solidFill>
                  <a:srgbClr val="FFFFFF"/>
                </a:solidFill>
              </a14:hiddenFill>
            </a:ext>
          </a:extLst>
        </p:spPr>
      </p:pic>
      <p:sp>
        <p:nvSpPr>
          <p:cNvPr id="56326" name="WordArt 6"/>
          <p:cNvSpPr>
            <a:spLocks noChangeArrowheads="1" noChangeShapeType="1" noTextEdit="1"/>
          </p:cNvSpPr>
          <p:nvPr/>
        </p:nvSpPr>
        <p:spPr bwMode="auto">
          <a:xfrm>
            <a:off x="3048000" y="4038600"/>
            <a:ext cx="6705600" cy="1100138"/>
          </a:xfrm>
          <a:prstGeom prst="rect">
            <a:avLst/>
          </a:prstGeom>
        </p:spPr>
        <p:txBody>
          <a:bodyPr wrap="none" fromWordArt="1">
            <a:prstTxWarp prst="textPlain">
              <a:avLst>
                <a:gd name="adj" fmla="val 50000"/>
              </a:avLst>
            </a:prstTxWarp>
          </a:bodyPr>
          <a:lstStyle/>
          <a:p>
            <a:pPr algn="ctr"/>
            <a:r>
              <a:rPr lang="en-US" sz="4400" b="1" kern="10">
                <a:ln w="12700">
                  <a:solidFill>
                    <a:srgbClr val="EAEAEA"/>
                  </a:solidFill>
                  <a:round/>
                  <a:headEnd/>
                  <a:tailEnd/>
                </a:ln>
                <a:solidFill>
                  <a:srgbClr val="0000FF"/>
                </a:solidFill>
                <a:effectLst>
                  <a:outerShdw dist="35921" dir="2700000" sy="50000" kx="2115830" algn="bl" rotWithShape="0">
                    <a:srgbClr val="C0C0C0">
                      <a:alpha val="80000"/>
                    </a:srgbClr>
                  </a:outerShdw>
                </a:effectLst>
                <a:latin typeface="Times New Roman"/>
                <a:cs typeface="Times New Roman"/>
              </a:rPr>
              <a:t>MÔN CÔNG NGHỆ - LỚP 6</a:t>
            </a:r>
          </a:p>
        </p:txBody>
      </p:sp>
    </p:spTree>
    <p:extLst>
      <p:ext uri="{BB962C8B-B14F-4D97-AF65-F5344CB8AC3E}">
        <p14:creationId xmlns:p14="http://schemas.microsoft.com/office/powerpoint/2010/main" val="31378695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56325"/>
                                        </p:tgtEl>
                                        <p:attrNameLst>
                                          <p:attrName>style.visibility</p:attrName>
                                        </p:attrNameLst>
                                      </p:cBhvr>
                                      <p:to>
                                        <p:strVal val="visible"/>
                                      </p:to>
                                    </p:set>
                                    <p:animEffect transition="in" filter="box(in)">
                                      <p:cBhvr>
                                        <p:cTn id="7" dur="1000"/>
                                        <p:tgtEl>
                                          <p:spTgt spid="56325"/>
                                        </p:tgtEl>
                                      </p:cBhvr>
                                    </p:animEffect>
                                  </p:childTnLst>
                                </p:cTn>
                              </p:par>
                            </p:childTnLst>
                          </p:cTn>
                        </p:par>
                        <p:par>
                          <p:cTn id="8" fill="hold" nodeType="afterGroup">
                            <p:stCondLst>
                              <p:cond delay="1000"/>
                            </p:stCondLst>
                            <p:childTnLst>
                              <p:par>
                                <p:cTn id="9" presetID="19" presetClass="entr" presetSubtype="10" fill="hold" grpId="0" nodeType="afterEffect">
                                  <p:stCondLst>
                                    <p:cond delay="0"/>
                                  </p:stCondLst>
                                  <p:childTnLst>
                                    <p:set>
                                      <p:cBhvr>
                                        <p:cTn id="10" dur="1" fill="hold">
                                          <p:stCondLst>
                                            <p:cond delay="0"/>
                                          </p:stCondLst>
                                        </p:cTn>
                                        <p:tgtEl>
                                          <p:spTgt spid="56328"/>
                                        </p:tgtEl>
                                        <p:attrNameLst>
                                          <p:attrName>style.visibility</p:attrName>
                                        </p:attrNameLst>
                                      </p:cBhvr>
                                      <p:to>
                                        <p:strVal val="visible"/>
                                      </p:to>
                                    </p:set>
                                    <p:anim calcmode="lin" valueType="num">
                                      <p:cBhvr>
                                        <p:cTn id="11" dur="500" fill="hold"/>
                                        <p:tgtEl>
                                          <p:spTgt spid="56328"/>
                                        </p:tgtEl>
                                        <p:attrNameLst>
                                          <p:attrName>ppt_w</p:attrName>
                                        </p:attrNameLst>
                                      </p:cBhvr>
                                      <p:tavLst>
                                        <p:tav tm="0" fmla="#ppt_w*sin(2.5*pi*$)">
                                          <p:val>
                                            <p:fltVal val="0"/>
                                          </p:val>
                                        </p:tav>
                                        <p:tav tm="100000">
                                          <p:val>
                                            <p:fltVal val="1"/>
                                          </p:val>
                                        </p:tav>
                                      </p:tavLst>
                                    </p:anim>
                                    <p:anim calcmode="lin" valueType="num">
                                      <p:cBhvr>
                                        <p:cTn id="12" dur="500" fill="hold"/>
                                        <p:tgtEl>
                                          <p:spTgt spid="56328"/>
                                        </p:tgtEl>
                                        <p:attrNameLst>
                                          <p:attrName>ppt_h</p:attrName>
                                        </p:attrNameLst>
                                      </p:cBhvr>
                                      <p:tavLst>
                                        <p:tav tm="0">
                                          <p:val>
                                            <p:strVal val="#ppt_h"/>
                                          </p:val>
                                        </p:tav>
                                        <p:tav tm="100000">
                                          <p:val>
                                            <p:strVal val="#ppt_h"/>
                                          </p:val>
                                        </p:tav>
                                      </p:tavLst>
                                    </p:anim>
                                  </p:childTnLst>
                                </p:cTn>
                              </p:par>
                            </p:childTnLst>
                          </p:cTn>
                        </p:par>
                        <p:par>
                          <p:cTn id="13" fill="hold" nodeType="afterGroup">
                            <p:stCondLst>
                              <p:cond delay="1500"/>
                            </p:stCondLst>
                            <p:childTnLst>
                              <p:par>
                                <p:cTn id="14" presetID="12" presetClass="entr" presetSubtype="4" fill="hold" grpId="0" nodeType="afterEffect">
                                  <p:stCondLst>
                                    <p:cond delay="0"/>
                                  </p:stCondLst>
                                  <p:childTnLst>
                                    <p:set>
                                      <p:cBhvr>
                                        <p:cTn id="15" dur="1" fill="hold">
                                          <p:stCondLst>
                                            <p:cond delay="0"/>
                                          </p:stCondLst>
                                        </p:cTn>
                                        <p:tgtEl>
                                          <p:spTgt spid="56326"/>
                                        </p:tgtEl>
                                        <p:attrNameLst>
                                          <p:attrName>style.visibility</p:attrName>
                                        </p:attrNameLst>
                                      </p:cBhvr>
                                      <p:to>
                                        <p:strVal val="visible"/>
                                      </p:to>
                                    </p:set>
                                    <p:animEffect transition="in" filter="slide(fromBottom)">
                                      <p:cBhvr>
                                        <p:cTn id="16" dur="500"/>
                                        <p:tgtEl>
                                          <p:spTgt spid="56326"/>
                                        </p:tgtEl>
                                      </p:cBhvr>
                                    </p:animEffect>
                                  </p:childTnLst>
                                </p:cTn>
                              </p:par>
                            </p:childTnLst>
                          </p:cTn>
                        </p:par>
                        <p:par>
                          <p:cTn id="17" fill="hold" nodeType="afterGroup">
                            <p:stCondLst>
                              <p:cond delay="2000"/>
                            </p:stCondLst>
                            <p:childTnLst>
                              <p:par>
                                <p:cTn id="18" presetID="8" presetClass="entr" presetSubtype="16" repeatCount="indefinite" fill="hold" grpId="0" nodeType="afterEffect">
                                  <p:stCondLst>
                                    <p:cond delay="0"/>
                                  </p:stCondLst>
                                  <p:childTnLst>
                                    <p:set>
                                      <p:cBhvr>
                                        <p:cTn id="19" dur="1" fill="hold">
                                          <p:stCondLst>
                                            <p:cond delay="0"/>
                                          </p:stCondLst>
                                        </p:cTn>
                                        <p:tgtEl>
                                          <p:spTgt spid="56332"/>
                                        </p:tgtEl>
                                        <p:attrNameLst>
                                          <p:attrName>style.visibility</p:attrName>
                                        </p:attrNameLst>
                                      </p:cBhvr>
                                      <p:to>
                                        <p:strVal val="visible"/>
                                      </p:to>
                                    </p:set>
                                    <p:animEffect transition="in" filter="diamond(in)">
                                      <p:cBhvr>
                                        <p:cTn id="20" dur="500"/>
                                        <p:tgtEl>
                                          <p:spTgt spid="563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5" grpId="0" animBg="1"/>
      <p:bldP spid="56328" grpId="0" animBg="1"/>
      <p:bldP spid="56332" grpId="0"/>
      <p:bldP spid="563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145381"/>
            <a:ext cx="3406775" cy="2283619"/>
          </a:xfrm>
        </p:spPr>
        <p:txBody>
          <a:bodyPr>
            <a:normAutofit fontScale="92500" lnSpcReduction="20000"/>
          </a:bodyPr>
          <a:lstStyle/>
          <a:p>
            <a:pPr marL="0" lvl="0" indent="0">
              <a:buNone/>
            </a:pPr>
            <a:r>
              <a:rPr lang="en-US" sz="3600" smtClean="0">
                <a:solidFill>
                  <a:srgbClr val="3333FF"/>
                </a:solidFill>
                <a:latin typeface="Times New Roman" pitchFamily="18" charset="0"/>
                <a:cs typeface="Times New Roman" pitchFamily="18" charset="0"/>
              </a:rPr>
              <a:t> Cho </a:t>
            </a:r>
            <a:r>
              <a:rPr lang="en-US" sz="3600">
                <a:solidFill>
                  <a:srgbClr val="3333FF"/>
                </a:solidFill>
                <a:latin typeface="Times New Roman" pitchFamily="18" charset="0"/>
                <a:cs typeface="Times New Roman" pitchFamily="18" charset="0"/>
              </a:rPr>
              <a:t>biết nhân vật trong hình sử dụng trang phục gì? Nêu vai trò của các bộ trang phục đó?</a:t>
            </a:r>
          </a:p>
          <a:p>
            <a:endParaRPr lang="en-US" sz="3600">
              <a:solidFill>
                <a:srgbClr val="3333FF"/>
              </a:solidFill>
            </a:endParaRPr>
          </a:p>
        </p:txBody>
      </p:sp>
      <p:pic>
        <p:nvPicPr>
          <p:cNvPr id="2050" name="Picture 2" descr="hình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228600"/>
            <a:ext cx="79248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21567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Image result for đồng phục công an">
            <a:extLst>
              <a:ext uri="{FF2B5EF4-FFF2-40B4-BE49-F238E27FC236}">
                <a16:creationId xmlns="" xmlns:a16="http://schemas.microsoft.com/office/drawing/2014/main" id="{E98AB939-9181-466D-A35E-FB3CFB37BF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828800"/>
            <a:ext cx="592772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Picture 2" descr="Trường hợp nào U23 Việt Nam vào tứ kết VCK U23 Châu Á 2020">
            <a:extLst>
              <a:ext uri="{FF2B5EF4-FFF2-40B4-BE49-F238E27FC236}">
                <a16:creationId xmlns="" xmlns:a16="http://schemas.microsoft.com/office/drawing/2014/main" id="{0DA82629-21B1-4825-8032-08E301BE7E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828800"/>
            <a:ext cx="56388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a:extLst>
              <a:ext uri="{FF2B5EF4-FFF2-40B4-BE49-F238E27FC236}">
                <a16:creationId xmlns="" xmlns:a16="http://schemas.microsoft.com/office/drawing/2014/main" id="{91A7CDAE-48B4-438B-B7A5-D9052B762FEE}"/>
              </a:ext>
            </a:extLst>
          </p:cNvPr>
          <p:cNvSpPr txBox="1">
            <a:spLocks/>
          </p:cNvSpPr>
          <p:nvPr/>
        </p:nvSpPr>
        <p:spPr>
          <a:xfrm>
            <a:off x="990600" y="457200"/>
            <a:ext cx="6629400" cy="1066800"/>
          </a:xfrm>
          <a:prstGeom prst="rect">
            <a:avLst/>
          </a:prstGeom>
        </p:spPr>
        <p:txBody>
          <a:bodyPr>
            <a:noAutofit/>
          </a:bodyPr>
          <a:lstStyle>
            <a:lvl1pPr algn="l" defTabSz="457200" rtl="0" eaLnBrk="0" fontAlgn="base" hangingPunct="0">
              <a:spcBef>
                <a:spcPct val="0"/>
              </a:spcBef>
              <a:spcAft>
                <a:spcPct val="0"/>
              </a:spcAft>
              <a:defRPr sz="3600" kern="1200">
                <a:solidFill>
                  <a:schemeClr val="accent1"/>
                </a:solidFill>
                <a:latin typeface="+mj-lt"/>
                <a:ea typeface="MS PGothic" panose="020B0600070205080204" pitchFamily="34" charset="-128"/>
                <a:cs typeface="ＭＳ Ｐゴシック" charset="0"/>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ea typeface="MS PGothic" panose="020B0600070205080204" pitchFamily="34" charset="-128"/>
                <a:cs typeface="ＭＳ Ｐゴシック" charset="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ea typeface="MS PGothic" panose="020B0600070205080204" pitchFamily="34" charset="-128"/>
                <a:cs typeface="ＭＳ Ｐゴシック" charset="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ea typeface="MS PGothic" panose="020B0600070205080204" pitchFamily="34" charset="-128"/>
                <a:cs typeface="ＭＳ Ｐゴシック" charset="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vi-VN" dirty="0">
                <a:solidFill>
                  <a:srgbClr val="3333FF"/>
                </a:solidFill>
                <a:latin typeface="Times New Roman" pitchFamily="18" charset="0"/>
                <a:cs typeface="Times New Roman" pitchFamily="18" charset="0"/>
              </a:rPr>
              <a:t>? Qua trang </a:t>
            </a:r>
            <a:r>
              <a:rPr lang="vi-VN" dirty="0" err="1">
                <a:solidFill>
                  <a:srgbClr val="3333FF"/>
                </a:solidFill>
                <a:latin typeface="Times New Roman" pitchFamily="18" charset="0"/>
                <a:cs typeface="Times New Roman" pitchFamily="18" charset="0"/>
              </a:rPr>
              <a:t>phục</a:t>
            </a:r>
            <a:r>
              <a:rPr lang="vi-VN" dirty="0">
                <a:solidFill>
                  <a:srgbClr val="3333FF"/>
                </a:solidFill>
                <a:latin typeface="Times New Roman" pitchFamily="18" charset="0"/>
                <a:cs typeface="Times New Roman" pitchFamily="18" charset="0"/>
              </a:rPr>
              <a:t> </a:t>
            </a:r>
            <a:r>
              <a:rPr lang="vi-VN" dirty="0" err="1">
                <a:solidFill>
                  <a:srgbClr val="3333FF"/>
                </a:solidFill>
                <a:latin typeface="Times New Roman" pitchFamily="18" charset="0"/>
                <a:cs typeface="Times New Roman" pitchFamily="18" charset="0"/>
              </a:rPr>
              <a:t>của</a:t>
            </a:r>
            <a:r>
              <a:rPr lang="vi-VN" dirty="0">
                <a:solidFill>
                  <a:srgbClr val="3333FF"/>
                </a:solidFill>
                <a:latin typeface="Times New Roman" pitchFamily="18" charset="0"/>
                <a:cs typeface="Times New Roman" pitchFamily="18" charset="0"/>
              </a:rPr>
              <a:t> hai </a:t>
            </a:r>
            <a:r>
              <a:rPr lang="vi-VN" dirty="0" err="1">
                <a:solidFill>
                  <a:srgbClr val="3333FF"/>
                </a:solidFill>
                <a:latin typeface="Times New Roman" pitchFamily="18" charset="0"/>
                <a:cs typeface="Times New Roman" pitchFamily="18" charset="0"/>
              </a:rPr>
              <a:t>hình</a:t>
            </a:r>
            <a:r>
              <a:rPr lang="vi-VN" dirty="0">
                <a:solidFill>
                  <a:srgbClr val="3333FF"/>
                </a:solidFill>
                <a:latin typeface="Times New Roman" pitchFamily="18" charset="0"/>
                <a:cs typeface="Times New Roman" pitchFamily="18" charset="0"/>
              </a:rPr>
              <a:t> </a:t>
            </a:r>
            <a:r>
              <a:rPr lang="vi-VN" dirty="0" err="1">
                <a:solidFill>
                  <a:srgbClr val="3333FF"/>
                </a:solidFill>
                <a:latin typeface="Times New Roman" pitchFamily="18" charset="0"/>
                <a:cs typeface="Times New Roman" pitchFamily="18" charset="0"/>
              </a:rPr>
              <a:t>ảnh</a:t>
            </a:r>
            <a:r>
              <a:rPr lang="vi-VN" dirty="0">
                <a:solidFill>
                  <a:srgbClr val="3333FF"/>
                </a:solidFill>
                <a:latin typeface="Times New Roman" pitchFamily="18" charset="0"/>
                <a:cs typeface="Times New Roman" pitchFamily="18" charset="0"/>
              </a:rPr>
              <a:t> </a:t>
            </a:r>
            <a:r>
              <a:rPr lang="vi-VN" dirty="0" err="1">
                <a:solidFill>
                  <a:srgbClr val="3333FF"/>
                </a:solidFill>
                <a:latin typeface="Times New Roman" pitchFamily="18" charset="0"/>
                <a:cs typeface="Times New Roman" pitchFamily="18" charset="0"/>
              </a:rPr>
              <a:t>dưới</a:t>
            </a:r>
            <a:r>
              <a:rPr lang="vi-VN" dirty="0">
                <a:solidFill>
                  <a:srgbClr val="3333FF"/>
                </a:solidFill>
                <a:latin typeface="Times New Roman" pitchFamily="18" charset="0"/>
                <a:cs typeface="Times New Roman" pitchFamily="18" charset="0"/>
              </a:rPr>
              <a:t> đây cho </a:t>
            </a:r>
            <a:r>
              <a:rPr lang="vi-VN" dirty="0" err="1">
                <a:solidFill>
                  <a:srgbClr val="3333FF"/>
                </a:solidFill>
                <a:latin typeface="Times New Roman" pitchFamily="18" charset="0"/>
                <a:cs typeface="Times New Roman" pitchFamily="18" charset="0"/>
              </a:rPr>
              <a:t>biết</a:t>
            </a:r>
            <a:r>
              <a:rPr lang="vi-VN" dirty="0">
                <a:solidFill>
                  <a:srgbClr val="3333FF"/>
                </a:solidFill>
                <a:latin typeface="Times New Roman" pitchFamily="18" charset="0"/>
                <a:cs typeface="Times New Roman" pitchFamily="18" charset="0"/>
              </a:rPr>
              <a:t> </a:t>
            </a:r>
            <a:r>
              <a:rPr lang="vi-VN" err="1">
                <a:solidFill>
                  <a:srgbClr val="3333FF"/>
                </a:solidFill>
                <a:latin typeface="Times New Roman" pitchFamily="18" charset="0"/>
                <a:cs typeface="Times New Roman" pitchFamily="18" charset="0"/>
              </a:rPr>
              <a:t>điều</a:t>
            </a:r>
            <a:r>
              <a:rPr lang="vi-VN">
                <a:solidFill>
                  <a:srgbClr val="3333FF"/>
                </a:solidFill>
                <a:latin typeface="Times New Roman" pitchFamily="18" charset="0"/>
                <a:cs typeface="Times New Roman" pitchFamily="18" charset="0"/>
              </a:rPr>
              <a:t> </a:t>
            </a:r>
            <a:r>
              <a:rPr lang="vi-VN" smtClean="0">
                <a:solidFill>
                  <a:srgbClr val="3333FF"/>
                </a:solidFill>
                <a:latin typeface="Times New Roman" pitchFamily="18" charset="0"/>
                <a:cs typeface="Times New Roman" pitchFamily="18" charset="0"/>
              </a:rPr>
              <a:t>gì</a:t>
            </a:r>
            <a:r>
              <a:rPr lang="en-US">
                <a:solidFill>
                  <a:srgbClr val="3333FF"/>
                </a:solidFill>
                <a:latin typeface="Times New Roman" pitchFamily="18" charset="0"/>
                <a:cs typeface="Times New Roman" pitchFamily="18" charset="0"/>
              </a:rPr>
              <a:t>?</a:t>
            </a:r>
            <a:r>
              <a:rPr lang="vi-VN" dirty="0">
                <a:solidFill>
                  <a:srgbClr val="3333FF"/>
                </a:solidFill>
                <a:latin typeface="Times New Roman" pitchFamily="18" charset="0"/>
                <a:cs typeface="Times New Roman" pitchFamily="18" charset="0"/>
              </a:rPr>
              <a:t/>
            </a:r>
            <a:br>
              <a:rPr lang="vi-VN" dirty="0">
                <a:solidFill>
                  <a:srgbClr val="3333FF"/>
                </a:solidFill>
                <a:latin typeface="Times New Roman" pitchFamily="18" charset="0"/>
                <a:cs typeface="Times New Roman" pitchFamily="18" charset="0"/>
              </a:rPr>
            </a:br>
            <a:r>
              <a:rPr lang="vi-VN" dirty="0">
                <a:solidFill>
                  <a:srgbClr val="3333FF"/>
                </a:solidFill>
                <a:latin typeface="Times New Roman" pitchFamily="18" charset="0"/>
                <a:cs typeface="Times New Roman" pitchFamily="18" charset="0"/>
              </a:rPr>
              <a:t/>
            </a:r>
            <a:br>
              <a:rPr lang="vi-VN" dirty="0">
                <a:solidFill>
                  <a:srgbClr val="3333FF"/>
                </a:solidFill>
                <a:latin typeface="Times New Roman" pitchFamily="18" charset="0"/>
                <a:cs typeface="Times New Roman" pitchFamily="18" charset="0"/>
              </a:rPr>
            </a:br>
            <a:r>
              <a:rPr lang="vi-VN" dirty="0">
                <a:solidFill>
                  <a:srgbClr val="3333FF"/>
                </a:solidFill>
                <a:latin typeface="Times New Roman" pitchFamily="18" charset="0"/>
                <a:cs typeface="Times New Roman" pitchFamily="18" charset="0"/>
              </a:rPr>
              <a:t/>
            </a:r>
            <a:br>
              <a:rPr lang="vi-VN" dirty="0">
                <a:solidFill>
                  <a:srgbClr val="3333FF"/>
                </a:solidFill>
                <a:latin typeface="Times New Roman" pitchFamily="18" charset="0"/>
                <a:cs typeface="Times New Roman" pitchFamily="18" charset="0"/>
              </a:rPr>
            </a:br>
            <a:r>
              <a:rPr lang="vi-VN" dirty="0">
                <a:solidFill>
                  <a:srgbClr val="3333FF"/>
                </a:solidFill>
                <a:latin typeface="Times New Roman" pitchFamily="18" charset="0"/>
                <a:cs typeface="Times New Roman" pitchFamily="18" charset="0"/>
              </a:rPr>
              <a:t/>
            </a:r>
            <a:br>
              <a:rPr lang="vi-VN" dirty="0">
                <a:solidFill>
                  <a:srgbClr val="3333FF"/>
                </a:solidFill>
                <a:latin typeface="Times New Roman" pitchFamily="18" charset="0"/>
                <a:cs typeface="Times New Roman" pitchFamily="18" charset="0"/>
              </a:rPr>
            </a:br>
            <a:endParaRPr lang="en-US" dirty="0">
              <a:solidFill>
                <a:srgbClr val="3333FF"/>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74940"/>
    </mc:Choice>
    <mc:Fallback xmlns="">
      <p:transition spd="slow" advTm="7494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B074D7A-4DFE-4A52-9074-F04742D6B00C}"/>
              </a:ext>
            </a:extLst>
          </p:cNvPr>
          <p:cNvSpPr>
            <a:spLocks noGrp="1"/>
          </p:cNvSpPr>
          <p:nvPr>
            <p:ph type="title"/>
          </p:nvPr>
        </p:nvSpPr>
        <p:spPr>
          <a:xfrm>
            <a:off x="838200" y="609600"/>
            <a:ext cx="10515600" cy="1295400"/>
          </a:xfrm>
        </p:spPr>
        <p:txBody>
          <a:bodyPr rtlCol="0">
            <a:normAutofit fontScale="90000"/>
          </a:bodyPr>
          <a:lstStyle/>
          <a:p>
            <a:pPr eaLnBrk="1" fontAlgn="auto" hangingPunct="1">
              <a:spcAft>
                <a:spcPts val="0"/>
              </a:spcAft>
              <a:defRPr/>
            </a:pPr>
            <a:r>
              <a:rPr lang="vi-VN" sz="4000" dirty="0">
                <a:solidFill>
                  <a:schemeClr val="tx1"/>
                </a:solidFill>
                <a:latin typeface="Times New Roman" pitchFamily="18" charset="0"/>
                <a:cs typeface="Times New Roman" pitchFamily="18" charset="0"/>
              </a:rPr>
              <a:t>Qua trang </a:t>
            </a:r>
            <a:r>
              <a:rPr lang="vi-VN" sz="4000" dirty="0" err="1">
                <a:solidFill>
                  <a:schemeClr val="tx1"/>
                </a:solidFill>
                <a:latin typeface="Times New Roman" pitchFamily="18" charset="0"/>
                <a:cs typeface="Times New Roman" pitchFamily="18" charset="0"/>
              </a:rPr>
              <a:t>phục</a:t>
            </a:r>
            <a:r>
              <a:rPr lang="vi-VN" sz="4000" dirty="0">
                <a:solidFill>
                  <a:schemeClr val="tx1"/>
                </a:solidFill>
                <a:latin typeface="Times New Roman" pitchFamily="18" charset="0"/>
                <a:cs typeface="Times New Roman" pitchFamily="18" charset="0"/>
              </a:rPr>
              <a:t>, </a:t>
            </a:r>
            <a:r>
              <a:rPr lang="vi-VN" sz="4000" dirty="0" err="1">
                <a:solidFill>
                  <a:schemeClr val="tx1"/>
                </a:solidFill>
                <a:latin typeface="Times New Roman" pitchFamily="18" charset="0"/>
                <a:cs typeface="Times New Roman" pitchFamily="18" charset="0"/>
              </a:rPr>
              <a:t>còn</a:t>
            </a:r>
            <a:r>
              <a:rPr lang="vi-VN" sz="4000" dirty="0">
                <a:solidFill>
                  <a:schemeClr val="tx1"/>
                </a:solidFill>
                <a:latin typeface="Times New Roman" pitchFamily="18" charset="0"/>
                <a:cs typeface="Times New Roman" pitchFamily="18" charset="0"/>
              </a:rPr>
              <a:t> </a:t>
            </a:r>
            <a:r>
              <a:rPr lang="vi-VN" sz="4000" dirty="0" err="1">
                <a:solidFill>
                  <a:schemeClr val="tx1"/>
                </a:solidFill>
                <a:latin typeface="Times New Roman" pitchFamily="18" charset="0"/>
                <a:cs typeface="Times New Roman" pitchFamily="18" charset="0"/>
              </a:rPr>
              <a:t>có</a:t>
            </a:r>
            <a:r>
              <a:rPr lang="vi-VN" sz="4000" dirty="0">
                <a:solidFill>
                  <a:schemeClr val="tx1"/>
                </a:solidFill>
                <a:latin typeface="Times New Roman" pitchFamily="18" charset="0"/>
                <a:cs typeface="Times New Roman" pitchFamily="18" charset="0"/>
              </a:rPr>
              <a:t> </a:t>
            </a:r>
            <a:r>
              <a:rPr lang="vi-VN" sz="4000" dirty="0" err="1">
                <a:solidFill>
                  <a:schemeClr val="tx1"/>
                </a:solidFill>
                <a:latin typeface="Times New Roman" pitchFamily="18" charset="0"/>
                <a:cs typeface="Times New Roman" pitchFamily="18" charset="0"/>
              </a:rPr>
              <a:t>thể</a:t>
            </a:r>
            <a:r>
              <a:rPr lang="vi-VN" sz="4000" dirty="0">
                <a:solidFill>
                  <a:schemeClr val="tx1"/>
                </a:solidFill>
                <a:latin typeface="Times New Roman" pitchFamily="18" charset="0"/>
                <a:cs typeface="Times New Roman" pitchFamily="18" charset="0"/>
              </a:rPr>
              <a:t> </a:t>
            </a:r>
            <a:r>
              <a:rPr lang="vi-VN" sz="4000" dirty="0" err="1">
                <a:solidFill>
                  <a:schemeClr val="tx1"/>
                </a:solidFill>
                <a:latin typeface="Times New Roman" pitchFamily="18" charset="0"/>
                <a:cs typeface="Times New Roman" pitchFamily="18" charset="0"/>
              </a:rPr>
              <a:t>biết</a:t>
            </a:r>
            <a:r>
              <a:rPr lang="vi-VN" sz="4000" dirty="0">
                <a:solidFill>
                  <a:schemeClr val="tx1"/>
                </a:solidFill>
                <a:latin typeface="Times New Roman" pitchFamily="18" charset="0"/>
                <a:cs typeface="Times New Roman" pitchFamily="18" charset="0"/>
              </a:rPr>
              <a:t> </a:t>
            </a:r>
            <a:r>
              <a:rPr lang="vi-VN" sz="4000" dirty="0" err="1">
                <a:solidFill>
                  <a:schemeClr val="tx1"/>
                </a:solidFill>
                <a:latin typeface="Times New Roman" pitchFamily="18" charset="0"/>
                <a:cs typeface="Times New Roman" pitchFamily="18" charset="0"/>
              </a:rPr>
              <a:t>được</a:t>
            </a:r>
            <a:r>
              <a:rPr lang="vi-VN" sz="4000" dirty="0">
                <a:solidFill>
                  <a:schemeClr val="tx1"/>
                </a:solidFill>
                <a:latin typeface="Times New Roman" pitchFamily="18" charset="0"/>
                <a:cs typeface="Times New Roman" pitchFamily="18" charset="0"/>
              </a:rPr>
              <a:t> </a:t>
            </a:r>
            <a:r>
              <a:rPr lang="vi-VN" sz="4000" dirty="0" err="1">
                <a:solidFill>
                  <a:schemeClr val="tx1"/>
                </a:solidFill>
                <a:latin typeface="Times New Roman" pitchFamily="18" charset="0"/>
                <a:cs typeface="Times New Roman" pitchFamily="18" charset="0"/>
              </a:rPr>
              <a:t>một</a:t>
            </a:r>
            <a:r>
              <a:rPr lang="vi-VN" sz="4000" dirty="0">
                <a:solidFill>
                  <a:schemeClr val="tx1"/>
                </a:solidFill>
                <a:latin typeface="Times New Roman" pitchFamily="18" charset="0"/>
                <a:cs typeface="Times New Roman" pitchFamily="18" charset="0"/>
              </a:rPr>
              <a:t> </a:t>
            </a:r>
            <a:r>
              <a:rPr lang="vi-VN" sz="4000" dirty="0" err="1">
                <a:solidFill>
                  <a:schemeClr val="tx1"/>
                </a:solidFill>
                <a:latin typeface="Times New Roman" pitchFamily="18" charset="0"/>
                <a:cs typeface="Times New Roman" pitchFamily="18" charset="0"/>
              </a:rPr>
              <a:t>số</a:t>
            </a:r>
            <a:r>
              <a:rPr lang="vi-VN" sz="4000" dirty="0">
                <a:solidFill>
                  <a:schemeClr val="tx1"/>
                </a:solidFill>
                <a:latin typeface="Times New Roman" pitchFamily="18" charset="0"/>
                <a:cs typeface="Times New Roman" pitchFamily="18" charset="0"/>
              </a:rPr>
              <a:t> thông tin cơ </a:t>
            </a:r>
            <a:r>
              <a:rPr lang="vi-VN" sz="4000" dirty="0" err="1">
                <a:solidFill>
                  <a:schemeClr val="tx1"/>
                </a:solidFill>
                <a:latin typeface="Times New Roman" pitchFamily="18" charset="0"/>
                <a:cs typeface="Times New Roman" pitchFamily="18" charset="0"/>
              </a:rPr>
              <a:t>bản</a:t>
            </a:r>
            <a:r>
              <a:rPr lang="vi-VN" sz="4000" dirty="0">
                <a:solidFill>
                  <a:schemeClr val="tx1"/>
                </a:solidFill>
                <a:latin typeface="Times New Roman" pitchFamily="18" charset="0"/>
                <a:cs typeface="Times New Roman" pitchFamily="18" charset="0"/>
              </a:rPr>
              <a:t> </a:t>
            </a:r>
            <a:r>
              <a:rPr lang="vi-VN" sz="4000" dirty="0" err="1">
                <a:solidFill>
                  <a:schemeClr val="tx1"/>
                </a:solidFill>
                <a:latin typeface="Times New Roman" pitchFamily="18" charset="0"/>
                <a:cs typeface="Times New Roman" pitchFamily="18" charset="0"/>
              </a:rPr>
              <a:t>về</a:t>
            </a:r>
            <a:r>
              <a:rPr lang="vi-VN" sz="4000" dirty="0">
                <a:solidFill>
                  <a:schemeClr val="tx1"/>
                </a:solidFill>
                <a:latin typeface="Times New Roman" pitchFamily="18" charset="0"/>
                <a:cs typeface="Times New Roman" pitchFamily="18" charset="0"/>
              </a:rPr>
              <a:t> </a:t>
            </a:r>
            <a:r>
              <a:rPr lang="vi-VN" sz="4000" dirty="0" err="1">
                <a:solidFill>
                  <a:schemeClr val="tx1"/>
                </a:solidFill>
                <a:latin typeface="Times New Roman" pitchFamily="18" charset="0"/>
                <a:cs typeface="Times New Roman" pitchFamily="18" charset="0"/>
              </a:rPr>
              <a:t>người</a:t>
            </a:r>
            <a:r>
              <a:rPr lang="vi-VN" sz="4000" dirty="0">
                <a:solidFill>
                  <a:schemeClr val="tx1"/>
                </a:solidFill>
                <a:latin typeface="Times New Roman" pitchFamily="18" charset="0"/>
                <a:cs typeface="Times New Roman" pitchFamily="18" charset="0"/>
              </a:rPr>
              <a:t> </a:t>
            </a:r>
            <a:r>
              <a:rPr lang="vi-VN" sz="4000" dirty="0" err="1">
                <a:solidFill>
                  <a:schemeClr val="tx1"/>
                </a:solidFill>
                <a:latin typeface="Times New Roman" pitchFamily="18" charset="0"/>
                <a:cs typeface="Times New Roman" pitchFamily="18" charset="0"/>
              </a:rPr>
              <a:t>mặc</a:t>
            </a:r>
            <a:r>
              <a:rPr lang="vi-VN" sz="4000" dirty="0">
                <a:solidFill>
                  <a:schemeClr val="tx1"/>
                </a:solidFill>
                <a:latin typeface="Times New Roman" pitchFamily="18" charset="0"/>
                <a:cs typeface="Times New Roman" pitchFamily="18" charset="0"/>
              </a:rPr>
              <a:t> như </a:t>
            </a:r>
            <a:r>
              <a:rPr lang="vi-VN" sz="4000" dirty="0" err="1">
                <a:solidFill>
                  <a:schemeClr val="tx1"/>
                </a:solidFill>
                <a:latin typeface="Times New Roman" pitchFamily="18" charset="0"/>
                <a:cs typeface="Times New Roman" pitchFamily="18" charset="0"/>
              </a:rPr>
              <a:t>sở</a:t>
            </a:r>
            <a:r>
              <a:rPr lang="vi-VN" sz="4000" dirty="0">
                <a:solidFill>
                  <a:schemeClr val="tx1"/>
                </a:solidFill>
                <a:latin typeface="Times New Roman" pitchFamily="18" charset="0"/>
                <a:cs typeface="Times New Roman" pitchFamily="18" charset="0"/>
              </a:rPr>
              <a:t> </a:t>
            </a:r>
            <a:r>
              <a:rPr lang="vi-VN" sz="4000" dirty="0" err="1">
                <a:solidFill>
                  <a:schemeClr val="tx1"/>
                </a:solidFill>
                <a:latin typeface="Times New Roman" pitchFamily="18" charset="0"/>
                <a:cs typeface="Times New Roman" pitchFamily="18" charset="0"/>
              </a:rPr>
              <a:t>thích</a:t>
            </a:r>
            <a:r>
              <a:rPr lang="vi-VN" sz="4000" dirty="0">
                <a:solidFill>
                  <a:schemeClr val="tx1"/>
                </a:solidFill>
                <a:latin typeface="Times New Roman" pitchFamily="18" charset="0"/>
                <a:cs typeface="Times New Roman" pitchFamily="18" charset="0"/>
              </a:rPr>
              <a:t>, </a:t>
            </a:r>
            <a:r>
              <a:rPr lang="vi-VN" sz="4000" dirty="0" err="1">
                <a:solidFill>
                  <a:schemeClr val="tx1"/>
                </a:solidFill>
                <a:latin typeface="Times New Roman" pitchFamily="18" charset="0"/>
                <a:cs typeface="Times New Roman" pitchFamily="18" charset="0"/>
              </a:rPr>
              <a:t>nghề</a:t>
            </a:r>
            <a:r>
              <a:rPr lang="vi-VN" sz="4000" dirty="0">
                <a:solidFill>
                  <a:schemeClr val="tx1"/>
                </a:solidFill>
                <a:latin typeface="Times New Roman" pitchFamily="18" charset="0"/>
                <a:cs typeface="Times New Roman" pitchFamily="18" charset="0"/>
              </a:rPr>
              <a:t> </a:t>
            </a:r>
            <a:r>
              <a:rPr lang="vi-VN" sz="4000" dirty="0" err="1">
                <a:solidFill>
                  <a:schemeClr val="tx1"/>
                </a:solidFill>
                <a:latin typeface="Times New Roman" pitchFamily="18" charset="0"/>
                <a:cs typeface="Times New Roman" pitchFamily="18" charset="0"/>
              </a:rPr>
              <a:t>nghiệp</a:t>
            </a:r>
            <a:r>
              <a:rPr lang="vi-VN" sz="4000" dirty="0">
                <a:solidFill>
                  <a:schemeClr val="tx1"/>
                </a:solidFill>
                <a:latin typeface="Times New Roman" pitchFamily="18" charset="0"/>
                <a:cs typeface="Times New Roman" pitchFamily="18" charset="0"/>
              </a:rPr>
              <a:t>…..</a:t>
            </a:r>
            <a:br>
              <a:rPr lang="vi-VN" sz="4000" dirty="0">
                <a:solidFill>
                  <a:schemeClr val="tx1"/>
                </a:solidFill>
                <a:latin typeface="Times New Roman" pitchFamily="18" charset="0"/>
                <a:cs typeface="Times New Roman" pitchFamily="18" charset="0"/>
              </a:rPr>
            </a:br>
            <a:r>
              <a:rPr lang="vi-VN" sz="3200" dirty="0">
                <a:solidFill>
                  <a:schemeClr val="tx1"/>
                </a:solidFill>
                <a:latin typeface="Times New Roman" pitchFamily="18" charset="0"/>
                <a:cs typeface="Times New Roman" pitchFamily="18" charset="0"/>
              </a:rPr>
              <a:t/>
            </a:r>
            <a:br>
              <a:rPr lang="vi-VN" sz="3200" dirty="0">
                <a:solidFill>
                  <a:schemeClr val="tx1"/>
                </a:solidFill>
                <a:latin typeface="Times New Roman" pitchFamily="18" charset="0"/>
                <a:cs typeface="Times New Roman" pitchFamily="18" charset="0"/>
              </a:rPr>
            </a:br>
            <a:r>
              <a:rPr lang="vi-VN" sz="3200" dirty="0">
                <a:solidFill>
                  <a:schemeClr val="tx1"/>
                </a:solidFill>
                <a:latin typeface="Times New Roman" pitchFamily="18" charset="0"/>
                <a:cs typeface="Times New Roman" pitchFamily="18" charset="0"/>
              </a:rPr>
              <a:t/>
            </a:r>
            <a:br>
              <a:rPr lang="vi-VN" sz="3200" dirty="0">
                <a:solidFill>
                  <a:schemeClr val="tx1"/>
                </a:solidFill>
                <a:latin typeface="Times New Roman" pitchFamily="18" charset="0"/>
                <a:cs typeface="Times New Roman" pitchFamily="18" charset="0"/>
              </a:rPr>
            </a:br>
            <a:r>
              <a:rPr lang="vi-VN" sz="3200" dirty="0">
                <a:solidFill>
                  <a:schemeClr val="tx1"/>
                </a:solidFill>
                <a:latin typeface="Times New Roman" pitchFamily="18" charset="0"/>
                <a:cs typeface="Times New Roman" pitchFamily="18" charset="0"/>
              </a:rPr>
              <a:t/>
            </a:r>
            <a:br>
              <a:rPr lang="vi-VN" sz="3200" dirty="0">
                <a:solidFill>
                  <a:schemeClr val="tx1"/>
                </a:solidFill>
                <a:latin typeface="Times New Roman" pitchFamily="18" charset="0"/>
                <a:cs typeface="Times New Roman" pitchFamily="18" charset="0"/>
              </a:rPr>
            </a:br>
            <a:endParaRPr lang="en-US" sz="3200" dirty="0">
              <a:solidFill>
                <a:schemeClr val="tx1"/>
              </a:solidFill>
              <a:latin typeface="Times New Roman" pitchFamily="18" charset="0"/>
              <a:cs typeface="Times New Roman" pitchFamily="18" charset="0"/>
            </a:endParaRPr>
          </a:p>
        </p:txBody>
      </p:sp>
      <p:sp>
        <p:nvSpPr>
          <p:cNvPr id="3" name="Rectangle 2"/>
          <p:cNvSpPr/>
          <p:nvPr/>
        </p:nvSpPr>
        <p:spPr>
          <a:xfrm>
            <a:off x="838200" y="1789837"/>
            <a:ext cx="9829800" cy="1754326"/>
          </a:xfrm>
          <a:prstGeom prst="rect">
            <a:avLst/>
          </a:prstGeom>
        </p:spPr>
        <p:txBody>
          <a:bodyPr wrap="square">
            <a:spAutoFit/>
          </a:bodyPr>
          <a:lstStyle/>
          <a:p>
            <a:pPr lvl="0"/>
            <a:r>
              <a:rPr lang="en-US" sz="3600" smtClean="0">
                <a:solidFill>
                  <a:srgbClr val="3333FF"/>
                </a:solidFill>
                <a:latin typeface="Times New Roman" pitchFamily="18" charset="0"/>
                <a:cs typeface="Times New Roman" pitchFamily="18" charset="0"/>
              </a:rPr>
              <a:t> </a:t>
            </a:r>
            <a:r>
              <a:rPr lang="en-US" sz="3600">
                <a:solidFill>
                  <a:srgbClr val="3333FF"/>
                </a:solidFill>
                <a:latin typeface="Times New Roman" pitchFamily="18" charset="0"/>
                <a:cs typeface="Times New Roman" pitchFamily="18" charset="0"/>
              </a:rPr>
              <a:t>Liên hệ thực tiễn và kể tên một số nghề cần trang phục đặc biệt. Những bộ trang phục đó được sử dụng với vai trò gì?</a:t>
            </a:r>
          </a:p>
        </p:txBody>
      </p:sp>
      <p:sp>
        <p:nvSpPr>
          <p:cNvPr id="4" name="TextBox 4">
            <a:extLst>
              <a:ext uri="{FF2B5EF4-FFF2-40B4-BE49-F238E27FC236}">
                <a16:creationId xmlns="" xmlns:a16="http://schemas.microsoft.com/office/drawing/2014/main" id="{8F236662-32E0-4A8F-BFD4-6A5F94CDDAC2}"/>
              </a:ext>
            </a:extLst>
          </p:cNvPr>
          <p:cNvSpPr txBox="1">
            <a:spLocks noChangeArrowheads="1"/>
          </p:cNvSpPr>
          <p:nvPr/>
        </p:nvSpPr>
        <p:spPr bwMode="auto">
          <a:xfrm>
            <a:off x="954559" y="3585738"/>
            <a:ext cx="102870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vi-VN" altLang="vi-VN" sz="3600">
                <a:solidFill>
                  <a:schemeClr val="tx1"/>
                </a:solidFill>
                <a:latin typeface="Times New Roman" panose="02020603050405020304" pitchFamily="18" charset="0"/>
                <a:ea typeface="MS PGothic" panose="020B0600070205080204" pitchFamily="34" charset="-128"/>
                <a:cs typeface="Times New Roman" panose="02020603050405020304" pitchFamily="18" charset="0"/>
              </a:rPr>
              <a:t>Một số nghề cần trang phục đặc biệt như bác sĩ, y tá, bộ đội, công an...</a:t>
            </a:r>
          </a:p>
          <a:p>
            <a:pPr eaLnBrk="1" hangingPunct="1">
              <a:spcBef>
                <a:spcPct val="0"/>
              </a:spcBef>
              <a:buClrTx/>
              <a:buSzTx/>
              <a:buFontTx/>
              <a:buNone/>
            </a:pPr>
            <a:r>
              <a:rPr lang="vi-VN" altLang="vi-VN" sz="3600">
                <a:solidFill>
                  <a:schemeClr val="tx1"/>
                </a:solidFill>
                <a:latin typeface="Times New Roman" panose="02020603050405020304" pitchFamily="18" charset="0"/>
                <a:ea typeface="MS PGothic" panose="020B0600070205080204" pitchFamily="34" charset="-128"/>
                <a:cs typeface="Times New Roman" panose="02020603050405020304" pitchFamily="18" charset="0"/>
              </a:rPr>
              <a:t>Những bộ trang phục đó được sử dụng để phân biệt các ngành nghề, tiện lợi cho quá trình sử dụng và phù hợp với đặc điểm công việc của họ. </a:t>
            </a:r>
            <a:endParaRPr lang="en-US" altLang="vi-VN" sz="3600">
              <a:solidFill>
                <a:schemeClr val="tx1"/>
              </a:solidFill>
              <a:latin typeface="Times New Roman" panose="02020603050405020304" pitchFamily="18" charset="0"/>
              <a:ea typeface="MS PGothic" panose="020B0600070205080204" pitchFamily="34" charset="-128"/>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10413"/>
    </mc:Choice>
    <mc:Fallback xmlns="">
      <p:transition spd="slow" advTm="1041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in)">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4">
            <a:extLst>
              <a:ext uri="{FF2B5EF4-FFF2-40B4-BE49-F238E27FC236}">
                <a16:creationId xmlns="" xmlns:a16="http://schemas.microsoft.com/office/drawing/2014/main" id="{8F236662-32E0-4A8F-BFD4-6A5F94CDDAC2}"/>
              </a:ext>
            </a:extLst>
          </p:cNvPr>
          <p:cNvSpPr txBox="1">
            <a:spLocks noChangeArrowheads="1"/>
          </p:cNvSpPr>
          <p:nvPr/>
        </p:nvSpPr>
        <p:spPr bwMode="auto">
          <a:xfrm>
            <a:off x="952500" y="1295400"/>
            <a:ext cx="102870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vi-VN" altLang="vi-VN" sz="3600">
                <a:solidFill>
                  <a:schemeClr val="tx1"/>
                </a:solidFill>
                <a:latin typeface="Times New Roman" panose="02020603050405020304" pitchFamily="18" charset="0"/>
                <a:ea typeface="MS PGothic" panose="020B0600070205080204" pitchFamily="34" charset="-128"/>
                <a:cs typeface="Times New Roman" panose="02020603050405020304" pitchFamily="18" charset="0"/>
              </a:rPr>
              <a:t>Một số nghề cần trang phục đặc biệt như bác sĩ, y tá, bộ đội, công an...</a:t>
            </a:r>
          </a:p>
          <a:p>
            <a:pPr eaLnBrk="1" hangingPunct="1">
              <a:spcBef>
                <a:spcPct val="0"/>
              </a:spcBef>
              <a:buClrTx/>
              <a:buSzTx/>
              <a:buFontTx/>
              <a:buNone/>
            </a:pPr>
            <a:r>
              <a:rPr lang="vi-VN" altLang="vi-VN" sz="3600">
                <a:solidFill>
                  <a:schemeClr val="tx1"/>
                </a:solidFill>
                <a:latin typeface="Times New Roman" panose="02020603050405020304" pitchFamily="18" charset="0"/>
                <a:ea typeface="MS PGothic" panose="020B0600070205080204" pitchFamily="34" charset="-128"/>
                <a:cs typeface="Times New Roman" panose="02020603050405020304" pitchFamily="18" charset="0"/>
              </a:rPr>
              <a:t>Những bộ trang phục đó được sử dụng để phân biệt các ngành nghề, tiện lợi cho quá trình sử dụng và phù hợp với đặc điểm công việc của họ. </a:t>
            </a:r>
            <a:endParaRPr lang="en-US" altLang="vi-VN" sz="3600">
              <a:solidFill>
                <a:schemeClr val="tx1"/>
              </a:solidFill>
              <a:latin typeface="Times New Roman" panose="02020603050405020304" pitchFamily="18" charset="0"/>
              <a:ea typeface="MS PGothic" panose="020B0600070205080204" pitchFamily="34" charset="-128"/>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18799"/>
    </mc:Choice>
    <mc:Fallback xmlns="">
      <p:transition spd="slow" advTm="1879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1986"/>
                                        </p:tgtEl>
                                        <p:attrNameLst>
                                          <p:attrName>style.visibility</p:attrName>
                                        </p:attrNameLst>
                                      </p:cBhvr>
                                      <p:to>
                                        <p:strVal val="visible"/>
                                      </p:to>
                                    </p:set>
                                    <p:animEffect transition="in" filter="barn(inVertical)">
                                      <p:cBhvr>
                                        <p:cTn id="7" dur="500"/>
                                        <p:tgtEl>
                                          <p:spTgt spid="419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3" descr="C:\Users\Administrator\Desktop\cac-hoc-ham-hoc-vi-trong-nganh-y.jpg">
            <a:extLst>
              <a:ext uri="{FF2B5EF4-FFF2-40B4-BE49-F238E27FC236}">
                <a16:creationId xmlns="" xmlns:a16="http://schemas.microsoft.com/office/drawing/2014/main" id="{78559E6F-71DB-4C55-8D48-85B2CECC0B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04800"/>
            <a:ext cx="112776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Tm="23283"/>
    </mc:Choice>
    <mc:Fallback xmlns="">
      <p:transition spd="slow" advTm="23283"/>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C:\Users\Administrator\Desktop\dieubinh-2-1441188691615.jpg">
            <a:extLst>
              <a:ext uri="{FF2B5EF4-FFF2-40B4-BE49-F238E27FC236}">
                <a16:creationId xmlns="" xmlns:a16="http://schemas.microsoft.com/office/drawing/2014/main" id="{1652C766-5724-481F-A48C-3B0E349BC1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52413"/>
            <a:ext cx="11658600" cy="635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Tm="14754"/>
    </mc:Choice>
    <mc:Fallback xmlns="">
      <p:transition spd="slow" advTm="14754"/>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hợ điện vùng biên">
            <a:extLst>
              <a:ext uri="{FF2B5EF4-FFF2-40B4-BE49-F238E27FC236}">
                <a16:creationId xmlns="" xmlns:a16="http://schemas.microsoft.com/office/drawing/2014/main" id="{C14F17DD-2121-49C4-82F9-A906433DE57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52400"/>
            <a:ext cx="11658600" cy="655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4720762"/>
      </p:ext>
    </p:extLst>
  </p:cSld>
  <p:clrMapOvr>
    <a:masterClrMapping/>
  </p:clrMapOvr>
  <mc:AlternateContent xmlns:mc="http://schemas.openxmlformats.org/markup-compatibility/2006" xmlns:p14="http://schemas.microsoft.com/office/powerpoint/2010/main">
    <mc:Choice Requires="p14">
      <p:transition spd="slow" p14:dur="2000" advTm="25446"/>
    </mc:Choice>
    <mc:Fallback xmlns="">
      <p:transition spd="slow" advTm="25446"/>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TIN%2028">
            <a:extLst>
              <a:ext uri="{FF2B5EF4-FFF2-40B4-BE49-F238E27FC236}">
                <a16:creationId xmlns="" xmlns:a16="http://schemas.microsoft.com/office/drawing/2014/main" id="{24979667-A19A-47AC-82F8-2DCEBB69EA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0"/>
            <a:ext cx="5829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5" descr="thoi-trang">
            <a:extLst>
              <a:ext uri="{FF2B5EF4-FFF2-40B4-BE49-F238E27FC236}">
                <a16:creationId xmlns="" xmlns:a16="http://schemas.microsoft.com/office/drawing/2014/main" id="{178911E0-C682-4834-9CC4-6AEE0B60D9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0"/>
            <a:ext cx="609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Rectangle 6">
            <a:extLst>
              <a:ext uri="{FF2B5EF4-FFF2-40B4-BE49-F238E27FC236}">
                <a16:creationId xmlns="" xmlns:a16="http://schemas.microsoft.com/office/drawing/2014/main" id="{4CBCF065-BC21-4499-B172-DDF35444074A}"/>
              </a:ext>
            </a:extLst>
          </p:cNvPr>
          <p:cNvSpPr>
            <a:spLocks noChangeArrowheads="1"/>
          </p:cNvSpPr>
          <p:nvPr/>
        </p:nvSpPr>
        <p:spPr bwMode="auto">
          <a:xfrm>
            <a:off x="1752600" y="5562600"/>
            <a:ext cx="3810000" cy="1066800"/>
          </a:xfrm>
          <a:prstGeom prst="rect">
            <a:avLst/>
          </a:prstGeom>
          <a:solidFill>
            <a:schemeClr val="bg1"/>
          </a:solidFill>
          <a:ln w="9525">
            <a:solidFill>
              <a:srgbClr val="FF0000"/>
            </a:solidFill>
            <a:miter lim="800000"/>
            <a:headEnd/>
            <a:tailEnd/>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vi-VN" sz="2400">
                <a:solidFill>
                  <a:srgbClr val="0000FF"/>
                </a:solidFill>
                <a:latin typeface="Arial" panose="020B0604020202020204" pitchFamily="34" charset="0"/>
                <a:ea typeface="MS PGothic" panose="020B0600070205080204" pitchFamily="34" charset="-128"/>
              </a:rPr>
              <a:t>Quần áo thời xưa :</a:t>
            </a:r>
          </a:p>
          <a:p>
            <a:pPr eaLnBrk="1" hangingPunct="1">
              <a:spcBef>
                <a:spcPct val="0"/>
              </a:spcBef>
              <a:buClrTx/>
              <a:buSzTx/>
              <a:buFontTx/>
              <a:buNone/>
            </a:pPr>
            <a:r>
              <a:rPr lang="en-US" altLang="vi-VN" sz="2400">
                <a:solidFill>
                  <a:srgbClr val="0000FF"/>
                </a:solidFill>
                <a:latin typeface="Arial" panose="020B0604020202020204" pitchFamily="34" charset="0"/>
                <a:ea typeface="MS PGothic" panose="020B0600070205080204" pitchFamily="34" charset="-128"/>
              </a:rPr>
              <a:t>Đơn giản,không cầu kì.</a:t>
            </a:r>
          </a:p>
        </p:txBody>
      </p:sp>
      <p:sp>
        <p:nvSpPr>
          <p:cNvPr id="9223" name="Rectangle 7">
            <a:extLst>
              <a:ext uri="{FF2B5EF4-FFF2-40B4-BE49-F238E27FC236}">
                <a16:creationId xmlns="" xmlns:a16="http://schemas.microsoft.com/office/drawing/2014/main" id="{0F5A0D60-485D-4743-AB52-9A3AFCABE9C4}"/>
              </a:ext>
            </a:extLst>
          </p:cNvPr>
          <p:cNvSpPr>
            <a:spLocks noChangeArrowheads="1"/>
          </p:cNvSpPr>
          <p:nvPr/>
        </p:nvSpPr>
        <p:spPr bwMode="auto">
          <a:xfrm>
            <a:off x="6553200" y="5562600"/>
            <a:ext cx="3810000" cy="1066800"/>
          </a:xfrm>
          <a:prstGeom prst="rect">
            <a:avLst/>
          </a:prstGeom>
          <a:solidFill>
            <a:schemeClr val="bg1"/>
          </a:solidFill>
          <a:ln w="9525">
            <a:solidFill>
              <a:srgbClr val="FF0000"/>
            </a:solidFill>
            <a:miter lim="800000"/>
            <a:headEnd/>
            <a:tailEnd/>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vi-VN" sz="2400">
                <a:solidFill>
                  <a:srgbClr val="0000FF"/>
                </a:solidFill>
                <a:latin typeface="Arial" panose="020B0604020202020204" pitchFamily="34" charset="0"/>
                <a:ea typeface="MS PGothic" panose="020B0600070205080204" pitchFamily="34" charset="-128"/>
              </a:rPr>
              <a:t>Quần áo thời nay:</a:t>
            </a:r>
          </a:p>
          <a:p>
            <a:pPr algn="ctr" eaLnBrk="1" hangingPunct="1">
              <a:spcBef>
                <a:spcPct val="0"/>
              </a:spcBef>
              <a:buClrTx/>
              <a:buSzTx/>
              <a:buFontTx/>
              <a:buNone/>
            </a:pPr>
            <a:r>
              <a:rPr lang="en-US" altLang="vi-VN" sz="2400">
                <a:solidFill>
                  <a:srgbClr val="0000FF"/>
                </a:solidFill>
                <a:latin typeface="Arial" panose="020B0604020202020204" pitchFamily="34" charset="0"/>
                <a:ea typeface="MS PGothic" panose="020B0600070205080204" pitchFamily="34" charset="-128"/>
              </a:rPr>
              <a:t>Đa dạng, phong phú</a:t>
            </a:r>
            <a:r>
              <a:rPr lang="en-US" altLang="vi-VN" sz="2400">
                <a:solidFill>
                  <a:schemeClr val="tx1"/>
                </a:solidFill>
                <a:latin typeface="Arial" panose="020B0604020202020204" pitchFamily="34" charset="0"/>
                <a:ea typeface="MS PGothic" panose="020B0600070205080204" pitchFamily="34" charset="-128"/>
              </a:rPr>
              <a:t>.</a:t>
            </a:r>
          </a:p>
        </p:txBody>
      </p:sp>
      <p:sp>
        <p:nvSpPr>
          <p:cNvPr id="9224" name="AutoShape 8">
            <a:extLst>
              <a:ext uri="{FF2B5EF4-FFF2-40B4-BE49-F238E27FC236}">
                <a16:creationId xmlns="" xmlns:a16="http://schemas.microsoft.com/office/drawing/2014/main" id="{84FF23A4-2A5D-4349-9894-0C18EE11A691}"/>
              </a:ext>
            </a:extLst>
          </p:cNvPr>
          <p:cNvSpPr>
            <a:spLocks noChangeArrowheads="1"/>
          </p:cNvSpPr>
          <p:nvPr/>
        </p:nvSpPr>
        <p:spPr bwMode="auto">
          <a:xfrm>
            <a:off x="4343400" y="0"/>
            <a:ext cx="2971800" cy="1676400"/>
          </a:xfrm>
          <a:prstGeom prst="cloudCallout">
            <a:avLst>
              <a:gd name="adj1" fmla="val -15866"/>
              <a:gd name="adj2" fmla="val 96403"/>
            </a:avLst>
          </a:prstGeom>
          <a:solidFill>
            <a:schemeClr val="bg1"/>
          </a:solidFill>
          <a:ln w="9525">
            <a:solidFill>
              <a:schemeClr val="tx1"/>
            </a:solidFill>
            <a:round/>
            <a:headEnd/>
            <a:tailEnd/>
          </a:ln>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vi-VN" sz="2000">
              <a:solidFill>
                <a:schemeClr val="tx1"/>
              </a:solidFill>
              <a:latin typeface="Arial" panose="020B0604020202020204" pitchFamily="34" charset="0"/>
              <a:ea typeface="MS PGothic" panose="020B0600070205080204" pitchFamily="34" charset="-128"/>
            </a:endParaRPr>
          </a:p>
          <a:p>
            <a:pPr algn="ctr" eaLnBrk="1" hangingPunct="1">
              <a:spcBef>
                <a:spcPct val="0"/>
              </a:spcBef>
              <a:buClrTx/>
              <a:buSzTx/>
              <a:buFontTx/>
              <a:buNone/>
            </a:pPr>
            <a:r>
              <a:rPr lang="en-US" altLang="vi-VN" sz="2000" b="1" i="1">
                <a:solidFill>
                  <a:srgbClr val="0000FF"/>
                </a:solidFill>
                <a:latin typeface="Arial" panose="020B0604020202020204" pitchFamily="34" charset="0"/>
                <a:ea typeface="MS PGothic" panose="020B0600070205080204" pitchFamily="34" charset="-128"/>
              </a:rPr>
              <a:t>Em hãy nhận xét về 2 hình này?</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42623"/>
    </mc:Choice>
    <mc:Fallback xmlns="">
      <p:transition spd="slow" advTm="142623"/>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box(in)">
                                      <p:cBhvr>
                                        <p:cTn id="7" dur="500"/>
                                        <p:tgtEl>
                                          <p:spTgt spid="9220"/>
                                        </p:tgtEl>
                                      </p:cBhvr>
                                    </p:animEffect>
                                  </p:childTnLst>
                                </p:cTn>
                              </p:par>
                              <p:par>
                                <p:cTn id="8" presetID="4" presetClass="entr" presetSubtype="16" fill="hold" nodeType="withEffect">
                                  <p:stCondLst>
                                    <p:cond delay="0"/>
                                  </p:stCondLst>
                                  <p:childTnLst>
                                    <p:set>
                                      <p:cBhvr>
                                        <p:cTn id="9" dur="1" fill="hold">
                                          <p:stCondLst>
                                            <p:cond delay="0"/>
                                          </p:stCondLst>
                                        </p:cTn>
                                        <p:tgtEl>
                                          <p:spTgt spid="9221"/>
                                        </p:tgtEl>
                                        <p:attrNameLst>
                                          <p:attrName>style.visibility</p:attrName>
                                        </p:attrNameLst>
                                      </p:cBhvr>
                                      <p:to>
                                        <p:strVal val="visible"/>
                                      </p:to>
                                    </p:set>
                                    <p:animEffect transition="in" filter="box(in)">
                                      <p:cBhvr>
                                        <p:cTn id="10" dur="500"/>
                                        <p:tgtEl>
                                          <p:spTgt spid="922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9224"/>
                                        </p:tgtEl>
                                        <p:attrNameLst>
                                          <p:attrName>style.visibility</p:attrName>
                                        </p:attrNameLst>
                                      </p:cBhvr>
                                      <p:to>
                                        <p:strVal val="visible"/>
                                      </p:to>
                                    </p:set>
                                    <p:animEffect transition="in" filter="box(in)">
                                      <p:cBhvr>
                                        <p:cTn id="15" dur="500"/>
                                        <p:tgtEl>
                                          <p:spTgt spid="922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9222"/>
                                        </p:tgtEl>
                                        <p:attrNameLst>
                                          <p:attrName>style.visibility</p:attrName>
                                        </p:attrNameLst>
                                      </p:cBhvr>
                                      <p:to>
                                        <p:strVal val="visible"/>
                                      </p:to>
                                    </p:set>
                                    <p:animEffect transition="in" filter="box(in)">
                                      <p:cBhvr>
                                        <p:cTn id="20" dur="500"/>
                                        <p:tgtEl>
                                          <p:spTgt spid="922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9223"/>
                                        </p:tgtEl>
                                        <p:attrNameLst>
                                          <p:attrName>style.visibility</p:attrName>
                                        </p:attrNameLst>
                                      </p:cBhvr>
                                      <p:to>
                                        <p:strVal val="visible"/>
                                      </p:to>
                                    </p:set>
                                    <p:animEffect transition="in" filter="box(in)">
                                      <p:cBhvr>
                                        <p:cTn id="25" dur="500"/>
                                        <p:tgtEl>
                                          <p:spTgt spid="9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animBg="1"/>
      <p:bldP spid="9223" grpId="0" animBg="1"/>
      <p:bldP spid="922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 xmlns:a16="http://schemas.microsoft.com/office/drawing/2014/main" id="{0185A6D4-03A8-4C64-A13B-D5F1020FE5CE}"/>
              </a:ext>
            </a:extLst>
          </p:cNvPr>
          <p:cNvSpPr>
            <a:spLocks noGrp="1" noChangeArrowheads="1"/>
          </p:cNvSpPr>
          <p:nvPr>
            <p:ph type="title"/>
          </p:nvPr>
        </p:nvSpPr>
        <p:spPr>
          <a:xfrm>
            <a:off x="1524000" y="-6350"/>
            <a:ext cx="7848600" cy="1149350"/>
          </a:xfrm>
        </p:spPr>
        <p:txBody>
          <a:bodyPr/>
          <a:lstStyle/>
          <a:p>
            <a:pPr algn="ctr" eaLnBrk="1" hangingPunct="1"/>
            <a:r>
              <a:rPr lang="en-US" altLang="en-US" sz="2800" b="1">
                <a:solidFill>
                  <a:srgbClr val="C00000"/>
                </a:solidFill>
                <a:latin typeface="Times New Roman" panose="02020603050405020304" pitchFamily="18" charset="0"/>
              </a:rPr>
              <a:t>I</a:t>
            </a:r>
            <a:r>
              <a:rPr lang="vi-VN" altLang="en-US" sz="2800" b="1">
                <a:solidFill>
                  <a:srgbClr val="C00000"/>
                </a:solidFill>
                <a:latin typeface="Times New Roman" panose="02020603050405020304" pitchFamily="18" charset="0"/>
              </a:rPr>
              <a:t>I. MỘT SỐ LOẠI  </a:t>
            </a:r>
            <a:r>
              <a:rPr lang="en-US" altLang="en-US" sz="2800" b="1">
                <a:solidFill>
                  <a:srgbClr val="C00000"/>
                </a:solidFill>
                <a:latin typeface="Times New Roman" panose="02020603050405020304" pitchFamily="18" charset="0"/>
              </a:rPr>
              <a:t>TRANG PHỤC </a:t>
            </a:r>
            <a:r>
              <a:rPr lang="en-US" altLang="en-US" sz="2800" u="sng">
                <a:solidFill>
                  <a:srgbClr val="FF0000"/>
                </a:solidFill>
                <a:latin typeface="Times New Roman" panose="02020603050405020304" pitchFamily="18" charset="0"/>
              </a:rPr>
              <a:t/>
            </a:r>
            <a:br>
              <a:rPr lang="en-US" altLang="en-US" sz="2800" u="sng">
                <a:solidFill>
                  <a:srgbClr val="FF0000"/>
                </a:solidFill>
                <a:latin typeface="Times New Roman" panose="02020603050405020304" pitchFamily="18" charset="0"/>
              </a:rPr>
            </a:br>
            <a:endParaRPr lang="en-US" altLang="en-US" sz="2600">
              <a:solidFill>
                <a:srgbClr val="C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4402"/>
    </mc:Choice>
    <mc:Fallback xmlns="">
      <p:transition spd="slow" advTm="4402"/>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 xmlns:a16="http://schemas.microsoft.com/office/drawing/2014/main" id="{90CA8081-89D0-4ED0-9DAA-E8636090E505}"/>
              </a:ext>
            </a:extLst>
          </p:cNvPr>
          <p:cNvGrpSpPr>
            <a:grpSpLocks/>
          </p:cNvGrpSpPr>
          <p:nvPr/>
        </p:nvGrpSpPr>
        <p:grpSpPr bwMode="auto">
          <a:xfrm>
            <a:off x="6553200" y="1760538"/>
            <a:ext cx="282575" cy="2514600"/>
            <a:chOff x="0" y="0"/>
            <a:chExt cx="282395" cy="996950"/>
          </a:xfrm>
        </p:grpSpPr>
        <p:cxnSp>
          <p:nvCxnSpPr>
            <p:cNvPr id="5" name="Straight Connector 4">
              <a:extLst>
                <a:ext uri="{FF2B5EF4-FFF2-40B4-BE49-F238E27FC236}">
                  <a16:creationId xmlns="" xmlns:a16="http://schemas.microsoft.com/office/drawing/2014/main" id="{567CCF64-BD20-4565-911A-0838A9FC4C7A}"/>
                </a:ext>
              </a:extLst>
            </p:cNvPr>
            <p:cNvCxnSpPr/>
            <p:nvPr/>
          </p:nvCxnSpPr>
          <p:spPr>
            <a:xfrm>
              <a:off x="6346" y="0"/>
              <a:ext cx="0" cy="996950"/>
            </a:xfrm>
            <a:prstGeom prst="line">
              <a:avLst/>
            </a:prstGeom>
          </p:spPr>
          <p:style>
            <a:lnRef idx="3">
              <a:schemeClr val="accent3"/>
            </a:lnRef>
            <a:fillRef idx="0">
              <a:schemeClr val="accent3"/>
            </a:fillRef>
            <a:effectRef idx="2">
              <a:schemeClr val="accent3"/>
            </a:effectRef>
            <a:fontRef idx="minor">
              <a:schemeClr val="tx1"/>
            </a:fontRef>
          </p:style>
        </p:cxnSp>
        <p:cxnSp>
          <p:nvCxnSpPr>
            <p:cNvPr id="6" name="Straight Connector 5">
              <a:extLst>
                <a:ext uri="{FF2B5EF4-FFF2-40B4-BE49-F238E27FC236}">
                  <a16:creationId xmlns="" xmlns:a16="http://schemas.microsoft.com/office/drawing/2014/main" id="{B6642F23-6DF9-48B0-B75A-ADB63C9D73C7}"/>
                </a:ext>
              </a:extLst>
            </p:cNvPr>
            <p:cNvCxnSpPr/>
            <p:nvPr/>
          </p:nvCxnSpPr>
          <p:spPr>
            <a:xfrm>
              <a:off x="6346" y="374485"/>
              <a:ext cx="276049"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7" name="Straight Connector 6">
              <a:extLst>
                <a:ext uri="{FF2B5EF4-FFF2-40B4-BE49-F238E27FC236}">
                  <a16:creationId xmlns="" xmlns:a16="http://schemas.microsoft.com/office/drawing/2014/main" id="{244814FC-DAC1-45CF-94D7-D98013AC7614}"/>
                </a:ext>
              </a:extLst>
            </p:cNvPr>
            <p:cNvCxnSpPr/>
            <p:nvPr/>
          </p:nvCxnSpPr>
          <p:spPr>
            <a:xfrm>
              <a:off x="0" y="996950"/>
              <a:ext cx="276049" cy="0"/>
            </a:xfrm>
            <a:prstGeom prst="line">
              <a:avLst/>
            </a:prstGeom>
          </p:spPr>
          <p:style>
            <a:lnRef idx="3">
              <a:schemeClr val="accent3"/>
            </a:lnRef>
            <a:fillRef idx="0">
              <a:schemeClr val="accent3"/>
            </a:fillRef>
            <a:effectRef idx="2">
              <a:schemeClr val="accent3"/>
            </a:effectRef>
            <a:fontRef idx="minor">
              <a:schemeClr val="tx1"/>
            </a:fontRef>
          </p:style>
        </p:cxnSp>
      </p:grpSp>
      <p:sp>
        <p:nvSpPr>
          <p:cNvPr id="8" name="Text Box 1">
            <a:extLst>
              <a:ext uri="{FF2B5EF4-FFF2-40B4-BE49-F238E27FC236}">
                <a16:creationId xmlns="" xmlns:a16="http://schemas.microsoft.com/office/drawing/2014/main" id="{5EE6D5D8-F31C-410E-A18A-0A2F6603C8CE}"/>
              </a:ext>
            </a:extLst>
          </p:cNvPr>
          <p:cNvSpPr txBox="1"/>
          <p:nvPr/>
        </p:nvSpPr>
        <p:spPr>
          <a:xfrm>
            <a:off x="4792497" y="81348"/>
            <a:ext cx="2632534" cy="552009"/>
          </a:xfrm>
          <a:prstGeom prst="rect">
            <a:avLst/>
          </a:prstGeom>
          <a:ln/>
        </p:spPr>
        <p:style>
          <a:lnRef idx="0">
            <a:schemeClr val="dk1"/>
          </a:lnRef>
          <a:fillRef idx="3">
            <a:schemeClr val="dk1"/>
          </a:fillRef>
          <a:effectRef idx="3">
            <a:schemeClr val="dk1"/>
          </a:effectRef>
          <a:fontRef idx="minor">
            <a:schemeClr val="lt1"/>
          </a:fontRef>
        </p:style>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eaLnBrk="1" fontAlgn="auto" hangingPunct="1">
              <a:lnSpc>
                <a:spcPct val="115000"/>
              </a:lnSpc>
              <a:spcBef>
                <a:spcPts val="0"/>
              </a:spcBef>
              <a:spcAft>
                <a:spcPts val="1000"/>
              </a:spcAft>
              <a:defRPr/>
            </a:pPr>
            <a:r>
              <a:rPr lang="en-US" sz="2400" b="1" dirty="0">
                <a:ln/>
                <a:solidFill>
                  <a:schemeClr val="bg1"/>
                </a:solidFill>
                <a:latin typeface="Times New Roman"/>
                <a:ea typeface="Malgun Gothic"/>
                <a:cs typeface="Arial"/>
              </a:rPr>
              <a:t>TRANG PHỤC</a:t>
            </a:r>
            <a:endParaRPr lang="en-US" sz="3600" b="1" dirty="0">
              <a:ln/>
              <a:solidFill>
                <a:schemeClr val="bg1"/>
              </a:solidFill>
              <a:ea typeface="Malgun Gothic"/>
              <a:cs typeface="Arial"/>
            </a:endParaRPr>
          </a:p>
        </p:txBody>
      </p:sp>
      <p:grpSp>
        <p:nvGrpSpPr>
          <p:cNvPr id="9" name="Group 8">
            <a:extLst>
              <a:ext uri="{FF2B5EF4-FFF2-40B4-BE49-F238E27FC236}">
                <a16:creationId xmlns="" xmlns:a16="http://schemas.microsoft.com/office/drawing/2014/main" id="{47AB35B6-BE23-4CEA-A5B3-98DAAC77C6B3}"/>
              </a:ext>
            </a:extLst>
          </p:cNvPr>
          <p:cNvGrpSpPr>
            <a:grpSpLocks/>
          </p:cNvGrpSpPr>
          <p:nvPr/>
        </p:nvGrpSpPr>
        <p:grpSpPr bwMode="auto">
          <a:xfrm>
            <a:off x="1600200" y="633413"/>
            <a:ext cx="4508500" cy="1109662"/>
            <a:chOff x="76200" y="633356"/>
            <a:chExt cx="4508564" cy="1110148"/>
          </a:xfrm>
        </p:grpSpPr>
        <p:cxnSp>
          <p:nvCxnSpPr>
            <p:cNvPr id="10" name="Straight Connector 9">
              <a:extLst>
                <a:ext uri="{FF2B5EF4-FFF2-40B4-BE49-F238E27FC236}">
                  <a16:creationId xmlns="" xmlns:a16="http://schemas.microsoft.com/office/drawing/2014/main" id="{AC6B1F36-3614-4798-93BB-7B759F5B3384}"/>
                </a:ext>
              </a:extLst>
            </p:cNvPr>
            <p:cNvCxnSpPr>
              <a:stCxn id="8" idx="2"/>
              <a:endCxn id="11" idx="0"/>
            </p:cNvCxnSpPr>
            <p:nvPr/>
          </p:nvCxnSpPr>
          <p:spPr>
            <a:xfrm flipH="1">
              <a:off x="1149365" y="633356"/>
              <a:ext cx="3435399" cy="662277"/>
            </a:xfrm>
            <a:prstGeom prst="line">
              <a:avLst/>
            </a:prstGeom>
          </p:spPr>
          <p:style>
            <a:lnRef idx="3">
              <a:schemeClr val="accent3"/>
            </a:lnRef>
            <a:fillRef idx="0">
              <a:schemeClr val="accent3"/>
            </a:fillRef>
            <a:effectRef idx="2">
              <a:schemeClr val="accent3"/>
            </a:effectRef>
            <a:fontRef idx="minor">
              <a:schemeClr val="tx1"/>
            </a:fontRef>
          </p:style>
        </p:cxnSp>
        <p:sp>
          <p:nvSpPr>
            <p:cNvPr id="11" name="Text Box 3">
              <a:hlinkClick r:id="rId3" action="ppaction://hlinksldjump"/>
              <a:extLst>
                <a:ext uri="{FF2B5EF4-FFF2-40B4-BE49-F238E27FC236}">
                  <a16:creationId xmlns="" xmlns:a16="http://schemas.microsoft.com/office/drawing/2014/main" id="{576BB891-BDE8-47F3-AC77-6BF1661BC1BA}"/>
                </a:ext>
              </a:extLst>
            </p:cNvPr>
            <p:cNvSpPr txBox="1"/>
            <p:nvPr/>
          </p:nvSpPr>
          <p:spPr>
            <a:xfrm>
              <a:off x="76200" y="1295400"/>
              <a:ext cx="2147826" cy="448104"/>
            </a:xfrm>
            <a:prstGeom prst="rect">
              <a:avLst/>
            </a:prstGeom>
            <a:ln/>
          </p:spPr>
          <p:style>
            <a:lnRef idx="0">
              <a:schemeClr val="accent3"/>
            </a:lnRef>
            <a:fillRef idx="3">
              <a:schemeClr val="accent3"/>
            </a:fillRef>
            <a:effectRef idx="3">
              <a:schemeClr val="accent3"/>
            </a:effectRef>
            <a:fontRef idx="minor">
              <a:schemeClr val="lt1"/>
            </a:fontRef>
          </p:style>
          <p:txBody>
            <a:bodyPr anchor="ctr">
              <a:scene3d>
                <a:camera prst="orthographicFront"/>
                <a:lightRig rig="balanced" dir="t">
                  <a:rot lat="0" lon="0" rev="2100000"/>
                </a:lightRig>
              </a:scene3d>
              <a:sp3d extrusionH="57150" prstMaterial="metal">
                <a:bevelT w="38100" h="25400"/>
                <a:contourClr>
                  <a:schemeClr val="bg2"/>
                </a:contourClr>
              </a:sp3d>
            </a:bodyPr>
            <a:lstStyle/>
            <a:p>
              <a:pPr algn="ctr" eaLnBrk="1" fontAlgn="auto" hangingPunct="1">
                <a:lnSpc>
                  <a:spcPct val="115000"/>
                </a:lnSpc>
                <a:spcBef>
                  <a:spcPts val="0"/>
                </a:spcBef>
                <a:spcAft>
                  <a:spcPts val="1000"/>
                </a:spcAft>
                <a:defRPr/>
              </a:pPr>
              <a:r>
                <a:rPr lang="en-US" sz="2400" b="1" dirty="0">
                  <a:ln w="50800"/>
                  <a:solidFill>
                    <a:schemeClr val="tx1"/>
                  </a:solidFill>
                  <a:effectLst>
                    <a:outerShdw blurRad="38100" dist="38100" dir="2700000" algn="tl">
                      <a:srgbClr val="000000">
                        <a:alpha val="43137"/>
                      </a:srgbClr>
                    </a:outerShdw>
                  </a:effectLst>
                  <a:latin typeface="Times New Roman"/>
                  <a:ea typeface="Malgun Gothic"/>
                  <a:cs typeface="Arial"/>
                  <a:hlinkClick r:id="" action="ppaction://noaction"/>
                </a:rPr>
                <a:t>Theo </a:t>
              </a:r>
              <a:r>
                <a:rPr lang="en-US" sz="2400" b="1" dirty="0" err="1">
                  <a:ln w="50800"/>
                  <a:solidFill>
                    <a:schemeClr val="tx1"/>
                  </a:solidFill>
                  <a:effectLst>
                    <a:outerShdw blurRad="38100" dist="38100" dir="2700000" algn="tl">
                      <a:srgbClr val="000000">
                        <a:alpha val="43137"/>
                      </a:srgbClr>
                    </a:outerShdw>
                  </a:effectLst>
                  <a:latin typeface="Times New Roman"/>
                  <a:ea typeface="Malgun Gothic"/>
                  <a:cs typeface="Arial"/>
                  <a:hlinkClick r:id="" action="ppaction://noaction"/>
                </a:rPr>
                <a:t>thời</a:t>
              </a:r>
              <a:r>
                <a:rPr lang="en-US" sz="2400" b="1" dirty="0">
                  <a:ln w="50800"/>
                  <a:solidFill>
                    <a:schemeClr val="tx1"/>
                  </a:solidFill>
                  <a:effectLst>
                    <a:outerShdw blurRad="38100" dist="38100" dir="2700000" algn="tl">
                      <a:srgbClr val="000000">
                        <a:alpha val="43137"/>
                      </a:srgbClr>
                    </a:outerShdw>
                  </a:effectLst>
                  <a:latin typeface="Times New Roman"/>
                  <a:ea typeface="Malgun Gothic"/>
                  <a:cs typeface="Arial"/>
                  <a:hlinkClick r:id="" action="ppaction://noaction"/>
                </a:rPr>
                <a:t> </a:t>
              </a:r>
              <a:r>
                <a:rPr lang="en-US" sz="2400" b="1" dirty="0" err="1">
                  <a:ln w="50800"/>
                  <a:solidFill>
                    <a:schemeClr val="tx1"/>
                  </a:solidFill>
                  <a:effectLst>
                    <a:outerShdw blurRad="38100" dist="38100" dir="2700000" algn="tl">
                      <a:srgbClr val="000000">
                        <a:alpha val="43137"/>
                      </a:srgbClr>
                    </a:outerShdw>
                  </a:effectLst>
                  <a:latin typeface="Times New Roman"/>
                  <a:ea typeface="Malgun Gothic"/>
                  <a:cs typeface="Arial"/>
                  <a:hlinkClick r:id="" action="ppaction://noaction"/>
                </a:rPr>
                <a:t>tiết</a:t>
              </a:r>
              <a:endParaRPr lang="en-US" sz="3600" b="1" dirty="0">
                <a:ln w="50800"/>
                <a:solidFill>
                  <a:schemeClr val="tx1"/>
                </a:solidFill>
                <a:effectLst>
                  <a:outerShdw blurRad="38100" dist="38100" dir="2700000" algn="tl">
                    <a:srgbClr val="000000">
                      <a:alpha val="43137"/>
                    </a:srgbClr>
                  </a:outerShdw>
                </a:effectLst>
                <a:ea typeface="Malgun Gothic"/>
                <a:cs typeface="Arial"/>
              </a:endParaRPr>
            </a:p>
          </p:txBody>
        </p:sp>
      </p:grpSp>
      <p:grpSp>
        <p:nvGrpSpPr>
          <p:cNvPr id="12" name="Group 11">
            <a:extLst>
              <a:ext uri="{FF2B5EF4-FFF2-40B4-BE49-F238E27FC236}">
                <a16:creationId xmlns="" xmlns:a16="http://schemas.microsoft.com/office/drawing/2014/main" id="{91D7034B-996F-4978-9616-3822EBABEE88}"/>
              </a:ext>
            </a:extLst>
          </p:cNvPr>
          <p:cNvGrpSpPr>
            <a:grpSpLocks/>
          </p:cNvGrpSpPr>
          <p:nvPr/>
        </p:nvGrpSpPr>
        <p:grpSpPr bwMode="auto">
          <a:xfrm>
            <a:off x="3854450" y="633413"/>
            <a:ext cx="2417763" cy="1109662"/>
            <a:chOff x="2330244" y="633356"/>
            <a:chExt cx="2418654" cy="1110149"/>
          </a:xfrm>
        </p:grpSpPr>
        <p:cxnSp>
          <p:nvCxnSpPr>
            <p:cNvPr id="13" name="Straight Connector 12">
              <a:extLst>
                <a:ext uri="{FF2B5EF4-FFF2-40B4-BE49-F238E27FC236}">
                  <a16:creationId xmlns="" xmlns:a16="http://schemas.microsoft.com/office/drawing/2014/main" id="{33200137-A991-41E1-A114-C4C0589C6008}"/>
                </a:ext>
              </a:extLst>
            </p:cNvPr>
            <p:cNvCxnSpPr>
              <a:stCxn id="8" idx="2"/>
            </p:cNvCxnSpPr>
            <p:nvPr/>
          </p:nvCxnSpPr>
          <p:spPr>
            <a:xfrm flipH="1">
              <a:off x="3540365" y="633356"/>
              <a:ext cx="1044960" cy="662278"/>
            </a:xfrm>
            <a:prstGeom prst="line">
              <a:avLst/>
            </a:prstGeom>
          </p:spPr>
          <p:style>
            <a:lnRef idx="3">
              <a:schemeClr val="accent3"/>
            </a:lnRef>
            <a:fillRef idx="0">
              <a:schemeClr val="accent3"/>
            </a:fillRef>
            <a:effectRef idx="2">
              <a:schemeClr val="accent3"/>
            </a:effectRef>
            <a:fontRef idx="minor">
              <a:schemeClr val="tx1"/>
            </a:fontRef>
          </p:style>
        </p:cxnSp>
        <p:sp>
          <p:nvSpPr>
            <p:cNvPr id="14" name="Text Box 4">
              <a:hlinkClick r:id="rId4" action="ppaction://hlinksldjump"/>
              <a:extLst>
                <a:ext uri="{FF2B5EF4-FFF2-40B4-BE49-F238E27FC236}">
                  <a16:creationId xmlns="" xmlns:a16="http://schemas.microsoft.com/office/drawing/2014/main" id="{C0E3F23B-FACA-4F4F-A400-0B1D77143C68}"/>
                </a:ext>
              </a:extLst>
            </p:cNvPr>
            <p:cNvSpPr txBox="1"/>
            <p:nvPr/>
          </p:nvSpPr>
          <p:spPr>
            <a:xfrm>
              <a:off x="2330244" y="1295634"/>
              <a:ext cx="2418654" cy="447871"/>
            </a:xfrm>
            <a:prstGeom prst="rect">
              <a:avLst/>
            </a:prstGeom>
            <a:ln/>
          </p:spPr>
          <p:style>
            <a:lnRef idx="0">
              <a:schemeClr val="accent3"/>
            </a:lnRef>
            <a:fillRef idx="3">
              <a:schemeClr val="accent3"/>
            </a:fillRef>
            <a:effectRef idx="3">
              <a:schemeClr val="accent3"/>
            </a:effectRef>
            <a:fontRef idx="minor">
              <a:schemeClr val="lt1"/>
            </a:fontRef>
          </p:style>
          <p:txBody>
            <a:bodyPr anchor="ctr"/>
            <a:lstStyle/>
            <a:p>
              <a:pPr algn="ctr" eaLnBrk="1" fontAlgn="auto" hangingPunct="1">
                <a:lnSpc>
                  <a:spcPct val="115000"/>
                </a:lnSpc>
                <a:spcBef>
                  <a:spcPts val="0"/>
                </a:spcBef>
                <a:spcAft>
                  <a:spcPts val="0"/>
                </a:spcAft>
                <a:defRPr/>
              </a:pPr>
              <a:r>
                <a:rPr lang="en-US" sz="2400" b="1" dirty="0">
                  <a:solidFill>
                    <a:schemeClr val="tx1"/>
                  </a:solidFill>
                  <a:effectLst>
                    <a:outerShdw blurRad="38100" dist="38100" dir="2700000" algn="tl">
                      <a:srgbClr val="000000">
                        <a:alpha val="43137"/>
                      </a:srgbClr>
                    </a:outerShdw>
                  </a:effectLst>
                  <a:latin typeface="Times New Roman"/>
                  <a:ea typeface="Malgun Gothic"/>
                  <a:cs typeface="Arial"/>
                  <a:hlinkClick r:id="rId4" action="ppaction://hlinksldjump"/>
                </a:rPr>
                <a:t>Theo </a:t>
              </a:r>
              <a:r>
                <a:rPr lang="en-US" sz="2400" b="1" dirty="0" err="1">
                  <a:solidFill>
                    <a:schemeClr val="tx1"/>
                  </a:solidFill>
                  <a:effectLst>
                    <a:outerShdw blurRad="38100" dist="38100" dir="2700000" algn="tl">
                      <a:srgbClr val="000000">
                        <a:alpha val="43137"/>
                      </a:srgbClr>
                    </a:outerShdw>
                  </a:effectLst>
                  <a:latin typeface="Times New Roman"/>
                  <a:ea typeface="Malgun Gothic"/>
                  <a:cs typeface="Arial"/>
                  <a:hlinkClick r:id="rId4" action="ppaction://hlinksldjump"/>
                </a:rPr>
                <a:t>công</a:t>
              </a:r>
              <a:r>
                <a:rPr lang="en-US" sz="2400" b="1" dirty="0">
                  <a:solidFill>
                    <a:schemeClr val="tx1"/>
                  </a:solidFill>
                  <a:effectLst>
                    <a:outerShdw blurRad="38100" dist="38100" dir="2700000" algn="tl">
                      <a:srgbClr val="000000">
                        <a:alpha val="43137"/>
                      </a:srgbClr>
                    </a:outerShdw>
                  </a:effectLst>
                  <a:latin typeface="Times New Roman"/>
                  <a:ea typeface="Malgun Gothic"/>
                  <a:cs typeface="Arial"/>
                  <a:hlinkClick r:id="rId4" action="ppaction://hlinksldjump"/>
                </a:rPr>
                <a:t> </a:t>
              </a:r>
              <a:r>
                <a:rPr lang="en-US" sz="2400" b="1" dirty="0" err="1">
                  <a:solidFill>
                    <a:schemeClr val="tx1"/>
                  </a:solidFill>
                  <a:effectLst>
                    <a:outerShdw blurRad="38100" dist="38100" dir="2700000" algn="tl">
                      <a:srgbClr val="000000">
                        <a:alpha val="43137"/>
                      </a:srgbClr>
                    </a:outerShdw>
                  </a:effectLst>
                  <a:latin typeface="Times New Roman"/>
                  <a:ea typeface="Malgun Gothic"/>
                  <a:cs typeface="Arial"/>
                  <a:hlinkClick r:id="rId4" action="ppaction://hlinksldjump"/>
                </a:rPr>
                <a:t>dụng</a:t>
              </a:r>
              <a:endParaRPr lang="en-US" sz="3600" b="1" dirty="0">
                <a:solidFill>
                  <a:schemeClr val="tx1"/>
                </a:solidFill>
                <a:effectLst>
                  <a:outerShdw blurRad="38100" dist="38100" dir="2700000" algn="tl">
                    <a:srgbClr val="000000">
                      <a:alpha val="43137"/>
                    </a:srgbClr>
                  </a:outerShdw>
                </a:effectLst>
                <a:ea typeface="Malgun Gothic"/>
                <a:cs typeface="Arial"/>
              </a:endParaRPr>
            </a:p>
          </p:txBody>
        </p:sp>
      </p:grpSp>
      <p:grpSp>
        <p:nvGrpSpPr>
          <p:cNvPr id="15" name="Group 14">
            <a:extLst>
              <a:ext uri="{FF2B5EF4-FFF2-40B4-BE49-F238E27FC236}">
                <a16:creationId xmlns="" xmlns:a16="http://schemas.microsoft.com/office/drawing/2014/main" id="{996F0F1C-D93F-4D98-95BA-F61B006FC766}"/>
              </a:ext>
            </a:extLst>
          </p:cNvPr>
          <p:cNvGrpSpPr>
            <a:grpSpLocks/>
          </p:cNvGrpSpPr>
          <p:nvPr/>
        </p:nvGrpSpPr>
        <p:grpSpPr bwMode="auto">
          <a:xfrm>
            <a:off x="6108700" y="633413"/>
            <a:ext cx="2303463" cy="1143000"/>
            <a:chOff x="4584764" y="633356"/>
            <a:chExt cx="2303711" cy="1143825"/>
          </a:xfrm>
        </p:grpSpPr>
        <p:cxnSp>
          <p:nvCxnSpPr>
            <p:cNvPr id="16" name="Straight Connector 15">
              <a:extLst>
                <a:ext uri="{FF2B5EF4-FFF2-40B4-BE49-F238E27FC236}">
                  <a16:creationId xmlns="" xmlns:a16="http://schemas.microsoft.com/office/drawing/2014/main" id="{31507841-7ED5-4971-8676-BA61B7559EE0}"/>
                </a:ext>
              </a:extLst>
            </p:cNvPr>
            <p:cNvCxnSpPr>
              <a:stCxn id="8" idx="2"/>
            </p:cNvCxnSpPr>
            <p:nvPr/>
          </p:nvCxnSpPr>
          <p:spPr>
            <a:xfrm>
              <a:off x="4584764" y="633356"/>
              <a:ext cx="1297128" cy="683118"/>
            </a:xfrm>
            <a:prstGeom prst="line">
              <a:avLst/>
            </a:prstGeom>
          </p:spPr>
          <p:style>
            <a:lnRef idx="3">
              <a:schemeClr val="accent3"/>
            </a:lnRef>
            <a:fillRef idx="0">
              <a:schemeClr val="accent3"/>
            </a:fillRef>
            <a:effectRef idx="2">
              <a:schemeClr val="accent3"/>
            </a:effectRef>
            <a:fontRef idx="minor">
              <a:schemeClr val="tx1"/>
            </a:fontRef>
          </p:style>
        </p:cxnSp>
        <p:sp>
          <p:nvSpPr>
            <p:cNvPr id="17" name="Text Box 5">
              <a:hlinkClick r:id="rId5" action="ppaction://hlinksldjump"/>
              <a:extLst>
                <a:ext uri="{FF2B5EF4-FFF2-40B4-BE49-F238E27FC236}">
                  <a16:creationId xmlns="" xmlns:a16="http://schemas.microsoft.com/office/drawing/2014/main" id="{B17F65D8-C735-49B0-A2C5-13878FE637CC}"/>
                </a:ext>
              </a:extLst>
            </p:cNvPr>
            <p:cNvSpPr txBox="1"/>
            <p:nvPr/>
          </p:nvSpPr>
          <p:spPr>
            <a:xfrm>
              <a:off x="4876895" y="1316474"/>
              <a:ext cx="2011580" cy="460707"/>
            </a:xfrm>
            <a:prstGeom prst="rect">
              <a:avLst/>
            </a:prstGeom>
            <a:ln/>
          </p:spPr>
          <p:style>
            <a:lnRef idx="0">
              <a:schemeClr val="accent3"/>
            </a:lnRef>
            <a:fillRef idx="3">
              <a:schemeClr val="accent3"/>
            </a:fillRef>
            <a:effectRef idx="3">
              <a:schemeClr val="accent3"/>
            </a:effectRef>
            <a:fontRef idx="minor">
              <a:schemeClr val="lt1"/>
            </a:fontRef>
          </p:style>
          <p:txBody>
            <a:bodyPr anchor="ctr"/>
            <a:lstStyle/>
            <a:p>
              <a:pPr algn="ctr" eaLnBrk="1" fontAlgn="auto" hangingPunct="1">
                <a:lnSpc>
                  <a:spcPct val="115000"/>
                </a:lnSpc>
                <a:spcBef>
                  <a:spcPts val="0"/>
                </a:spcBef>
                <a:spcAft>
                  <a:spcPts val="1000"/>
                </a:spcAft>
                <a:defRPr/>
              </a:pPr>
              <a:r>
                <a:rPr lang="en-US" sz="2400" b="1" dirty="0">
                  <a:solidFill>
                    <a:schemeClr val="tx1"/>
                  </a:solidFill>
                  <a:effectLst>
                    <a:outerShdw blurRad="38100" dist="38100" dir="2700000" algn="tl">
                      <a:srgbClr val="000000">
                        <a:alpha val="43137"/>
                      </a:srgbClr>
                    </a:outerShdw>
                  </a:effectLst>
                  <a:latin typeface="Times New Roman"/>
                  <a:ea typeface="Malgun Gothic"/>
                  <a:cs typeface="Arial"/>
                  <a:hlinkClick r:id="rId5" action="ppaction://hlinksldjump"/>
                </a:rPr>
                <a:t>Theo </a:t>
              </a:r>
              <a:r>
                <a:rPr lang="en-US" sz="2400" b="1" dirty="0" err="1">
                  <a:solidFill>
                    <a:schemeClr val="tx1"/>
                  </a:solidFill>
                  <a:effectLst>
                    <a:outerShdw blurRad="38100" dist="38100" dir="2700000" algn="tl">
                      <a:srgbClr val="000000">
                        <a:alpha val="43137"/>
                      </a:srgbClr>
                    </a:outerShdw>
                  </a:effectLst>
                  <a:latin typeface="Times New Roman"/>
                  <a:ea typeface="Malgun Gothic"/>
                  <a:cs typeface="Arial"/>
                  <a:hlinkClick r:id="rId5" action="ppaction://hlinksldjump"/>
                </a:rPr>
                <a:t>lứa</a:t>
              </a:r>
              <a:r>
                <a:rPr lang="en-US" sz="2400" b="1" dirty="0">
                  <a:solidFill>
                    <a:schemeClr val="tx1"/>
                  </a:solidFill>
                  <a:effectLst>
                    <a:outerShdw blurRad="38100" dist="38100" dir="2700000" algn="tl">
                      <a:srgbClr val="000000">
                        <a:alpha val="43137"/>
                      </a:srgbClr>
                    </a:outerShdw>
                  </a:effectLst>
                  <a:latin typeface="Times New Roman"/>
                  <a:ea typeface="Malgun Gothic"/>
                  <a:cs typeface="Arial"/>
                  <a:hlinkClick r:id="rId5" action="ppaction://hlinksldjump"/>
                </a:rPr>
                <a:t> </a:t>
              </a:r>
              <a:r>
                <a:rPr lang="en-US" sz="2400" b="1" dirty="0" err="1">
                  <a:solidFill>
                    <a:schemeClr val="tx1"/>
                  </a:solidFill>
                  <a:effectLst>
                    <a:outerShdw blurRad="38100" dist="38100" dir="2700000" algn="tl">
                      <a:srgbClr val="000000">
                        <a:alpha val="43137"/>
                      </a:srgbClr>
                    </a:outerShdw>
                  </a:effectLst>
                  <a:latin typeface="Times New Roman"/>
                  <a:ea typeface="Malgun Gothic"/>
                  <a:cs typeface="Arial"/>
                  <a:hlinkClick r:id="rId5" action="ppaction://hlinksldjump"/>
                </a:rPr>
                <a:t>tuổi</a:t>
              </a:r>
              <a:endParaRPr lang="en-US" sz="2400" b="1" dirty="0">
                <a:solidFill>
                  <a:schemeClr val="tx1"/>
                </a:solidFill>
                <a:effectLst>
                  <a:outerShdw blurRad="38100" dist="38100" dir="2700000" algn="tl">
                    <a:srgbClr val="000000">
                      <a:alpha val="43137"/>
                    </a:srgbClr>
                  </a:outerShdw>
                </a:effectLst>
                <a:ea typeface="Malgun Gothic"/>
                <a:cs typeface="Arial"/>
              </a:endParaRPr>
            </a:p>
          </p:txBody>
        </p:sp>
      </p:grpSp>
      <p:grpSp>
        <p:nvGrpSpPr>
          <p:cNvPr id="18" name="Group 17">
            <a:extLst>
              <a:ext uri="{FF2B5EF4-FFF2-40B4-BE49-F238E27FC236}">
                <a16:creationId xmlns="" xmlns:a16="http://schemas.microsoft.com/office/drawing/2014/main" id="{B2867128-3671-4DA9-8541-86D0BEFF22AB}"/>
              </a:ext>
            </a:extLst>
          </p:cNvPr>
          <p:cNvGrpSpPr>
            <a:grpSpLocks/>
          </p:cNvGrpSpPr>
          <p:nvPr/>
        </p:nvGrpSpPr>
        <p:grpSpPr bwMode="auto">
          <a:xfrm>
            <a:off x="6108700" y="633413"/>
            <a:ext cx="4486275" cy="1144587"/>
            <a:chOff x="4584764" y="633356"/>
            <a:chExt cx="4485496" cy="1144415"/>
          </a:xfrm>
        </p:grpSpPr>
        <p:cxnSp>
          <p:nvCxnSpPr>
            <p:cNvPr id="19" name="Straight Connector 18">
              <a:extLst>
                <a:ext uri="{FF2B5EF4-FFF2-40B4-BE49-F238E27FC236}">
                  <a16:creationId xmlns="" xmlns:a16="http://schemas.microsoft.com/office/drawing/2014/main" id="{6E54443A-92DA-4885-96A7-DE1D6CB207FB}"/>
                </a:ext>
              </a:extLst>
            </p:cNvPr>
            <p:cNvCxnSpPr>
              <a:stCxn id="8" idx="2"/>
            </p:cNvCxnSpPr>
            <p:nvPr/>
          </p:nvCxnSpPr>
          <p:spPr>
            <a:xfrm>
              <a:off x="4584764" y="633356"/>
              <a:ext cx="3464911" cy="677760"/>
            </a:xfrm>
            <a:prstGeom prst="line">
              <a:avLst/>
            </a:prstGeom>
          </p:spPr>
          <p:style>
            <a:lnRef idx="3">
              <a:schemeClr val="accent3"/>
            </a:lnRef>
            <a:fillRef idx="0">
              <a:schemeClr val="accent3"/>
            </a:fillRef>
            <a:effectRef idx="2">
              <a:schemeClr val="accent3"/>
            </a:effectRef>
            <a:fontRef idx="minor">
              <a:schemeClr val="tx1"/>
            </a:fontRef>
          </p:style>
        </p:cxnSp>
        <p:sp>
          <p:nvSpPr>
            <p:cNvPr id="20" name="Text Box 7">
              <a:hlinkClick r:id="rId6" action="ppaction://hlinksldjump"/>
              <a:extLst>
                <a:ext uri="{FF2B5EF4-FFF2-40B4-BE49-F238E27FC236}">
                  <a16:creationId xmlns="" xmlns:a16="http://schemas.microsoft.com/office/drawing/2014/main" id="{354D83ED-109B-4571-AD9D-31A998F647E6}"/>
                </a:ext>
              </a:extLst>
            </p:cNvPr>
            <p:cNvSpPr txBox="1"/>
            <p:nvPr/>
          </p:nvSpPr>
          <p:spPr>
            <a:xfrm>
              <a:off x="7027503" y="1311116"/>
              <a:ext cx="2042757" cy="466655"/>
            </a:xfrm>
            <a:prstGeom prst="rect">
              <a:avLst/>
            </a:prstGeom>
            <a:ln/>
          </p:spPr>
          <p:style>
            <a:lnRef idx="0">
              <a:schemeClr val="accent3"/>
            </a:lnRef>
            <a:fillRef idx="3">
              <a:schemeClr val="accent3"/>
            </a:fillRef>
            <a:effectRef idx="3">
              <a:schemeClr val="accent3"/>
            </a:effectRef>
            <a:fontRef idx="minor">
              <a:schemeClr val="lt1"/>
            </a:fontRef>
          </p:style>
          <p:txBody>
            <a:bodyPr anchor="ctr"/>
            <a:lstStyle/>
            <a:p>
              <a:pPr algn="ctr" eaLnBrk="1" fontAlgn="auto" hangingPunct="1">
                <a:lnSpc>
                  <a:spcPct val="115000"/>
                </a:lnSpc>
                <a:spcBef>
                  <a:spcPts val="0"/>
                </a:spcBef>
                <a:spcAft>
                  <a:spcPts val="1000"/>
                </a:spcAft>
                <a:defRPr/>
              </a:pPr>
              <a:r>
                <a:rPr lang="en-US" sz="2400" b="1" dirty="0">
                  <a:solidFill>
                    <a:schemeClr val="tx1"/>
                  </a:solidFill>
                  <a:effectLst>
                    <a:outerShdw blurRad="38100" dist="38100" dir="2700000" algn="tl">
                      <a:srgbClr val="000000">
                        <a:alpha val="43137"/>
                      </a:srgbClr>
                    </a:outerShdw>
                  </a:effectLst>
                  <a:latin typeface="Times New Roman"/>
                  <a:ea typeface="Malgun Gothic"/>
                  <a:cs typeface="Arial"/>
                  <a:hlinkClick r:id="rId6" action="ppaction://hlinksldjump"/>
                </a:rPr>
                <a:t>Theo </a:t>
              </a:r>
              <a:r>
                <a:rPr lang="en-US" sz="2400" b="1" dirty="0" err="1">
                  <a:solidFill>
                    <a:schemeClr val="tx1"/>
                  </a:solidFill>
                  <a:effectLst>
                    <a:outerShdw blurRad="38100" dist="38100" dir="2700000" algn="tl">
                      <a:srgbClr val="000000">
                        <a:alpha val="43137"/>
                      </a:srgbClr>
                    </a:outerShdw>
                  </a:effectLst>
                  <a:latin typeface="Times New Roman"/>
                  <a:ea typeface="Malgun Gothic"/>
                  <a:cs typeface="Arial"/>
                  <a:hlinkClick r:id="rId6" action="ppaction://hlinksldjump"/>
                </a:rPr>
                <a:t>giới</a:t>
              </a:r>
              <a:r>
                <a:rPr lang="en-US" sz="2400" b="1" dirty="0">
                  <a:solidFill>
                    <a:schemeClr val="tx1"/>
                  </a:solidFill>
                  <a:effectLst>
                    <a:outerShdw blurRad="38100" dist="38100" dir="2700000" algn="tl">
                      <a:srgbClr val="000000">
                        <a:alpha val="43137"/>
                      </a:srgbClr>
                    </a:outerShdw>
                  </a:effectLst>
                  <a:latin typeface="Times New Roman"/>
                  <a:ea typeface="Malgun Gothic"/>
                  <a:cs typeface="Arial"/>
                  <a:hlinkClick r:id="rId6" action="ppaction://hlinksldjump"/>
                </a:rPr>
                <a:t> </a:t>
              </a:r>
              <a:r>
                <a:rPr lang="en-US" sz="2400" b="1" dirty="0" err="1">
                  <a:solidFill>
                    <a:schemeClr val="tx1"/>
                  </a:solidFill>
                  <a:effectLst>
                    <a:outerShdw blurRad="38100" dist="38100" dir="2700000" algn="tl">
                      <a:srgbClr val="000000">
                        <a:alpha val="43137"/>
                      </a:srgbClr>
                    </a:outerShdw>
                  </a:effectLst>
                  <a:latin typeface="Times New Roman"/>
                  <a:ea typeface="Malgun Gothic"/>
                  <a:cs typeface="Arial"/>
                  <a:hlinkClick r:id="rId6" action="ppaction://hlinksldjump"/>
                </a:rPr>
                <a:t>tính</a:t>
              </a:r>
              <a:endParaRPr lang="en-US" sz="2400" b="1" dirty="0">
                <a:solidFill>
                  <a:schemeClr val="tx1"/>
                </a:solidFill>
                <a:effectLst>
                  <a:outerShdw blurRad="38100" dist="38100" dir="2700000" algn="tl">
                    <a:srgbClr val="000000">
                      <a:alpha val="43137"/>
                    </a:srgbClr>
                  </a:outerShdw>
                </a:effectLst>
                <a:ea typeface="Malgun Gothic"/>
                <a:cs typeface="Arial"/>
              </a:endParaRPr>
            </a:p>
          </p:txBody>
        </p:sp>
      </p:grpSp>
      <p:grpSp>
        <p:nvGrpSpPr>
          <p:cNvPr id="21" name="Group 20">
            <a:extLst>
              <a:ext uri="{FF2B5EF4-FFF2-40B4-BE49-F238E27FC236}">
                <a16:creationId xmlns="" xmlns:a16="http://schemas.microsoft.com/office/drawing/2014/main" id="{79860AED-E4F7-47C5-B182-CA4A36D4149F}"/>
              </a:ext>
            </a:extLst>
          </p:cNvPr>
          <p:cNvGrpSpPr>
            <a:grpSpLocks/>
          </p:cNvGrpSpPr>
          <p:nvPr/>
        </p:nvGrpSpPr>
        <p:grpSpPr bwMode="auto">
          <a:xfrm>
            <a:off x="1698625" y="1752600"/>
            <a:ext cx="282575" cy="2514600"/>
            <a:chOff x="0" y="0"/>
            <a:chExt cx="282395" cy="996950"/>
          </a:xfrm>
        </p:grpSpPr>
        <p:cxnSp>
          <p:nvCxnSpPr>
            <p:cNvPr id="22" name="Straight Connector 21">
              <a:extLst>
                <a:ext uri="{FF2B5EF4-FFF2-40B4-BE49-F238E27FC236}">
                  <a16:creationId xmlns="" xmlns:a16="http://schemas.microsoft.com/office/drawing/2014/main" id="{5615D7D2-9A3B-4672-A37C-BEB15D6C082B}"/>
                </a:ext>
              </a:extLst>
            </p:cNvPr>
            <p:cNvCxnSpPr/>
            <p:nvPr/>
          </p:nvCxnSpPr>
          <p:spPr>
            <a:xfrm>
              <a:off x="6346" y="0"/>
              <a:ext cx="0" cy="996950"/>
            </a:xfrm>
            <a:prstGeom prst="line">
              <a:avLst/>
            </a:prstGeom>
          </p:spPr>
          <p:style>
            <a:lnRef idx="3">
              <a:schemeClr val="accent3"/>
            </a:lnRef>
            <a:fillRef idx="0">
              <a:schemeClr val="accent3"/>
            </a:fillRef>
            <a:effectRef idx="2">
              <a:schemeClr val="accent3"/>
            </a:effectRef>
            <a:fontRef idx="minor">
              <a:schemeClr val="tx1"/>
            </a:fontRef>
          </p:style>
        </p:cxnSp>
        <p:cxnSp>
          <p:nvCxnSpPr>
            <p:cNvPr id="23" name="Straight Connector 22">
              <a:extLst>
                <a:ext uri="{FF2B5EF4-FFF2-40B4-BE49-F238E27FC236}">
                  <a16:creationId xmlns="" xmlns:a16="http://schemas.microsoft.com/office/drawing/2014/main" id="{362B3DC8-7913-4EB9-B60A-6B2D28970CA6}"/>
                </a:ext>
              </a:extLst>
            </p:cNvPr>
            <p:cNvCxnSpPr/>
            <p:nvPr/>
          </p:nvCxnSpPr>
          <p:spPr>
            <a:xfrm>
              <a:off x="6346" y="374486"/>
              <a:ext cx="276049"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24" name="Straight Connector 23">
              <a:extLst>
                <a:ext uri="{FF2B5EF4-FFF2-40B4-BE49-F238E27FC236}">
                  <a16:creationId xmlns="" xmlns:a16="http://schemas.microsoft.com/office/drawing/2014/main" id="{3F38D175-8E2E-492C-87A4-426BAD2C7CBC}"/>
                </a:ext>
              </a:extLst>
            </p:cNvPr>
            <p:cNvCxnSpPr/>
            <p:nvPr/>
          </p:nvCxnSpPr>
          <p:spPr>
            <a:xfrm>
              <a:off x="0" y="996950"/>
              <a:ext cx="276049" cy="0"/>
            </a:xfrm>
            <a:prstGeom prst="line">
              <a:avLst/>
            </a:prstGeom>
          </p:spPr>
          <p:style>
            <a:lnRef idx="3">
              <a:schemeClr val="accent3"/>
            </a:lnRef>
            <a:fillRef idx="0">
              <a:schemeClr val="accent3"/>
            </a:fillRef>
            <a:effectRef idx="2">
              <a:schemeClr val="accent3"/>
            </a:effectRef>
            <a:fontRef idx="minor">
              <a:schemeClr val="tx1"/>
            </a:fontRef>
          </p:style>
        </p:cxnSp>
      </p:grpSp>
      <p:sp>
        <p:nvSpPr>
          <p:cNvPr id="25" name="Text Box 17">
            <a:extLst>
              <a:ext uri="{FF2B5EF4-FFF2-40B4-BE49-F238E27FC236}">
                <a16:creationId xmlns="" xmlns:a16="http://schemas.microsoft.com/office/drawing/2014/main" id="{73EAD8F7-F19E-4185-8DF0-4EAB2BCF77C3}"/>
              </a:ext>
            </a:extLst>
          </p:cNvPr>
          <p:cNvSpPr txBox="1"/>
          <p:nvPr/>
        </p:nvSpPr>
        <p:spPr>
          <a:xfrm>
            <a:off x="2000250" y="2219325"/>
            <a:ext cx="1581150" cy="885825"/>
          </a:xfrm>
          <a:prstGeom prst="rect">
            <a:avLst/>
          </a:prstGeom>
          <a:ln/>
        </p:spPr>
        <p:style>
          <a:lnRef idx="1">
            <a:schemeClr val="accent1"/>
          </a:lnRef>
          <a:fillRef idx="3">
            <a:schemeClr val="accent1"/>
          </a:fillRef>
          <a:effectRef idx="2">
            <a:schemeClr val="accent1"/>
          </a:effectRef>
          <a:fontRef idx="minor">
            <a:schemeClr val="lt1"/>
          </a:fontRef>
        </p:style>
        <p:txBody>
          <a:bodyPr/>
          <a:lstStyle/>
          <a:p>
            <a:pPr algn="ctr" eaLnBrk="1" fontAlgn="auto" hangingPunct="1">
              <a:lnSpc>
                <a:spcPct val="115000"/>
              </a:lnSpc>
              <a:spcBef>
                <a:spcPts val="0"/>
              </a:spcBef>
              <a:spcAft>
                <a:spcPts val="1000"/>
              </a:spcAft>
              <a:defRPr/>
            </a:pPr>
            <a:r>
              <a:rPr lang="en-US" sz="2200" b="1" dirty="0" err="1">
                <a:solidFill>
                  <a:srgbClr val="FF0066"/>
                </a:solidFill>
                <a:effectLst>
                  <a:outerShdw blurRad="38100" dist="38100" dir="2700000" algn="tl">
                    <a:srgbClr val="000000">
                      <a:alpha val="43137"/>
                    </a:srgbClr>
                  </a:outerShdw>
                </a:effectLst>
                <a:latin typeface="Times New Roman"/>
                <a:ea typeface="Malgun Gothic"/>
                <a:cs typeface="Arial"/>
                <a:hlinkClick r:id="rId3" action="ppaction://hlinksldjump"/>
              </a:rPr>
              <a:t>Trang</a:t>
            </a:r>
            <a:r>
              <a:rPr lang="en-US" sz="2200" b="1" dirty="0">
                <a:solidFill>
                  <a:srgbClr val="FF0066"/>
                </a:solidFill>
                <a:effectLst>
                  <a:outerShdw blurRad="38100" dist="38100" dir="2700000" algn="tl">
                    <a:srgbClr val="000000">
                      <a:alpha val="43137"/>
                    </a:srgbClr>
                  </a:outerShdw>
                </a:effectLst>
                <a:latin typeface="Times New Roman"/>
                <a:ea typeface="Malgun Gothic"/>
                <a:cs typeface="Arial"/>
                <a:hlinkClick r:id="rId3" action="ppaction://hlinksldjump"/>
              </a:rPr>
              <a:t> </a:t>
            </a:r>
            <a:r>
              <a:rPr lang="en-US" sz="2200" b="1" dirty="0" err="1">
                <a:solidFill>
                  <a:srgbClr val="FF0066"/>
                </a:solidFill>
                <a:effectLst>
                  <a:outerShdw blurRad="38100" dist="38100" dir="2700000" algn="tl">
                    <a:srgbClr val="000000">
                      <a:alpha val="43137"/>
                    </a:srgbClr>
                  </a:outerShdw>
                </a:effectLst>
                <a:latin typeface="Times New Roman"/>
                <a:ea typeface="Malgun Gothic"/>
                <a:cs typeface="Arial"/>
                <a:hlinkClick r:id="rId3" action="ppaction://hlinksldjump"/>
              </a:rPr>
              <a:t>phục</a:t>
            </a:r>
            <a:r>
              <a:rPr lang="en-US" sz="2200" b="1" dirty="0">
                <a:solidFill>
                  <a:srgbClr val="FF0066"/>
                </a:solidFill>
                <a:effectLst>
                  <a:outerShdw blurRad="38100" dist="38100" dir="2700000" algn="tl">
                    <a:srgbClr val="000000">
                      <a:alpha val="43137"/>
                    </a:srgbClr>
                  </a:outerShdw>
                </a:effectLst>
                <a:latin typeface="Times New Roman"/>
                <a:ea typeface="Malgun Gothic"/>
                <a:cs typeface="Arial"/>
                <a:hlinkClick r:id="rId3" action="ppaction://hlinksldjump"/>
              </a:rPr>
              <a:t> </a:t>
            </a:r>
            <a:r>
              <a:rPr lang="en-US" sz="2200" b="1" dirty="0" err="1">
                <a:solidFill>
                  <a:srgbClr val="FF0066"/>
                </a:solidFill>
                <a:effectLst>
                  <a:outerShdw blurRad="38100" dist="38100" dir="2700000" algn="tl">
                    <a:srgbClr val="000000">
                      <a:alpha val="43137"/>
                    </a:srgbClr>
                  </a:outerShdw>
                </a:effectLst>
                <a:latin typeface="Times New Roman"/>
                <a:ea typeface="Malgun Gothic"/>
                <a:cs typeface="Arial"/>
                <a:hlinkClick r:id="rId3" action="ppaction://hlinksldjump"/>
              </a:rPr>
              <a:t>mùa</a:t>
            </a:r>
            <a:r>
              <a:rPr lang="en-US" sz="2200" b="1" dirty="0">
                <a:solidFill>
                  <a:srgbClr val="FF0066"/>
                </a:solidFill>
                <a:effectLst>
                  <a:outerShdw blurRad="38100" dist="38100" dir="2700000" algn="tl">
                    <a:srgbClr val="000000">
                      <a:alpha val="43137"/>
                    </a:srgbClr>
                  </a:outerShdw>
                </a:effectLst>
                <a:latin typeface="Times New Roman"/>
                <a:ea typeface="Malgun Gothic"/>
                <a:cs typeface="Arial"/>
                <a:hlinkClick r:id="rId3" action="ppaction://hlinksldjump"/>
              </a:rPr>
              <a:t> </a:t>
            </a:r>
            <a:r>
              <a:rPr lang="en-US" sz="2200" b="1" dirty="0" err="1">
                <a:solidFill>
                  <a:srgbClr val="FF0066"/>
                </a:solidFill>
                <a:effectLst>
                  <a:outerShdw blurRad="38100" dist="38100" dir="2700000" algn="tl">
                    <a:srgbClr val="000000">
                      <a:alpha val="43137"/>
                    </a:srgbClr>
                  </a:outerShdw>
                </a:effectLst>
                <a:latin typeface="Times New Roman"/>
                <a:ea typeface="Malgun Gothic"/>
                <a:cs typeface="Arial"/>
                <a:hlinkClick r:id="rId3" action="ppaction://hlinksldjump"/>
              </a:rPr>
              <a:t>lạnh</a:t>
            </a:r>
            <a:endParaRPr lang="en-US" sz="2200" b="1" dirty="0">
              <a:solidFill>
                <a:srgbClr val="FF0066"/>
              </a:solidFill>
              <a:effectLst>
                <a:outerShdw blurRad="38100" dist="38100" dir="2700000" algn="tl">
                  <a:srgbClr val="000000">
                    <a:alpha val="43137"/>
                  </a:srgbClr>
                </a:outerShdw>
              </a:effectLst>
              <a:ea typeface="Malgun Gothic"/>
              <a:cs typeface="Arial"/>
            </a:endParaRPr>
          </a:p>
        </p:txBody>
      </p:sp>
      <p:sp>
        <p:nvSpPr>
          <p:cNvPr id="26" name="Text Box 18">
            <a:extLst>
              <a:ext uri="{FF2B5EF4-FFF2-40B4-BE49-F238E27FC236}">
                <a16:creationId xmlns="" xmlns:a16="http://schemas.microsoft.com/office/drawing/2014/main" id="{7E920C8F-F399-4B69-AF23-1EAEAAC80867}"/>
              </a:ext>
            </a:extLst>
          </p:cNvPr>
          <p:cNvSpPr txBox="1"/>
          <p:nvPr/>
        </p:nvSpPr>
        <p:spPr>
          <a:xfrm>
            <a:off x="1974850" y="3749675"/>
            <a:ext cx="1598613" cy="885825"/>
          </a:xfrm>
          <a:prstGeom prst="rect">
            <a:avLst/>
          </a:prstGeom>
          <a:ln/>
        </p:spPr>
        <p:style>
          <a:lnRef idx="1">
            <a:schemeClr val="accent1"/>
          </a:lnRef>
          <a:fillRef idx="3">
            <a:schemeClr val="accent1"/>
          </a:fillRef>
          <a:effectRef idx="2">
            <a:schemeClr val="accent1"/>
          </a:effectRef>
          <a:fontRef idx="minor">
            <a:schemeClr val="lt1"/>
          </a:fontRef>
        </p:style>
        <p:txBody>
          <a:bodyPr/>
          <a:lstStyle/>
          <a:p>
            <a:pPr algn="ctr" eaLnBrk="1" fontAlgn="auto" hangingPunct="1">
              <a:lnSpc>
                <a:spcPct val="115000"/>
              </a:lnSpc>
              <a:spcBef>
                <a:spcPts val="0"/>
              </a:spcBef>
              <a:spcAft>
                <a:spcPts val="1000"/>
              </a:spcAft>
              <a:defRPr/>
            </a:pPr>
            <a:r>
              <a:rPr lang="en-US" sz="2200" b="1" dirty="0" err="1">
                <a:solidFill>
                  <a:schemeClr val="tx1"/>
                </a:solidFill>
                <a:effectLst>
                  <a:outerShdw blurRad="38100" dist="38100" dir="2700000" algn="tl">
                    <a:srgbClr val="000000">
                      <a:alpha val="43137"/>
                    </a:srgbClr>
                  </a:outerShdw>
                </a:effectLst>
                <a:latin typeface="Times New Roman"/>
                <a:ea typeface="Malgun Gothic"/>
                <a:cs typeface="Arial"/>
                <a:hlinkClick r:id="rId7" action="ppaction://hlinksldjump"/>
              </a:rPr>
              <a:t>Trang</a:t>
            </a:r>
            <a:r>
              <a:rPr lang="en-US" sz="2200" b="1" dirty="0">
                <a:solidFill>
                  <a:schemeClr val="tx1"/>
                </a:solidFill>
                <a:effectLst>
                  <a:outerShdw blurRad="38100" dist="38100" dir="2700000" algn="tl">
                    <a:srgbClr val="000000">
                      <a:alpha val="43137"/>
                    </a:srgbClr>
                  </a:outerShdw>
                </a:effectLst>
                <a:latin typeface="Times New Roman"/>
                <a:ea typeface="Malgun Gothic"/>
                <a:cs typeface="Arial"/>
                <a:hlinkClick r:id="rId7" action="ppaction://hlinksldjump"/>
              </a:rPr>
              <a:t> </a:t>
            </a:r>
            <a:r>
              <a:rPr lang="en-US" sz="2200" b="1" dirty="0" err="1">
                <a:solidFill>
                  <a:schemeClr val="tx1"/>
                </a:solidFill>
                <a:effectLst>
                  <a:outerShdw blurRad="38100" dist="38100" dir="2700000" algn="tl">
                    <a:srgbClr val="000000">
                      <a:alpha val="43137"/>
                    </a:srgbClr>
                  </a:outerShdw>
                </a:effectLst>
                <a:latin typeface="Times New Roman"/>
                <a:ea typeface="Malgun Gothic"/>
                <a:cs typeface="Arial"/>
                <a:hlinkClick r:id="rId7" action="ppaction://hlinksldjump"/>
              </a:rPr>
              <a:t>phục</a:t>
            </a:r>
            <a:r>
              <a:rPr lang="en-US" sz="2200" b="1" dirty="0">
                <a:solidFill>
                  <a:schemeClr val="tx1"/>
                </a:solidFill>
                <a:effectLst>
                  <a:outerShdw blurRad="38100" dist="38100" dir="2700000" algn="tl">
                    <a:srgbClr val="000000">
                      <a:alpha val="43137"/>
                    </a:srgbClr>
                  </a:outerShdw>
                </a:effectLst>
                <a:latin typeface="Times New Roman"/>
                <a:ea typeface="Malgun Gothic"/>
                <a:cs typeface="Arial"/>
                <a:hlinkClick r:id="rId7" action="ppaction://hlinksldjump"/>
              </a:rPr>
              <a:t> </a:t>
            </a:r>
            <a:r>
              <a:rPr lang="en-US" sz="2200" b="1" dirty="0" err="1">
                <a:solidFill>
                  <a:schemeClr val="tx1"/>
                </a:solidFill>
                <a:effectLst>
                  <a:outerShdw blurRad="38100" dist="38100" dir="2700000" algn="tl">
                    <a:srgbClr val="000000">
                      <a:alpha val="43137"/>
                    </a:srgbClr>
                  </a:outerShdw>
                </a:effectLst>
                <a:latin typeface="Times New Roman"/>
                <a:ea typeface="Malgun Gothic"/>
                <a:cs typeface="Arial"/>
                <a:hlinkClick r:id="rId7" action="ppaction://hlinksldjump"/>
              </a:rPr>
              <a:t>mùa</a:t>
            </a:r>
            <a:r>
              <a:rPr lang="en-US" sz="2200" b="1" dirty="0">
                <a:solidFill>
                  <a:schemeClr val="tx1"/>
                </a:solidFill>
                <a:effectLst>
                  <a:outerShdw blurRad="38100" dist="38100" dir="2700000" algn="tl">
                    <a:srgbClr val="000000">
                      <a:alpha val="43137"/>
                    </a:srgbClr>
                  </a:outerShdw>
                </a:effectLst>
                <a:latin typeface="Times New Roman"/>
                <a:ea typeface="Malgun Gothic"/>
                <a:cs typeface="Arial"/>
                <a:hlinkClick r:id="rId7" action="ppaction://hlinksldjump"/>
              </a:rPr>
              <a:t> </a:t>
            </a:r>
            <a:r>
              <a:rPr lang="en-US" sz="2200" b="1" dirty="0" err="1">
                <a:solidFill>
                  <a:schemeClr val="tx1"/>
                </a:solidFill>
                <a:effectLst>
                  <a:outerShdw blurRad="38100" dist="38100" dir="2700000" algn="tl">
                    <a:srgbClr val="000000">
                      <a:alpha val="43137"/>
                    </a:srgbClr>
                  </a:outerShdw>
                </a:effectLst>
                <a:latin typeface="Times New Roman"/>
                <a:ea typeface="Malgun Gothic"/>
                <a:cs typeface="Arial"/>
                <a:hlinkClick r:id="rId7" action="ppaction://hlinksldjump"/>
              </a:rPr>
              <a:t>nóng</a:t>
            </a:r>
            <a:endParaRPr lang="en-US" sz="2200" b="1" dirty="0">
              <a:solidFill>
                <a:schemeClr val="tx1"/>
              </a:solidFill>
              <a:effectLst>
                <a:outerShdw blurRad="38100" dist="38100" dir="2700000" algn="tl">
                  <a:srgbClr val="000000">
                    <a:alpha val="43137"/>
                  </a:srgbClr>
                </a:outerShdw>
              </a:effectLst>
              <a:ea typeface="Malgun Gothic"/>
              <a:cs typeface="Arial"/>
            </a:endParaRPr>
          </a:p>
        </p:txBody>
      </p:sp>
      <p:grpSp>
        <p:nvGrpSpPr>
          <p:cNvPr id="27" name="Group 26">
            <a:extLst>
              <a:ext uri="{FF2B5EF4-FFF2-40B4-BE49-F238E27FC236}">
                <a16:creationId xmlns="" xmlns:a16="http://schemas.microsoft.com/office/drawing/2014/main" id="{A252604E-4686-41CF-BF22-0B97C29C4B95}"/>
              </a:ext>
            </a:extLst>
          </p:cNvPr>
          <p:cNvGrpSpPr>
            <a:grpSpLocks/>
          </p:cNvGrpSpPr>
          <p:nvPr/>
        </p:nvGrpSpPr>
        <p:grpSpPr bwMode="auto">
          <a:xfrm>
            <a:off x="4103688" y="1754188"/>
            <a:ext cx="392112" cy="4784725"/>
            <a:chOff x="0" y="0"/>
            <a:chExt cx="282413" cy="3296416"/>
          </a:xfrm>
        </p:grpSpPr>
        <p:grpSp>
          <p:nvGrpSpPr>
            <p:cNvPr id="49179" name="Group 27">
              <a:extLst>
                <a:ext uri="{FF2B5EF4-FFF2-40B4-BE49-F238E27FC236}">
                  <a16:creationId xmlns="" xmlns:a16="http://schemas.microsoft.com/office/drawing/2014/main" id="{147025FE-C1A6-4C2D-804C-C477BEA52F20}"/>
                </a:ext>
              </a:extLst>
            </p:cNvPr>
            <p:cNvGrpSpPr>
              <a:grpSpLocks/>
            </p:cNvGrpSpPr>
            <p:nvPr/>
          </p:nvGrpSpPr>
          <p:grpSpPr bwMode="auto">
            <a:xfrm>
              <a:off x="0" y="0"/>
              <a:ext cx="282395" cy="2565070"/>
              <a:chOff x="0" y="0"/>
              <a:chExt cx="282395" cy="996950"/>
            </a:xfrm>
          </p:grpSpPr>
          <p:cxnSp>
            <p:nvCxnSpPr>
              <p:cNvPr id="34" name="Straight Connector 33">
                <a:extLst>
                  <a:ext uri="{FF2B5EF4-FFF2-40B4-BE49-F238E27FC236}">
                    <a16:creationId xmlns="" xmlns:a16="http://schemas.microsoft.com/office/drawing/2014/main" id="{1D61963B-C592-4284-94D7-71BA21EB487D}"/>
                  </a:ext>
                </a:extLst>
              </p:cNvPr>
              <p:cNvCxnSpPr/>
              <p:nvPr/>
            </p:nvCxnSpPr>
            <p:spPr>
              <a:xfrm>
                <a:off x="6860" y="0"/>
                <a:ext cx="0" cy="996818"/>
              </a:xfrm>
              <a:prstGeom prst="line">
                <a:avLst/>
              </a:prstGeom>
            </p:spPr>
            <p:style>
              <a:lnRef idx="3">
                <a:schemeClr val="accent3"/>
              </a:lnRef>
              <a:fillRef idx="0">
                <a:schemeClr val="accent3"/>
              </a:fillRef>
              <a:effectRef idx="2">
                <a:schemeClr val="accent3"/>
              </a:effectRef>
              <a:fontRef idx="minor">
                <a:schemeClr val="tx1"/>
              </a:fontRef>
            </p:style>
          </p:cxnSp>
          <p:cxnSp>
            <p:nvCxnSpPr>
              <p:cNvPr id="35" name="Straight Connector 34">
                <a:extLst>
                  <a:ext uri="{FF2B5EF4-FFF2-40B4-BE49-F238E27FC236}">
                    <a16:creationId xmlns="" xmlns:a16="http://schemas.microsoft.com/office/drawing/2014/main" id="{AEDE45FB-A10C-4E49-B574-B684C3D10814}"/>
                  </a:ext>
                </a:extLst>
              </p:cNvPr>
              <p:cNvCxnSpPr/>
              <p:nvPr/>
            </p:nvCxnSpPr>
            <p:spPr>
              <a:xfrm>
                <a:off x="6860" y="374497"/>
                <a:ext cx="275553"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36" name="Straight Connector 35">
                <a:extLst>
                  <a:ext uri="{FF2B5EF4-FFF2-40B4-BE49-F238E27FC236}">
                    <a16:creationId xmlns="" xmlns:a16="http://schemas.microsoft.com/office/drawing/2014/main" id="{2FA0F9FC-1A08-4175-B571-981E6AAAD0F4}"/>
                  </a:ext>
                </a:extLst>
              </p:cNvPr>
              <p:cNvCxnSpPr/>
              <p:nvPr/>
            </p:nvCxnSpPr>
            <p:spPr>
              <a:xfrm>
                <a:off x="0" y="996818"/>
                <a:ext cx="275553" cy="0"/>
              </a:xfrm>
              <a:prstGeom prst="line">
                <a:avLst/>
              </a:prstGeom>
            </p:spPr>
            <p:style>
              <a:lnRef idx="3">
                <a:schemeClr val="accent3"/>
              </a:lnRef>
              <a:fillRef idx="0">
                <a:schemeClr val="accent3"/>
              </a:fillRef>
              <a:effectRef idx="2">
                <a:schemeClr val="accent3"/>
              </a:effectRef>
              <a:fontRef idx="minor">
                <a:schemeClr val="tx1"/>
              </a:fontRef>
            </p:style>
          </p:cxnSp>
        </p:grpSp>
        <p:cxnSp>
          <p:nvCxnSpPr>
            <p:cNvPr id="29" name="Straight Connector 28">
              <a:extLst>
                <a:ext uri="{FF2B5EF4-FFF2-40B4-BE49-F238E27FC236}">
                  <a16:creationId xmlns="" xmlns:a16="http://schemas.microsoft.com/office/drawing/2014/main" id="{13413723-11C2-4938-BB40-AE3805D34DB0}"/>
                </a:ext>
              </a:extLst>
            </p:cNvPr>
            <p:cNvCxnSpPr/>
            <p:nvPr/>
          </p:nvCxnSpPr>
          <p:spPr>
            <a:xfrm>
              <a:off x="6860" y="368577"/>
              <a:ext cx="275553"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30" name="Straight Connector 29">
              <a:extLst>
                <a:ext uri="{FF2B5EF4-FFF2-40B4-BE49-F238E27FC236}">
                  <a16:creationId xmlns="" xmlns:a16="http://schemas.microsoft.com/office/drawing/2014/main" id="{B2F63771-DBB2-4416-88D2-FE6C0962E545}"/>
                </a:ext>
              </a:extLst>
            </p:cNvPr>
            <p:cNvCxnSpPr/>
            <p:nvPr/>
          </p:nvCxnSpPr>
          <p:spPr>
            <a:xfrm>
              <a:off x="6860" y="1453529"/>
              <a:ext cx="275553"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31" name="Straight Connector 30">
              <a:extLst>
                <a:ext uri="{FF2B5EF4-FFF2-40B4-BE49-F238E27FC236}">
                  <a16:creationId xmlns="" xmlns:a16="http://schemas.microsoft.com/office/drawing/2014/main" id="{DB78DA3D-472A-4703-8C2E-BFA644C6C86A}"/>
                </a:ext>
              </a:extLst>
            </p:cNvPr>
            <p:cNvCxnSpPr/>
            <p:nvPr/>
          </p:nvCxnSpPr>
          <p:spPr>
            <a:xfrm>
              <a:off x="6860" y="1986162"/>
              <a:ext cx="275553"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32" name="Straight Connector 31">
              <a:extLst>
                <a:ext uri="{FF2B5EF4-FFF2-40B4-BE49-F238E27FC236}">
                  <a16:creationId xmlns="" xmlns:a16="http://schemas.microsoft.com/office/drawing/2014/main" id="{22C386F8-D365-40C7-8933-CAE87592E83D}"/>
                </a:ext>
              </a:extLst>
            </p:cNvPr>
            <p:cNvCxnSpPr/>
            <p:nvPr/>
          </p:nvCxnSpPr>
          <p:spPr>
            <a:xfrm>
              <a:off x="6860" y="2565823"/>
              <a:ext cx="0" cy="730593"/>
            </a:xfrm>
            <a:prstGeom prst="line">
              <a:avLst/>
            </a:prstGeom>
          </p:spPr>
          <p:style>
            <a:lnRef idx="3">
              <a:schemeClr val="accent3"/>
            </a:lnRef>
            <a:fillRef idx="0">
              <a:schemeClr val="accent3"/>
            </a:fillRef>
            <a:effectRef idx="2">
              <a:schemeClr val="accent3"/>
            </a:effectRef>
            <a:fontRef idx="minor">
              <a:schemeClr val="tx1"/>
            </a:fontRef>
          </p:style>
        </p:cxnSp>
        <p:cxnSp>
          <p:nvCxnSpPr>
            <p:cNvPr id="33" name="Straight Connector 32">
              <a:extLst>
                <a:ext uri="{FF2B5EF4-FFF2-40B4-BE49-F238E27FC236}">
                  <a16:creationId xmlns="" xmlns:a16="http://schemas.microsoft.com/office/drawing/2014/main" id="{8BB0F83A-6D01-4B80-8D6C-DF28021BBBD9}"/>
                </a:ext>
              </a:extLst>
            </p:cNvPr>
            <p:cNvCxnSpPr/>
            <p:nvPr/>
          </p:nvCxnSpPr>
          <p:spPr>
            <a:xfrm>
              <a:off x="6860" y="3296416"/>
              <a:ext cx="275553" cy="0"/>
            </a:xfrm>
            <a:prstGeom prst="line">
              <a:avLst/>
            </a:prstGeom>
          </p:spPr>
          <p:style>
            <a:lnRef idx="3">
              <a:schemeClr val="accent3"/>
            </a:lnRef>
            <a:fillRef idx="0">
              <a:schemeClr val="accent3"/>
            </a:fillRef>
            <a:effectRef idx="2">
              <a:schemeClr val="accent3"/>
            </a:effectRef>
            <a:fontRef idx="minor">
              <a:schemeClr val="tx1"/>
            </a:fontRef>
          </p:style>
        </p:cxnSp>
      </p:grpSp>
      <p:sp>
        <p:nvSpPr>
          <p:cNvPr id="37" name="Text Box 29">
            <a:extLst>
              <a:ext uri="{FF2B5EF4-FFF2-40B4-BE49-F238E27FC236}">
                <a16:creationId xmlns="" xmlns:a16="http://schemas.microsoft.com/office/drawing/2014/main" id="{D0720701-7F4C-415F-8B01-6B5F88DD24FC}"/>
              </a:ext>
            </a:extLst>
          </p:cNvPr>
          <p:cNvSpPr txBox="1"/>
          <p:nvPr/>
        </p:nvSpPr>
        <p:spPr>
          <a:xfrm>
            <a:off x="4486275" y="5924550"/>
            <a:ext cx="1609725" cy="781050"/>
          </a:xfrm>
          <a:prstGeom prst="rect">
            <a:avLst/>
          </a:prstGeom>
          <a:ln/>
        </p:spPr>
        <p:style>
          <a:lnRef idx="1">
            <a:schemeClr val="accent5"/>
          </a:lnRef>
          <a:fillRef idx="2">
            <a:schemeClr val="accent5"/>
          </a:fillRef>
          <a:effectRef idx="1">
            <a:schemeClr val="accent5"/>
          </a:effectRef>
          <a:fontRef idx="minor">
            <a:schemeClr val="dk1"/>
          </a:fontRef>
        </p:style>
        <p:txBody>
          <a:bodyPr/>
          <a:lstStyle/>
          <a:p>
            <a:pPr algn="ctr" eaLnBrk="1" fontAlgn="auto" hangingPunct="1">
              <a:spcBef>
                <a:spcPts val="0"/>
              </a:spcBef>
              <a:spcAft>
                <a:spcPts val="0"/>
              </a:spcAft>
              <a:defRPr/>
            </a:pPr>
            <a:r>
              <a:rPr lang="en-US" sz="2200" b="1" dirty="0" err="1">
                <a:solidFill>
                  <a:schemeClr val="tx1"/>
                </a:solidFill>
                <a:effectLst>
                  <a:outerShdw blurRad="38100" dist="38100" dir="2700000" algn="tl">
                    <a:srgbClr val="000000">
                      <a:alpha val="43137"/>
                    </a:srgbClr>
                  </a:outerShdw>
                </a:effectLst>
                <a:latin typeface="Times New Roman"/>
                <a:ea typeface="Malgun Gothic"/>
                <a:cs typeface="Arial"/>
                <a:hlinkClick r:id="rId8" action="ppaction://hlinksldjump"/>
              </a:rPr>
              <a:t>Trang</a:t>
            </a:r>
            <a:r>
              <a:rPr lang="en-US" sz="2200" b="1" dirty="0">
                <a:solidFill>
                  <a:schemeClr val="tx1"/>
                </a:solidFill>
                <a:effectLst>
                  <a:outerShdw blurRad="38100" dist="38100" dir="2700000" algn="tl">
                    <a:srgbClr val="000000">
                      <a:alpha val="43137"/>
                    </a:srgbClr>
                  </a:outerShdw>
                </a:effectLst>
                <a:latin typeface="Times New Roman"/>
                <a:ea typeface="Malgun Gothic"/>
                <a:cs typeface="Arial"/>
                <a:hlinkClick r:id="rId8" action="ppaction://hlinksldjump"/>
              </a:rPr>
              <a:t> </a:t>
            </a:r>
            <a:r>
              <a:rPr lang="en-US" sz="2200" b="1" dirty="0" err="1">
                <a:solidFill>
                  <a:schemeClr val="tx1"/>
                </a:solidFill>
                <a:effectLst>
                  <a:outerShdw blurRad="38100" dist="38100" dir="2700000" algn="tl">
                    <a:srgbClr val="000000">
                      <a:alpha val="43137"/>
                    </a:srgbClr>
                  </a:outerShdw>
                </a:effectLst>
                <a:latin typeface="Times New Roman"/>
                <a:ea typeface="Malgun Gothic"/>
                <a:cs typeface="Arial"/>
                <a:hlinkClick r:id="rId8" action="ppaction://hlinksldjump"/>
              </a:rPr>
              <a:t>phục</a:t>
            </a:r>
            <a:r>
              <a:rPr lang="en-US" sz="2200" b="1" dirty="0">
                <a:solidFill>
                  <a:schemeClr val="tx1"/>
                </a:solidFill>
                <a:effectLst>
                  <a:outerShdw blurRad="38100" dist="38100" dir="2700000" algn="tl">
                    <a:srgbClr val="000000">
                      <a:alpha val="43137"/>
                    </a:srgbClr>
                  </a:outerShdw>
                </a:effectLst>
                <a:latin typeface="Times New Roman"/>
                <a:ea typeface="Malgun Gothic"/>
                <a:cs typeface="Arial"/>
                <a:hlinkClick r:id="rId8" action="ppaction://hlinksldjump"/>
              </a:rPr>
              <a:t> </a:t>
            </a:r>
            <a:r>
              <a:rPr lang="en-US" sz="2200" b="1" dirty="0" err="1">
                <a:solidFill>
                  <a:schemeClr val="tx1"/>
                </a:solidFill>
                <a:effectLst>
                  <a:outerShdw blurRad="38100" dist="38100" dir="2700000" algn="tl">
                    <a:srgbClr val="000000">
                      <a:alpha val="43137"/>
                    </a:srgbClr>
                  </a:outerShdw>
                </a:effectLst>
                <a:latin typeface="Times New Roman"/>
                <a:ea typeface="Malgun Gothic"/>
                <a:cs typeface="Arial"/>
                <a:hlinkClick r:id="rId8" action="ppaction://hlinksldjump"/>
              </a:rPr>
              <a:t>thể</a:t>
            </a:r>
            <a:r>
              <a:rPr lang="en-US" sz="2200" b="1" dirty="0">
                <a:solidFill>
                  <a:schemeClr val="tx1"/>
                </a:solidFill>
                <a:effectLst>
                  <a:outerShdw blurRad="38100" dist="38100" dir="2700000" algn="tl">
                    <a:srgbClr val="000000">
                      <a:alpha val="43137"/>
                    </a:srgbClr>
                  </a:outerShdw>
                </a:effectLst>
                <a:latin typeface="Times New Roman"/>
                <a:ea typeface="Malgun Gothic"/>
                <a:cs typeface="Arial"/>
                <a:hlinkClick r:id="rId8" action="ppaction://hlinksldjump"/>
              </a:rPr>
              <a:t> </a:t>
            </a:r>
            <a:r>
              <a:rPr lang="en-US" sz="2200" b="1" dirty="0" err="1">
                <a:solidFill>
                  <a:schemeClr val="tx1"/>
                </a:solidFill>
                <a:effectLst>
                  <a:outerShdw blurRad="38100" dist="38100" dir="2700000" algn="tl">
                    <a:srgbClr val="000000">
                      <a:alpha val="43137"/>
                    </a:srgbClr>
                  </a:outerShdw>
                </a:effectLst>
                <a:latin typeface="Times New Roman"/>
                <a:ea typeface="Malgun Gothic"/>
                <a:cs typeface="Arial"/>
                <a:hlinkClick r:id="rId8" action="ppaction://hlinksldjump"/>
              </a:rPr>
              <a:t>thao</a:t>
            </a:r>
            <a:endParaRPr lang="en-US" sz="2200" b="1" dirty="0">
              <a:solidFill>
                <a:schemeClr val="tx1"/>
              </a:solidFill>
              <a:effectLst>
                <a:outerShdw blurRad="38100" dist="38100" dir="2700000" algn="tl">
                  <a:srgbClr val="000000">
                    <a:alpha val="43137"/>
                  </a:srgbClr>
                </a:outerShdw>
              </a:effectLst>
              <a:ea typeface="Malgun Gothic"/>
              <a:cs typeface="Arial"/>
            </a:endParaRPr>
          </a:p>
        </p:txBody>
      </p:sp>
      <p:sp>
        <p:nvSpPr>
          <p:cNvPr id="38" name="Text Box 30">
            <a:extLst>
              <a:ext uri="{FF2B5EF4-FFF2-40B4-BE49-F238E27FC236}">
                <a16:creationId xmlns="" xmlns:a16="http://schemas.microsoft.com/office/drawing/2014/main" id="{49BCD0B6-1ADB-42BF-8145-CA7DC17DAD3C}"/>
              </a:ext>
            </a:extLst>
          </p:cNvPr>
          <p:cNvSpPr txBox="1"/>
          <p:nvPr/>
        </p:nvSpPr>
        <p:spPr>
          <a:xfrm>
            <a:off x="4486275" y="2724150"/>
            <a:ext cx="1609725" cy="704850"/>
          </a:xfrm>
          <a:prstGeom prst="rect">
            <a:avLst/>
          </a:prstGeom>
          <a:ln/>
        </p:spPr>
        <p:style>
          <a:lnRef idx="1">
            <a:schemeClr val="accent5"/>
          </a:lnRef>
          <a:fillRef idx="2">
            <a:schemeClr val="accent5"/>
          </a:fillRef>
          <a:effectRef idx="1">
            <a:schemeClr val="accent5"/>
          </a:effectRef>
          <a:fontRef idx="minor">
            <a:schemeClr val="dk1"/>
          </a:fontRef>
        </p:style>
        <p:txBody>
          <a:bodyPr/>
          <a:lstStyle/>
          <a:p>
            <a:pPr algn="ctr" eaLnBrk="1" fontAlgn="auto" hangingPunct="1">
              <a:spcBef>
                <a:spcPts val="0"/>
              </a:spcBef>
              <a:spcAft>
                <a:spcPts val="0"/>
              </a:spcAft>
              <a:defRPr/>
            </a:pPr>
            <a:r>
              <a:rPr lang="en-US" sz="2100" b="1" dirty="0">
                <a:solidFill>
                  <a:schemeClr val="tx1"/>
                </a:solidFill>
                <a:effectLst>
                  <a:outerShdw blurRad="38100" dist="38100" dir="2700000" algn="tl">
                    <a:srgbClr val="000000">
                      <a:alpha val="43137"/>
                    </a:srgbClr>
                  </a:outerShdw>
                </a:effectLst>
                <a:latin typeface="Times New Roman"/>
                <a:ea typeface="Malgun Gothic"/>
                <a:cs typeface="Arial"/>
                <a:hlinkClick r:id="rId3" action="ppaction://hlinksldjump"/>
              </a:rPr>
              <a:t>TP </a:t>
            </a:r>
            <a:r>
              <a:rPr lang="en-US" sz="2100" b="1" dirty="0" err="1">
                <a:solidFill>
                  <a:schemeClr val="tx1"/>
                </a:solidFill>
                <a:effectLst>
                  <a:outerShdw blurRad="38100" dist="38100" dir="2700000" algn="tl">
                    <a:srgbClr val="000000">
                      <a:alpha val="43137"/>
                    </a:srgbClr>
                  </a:outerShdw>
                </a:effectLst>
                <a:latin typeface="Times New Roman"/>
                <a:ea typeface="Malgun Gothic"/>
                <a:cs typeface="Arial"/>
                <a:hlinkClick r:id="rId3" action="ppaction://hlinksldjump"/>
              </a:rPr>
              <a:t>thường</a:t>
            </a:r>
            <a:r>
              <a:rPr lang="en-US" sz="2100" b="1" dirty="0">
                <a:solidFill>
                  <a:schemeClr val="tx1"/>
                </a:solidFill>
                <a:effectLst>
                  <a:outerShdw blurRad="38100" dist="38100" dir="2700000" algn="tl">
                    <a:srgbClr val="000000">
                      <a:alpha val="43137"/>
                    </a:srgbClr>
                  </a:outerShdw>
                </a:effectLst>
                <a:latin typeface="Times New Roman"/>
                <a:ea typeface="Malgun Gothic"/>
                <a:cs typeface="Arial"/>
                <a:hlinkClick r:id="rId3" action="ppaction://hlinksldjump"/>
              </a:rPr>
              <a:t> </a:t>
            </a:r>
            <a:r>
              <a:rPr lang="en-US" sz="2100" b="1" dirty="0" err="1">
                <a:solidFill>
                  <a:schemeClr val="tx1"/>
                </a:solidFill>
                <a:effectLst>
                  <a:outerShdw blurRad="38100" dist="38100" dir="2700000" algn="tl">
                    <a:srgbClr val="000000">
                      <a:alpha val="43137"/>
                    </a:srgbClr>
                  </a:outerShdw>
                </a:effectLst>
                <a:latin typeface="Times New Roman"/>
                <a:ea typeface="Malgun Gothic"/>
                <a:cs typeface="Arial"/>
                <a:hlinkClick r:id="rId3" action="ppaction://hlinksldjump"/>
              </a:rPr>
              <a:t>ngày</a:t>
            </a:r>
            <a:endParaRPr lang="en-US" sz="2100" b="1" dirty="0">
              <a:solidFill>
                <a:schemeClr val="tx1"/>
              </a:solidFill>
              <a:effectLst>
                <a:outerShdw blurRad="38100" dist="38100" dir="2700000" algn="tl">
                  <a:srgbClr val="000000">
                    <a:alpha val="43137"/>
                  </a:srgbClr>
                </a:outerShdw>
              </a:effectLst>
              <a:ea typeface="Malgun Gothic"/>
              <a:cs typeface="Arial"/>
            </a:endParaRPr>
          </a:p>
        </p:txBody>
      </p:sp>
      <p:sp>
        <p:nvSpPr>
          <p:cNvPr id="39" name="Text Box 31">
            <a:extLst>
              <a:ext uri="{FF2B5EF4-FFF2-40B4-BE49-F238E27FC236}">
                <a16:creationId xmlns="" xmlns:a16="http://schemas.microsoft.com/office/drawing/2014/main" id="{492C2536-204D-42C6-8D44-B874DE92DB84}"/>
              </a:ext>
            </a:extLst>
          </p:cNvPr>
          <p:cNvSpPr txBox="1"/>
          <p:nvPr/>
        </p:nvSpPr>
        <p:spPr>
          <a:xfrm>
            <a:off x="4476750" y="3549650"/>
            <a:ext cx="1619250" cy="717550"/>
          </a:xfrm>
          <a:prstGeom prst="rect">
            <a:avLst/>
          </a:prstGeom>
          <a:ln/>
        </p:spPr>
        <p:style>
          <a:lnRef idx="1">
            <a:schemeClr val="accent5"/>
          </a:lnRef>
          <a:fillRef idx="2">
            <a:schemeClr val="accent5"/>
          </a:fillRef>
          <a:effectRef idx="1">
            <a:schemeClr val="accent5"/>
          </a:effectRef>
          <a:fontRef idx="minor">
            <a:schemeClr val="dk1"/>
          </a:fontRef>
        </p:style>
        <p:txBody>
          <a:bodyPr/>
          <a:lstStyle/>
          <a:p>
            <a:pPr algn="ctr" eaLnBrk="1" fontAlgn="auto" hangingPunct="1">
              <a:spcBef>
                <a:spcPts val="0"/>
              </a:spcBef>
              <a:spcAft>
                <a:spcPts val="0"/>
              </a:spcAft>
              <a:defRPr/>
            </a:pPr>
            <a:r>
              <a:rPr lang="en-US" sz="2100" b="1" dirty="0" err="1">
                <a:solidFill>
                  <a:schemeClr val="tx1"/>
                </a:solidFill>
                <a:effectLst>
                  <a:outerShdw blurRad="38100" dist="38100" dir="2700000" algn="tl">
                    <a:srgbClr val="000000">
                      <a:alpha val="43137"/>
                    </a:srgbClr>
                  </a:outerShdw>
                </a:effectLst>
                <a:latin typeface="Times New Roman"/>
                <a:ea typeface="Malgun Gothic"/>
                <a:cs typeface="Arial"/>
                <a:hlinkClick r:id="rId5" action="ppaction://hlinksldjump"/>
              </a:rPr>
              <a:t>Trang</a:t>
            </a:r>
            <a:r>
              <a:rPr lang="en-US" sz="2100" b="1" dirty="0">
                <a:solidFill>
                  <a:schemeClr val="tx1"/>
                </a:solidFill>
                <a:effectLst>
                  <a:outerShdw blurRad="38100" dist="38100" dir="2700000" algn="tl">
                    <a:srgbClr val="000000">
                      <a:alpha val="43137"/>
                    </a:srgbClr>
                  </a:outerShdw>
                </a:effectLst>
                <a:latin typeface="Times New Roman"/>
                <a:ea typeface="Malgun Gothic"/>
                <a:cs typeface="Arial"/>
                <a:hlinkClick r:id="rId5" action="ppaction://hlinksldjump"/>
              </a:rPr>
              <a:t> </a:t>
            </a:r>
            <a:r>
              <a:rPr lang="en-US" sz="2100" b="1" dirty="0" err="1">
                <a:solidFill>
                  <a:schemeClr val="tx1"/>
                </a:solidFill>
                <a:effectLst>
                  <a:outerShdw blurRad="38100" dist="38100" dir="2700000" algn="tl">
                    <a:srgbClr val="000000">
                      <a:alpha val="43137"/>
                    </a:srgbClr>
                  </a:outerShdw>
                </a:effectLst>
                <a:latin typeface="Times New Roman"/>
                <a:ea typeface="Malgun Gothic"/>
                <a:cs typeface="Arial"/>
                <a:hlinkClick r:id="rId5" action="ppaction://hlinksldjump"/>
              </a:rPr>
              <a:t>phục</a:t>
            </a:r>
            <a:r>
              <a:rPr lang="en-US" sz="2100" b="1" dirty="0">
                <a:solidFill>
                  <a:schemeClr val="tx1"/>
                </a:solidFill>
                <a:effectLst>
                  <a:outerShdw blurRad="38100" dist="38100" dir="2700000" algn="tl">
                    <a:srgbClr val="000000">
                      <a:alpha val="43137"/>
                    </a:srgbClr>
                  </a:outerShdw>
                </a:effectLst>
                <a:latin typeface="Times New Roman"/>
                <a:ea typeface="Malgun Gothic"/>
                <a:cs typeface="Arial"/>
                <a:hlinkClick r:id="rId5" action="ppaction://hlinksldjump"/>
              </a:rPr>
              <a:t> </a:t>
            </a:r>
            <a:r>
              <a:rPr lang="en-US" sz="2100" b="1" dirty="0" err="1">
                <a:solidFill>
                  <a:schemeClr val="tx1"/>
                </a:solidFill>
                <a:effectLst>
                  <a:outerShdw blurRad="38100" dist="38100" dir="2700000" algn="tl">
                    <a:srgbClr val="000000">
                      <a:alpha val="43137"/>
                    </a:srgbClr>
                  </a:outerShdw>
                </a:effectLst>
                <a:latin typeface="Times New Roman"/>
                <a:ea typeface="Malgun Gothic"/>
                <a:cs typeface="Arial"/>
                <a:hlinkClick r:id="rId5" action="ppaction://hlinksldjump"/>
              </a:rPr>
              <a:t>lễ</a:t>
            </a:r>
            <a:r>
              <a:rPr lang="en-US" sz="2100" b="1" dirty="0">
                <a:solidFill>
                  <a:schemeClr val="tx1"/>
                </a:solidFill>
                <a:effectLst>
                  <a:outerShdw blurRad="38100" dist="38100" dir="2700000" algn="tl">
                    <a:srgbClr val="000000">
                      <a:alpha val="43137"/>
                    </a:srgbClr>
                  </a:outerShdw>
                </a:effectLst>
                <a:latin typeface="Times New Roman"/>
                <a:ea typeface="Malgun Gothic"/>
                <a:cs typeface="Arial"/>
                <a:hlinkClick r:id="rId5" action="ppaction://hlinksldjump"/>
              </a:rPr>
              <a:t> </a:t>
            </a:r>
            <a:r>
              <a:rPr lang="en-US" sz="2100" b="1" dirty="0" err="1">
                <a:solidFill>
                  <a:schemeClr val="tx1"/>
                </a:solidFill>
                <a:effectLst>
                  <a:outerShdw blurRad="38100" dist="38100" dir="2700000" algn="tl">
                    <a:srgbClr val="000000">
                      <a:alpha val="43137"/>
                    </a:srgbClr>
                  </a:outerShdw>
                </a:effectLst>
                <a:latin typeface="Times New Roman"/>
                <a:ea typeface="Malgun Gothic"/>
                <a:cs typeface="Arial"/>
                <a:hlinkClick r:id="rId5" action="ppaction://hlinksldjump"/>
              </a:rPr>
              <a:t>hội</a:t>
            </a:r>
            <a:endParaRPr lang="en-US" sz="2100" b="1" dirty="0">
              <a:solidFill>
                <a:schemeClr val="tx1"/>
              </a:solidFill>
              <a:effectLst>
                <a:outerShdw blurRad="38100" dist="38100" dir="2700000" algn="tl">
                  <a:srgbClr val="000000">
                    <a:alpha val="43137"/>
                  </a:srgbClr>
                </a:outerShdw>
              </a:effectLst>
              <a:ea typeface="Malgun Gothic"/>
              <a:cs typeface="Arial"/>
            </a:endParaRPr>
          </a:p>
        </p:txBody>
      </p:sp>
      <p:sp>
        <p:nvSpPr>
          <p:cNvPr id="40" name="Text Box 32">
            <a:extLst>
              <a:ext uri="{FF2B5EF4-FFF2-40B4-BE49-F238E27FC236}">
                <a16:creationId xmlns="" xmlns:a16="http://schemas.microsoft.com/office/drawing/2014/main" id="{3633014F-D635-4F1E-A862-1FA949E2651F}"/>
              </a:ext>
            </a:extLst>
          </p:cNvPr>
          <p:cNvSpPr txBox="1"/>
          <p:nvPr/>
        </p:nvSpPr>
        <p:spPr>
          <a:xfrm>
            <a:off x="4495800" y="4349750"/>
            <a:ext cx="1600200" cy="404813"/>
          </a:xfrm>
          <a:prstGeom prst="rect">
            <a:avLst/>
          </a:prstGeom>
          <a:ln/>
        </p:spPr>
        <p:style>
          <a:lnRef idx="1">
            <a:schemeClr val="accent5"/>
          </a:lnRef>
          <a:fillRef idx="2">
            <a:schemeClr val="accent5"/>
          </a:fillRef>
          <a:effectRef idx="1">
            <a:schemeClr val="accent5"/>
          </a:effectRef>
          <a:fontRef idx="minor">
            <a:schemeClr val="dk1"/>
          </a:fontRef>
        </p:style>
        <p:txBody>
          <a:bodyPr/>
          <a:lstStyle/>
          <a:p>
            <a:pPr algn="ctr" eaLnBrk="1" fontAlgn="auto" hangingPunct="1">
              <a:spcBef>
                <a:spcPts val="0"/>
              </a:spcBef>
              <a:spcAft>
                <a:spcPts val="0"/>
              </a:spcAft>
              <a:defRPr/>
            </a:pPr>
            <a:r>
              <a:rPr lang="en-US" sz="2100" b="1" dirty="0" err="1">
                <a:solidFill>
                  <a:schemeClr val="tx1"/>
                </a:solidFill>
                <a:effectLst>
                  <a:outerShdw blurRad="38100" dist="38100" dir="2700000" algn="tl">
                    <a:srgbClr val="000000">
                      <a:alpha val="43137"/>
                    </a:srgbClr>
                  </a:outerShdw>
                </a:effectLst>
                <a:latin typeface="Times New Roman"/>
                <a:ea typeface="Malgun Gothic"/>
                <a:cs typeface="Arial"/>
                <a:hlinkClick r:id="rId6" action="ppaction://hlinksldjump"/>
              </a:rPr>
              <a:t>Đồng</a:t>
            </a:r>
            <a:r>
              <a:rPr lang="en-US" sz="2100" b="1" dirty="0">
                <a:solidFill>
                  <a:schemeClr val="tx1"/>
                </a:solidFill>
                <a:effectLst>
                  <a:outerShdw blurRad="38100" dist="38100" dir="2700000" algn="tl">
                    <a:srgbClr val="000000">
                      <a:alpha val="43137"/>
                    </a:srgbClr>
                  </a:outerShdw>
                </a:effectLst>
                <a:latin typeface="Times New Roman"/>
                <a:ea typeface="Malgun Gothic"/>
                <a:cs typeface="Arial"/>
                <a:hlinkClick r:id="rId6" action="ppaction://hlinksldjump"/>
              </a:rPr>
              <a:t> </a:t>
            </a:r>
            <a:r>
              <a:rPr lang="en-US" sz="2100" b="1" dirty="0" err="1">
                <a:solidFill>
                  <a:schemeClr val="tx1"/>
                </a:solidFill>
                <a:effectLst>
                  <a:outerShdw blurRad="38100" dist="38100" dir="2700000" algn="tl">
                    <a:srgbClr val="000000">
                      <a:alpha val="43137"/>
                    </a:srgbClr>
                  </a:outerShdw>
                </a:effectLst>
                <a:latin typeface="Times New Roman"/>
                <a:ea typeface="Malgun Gothic"/>
                <a:cs typeface="Arial"/>
                <a:hlinkClick r:id="rId6" action="ppaction://hlinksldjump"/>
              </a:rPr>
              <a:t>phục</a:t>
            </a:r>
            <a:r>
              <a:rPr lang="en-US" sz="2100" b="1" dirty="0">
                <a:solidFill>
                  <a:schemeClr val="tx1"/>
                </a:solidFill>
                <a:effectLst>
                  <a:outerShdw blurRad="38100" dist="38100" dir="2700000" algn="tl">
                    <a:srgbClr val="000000">
                      <a:alpha val="43137"/>
                    </a:srgbClr>
                  </a:outerShdw>
                </a:effectLst>
                <a:latin typeface="Times New Roman"/>
                <a:ea typeface="Malgun Gothic"/>
                <a:cs typeface="Arial"/>
                <a:hlinkClick r:id="rId6" action="ppaction://hlinksldjump"/>
              </a:rPr>
              <a:t> </a:t>
            </a:r>
            <a:endParaRPr lang="en-US" sz="2100" b="1" dirty="0">
              <a:solidFill>
                <a:schemeClr val="tx1"/>
              </a:solidFill>
              <a:effectLst>
                <a:outerShdw blurRad="38100" dist="38100" dir="2700000" algn="tl">
                  <a:srgbClr val="000000">
                    <a:alpha val="43137"/>
                  </a:srgbClr>
                </a:outerShdw>
              </a:effectLst>
              <a:ea typeface="Malgun Gothic"/>
              <a:cs typeface="Arial"/>
            </a:endParaRPr>
          </a:p>
        </p:txBody>
      </p:sp>
      <p:sp>
        <p:nvSpPr>
          <p:cNvPr id="41" name="Text Box 33">
            <a:extLst>
              <a:ext uri="{FF2B5EF4-FFF2-40B4-BE49-F238E27FC236}">
                <a16:creationId xmlns="" xmlns:a16="http://schemas.microsoft.com/office/drawing/2014/main" id="{2BC797C0-99D8-4425-8AD9-D89FDA610C18}"/>
              </a:ext>
            </a:extLst>
          </p:cNvPr>
          <p:cNvSpPr txBox="1"/>
          <p:nvPr/>
        </p:nvSpPr>
        <p:spPr>
          <a:xfrm>
            <a:off x="4492625" y="4876800"/>
            <a:ext cx="1603375" cy="838200"/>
          </a:xfrm>
          <a:prstGeom prst="rect">
            <a:avLst/>
          </a:prstGeom>
          <a:ln/>
        </p:spPr>
        <p:style>
          <a:lnRef idx="1">
            <a:schemeClr val="accent5"/>
          </a:lnRef>
          <a:fillRef idx="2">
            <a:schemeClr val="accent5"/>
          </a:fillRef>
          <a:effectRef idx="1">
            <a:schemeClr val="accent5"/>
          </a:effectRef>
          <a:fontRef idx="minor">
            <a:schemeClr val="dk1"/>
          </a:fontRef>
        </p:style>
        <p:txBody>
          <a:bodyPr/>
          <a:lstStyle/>
          <a:p>
            <a:pPr algn="ctr" eaLnBrk="1" fontAlgn="auto" hangingPunct="1">
              <a:lnSpc>
                <a:spcPct val="115000"/>
              </a:lnSpc>
              <a:spcBef>
                <a:spcPts val="0"/>
              </a:spcBef>
              <a:spcAft>
                <a:spcPts val="1000"/>
              </a:spcAft>
              <a:defRPr/>
            </a:pPr>
            <a:r>
              <a:rPr lang="en-US" sz="2100" b="1" dirty="0">
                <a:solidFill>
                  <a:schemeClr val="tx1"/>
                </a:solidFill>
                <a:effectLst>
                  <a:outerShdw blurRad="38100" dist="38100" dir="2700000" algn="tl">
                    <a:srgbClr val="000000">
                      <a:alpha val="43137"/>
                    </a:srgbClr>
                  </a:outerShdw>
                </a:effectLst>
                <a:latin typeface="Times New Roman"/>
                <a:ea typeface="Malgun Gothic"/>
                <a:cs typeface="Arial"/>
                <a:hlinkClick r:id="rId9" action="ppaction://hlinksldjump"/>
              </a:rPr>
              <a:t>TP </a:t>
            </a:r>
            <a:r>
              <a:rPr lang="en-US" sz="2100" b="1" dirty="0" err="1">
                <a:solidFill>
                  <a:schemeClr val="tx1"/>
                </a:solidFill>
                <a:effectLst>
                  <a:outerShdw blurRad="38100" dist="38100" dir="2700000" algn="tl">
                    <a:srgbClr val="000000">
                      <a:alpha val="43137"/>
                    </a:srgbClr>
                  </a:outerShdw>
                </a:effectLst>
                <a:latin typeface="Times New Roman"/>
                <a:ea typeface="Malgun Gothic"/>
                <a:cs typeface="Arial"/>
                <a:hlinkClick r:id="rId9" action="ppaction://hlinksldjump"/>
              </a:rPr>
              <a:t>bảo</a:t>
            </a:r>
            <a:r>
              <a:rPr lang="en-US" sz="2100" b="1" dirty="0">
                <a:solidFill>
                  <a:schemeClr val="tx1"/>
                </a:solidFill>
                <a:effectLst>
                  <a:outerShdw blurRad="38100" dist="38100" dir="2700000" algn="tl">
                    <a:srgbClr val="000000">
                      <a:alpha val="43137"/>
                    </a:srgbClr>
                  </a:outerShdw>
                </a:effectLst>
                <a:latin typeface="Times New Roman"/>
                <a:ea typeface="Malgun Gothic"/>
                <a:cs typeface="Arial"/>
                <a:hlinkClick r:id="rId9" action="ppaction://hlinksldjump"/>
              </a:rPr>
              <a:t> </a:t>
            </a:r>
            <a:r>
              <a:rPr lang="en-US" sz="2100" b="1" dirty="0" err="1">
                <a:solidFill>
                  <a:schemeClr val="tx1"/>
                </a:solidFill>
                <a:effectLst>
                  <a:outerShdw blurRad="38100" dist="38100" dir="2700000" algn="tl">
                    <a:srgbClr val="000000">
                      <a:alpha val="43137"/>
                    </a:srgbClr>
                  </a:outerShdw>
                </a:effectLst>
                <a:latin typeface="Times New Roman"/>
                <a:ea typeface="Malgun Gothic"/>
                <a:cs typeface="Arial"/>
                <a:hlinkClick r:id="rId9" action="ppaction://hlinksldjump"/>
              </a:rPr>
              <a:t>hộ</a:t>
            </a:r>
            <a:r>
              <a:rPr lang="en-US" sz="2100" b="1" dirty="0">
                <a:solidFill>
                  <a:schemeClr val="tx1"/>
                </a:solidFill>
                <a:effectLst>
                  <a:outerShdw blurRad="38100" dist="38100" dir="2700000" algn="tl">
                    <a:srgbClr val="000000">
                      <a:alpha val="43137"/>
                    </a:srgbClr>
                  </a:outerShdw>
                </a:effectLst>
                <a:latin typeface="Times New Roman"/>
                <a:ea typeface="Malgun Gothic"/>
                <a:cs typeface="Arial"/>
                <a:hlinkClick r:id="rId9" action="ppaction://hlinksldjump"/>
              </a:rPr>
              <a:t> </a:t>
            </a:r>
            <a:r>
              <a:rPr lang="en-US" sz="2100" b="1" dirty="0" err="1">
                <a:solidFill>
                  <a:schemeClr val="tx1"/>
                </a:solidFill>
                <a:effectLst>
                  <a:outerShdw blurRad="38100" dist="38100" dir="2700000" algn="tl">
                    <a:srgbClr val="000000">
                      <a:alpha val="43137"/>
                    </a:srgbClr>
                  </a:outerShdw>
                </a:effectLst>
                <a:latin typeface="Times New Roman"/>
                <a:ea typeface="Malgun Gothic"/>
                <a:cs typeface="Arial"/>
                <a:hlinkClick r:id="rId9" action="ppaction://hlinksldjump"/>
              </a:rPr>
              <a:t>lao</a:t>
            </a:r>
            <a:r>
              <a:rPr lang="en-US" sz="2100" b="1" dirty="0">
                <a:solidFill>
                  <a:schemeClr val="tx1"/>
                </a:solidFill>
                <a:effectLst>
                  <a:outerShdw blurRad="38100" dist="38100" dir="2700000" algn="tl">
                    <a:srgbClr val="000000">
                      <a:alpha val="43137"/>
                    </a:srgbClr>
                  </a:outerShdw>
                </a:effectLst>
                <a:latin typeface="Times New Roman"/>
                <a:ea typeface="Malgun Gothic"/>
                <a:cs typeface="Arial"/>
                <a:hlinkClick r:id="rId9" action="ppaction://hlinksldjump"/>
              </a:rPr>
              <a:t> </a:t>
            </a:r>
            <a:r>
              <a:rPr lang="en-US" sz="2100" b="1" dirty="0" err="1">
                <a:solidFill>
                  <a:schemeClr val="tx1"/>
                </a:solidFill>
                <a:effectLst>
                  <a:outerShdw blurRad="38100" dist="38100" dir="2700000" algn="tl">
                    <a:srgbClr val="000000">
                      <a:alpha val="43137"/>
                    </a:srgbClr>
                  </a:outerShdw>
                </a:effectLst>
                <a:latin typeface="Times New Roman"/>
                <a:ea typeface="Malgun Gothic"/>
                <a:cs typeface="Arial"/>
                <a:hlinkClick r:id="rId9" action="ppaction://hlinksldjump"/>
              </a:rPr>
              <a:t>động</a:t>
            </a:r>
            <a:endParaRPr lang="en-US" sz="2100" b="1" dirty="0">
              <a:solidFill>
                <a:schemeClr val="tx1"/>
              </a:solidFill>
              <a:effectLst>
                <a:outerShdw blurRad="38100" dist="38100" dir="2700000" algn="tl">
                  <a:srgbClr val="000000">
                    <a:alpha val="43137"/>
                  </a:srgbClr>
                </a:outerShdw>
              </a:effectLst>
              <a:ea typeface="Malgun Gothic"/>
              <a:cs typeface="Arial"/>
            </a:endParaRPr>
          </a:p>
        </p:txBody>
      </p:sp>
      <p:sp>
        <p:nvSpPr>
          <p:cNvPr id="42" name="Text Box 34">
            <a:extLst>
              <a:ext uri="{FF2B5EF4-FFF2-40B4-BE49-F238E27FC236}">
                <a16:creationId xmlns="" xmlns:a16="http://schemas.microsoft.com/office/drawing/2014/main" id="{CFEC80D8-C62C-47CF-9A25-322B0BA001E7}"/>
              </a:ext>
            </a:extLst>
          </p:cNvPr>
          <p:cNvSpPr txBox="1"/>
          <p:nvPr/>
        </p:nvSpPr>
        <p:spPr>
          <a:xfrm>
            <a:off x="4510088" y="1822450"/>
            <a:ext cx="1585912" cy="839788"/>
          </a:xfrm>
          <a:prstGeom prst="rect">
            <a:avLst/>
          </a:prstGeom>
          <a:ln/>
        </p:spPr>
        <p:style>
          <a:lnRef idx="1">
            <a:schemeClr val="accent5"/>
          </a:lnRef>
          <a:fillRef idx="2">
            <a:schemeClr val="accent5"/>
          </a:fillRef>
          <a:effectRef idx="1">
            <a:schemeClr val="accent5"/>
          </a:effectRef>
          <a:fontRef idx="minor">
            <a:schemeClr val="dk1"/>
          </a:fontRef>
        </p:style>
        <p:txBody>
          <a:bodyPr/>
          <a:lstStyle/>
          <a:p>
            <a:pPr algn="ctr" eaLnBrk="1" fontAlgn="auto" hangingPunct="1">
              <a:spcBef>
                <a:spcPts val="0"/>
              </a:spcBef>
              <a:spcAft>
                <a:spcPts val="0"/>
              </a:spcAft>
              <a:defRPr/>
            </a:pPr>
            <a:r>
              <a:rPr lang="en-US" sz="2100" b="1" dirty="0" err="1">
                <a:solidFill>
                  <a:schemeClr val="tx1"/>
                </a:solidFill>
                <a:effectLst>
                  <a:outerShdw blurRad="38100" dist="38100" dir="2700000" algn="tl">
                    <a:srgbClr val="000000">
                      <a:alpha val="43137"/>
                    </a:srgbClr>
                  </a:outerShdw>
                </a:effectLst>
                <a:latin typeface="Times New Roman"/>
                <a:ea typeface="Malgun Gothic"/>
                <a:cs typeface="Arial"/>
                <a:hlinkClick r:id="rId9" action="ppaction://hlinksldjump"/>
              </a:rPr>
              <a:t>Trang</a:t>
            </a:r>
            <a:r>
              <a:rPr lang="en-US" sz="2100" b="1" dirty="0">
                <a:solidFill>
                  <a:schemeClr val="tx1"/>
                </a:solidFill>
                <a:effectLst>
                  <a:outerShdw blurRad="38100" dist="38100" dir="2700000" algn="tl">
                    <a:srgbClr val="000000">
                      <a:alpha val="43137"/>
                    </a:srgbClr>
                  </a:outerShdw>
                </a:effectLst>
                <a:latin typeface="Times New Roman"/>
                <a:ea typeface="Malgun Gothic"/>
                <a:cs typeface="Arial"/>
                <a:hlinkClick r:id="rId9" action="ppaction://hlinksldjump"/>
              </a:rPr>
              <a:t> </a:t>
            </a:r>
            <a:r>
              <a:rPr lang="en-US" sz="2100" b="1" dirty="0" err="1">
                <a:solidFill>
                  <a:schemeClr val="tx1"/>
                </a:solidFill>
                <a:effectLst>
                  <a:outerShdw blurRad="38100" dist="38100" dir="2700000" algn="tl">
                    <a:srgbClr val="000000">
                      <a:alpha val="43137"/>
                    </a:srgbClr>
                  </a:outerShdw>
                </a:effectLst>
                <a:latin typeface="Times New Roman"/>
                <a:ea typeface="Malgun Gothic"/>
                <a:cs typeface="Arial"/>
                <a:hlinkClick r:id="rId9" action="ppaction://hlinksldjump"/>
              </a:rPr>
              <a:t>phục</a:t>
            </a:r>
            <a:r>
              <a:rPr lang="en-US" sz="2100" b="1" dirty="0">
                <a:solidFill>
                  <a:schemeClr val="tx1"/>
                </a:solidFill>
                <a:effectLst>
                  <a:outerShdw blurRad="38100" dist="38100" dir="2700000" algn="tl">
                    <a:srgbClr val="000000">
                      <a:alpha val="43137"/>
                    </a:srgbClr>
                  </a:outerShdw>
                </a:effectLst>
                <a:latin typeface="Times New Roman"/>
                <a:ea typeface="Malgun Gothic"/>
                <a:cs typeface="Arial"/>
                <a:hlinkClick r:id="rId9" action="ppaction://hlinksldjump"/>
              </a:rPr>
              <a:t> </a:t>
            </a:r>
            <a:r>
              <a:rPr lang="en-US" sz="2100" b="1" dirty="0" err="1">
                <a:solidFill>
                  <a:schemeClr val="tx1"/>
                </a:solidFill>
                <a:effectLst>
                  <a:outerShdw blurRad="38100" dist="38100" dir="2700000" algn="tl">
                    <a:srgbClr val="000000">
                      <a:alpha val="43137"/>
                    </a:srgbClr>
                  </a:outerShdw>
                </a:effectLst>
                <a:latin typeface="Times New Roman"/>
                <a:ea typeface="Malgun Gothic"/>
                <a:cs typeface="Arial"/>
                <a:hlinkClick r:id="rId9" action="ppaction://hlinksldjump"/>
              </a:rPr>
              <a:t>mặc</a:t>
            </a:r>
            <a:r>
              <a:rPr lang="en-US" sz="2100" b="1" dirty="0">
                <a:solidFill>
                  <a:schemeClr val="tx1"/>
                </a:solidFill>
                <a:effectLst>
                  <a:outerShdw blurRad="38100" dist="38100" dir="2700000" algn="tl">
                    <a:srgbClr val="000000">
                      <a:alpha val="43137"/>
                    </a:srgbClr>
                  </a:outerShdw>
                </a:effectLst>
                <a:latin typeface="Times New Roman"/>
                <a:ea typeface="Malgun Gothic"/>
                <a:cs typeface="Arial"/>
                <a:hlinkClick r:id="rId9" action="ppaction://hlinksldjump"/>
              </a:rPr>
              <a:t> </a:t>
            </a:r>
            <a:r>
              <a:rPr lang="en-US" sz="2100" b="1" dirty="0" err="1">
                <a:solidFill>
                  <a:schemeClr val="tx1"/>
                </a:solidFill>
                <a:effectLst>
                  <a:outerShdw blurRad="38100" dist="38100" dir="2700000" algn="tl">
                    <a:srgbClr val="000000">
                      <a:alpha val="43137"/>
                    </a:srgbClr>
                  </a:outerShdw>
                </a:effectLst>
                <a:latin typeface="Times New Roman"/>
                <a:ea typeface="Malgun Gothic"/>
                <a:cs typeface="Arial"/>
                <a:hlinkClick r:id="rId9" action="ppaction://hlinksldjump"/>
              </a:rPr>
              <a:t>lót</a:t>
            </a:r>
            <a:endParaRPr lang="en-US" sz="2100" b="1" dirty="0">
              <a:solidFill>
                <a:schemeClr val="tx1"/>
              </a:solidFill>
              <a:effectLst>
                <a:outerShdw blurRad="38100" dist="38100" dir="2700000" algn="tl">
                  <a:srgbClr val="000000">
                    <a:alpha val="43137"/>
                  </a:srgbClr>
                </a:outerShdw>
              </a:effectLst>
              <a:ea typeface="Malgun Gothic"/>
              <a:cs typeface="Arial"/>
            </a:endParaRPr>
          </a:p>
        </p:txBody>
      </p:sp>
      <p:sp>
        <p:nvSpPr>
          <p:cNvPr id="43" name="Text Box 39">
            <a:extLst>
              <a:ext uri="{FF2B5EF4-FFF2-40B4-BE49-F238E27FC236}">
                <a16:creationId xmlns="" xmlns:a16="http://schemas.microsoft.com/office/drawing/2014/main" id="{0E49E08A-0988-4A14-80F9-3D50BBC8F46E}"/>
              </a:ext>
            </a:extLst>
          </p:cNvPr>
          <p:cNvSpPr txBox="1"/>
          <p:nvPr/>
        </p:nvSpPr>
        <p:spPr>
          <a:xfrm>
            <a:off x="6835775" y="2205038"/>
            <a:ext cx="1576388" cy="812800"/>
          </a:xfrm>
          <a:prstGeom prst="rect">
            <a:avLst/>
          </a:prstGeom>
          <a:ln/>
        </p:spPr>
        <p:style>
          <a:lnRef idx="1">
            <a:schemeClr val="accent2"/>
          </a:lnRef>
          <a:fillRef idx="3">
            <a:schemeClr val="accent2"/>
          </a:fillRef>
          <a:effectRef idx="2">
            <a:schemeClr val="accent2"/>
          </a:effectRef>
          <a:fontRef idx="minor">
            <a:schemeClr val="lt1"/>
          </a:fontRef>
        </p:style>
        <p:txBody>
          <a:bodyPr/>
          <a:lstStyle/>
          <a:p>
            <a:pPr algn="ctr" eaLnBrk="1" fontAlgn="auto" hangingPunct="1">
              <a:spcBef>
                <a:spcPts val="0"/>
              </a:spcBef>
              <a:spcAft>
                <a:spcPts val="0"/>
              </a:spcAft>
              <a:defRPr/>
            </a:pPr>
            <a:r>
              <a:rPr lang="en-US" sz="2200" b="1" dirty="0" err="1">
                <a:solidFill>
                  <a:schemeClr val="tx1"/>
                </a:solidFill>
                <a:effectLst>
                  <a:outerShdw blurRad="38100" dist="38100" dir="2700000" algn="tl">
                    <a:srgbClr val="000000">
                      <a:alpha val="43137"/>
                    </a:srgbClr>
                  </a:outerShdw>
                </a:effectLst>
                <a:latin typeface="Times New Roman"/>
                <a:ea typeface="Malgun Gothic"/>
                <a:cs typeface="Arial"/>
                <a:hlinkClick r:id="rId10" action="ppaction://hlinksldjump"/>
              </a:rPr>
              <a:t>Trang</a:t>
            </a:r>
            <a:r>
              <a:rPr lang="en-US" sz="2200" b="1" dirty="0">
                <a:solidFill>
                  <a:schemeClr val="tx1"/>
                </a:solidFill>
                <a:effectLst>
                  <a:outerShdw blurRad="38100" dist="38100" dir="2700000" algn="tl">
                    <a:srgbClr val="000000">
                      <a:alpha val="43137"/>
                    </a:srgbClr>
                  </a:outerShdw>
                </a:effectLst>
                <a:latin typeface="Times New Roman"/>
                <a:ea typeface="Malgun Gothic"/>
                <a:cs typeface="Arial"/>
                <a:hlinkClick r:id="rId10" action="ppaction://hlinksldjump"/>
              </a:rPr>
              <a:t> </a:t>
            </a:r>
            <a:r>
              <a:rPr lang="en-US" sz="2200" b="1" dirty="0" err="1">
                <a:solidFill>
                  <a:schemeClr val="tx1"/>
                </a:solidFill>
                <a:effectLst>
                  <a:outerShdw blurRad="38100" dist="38100" dir="2700000" algn="tl">
                    <a:srgbClr val="000000">
                      <a:alpha val="43137"/>
                    </a:srgbClr>
                  </a:outerShdw>
                </a:effectLst>
                <a:latin typeface="Times New Roman"/>
                <a:ea typeface="Malgun Gothic"/>
                <a:cs typeface="Arial"/>
                <a:hlinkClick r:id="rId10" action="ppaction://hlinksldjump"/>
              </a:rPr>
              <a:t>phục</a:t>
            </a:r>
            <a:r>
              <a:rPr lang="en-US" sz="2200" b="1" dirty="0">
                <a:solidFill>
                  <a:schemeClr val="tx1"/>
                </a:solidFill>
                <a:effectLst>
                  <a:outerShdw blurRad="38100" dist="38100" dir="2700000" algn="tl">
                    <a:srgbClr val="000000">
                      <a:alpha val="43137"/>
                    </a:srgbClr>
                  </a:outerShdw>
                </a:effectLst>
                <a:latin typeface="Times New Roman"/>
                <a:ea typeface="Malgun Gothic"/>
                <a:cs typeface="Arial"/>
                <a:hlinkClick r:id="rId10" action="ppaction://hlinksldjump"/>
              </a:rPr>
              <a:t> </a:t>
            </a:r>
            <a:r>
              <a:rPr lang="en-US" sz="2200" b="1" dirty="0" err="1">
                <a:solidFill>
                  <a:schemeClr val="tx1"/>
                </a:solidFill>
                <a:effectLst>
                  <a:outerShdw blurRad="38100" dist="38100" dir="2700000" algn="tl">
                    <a:srgbClr val="000000">
                      <a:alpha val="43137"/>
                    </a:srgbClr>
                  </a:outerShdw>
                </a:effectLst>
                <a:latin typeface="Times New Roman"/>
                <a:ea typeface="Malgun Gothic"/>
                <a:cs typeface="Arial"/>
                <a:hlinkClick r:id="rId10" action="ppaction://hlinksldjump"/>
              </a:rPr>
              <a:t>trẻ</a:t>
            </a:r>
            <a:r>
              <a:rPr lang="en-US" sz="2200" b="1" dirty="0">
                <a:solidFill>
                  <a:schemeClr val="tx1"/>
                </a:solidFill>
                <a:effectLst>
                  <a:outerShdw blurRad="38100" dist="38100" dir="2700000" algn="tl">
                    <a:srgbClr val="000000">
                      <a:alpha val="43137"/>
                    </a:srgbClr>
                  </a:outerShdw>
                </a:effectLst>
                <a:latin typeface="Times New Roman"/>
                <a:ea typeface="Malgun Gothic"/>
                <a:cs typeface="Arial"/>
                <a:hlinkClick r:id="rId10" action="ppaction://hlinksldjump"/>
              </a:rPr>
              <a:t> </a:t>
            </a:r>
            <a:r>
              <a:rPr lang="en-US" sz="2200" b="1" dirty="0" err="1">
                <a:solidFill>
                  <a:schemeClr val="tx1"/>
                </a:solidFill>
                <a:effectLst>
                  <a:outerShdw blurRad="38100" dist="38100" dir="2700000" algn="tl">
                    <a:srgbClr val="000000">
                      <a:alpha val="43137"/>
                    </a:srgbClr>
                  </a:outerShdw>
                </a:effectLst>
                <a:latin typeface="Times New Roman"/>
                <a:ea typeface="Malgun Gothic"/>
                <a:cs typeface="Arial"/>
                <a:hlinkClick r:id="rId10" action="ppaction://hlinksldjump"/>
              </a:rPr>
              <a:t>em</a:t>
            </a:r>
            <a:endParaRPr lang="en-US" sz="2200" b="1" dirty="0">
              <a:solidFill>
                <a:schemeClr val="tx1"/>
              </a:solidFill>
              <a:effectLst>
                <a:outerShdw blurRad="38100" dist="38100" dir="2700000" algn="tl">
                  <a:srgbClr val="000000">
                    <a:alpha val="43137"/>
                  </a:srgbClr>
                </a:outerShdw>
              </a:effectLst>
              <a:ea typeface="Malgun Gothic"/>
              <a:cs typeface="Arial"/>
            </a:endParaRPr>
          </a:p>
        </p:txBody>
      </p:sp>
      <p:sp>
        <p:nvSpPr>
          <p:cNvPr id="44" name="Text Box 40">
            <a:extLst>
              <a:ext uri="{FF2B5EF4-FFF2-40B4-BE49-F238E27FC236}">
                <a16:creationId xmlns="" xmlns:a16="http://schemas.microsoft.com/office/drawing/2014/main" id="{D915327F-E258-4B17-830C-0C492D47CE2B}"/>
              </a:ext>
            </a:extLst>
          </p:cNvPr>
          <p:cNvSpPr txBox="1"/>
          <p:nvPr/>
        </p:nvSpPr>
        <p:spPr>
          <a:xfrm>
            <a:off x="6829425" y="3663950"/>
            <a:ext cx="1582738" cy="1112838"/>
          </a:xfrm>
          <a:prstGeom prst="rect">
            <a:avLst/>
          </a:prstGeom>
          <a:ln/>
        </p:spPr>
        <p:style>
          <a:lnRef idx="1">
            <a:schemeClr val="accent2"/>
          </a:lnRef>
          <a:fillRef idx="3">
            <a:schemeClr val="accent2"/>
          </a:fillRef>
          <a:effectRef idx="2">
            <a:schemeClr val="accent2"/>
          </a:effectRef>
          <a:fontRef idx="minor">
            <a:schemeClr val="lt1"/>
          </a:fontRef>
        </p:style>
        <p:txBody>
          <a:bodyPr/>
          <a:lstStyle/>
          <a:p>
            <a:pPr algn="ctr" eaLnBrk="1" fontAlgn="auto" hangingPunct="1">
              <a:spcBef>
                <a:spcPts val="0"/>
              </a:spcBef>
              <a:spcAft>
                <a:spcPts val="0"/>
              </a:spcAft>
              <a:defRPr/>
            </a:pPr>
            <a:r>
              <a:rPr lang="en-US" sz="2200" b="1" dirty="0" err="1">
                <a:solidFill>
                  <a:schemeClr val="tx1"/>
                </a:solidFill>
                <a:effectLst>
                  <a:outerShdw blurRad="38100" dist="38100" dir="2700000" algn="tl">
                    <a:srgbClr val="000000">
                      <a:alpha val="43137"/>
                    </a:srgbClr>
                  </a:outerShdw>
                </a:effectLst>
                <a:latin typeface="Times New Roman"/>
                <a:ea typeface="Malgun Gothic"/>
                <a:cs typeface="Arial"/>
                <a:hlinkClick r:id="rId4" action="ppaction://hlinksldjump"/>
              </a:rPr>
              <a:t>Trang</a:t>
            </a:r>
            <a:r>
              <a:rPr lang="en-US" sz="2200" b="1" dirty="0">
                <a:solidFill>
                  <a:schemeClr val="tx1"/>
                </a:solidFill>
                <a:effectLst>
                  <a:outerShdw blurRad="38100" dist="38100" dir="2700000" algn="tl">
                    <a:srgbClr val="000000">
                      <a:alpha val="43137"/>
                    </a:srgbClr>
                  </a:outerShdw>
                </a:effectLst>
                <a:latin typeface="Times New Roman"/>
                <a:ea typeface="Malgun Gothic"/>
                <a:cs typeface="Arial"/>
                <a:hlinkClick r:id="rId4" action="ppaction://hlinksldjump"/>
              </a:rPr>
              <a:t> </a:t>
            </a:r>
            <a:r>
              <a:rPr lang="en-US" sz="2200" b="1" dirty="0" err="1">
                <a:solidFill>
                  <a:schemeClr val="tx1"/>
                </a:solidFill>
                <a:effectLst>
                  <a:outerShdw blurRad="38100" dist="38100" dir="2700000" algn="tl">
                    <a:srgbClr val="000000">
                      <a:alpha val="43137"/>
                    </a:srgbClr>
                  </a:outerShdw>
                </a:effectLst>
                <a:latin typeface="Times New Roman"/>
                <a:ea typeface="Malgun Gothic"/>
                <a:cs typeface="Arial"/>
                <a:hlinkClick r:id="rId4" action="ppaction://hlinksldjump"/>
              </a:rPr>
              <a:t>phục</a:t>
            </a:r>
            <a:r>
              <a:rPr lang="en-US" sz="2200" b="1" dirty="0">
                <a:solidFill>
                  <a:schemeClr val="tx1"/>
                </a:solidFill>
                <a:effectLst>
                  <a:outerShdw blurRad="38100" dist="38100" dir="2700000" algn="tl">
                    <a:srgbClr val="000000">
                      <a:alpha val="43137"/>
                    </a:srgbClr>
                  </a:outerShdw>
                </a:effectLst>
                <a:latin typeface="Times New Roman"/>
                <a:ea typeface="Malgun Gothic"/>
                <a:cs typeface="Arial"/>
                <a:hlinkClick r:id="rId4" action="ppaction://hlinksldjump"/>
              </a:rPr>
              <a:t> </a:t>
            </a:r>
            <a:r>
              <a:rPr lang="en-US" sz="2200" b="1" dirty="0" err="1">
                <a:solidFill>
                  <a:schemeClr val="tx1"/>
                </a:solidFill>
                <a:effectLst>
                  <a:outerShdw blurRad="38100" dist="38100" dir="2700000" algn="tl">
                    <a:srgbClr val="000000">
                      <a:alpha val="43137"/>
                    </a:srgbClr>
                  </a:outerShdw>
                </a:effectLst>
                <a:latin typeface="Times New Roman"/>
                <a:ea typeface="Malgun Gothic"/>
                <a:cs typeface="Arial"/>
                <a:hlinkClick r:id="rId4" action="ppaction://hlinksldjump"/>
              </a:rPr>
              <a:t>người</a:t>
            </a:r>
            <a:r>
              <a:rPr lang="en-US" sz="2200" b="1" dirty="0">
                <a:solidFill>
                  <a:schemeClr val="tx1"/>
                </a:solidFill>
                <a:effectLst>
                  <a:outerShdw blurRad="38100" dist="38100" dir="2700000" algn="tl">
                    <a:srgbClr val="000000">
                      <a:alpha val="43137"/>
                    </a:srgbClr>
                  </a:outerShdw>
                </a:effectLst>
                <a:latin typeface="Times New Roman"/>
                <a:ea typeface="Malgun Gothic"/>
                <a:cs typeface="Arial"/>
                <a:hlinkClick r:id="rId4" action="ppaction://hlinksldjump"/>
              </a:rPr>
              <a:t> </a:t>
            </a:r>
            <a:r>
              <a:rPr lang="en-US" sz="2200" b="1" dirty="0" err="1">
                <a:solidFill>
                  <a:schemeClr val="tx1"/>
                </a:solidFill>
                <a:effectLst>
                  <a:outerShdw blurRad="38100" dist="38100" dir="2700000" algn="tl">
                    <a:srgbClr val="000000">
                      <a:alpha val="43137"/>
                    </a:srgbClr>
                  </a:outerShdw>
                </a:effectLst>
                <a:latin typeface="Times New Roman"/>
                <a:ea typeface="Malgun Gothic"/>
                <a:cs typeface="Arial"/>
                <a:hlinkClick r:id="rId4" action="ppaction://hlinksldjump"/>
              </a:rPr>
              <a:t>đứng</a:t>
            </a:r>
            <a:r>
              <a:rPr lang="en-US" sz="2200" b="1" dirty="0">
                <a:solidFill>
                  <a:schemeClr val="tx1"/>
                </a:solidFill>
                <a:effectLst>
                  <a:outerShdw blurRad="38100" dist="38100" dir="2700000" algn="tl">
                    <a:srgbClr val="000000">
                      <a:alpha val="43137"/>
                    </a:srgbClr>
                  </a:outerShdw>
                </a:effectLst>
                <a:latin typeface="Times New Roman"/>
                <a:ea typeface="Malgun Gothic"/>
                <a:cs typeface="Arial"/>
                <a:hlinkClick r:id="rId4" action="ppaction://hlinksldjump"/>
              </a:rPr>
              <a:t> </a:t>
            </a:r>
            <a:r>
              <a:rPr lang="en-US" sz="2200" b="1" dirty="0" err="1">
                <a:solidFill>
                  <a:schemeClr val="tx1"/>
                </a:solidFill>
                <a:effectLst>
                  <a:outerShdw blurRad="38100" dist="38100" dir="2700000" algn="tl">
                    <a:srgbClr val="000000">
                      <a:alpha val="43137"/>
                    </a:srgbClr>
                  </a:outerShdw>
                </a:effectLst>
                <a:latin typeface="Times New Roman"/>
                <a:ea typeface="Malgun Gothic"/>
                <a:cs typeface="Arial"/>
                <a:hlinkClick r:id="rId4" action="ppaction://hlinksldjump"/>
              </a:rPr>
              <a:t>tuổi</a:t>
            </a:r>
            <a:endParaRPr lang="en-US" sz="2200" b="1" dirty="0">
              <a:solidFill>
                <a:schemeClr val="tx1"/>
              </a:solidFill>
              <a:effectLst>
                <a:outerShdw blurRad="38100" dist="38100" dir="2700000" algn="tl">
                  <a:srgbClr val="000000">
                    <a:alpha val="43137"/>
                  </a:srgbClr>
                </a:outerShdw>
              </a:effectLst>
              <a:ea typeface="Malgun Gothic"/>
              <a:cs typeface="Arial"/>
            </a:endParaRPr>
          </a:p>
        </p:txBody>
      </p:sp>
      <p:grpSp>
        <p:nvGrpSpPr>
          <p:cNvPr id="45" name="Group 44">
            <a:extLst>
              <a:ext uri="{FF2B5EF4-FFF2-40B4-BE49-F238E27FC236}">
                <a16:creationId xmlns="" xmlns:a16="http://schemas.microsoft.com/office/drawing/2014/main" id="{61131193-19E4-4707-89C5-D478B0CC25B5}"/>
              </a:ext>
            </a:extLst>
          </p:cNvPr>
          <p:cNvGrpSpPr>
            <a:grpSpLocks/>
          </p:cNvGrpSpPr>
          <p:nvPr/>
        </p:nvGrpSpPr>
        <p:grpSpPr bwMode="auto">
          <a:xfrm>
            <a:off x="8763000" y="1760538"/>
            <a:ext cx="282575" cy="2514600"/>
            <a:chOff x="0" y="0"/>
            <a:chExt cx="282395" cy="996950"/>
          </a:xfrm>
        </p:grpSpPr>
        <p:cxnSp>
          <p:nvCxnSpPr>
            <p:cNvPr id="46" name="Straight Connector 45">
              <a:extLst>
                <a:ext uri="{FF2B5EF4-FFF2-40B4-BE49-F238E27FC236}">
                  <a16:creationId xmlns="" xmlns:a16="http://schemas.microsoft.com/office/drawing/2014/main" id="{03E36E7D-CF95-469D-9251-C8502F5379B5}"/>
                </a:ext>
              </a:extLst>
            </p:cNvPr>
            <p:cNvCxnSpPr/>
            <p:nvPr/>
          </p:nvCxnSpPr>
          <p:spPr>
            <a:xfrm>
              <a:off x="6346" y="0"/>
              <a:ext cx="0" cy="996950"/>
            </a:xfrm>
            <a:prstGeom prst="line">
              <a:avLst/>
            </a:prstGeom>
          </p:spPr>
          <p:style>
            <a:lnRef idx="3">
              <a:schemeClr val="accent3"/>
            </a:lnRef>
            <a:fillRef idx="0">
              <a:schemeClr val="accent3"/>
            </a:fillRef>
            <a:effectRef idx="2">
              <a:schemeClr val="accent3"/>
            </a:effectRef>
            <a:fontRef idx="minor">
              <a:schemeClr val="tx1"/>
            </a:fontRef>
          </p:style>
        </p:cxnSp>
        <p:cxnSp>
          <p:nvCxnSpPr>
            <p:cNvPr id="47" name="Straight Connector 46">
              <a:extLst>
                <a:ext uri="{FF2B5EF4-FFF2-40B4-BE49-F238E27FC236}">
                  <a16:creationId xmlns="" xmlns:a16="http://schemas.microsoft.com/office/drawing/2014/main" id="{E895C2B3-8BF7-4CAC-B5DE-E3FBFE32EDD5}"/>
                </a:ext>
              </a:extLst>
            </p:cNvPr>
            <p:cNvCxnSpPr/>
            <p:nvPr/>
          </p:nvCxnSpPr>
          <p:spPr>
            <a:xfrm>
              <a:off x="6346" y="374485"/>
              <a:ext cx="276049"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48" name="Straight Connector 47">
              <a:extLst>
                <a:ext uri="{FF2B5EF4-FFF2-40B4-BE49-F238E27FC236}">
                  <a16:creationId xmlns="" xmlns:a16="http://schemas.microsoft.com/office/drawing/2014/main" id="{168BD1FF-E2F8-4DDD-A0C4-B76ECCA29CDD}"/>
                </a:ext>
              </a:extLst>
            </p:cNvPr>
            <p:cNvCxnSpPr/>
            <p:nvPr/>
          </p:nvCxnSpPr>
          <p:spPr>
            <a:xfrm>
              <a:off x="0" y="996950"/>
              <a:ext cx="276049" cy="0"/>
            </a:xfrm>
            <a:prstGeom prst="line">
              <a:avLst/>
            </a:prstGeom>
          </p:spPr>
          <p:style>
            <a:lnRef idx="3">
              <a:schemeClr val="accent3"/>
            </a:lnRef>
            <a:fillRef idx="0">
              <a:schemeClr val="accent3"/>
            </a:fillRef>
            <a:effectRef idx="2">
              <a:schemeClr val="accent3"/>
            </a:effectRef>
            <a:fontRef idx="minor">
              <a:schemeClr val="tx1"/>
            </a:fontRef>
          </p:style>
        </p:cxnSp>
      </p:grpSp>
      <p:sp>
        <p:nvSpPr>
          <p:cNvPr id="49" name="Text Box 45">
            <a:extLst>
              <a:ext uri="{FF2B5EF4-FFF2-40B4-BE49-F238E27FC236}">
                <a16:creationId xmlns="" xmlns:a16="http://schemas.microsoft.com/office/drawing/2014/main" id="{DD525085-F849-46D6-97A5-DD77FA831BD5}"/>
              </a:ext>
            </a:extLst>
          </p:cNvPr>
          <p:cNvSpPr txBox="1"/>
          <p:nvPr/>
        </p:nvSpPr>
        <p:spPr>
          <a:xfrm>
            <a:off x="9039225" y="2354263"/>
            <a:ext cx="1423988" cy="798512"/>
          </a:xfrm>
          <a:prstGeom prst="rect">
            <a:avLst/>
          </a:prstGeom>
          <a:ln/>
        </p:spPr>
        <p:style>
          <a:lnRef idx="1">
            <a:schemeClr val="accent5"/>
          </a:lnRef>
          <a:fillRef idx="3">
            <a:schemeClr val="accent5"/>
          </a:fillRef>
          <a:effectRef idx="2">
            <a:schemeClr val="accent5"/>
          </a:effectRef>
          <a:fontRef idx="minor">
            <a:schemeClr val="lt1"/>
          </a:fontRef>
        </p:style>
        <p:txBody>
          <a:bodyPr/>
          <a:lstStyle/>
          <a:p>
            <a:pPr algn="ctr" eaLnBrk="1" fontAlgn="auto" hangingPunct="1">
              <a:spcBef>
                <a:spcPts val="0"/>
              </a:spcBef>
              <a:spcAft>
                <a:spcPts val="0"/>
              </a:spcAft>
              <a:defRPr/>
            </a:pPr>
            <a:r>
              <a:rPr lang="en-US" sz="2200" b="1" dirty="0" err="1">
                <a:solidFill>
                  <a:schemeClr val="tx1"/>
                </a:solidFill>
                <a:effectLst>
                  <a:outerShdw blurRad="38100" dist="38100" dir="2700000" algn="tl">
                    <a:srgbClr val="000000">
                      <a:alpha val="43137"/>
                    </a:srgbClr>
                  </a:outerShdw>
                </a:effectLst>
                <a:latin typeface="Times New Roman"/>
                <a:ea typeface="Malgun Gothic"/>
                <a:cs typeface="Arial"/>
                <a:hlinkClick r:id="rId11" action="ppaction://hlinksldjump"/>
              </a:rPr>
              <a:t>Trang</a:t>
            </a:r>
            <a:r>
              <a:rPr lang="en-US" sz="2200" b="1" dirty="0">
                <a:solidFill>
                  <a:schemeClr val="tx1"/>
                </a:solidFill>
                <a:effectLst>
                  <a:outerShdw blurRad="38100" dist="38100" dir="2700000" algn="tl">
                    <a:srgbClr val="000000">
                      <a:alpha val="43137"/>
                    </a:srgbClr>
                  </a:outerShdw>
                </a:effectLst>
                <a:latin typeface="Times New Roman"/>
                <a:ea typeface="Malgun Gothic"/>
                <a:cs typeface="Arial"/>
                <a:hlinkClick r:id="rId11" action="ppaction://hlinksldjump"/>
              </a:rPr>
              <a:t> </a:t>
            </a:r>
            <a:r>
              <a:rPr lang="en-US" sz="2200" b="1" dirty="0" err="1">
                <a:solidFill>
                  <a:schemeClr val="tx1"/>
                </a:solidFill>
                <a:effectLst>
                  <a:outerShdw blurRad="38100" dist="38100" dir="2700000" algn="tl">
                    <a:srgbClr val="000000">
                      <a:alpha val="43137"/>
                    </a:srgbClr>
                  </a:outerShdw>
                </a:effectLst>
                <a:latin typeface="Times New Roman"/>
                <a:ea typeface="Malgun Gothic"/>
                <a:cs typeface="Arial"/>
                <a:hlinkClick r:id="rId11" action="ppaction://hlinksldjump"/>
              </a:rPr>
              <a:t>phục</a:t>
            </a:r>
            <a:r>
              <a:rPr lang="en-US" sz="2200" b="1" dirty="0">
                <a:solidFill>
                  <a:schemeClr val="tx1"/>
                </a:solidFill>
                <a:effectLst>
                  <a:outerShdw blurRad="38100" dist="38100" dir="2700000" algn="tl">
                    <a:srgbClr val="000000">
                      <a:alpha val="43137"/>
                    </a:srgbClr>
                  </a:outerShdw>
                </a:effectLst>
                <a:latin typeface="Times New Roman"/>
                <a:ea typeface="Malgun Gothic"/>
                <a:cs typeface="Arial"/>
                <a:hlinkClick r:id="rId11" action="ppaction://hlinksldjump"/>
              </a:rPr>
              <a:t> </a:t>
            </a:r>
            <a:r>
              <a:rPr lang="en-US" sz="2200" b="1" dirty="0" err="1">
                <a:solidFill>
                  <a:schemeClr val="tx1"/>
                </a:solidFill>
                <a:effectLst>
                  <a:outerShdw blurRad="38100" dist="38100" dir="2700000" algn="tl">
                    <a:srgbClr val="000000">
                      <a:alpha val="43137"/>
                    </a:srgbClr>
                  </a:outerShdw>
                </a:effectLst>
                <a:latin typeface="Times New Roman"/>
                <a:ea typeface="Malgun Gothic"/>
                <a:cs typeface="Arial"/>
                <a:hlinkClick r:id="rId11" action="ppaction://hlinksldjump"/>
              </a:rPr>
              <a:t>nam</a:t>
            </a:r>
            <a:endParaRPr lang="en-US" sz="2200" b="1" dirty="0">
              <a:solidFill>
                <a:schemeClr val="tx1"/>
              </a:solidFill>
              <a:effectLst>
                <a:outerShdw blurRad="38100" dist="38100" dir="2700000" algn="tl">
                  <a:srgbClr val="000000">
                    <a:alpha val="43137"/>
                  </a:srgbClr>
                </a:outerShdw>
              </a:effectLst>
              <a:ea typeface="Malgun Gothic"/>
              <a:cs typeface="Arial"/>
            </a:endParaRPr>
          </a:p>
        </p:txBody>
      </p:sp>
      <p:sp>
        <p:nvSpPr>
          <p:cNvPr id="50" name="Text Box 46">
            <a:extLst>
              <a:ext uri="{FF2B5EF4-FFF2-40B4-BE49-F238E27FC236}">
                <a16:creationId xmlns="" xmlns:a16="http://schemas.microsoft.com/office/drawing/2014/main" id="{1AF858BC-288E-4412-AE3C-225A298DF615}"/>
              </a:ext>
            </a:extLst>
          </p:cNvPr>
          <p:cNvSpPr txBox="1"/>
          <p:nvPr/>
        </p:nvSpPr>
        <p:spPr>
          <a:xfrm>
            <a:off x="9045575" y="3908425"/>
            <a:ext cx="1417638" cy="846138"/>
          </a:xfrm>
          <a:prstGeom prst="rect">
            <a:avLst/>
          </a:prstGeom>
          <a:ln/>
        </p:spPr>
        <p:style>
          <a:lnRef idx="1">
            <a:schemeClr val="accent5"/>
          </a:lnRef>
          <a:fillRef idx="3">
            <a:schemeClr val="accent5"/>
          </a:fillRef>
          <a:effectRef idx="2">
            <a:schemeClr val="accent5"/>
          </a:effectRef>
          <a:fontRef idx="minor">
            <a:schemeClr val="lt1"/>
          </a:fontRef>
        </p:style>
        <p:txBody>
          <a:bodyPr/>
          <a:lstStyle/>
          <a:p>
            <a:pPr algn="ctr" eaLnBrk="1" fontAlgn="auto" hangingPunct="1">
              <a:lnSpc>
                <a:spcPct val="115000"/>
              </a:lnSpc>
              <a:spcBef>
                <a:spcPts val="0"/>
              </a:spcBef>
              <a:spcAft>
                <a:spcPts val="1000"/>
              </a:spcAft>
              <a:defRPr/>
            </a:pPr>
            <a:r>
              <a:rPr lang="en-US" sz="2200" b="1" dirty="0" err="1">
                <a:solidFill>
                  <a:schemeClr val="tx1"/>
                </a:solidFill>
                <a:effectLst>
                  <a:outerShdw blurRad="38100" dist="38100" dir="2700000" algn="tl">
                    <a:srgbClr val="000000">
                      <a:alpha val="43137"/>
                    </a:srgbClr>
                  </a:outerShdw>
                </a:effectLst>
                <a:latin typeface="Times New Roman"/>
                <a:ea typeface="Malgun Gothic"/>
                <a:cs typeface="Arial"/>
                <a:hlinkClick r:id="rId12" action="ppaction://hlinksldjump"/>
              </a:rPr>
              <a:t>Trang</a:t>
            </a:r>
            <a:r>
              <a:rPr lang="en-US" sz="2200" b="1" dirty="0">
                <a:solidFill>
                  <a:schemeClr val="tx1"/>
                </a:solidFill>
                <a:effectLst>
                  <a:outerShdw blurRad="38100" dist="38100" dir="2700000" algn="tl">
                    <a:srgbClr val="000000">
                      <a:alpha val="43137"/>
                    </a:srgbClr>
                  </a:outerShdw>
                </a:effectLst>
                <a:latin typeface="Times New Roman"/>
                <a:ea typeface="Malgun Gothic"/>
                <a:cs typeface="Arial"/>
                <a:hlinkClick r:id="rId12" action="ppaction://hlinksldjump"/>
              </a:rPr>
              <a:t> </a:t>
            </a:r>
            <a:r>
              <a:rPr lang="en-US" sz="2200" b="1" dirty="0" err="1">
                <a:solidFill>
                  <a:schemeClr val="tx1"/>
                </a:solidFill>
                <a:effectLst>
                  <a:outerShdw blurRad="38100" dist="38100" dir="2700000" algn="tl">
                    <a:srgbClr val="000000">
                      <a:alpha val="43137"/>
                    </a:srgbClr>
                  </a:outerShdw>
                </a:effectLst>
                <a:latin typeface="Times New Roman"/>
                <a:ea typeface="Malgun Gothic"/>
                <a:cs typeface="Arial"/>
                <a:hlinkClick r:id="rId12" action="ppaction://hlinksldjump"/>
              </a:rPr>
              <a:t>phục</a:t>
            </a:r>
            <a:r>
              <a:rPr lang="en-US" sz="2200" b="1" dirty="0">
                <a:solidFill>
                  <a:schemeClr val="tx1"/>
                </a:solidFill>
                <a:effectLst>
                  <a:outerShdw blurRad="38100" dist="38100" dir="2700000" algn="tl">
                    <a:srgbClr val="000000">
                      <a:alpha val="43137"/>
                    </a:srgbClr>
                  </a:outerShdw>
                </a:effectLst>
                <a:latin typeface="Times New Roman"/>
                <a:ea typeface="Malgun Gothic"/>
                <a:cs typeface="Arial"/>
                <a:hlinkClick r:id="rId12" action="ppaction://hlinksldjump"/>
              </a:rPr>
              <a:t> </a:t>
            </a:r>
            <a:r>
              <a:rPr lang="en-US" sz="2200" b="1" dirty="0" err="1">
                <a:solidFill>
                  <a:schemeClr val="tx1"/>
                </a:solidFill>
                <a:effectLst>
                  <a:outerShdw blurRad="38100" dist="38100" dir="2700000" algn="tl">
                    <a:srgbClr val="000000">
                      <a:alpha val="43137"/>
                    </a:srgbClr>
                  </a:outerShdw>
                </a:effectLst>
                <a:latin typeface="Times New Roman"/>
                <a:ea typeface="Malgun Gothic"/>
                <a:cs typeface="Arial"/>
                <a:hlinkClick r:id="rId12" action="ppaction://hlinksldjump"/>
              </a:rPr>
              <a:t>nữ</a:t>
            </a:r>
            <a:endParaRPr lang="en-US" sz="2200" b="1" dirty="0">
              <a:solidFill>
                <a:schemeClr val="tx1"/>
              </a:solidFill>
              <a:effectLst>
                <a:outerShdw blurRad="38100" dist="38100" dir="2700000" algn="tl">
                  <a:srgbClr val="000000">
                    <a:alpha val="43137"/>
                  </a:srgbClr>
                </a:outerShdw>
              </a:effectLst>
              <a:ea typeface="Malgun Gothic"/>
              <a:cs typeface="Arial"/>
            </a:endParaRPr>
          </a:p>
        </p:txBody>
      </p:sp>
      <p:sp>
        <p:nvSpPr>
          <p:cNvPr id="51" name="Title 1">
            <a:extLst>
              <a:ext uri="{FF2B5EF4-FFF2-40B4-BE49-F238E27FC236}">
                <a16:creationId xmlns="" xmlns:a16="http://schemas.microsoft.com/office/drawing/2014/main" id="{EB6DF06D-CBA0-4E50-80AF-ACB1193B16D3}"/>
              </a:ext>
            </a:extLst>
          </p:cNvPr>
          <p:cNvSpPr>
            <a:spLocks noGrp="1"/>
          </p:cNvSpPr>
          <p:nvPr>
            <p:ph type="title"/>
          </p:nvPr>
        </p:nvSpPr>
        <p:spPr>
          <a:xfrm>
            <a:off x="7029450" y="6297613"/>
            <a:ext cx="4019550" cy="717550"/>
          </a:xfrm>
        </p:spPr>
        <p:txBody>
          <a:bodyPr rtlCol="0">
            <a:normAutofit fontScale="90000"/>
          </a:bodyPr>
          <a:lstStyle/>
          <a:p>
            <a:pPr eaLnBrk="1" fontAlgn="auto" hangingPunct="1">
              <a:spcAft>
                <a:spcPts val="0"/>
              </a:spcAft>
              <a:defRPr/>
            </a:pPr>
            <a:r>
              <a:rPr lang="vi-VN" sz="2700" dirty="0" err="1">
                <a:solidFill>
                  <a:schemeClr val="tx1"/>
                </a:solidFill>
                <a:latin typeface="Times New Roman" pitchFamily="18" charset="0"/>
                <a:cs typeface="Times New Roman" pitchFamily="18" charset="0"/>
              </a:rPr>
              <a:t>Hình</a:t>
            </a:r>
            <a:r>
              <a:rPr lang="vi-VN" sz="2700" dirty="0">
                <a:solidFill>
                  <a:schemeClr val="tx1"/>
                </a:solidFill>
                <a:latin typeface="Times New Roman" pitchFamily="18" charset="0"/>
                <a:cs typeface="Times New Roman" pitchFamily="18" charset="0"/>
              </a:rPr>
              <a:t> 7.3 Phân </a:t>
            </a:r>
            <a:r>
              <a:rPr lang="vi-VN" sz="2700" dirty="0" err="1">
                <a:solidFill>
                  <a:schemeClr val="tx1"/>
                </a:solidFill>
                <a:latin typeface="Times New Roman" pitchFamily="18" charset="0"/>
                <a:cs typeface="Times New Roman" pitchFamily="18" charset="0"/>
              </a:rPr>
              <a:t>loại</a:t>
            </a:r>
            <a:r>
              <a:rPr lang="vi-VN" sz="2700" dirty="0">
                <a:solidFill>
                  <a:schemeClr val="tx1"/>
                </a:solidFill>
                <a:latin typeface="Times New Roman" pitchFamily="18" charset="0"/>
                <a:cs typeface="Times New Roman" pitchFamily="18" charset="0"/>
              </a:rPr>
              <a:t> trang </a:t>
            </a:r>
            <a:r>
              <a:rPr lang="vi-VN" sz="2700" dirty="0" err="1">
                <a:solidFill>
                  <a:schemeClr val="tx1"/>
                </a:solidFill>
                <a:latin typeface="Times New Roman" pitchFamily="18" charset="0"/>
                <a:cs typeface="Times New Roman" pitchFamily="18" charset="0"/>
              </a:rPr>
              <a:t>phục</a:t>
            </a:r>
            <a:r>
              <a:rPr lang="vi-VN" sz="4000" dirty="0">
                <a:solidFill>
                  <a:schemeClr val="tx1"/>
                </a:solidFill>
                <a:latin typeface="Times New Roman" pitchFamily="18" charset="0"/>
                <a:cs typeface="Times New Roman" pitchFamily="18" charset="0"/>
              </a:rPr>
              <a:t/>
            </a:r>
            <a:br>
              <a:rPr lang="vi-VN" sz="4000" dirty="0">
                <a:solidFill>
                  <a:schemeClr val="tx1"/>
                </a:solidFill>
                <a:latin typeface="Times New Roman" pitchFamily="18" charset="0"/>
                <a:cs typeface="Times New Roman" pitchFamily="18" charset="0"/>
              </a:rPr>
            </a:br>
            <a:r>
              <a:rPr lang="vi-VN" sz="3200" dirty="0">
                <a:solidFill>
                  <a:schemeClr val="tx1"/>
                </a:solidFill>
                <a:latin typeface="Times New Roman" pitchFamily="18" charset="0"/>
                <a:cs typeface="Times New Roman" pitchFamily="18" charset="0"/>
              </a:rPr>
              <a:t/>
            </a:r>
            <a:br>
              <a:rPr lang="vi-VN" sz="3200" dirty="0">
                <a:solidFill>
                  <a:schemeClr val="tx1"/>
                </a:solidFill>
                <a:latin typeface="Times New Roman" pitchFamily="18" charset="0"/>
                <a:cs typeface="Times New Roman" pitchFamily="18" charset="0"/>
              </a:rPr>
            </a:br>
            <a:r>
              <a:rPr lang="vi-VN" sz="3200" dirty="0">
                <a:solidFill>
                  <a:schemeClr val="tx1"/>
                </a:solidFill>
                <a:latin typeface="Times New Roman" pitchFamily="18" charset="0"/>
                <a:cs typeface="Times New Roman" pitchFamily="18" charset="0"/>
              </a:rPr>
              <a:t/>
            </a:r>
            <a:br>
              <a:rPr lang="vi-VN" sz="3200" dirty="0">
                <a:solidFill>
                  <a:schemeClr val="tx1"/>
                </a:solidFill>
                <a:latin typeface="Times New Roman" pitchFamily="18" charset="0"/>
                <a:cs typeface="Times New Roman" pitchFamily="18" charset="0"/>
              </a:rPr>
            </a:br>
            <a:r>
              <a:rPr lang="vi-VN" sz="3200" dirty="0">
                <a:solidFill>
                  <a:schemeClr val="tx1"/>
                </a:solidFill>
                <a:latin typeface="Times New Roman" pitchFamily="18" charset="0"/>
                <a:cs typeface="Times New Roman" pitchFamily="18" charset="0"/>
              </a:rPr>
              <a:t/>
            </a:r>
            <a:br>
              <a:rPr lang="vi-VN" sz="3200" dirty="0">
                <a:solidFill>
                  <a:schemeClr val="tx1"/>
                </a:solidFill>
                <a:latin typeface="Times New Roman" pitchFamily="18" charset="0"/>
                <a:cs typeface="Times New Roman" pitchFamily="18" charset="0"/>
              </a:rPr>
            </a:br>
            <a:endParaRPr lang="en-US" sz="3200" dirty="0">
              <a:solidFill>
                <a:schemeClr val="tx1"/>
              </a:solidFill>
              <a:latin typeface="Times New Roman" pitchFamily="18" charset="0"/>
              <a:cs typeface="Times New Roman" pitchFamily="18"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55218"/>
    </mc:Choice>
    <mc:Fallback xmlns="">
      <p:transition spd="slow" advTm="55218"/>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par>
                          <p:cTn id="13" fill="hold" nodeType="afterGroup">
                            <p:stCondLst>
                              <p:cond delay="500"/>
                            </p:stCondLst>
                            <p:childTnLst>
                              <p:par>
                                <p:cTn id="14" presetID="22" presetClass="entr" presetSubtype="2"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par>
                          <p:cTn id="17" fill="hold" nodeType="afterGroup">
                            <p:stCondLst>
                              <p:cond delay="1000"/>
                            </p:stCondLst>
                            <p:childTnLst>
                              <p:par>
                                <p:cTn id="18" presetID="22" presetClass="entr" presetSubtype="8"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500"/>
                                        <p:tgtEl>
                                          <p:spTgt spid="15"/>
                                        </p:tgtEl>
                                      </p:cBhvr>
                                    </p:animEffect>
                                  </p:childTnLst>
                                </p:cTn>
                              </p:par>
                            </p:childTnLst>
                          </p:cTn>
                        </p:par>
                        <p:par>
                          <p:cTn id="21" fill="hold" nodeType="afterGroup">
                            <p:stCondLst>
                              <p:cond delay="1500"/>
                            </p:stCondLst>
                            <p:childTnLst>
                              <p:par>
                                <p:cTn id="22" presetID="22" presetClass="entr" presetSubtype="1"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1"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childTnLst>
                          </p:cTn>
                        </p:par>
                        <p:par>
                          <p:cTn id="35" fill="hold" nodeType="afterGroup">
                            <p:stCondLst>
                              <p:cond delay="500"/>
                            </p:stCondLst>
                            <p:childTnLst>
                              <p:par>
                                <p:cTn id="36" presetID="42" presetClass="entr" presetSubtype="0"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750"/>
                                        <p:tgtEl>
                                          <p:spTgt spid="26"/>
                                        </p:tgtEl>
                                      </p:cBhvr>
                                    </p:animEffect>
                                    <p:anim calcmode="lin" valueType="num">
                                      <p:cBhvr>
                                        <p:cTn id="39" dur="750" fill="hold"/>
                                        <p:tgtEl>
                                          <p:spTgt spid="26"/>
                                        </p:tgtEl>
                                        <p:attrNameLst>
                                          <p:attrName>ppt_x</p:attrName>
                                        </p:attrNameLst>
                                      </p:cBhvr>
                                      <p:tavLst>
                                        <p:tav tm="0">
                                          <p:val>
                                            <p:strVal val="#ppt_x"/>
                                          </p:val>
                                        </p:tav>
                                        <p:tav tm="100000">
                                          <p:val>
                                            <p:strVal val="#ppt_x"/>
                                          </p:val>
                                        </p:tav>
                                      </p:tavLst>
                                    </p:anim>
                                    <p:anim calcmode="lin" valueType="num">
                                      <p:cBhvr>
                                        <p:cTn id="40" dur="75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nodeType="click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wipe(left)">
                                      <p:cBhvr>
                                        <p:cTn id="45" dur="500"/>
                                        <p:tgtEl>
                                          <p:spTgt spid="27"/>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wipe(up)">
                                      <p:cBhvr>
                                        <p:cTn id="50" dur="500"/>
                                        <p:tgtEl>
                                          <p:spTgt spid="42"/>
                                        </p:tgtEl>
                                      </p:cBhvr>
                                    </p:animEffect>
                                  </p:childTnLst>
                                </p:cTn>
                              </p:par>
                            </p:childTnLst>
                          </p:cTn>
                        </p:par>
                        <p:par>
                          <p:cTn id="51" fill="hold" nodeType="afterGroup">
                            <p:stCondLst>
                              <p:cond delay="500"/>
                            </p:stCondLst>
                            <p:childTnLst>
                              <p:par>
                                <p:cTn id="52" presetID="16" presetClass="entr" presetSubtype="42"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barn(outHorizontal)">
                                      <p:cBhvr>
                                        <p:cTn id="54" dur="500"/>
                                        <p:tgtEl>
                                          <p:spTgt spid="38"/>
                                        </p:tgtEl>
                                      </p:cBhvr>
                                    </p:animEffect>
                                  </p:childTnLst>
                                </p:cTn>
                              </p:par>
                            </p:childTnLst>
                          </p:cTn>
                        </p:par>
                        <p:par>
                          <p:cTn id="55" fill="hold" nodeType="afterGroup">
                            <p:stCondLst>
                              <p:cond delay="1000"/>
                            </p:stCondLst>
                            <p:childTnLst>
                              <p:par>
                                <p:cTn id="56" presetID="16" presetClass="entr" presetSubtype="42"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barn(outHorizontal)">
                                      <p:cBhvr>
                                        <p:cTn id="58" dur="500"/>
                                        <p:tgtEl>
                                          <p:spTgt spid="39"/>
                                        </p:tgtEl>
                                      </p:cBhvr>
                                    </p:animEffect>
                                  </p:childTnLst>
                                </p:cTn>
                              </p:par>
                            </p:childTnLst>
                          </p:cTn>
                        </p:par>
                        <p:par>
                          <p:cTn id="59" fill="hold" nodeType="afterGroup">
                            <p:stCondLst>
                              <p:cond delay="1500"/>
                            </p:stCondLst>
                            <p:childTnLst>
                              <p:par>
                                <p:cTn id="60" presetID="16" presetClass="entr" presetSubtype="37" fill="hold" grpId="0" nodeType="after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barn(outVertical)">
                                      <p:cBhvr>
                                        <p:cTn id="62" dur="500"/>
                                        <p:tgtEl>
                                          <p:spTgt spid="40"/>
                                        </p:tgtEl>
                                      </p:cBhvr>
                                    </p:animEffect>
                                  </p:childTnLst>
                                </p:cTn>
                              </p:par>
                            </p:childTnLst>
                          </p:cTn>
                        </p:par>
                        <p:par>
                          <p:cTn id="63" fill="hold" nodeType="afterGroup">
                            <p:stCondLst>
                              <p:cond delay="2000"/>
                            </p:stCondLst>
                            <p:childTnLst>
                              <p:par>
                                <p:cTn id="64" presetID="22" presetClass="entr" presetSubtype="1" fill="hold" grpId="0" nodeType="after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up)">
                                      <p:cBhvr>
                                        <p:cTn id="66" dur="500"/>
                                        <p:tgtEl>
                                          <p:spTgt spid="41"/>
                                        </p:tgtEl>
                                      </p:cBhvr>
                                    </p:animEffect>
                                  </p:childTnLst>
                                </p:cTn>
                              </p:par>
                            </p:childTnLst>
                          </p:cTn>
                        </p:par>
                        <p:par>
                          <p:cTn id="67" fill="hold" nodeType="afterGroup">
                            <p:stCondLst>
                              <p:cond delay="2500"/>
                            </p:stCondLst>
                            <p:childTnLst>
                              <p:par>
                                <p:cTn id="68" presetID="16" presetClass="entr" presetSubtype="26" fill="hold" grpId="0" nodeType="afterEffect">
                                  <p:stCondLst>
                                    <p:cond delay="0"/>
                                  </p:stCondLst>
                                  <p:childTnLst>
                                    <p:set>
                                      <p:cBhvr>
                                        <p:cTn id="69" dur="1" fill="hold">
                                          <p:stCondLst>
                                            <p:cond delay="0"/>
                                          </p:stCondLst>
                                        </p:cTn>
                                        <p:tgtEl>
                                          <p:spTgt spid="37"/>
                                        </p:tgtEl>
                                        <p:attrNameLst>
                                          <p:attrName>style.visibility</p:attrName>
                                        </p:attrNameLst>
                                      </p:cBhvr>
                                      <p:to>
                                        <p:strVal val="visible"/>
                                      </p:to>
                                    </p:set>
                                    <p:animEffect transition="in" filter="barn(inHorizontal)">
                                      <p:cBhvr>
                                        <p:cTn id="70" dur="500"/>
                                        <p:tgtEl>
                                          <p:spTgt spid="37"/>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22" presetClass="entr" presetSubtype="1" fill="hold" nodeType="click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wipe(up)">
                                      <p:cBhvr>
                                        <p:cTn id="75" dur="500"/>
                                        <p:tgtEl>
                                          <p:spTgt spid="4"/>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p:cTn id="80" dur="500" fill="hold"/>
                                        <p:tgtEl>
                                          <p:spTgt spid="43"/>
                                        </p:tgtEl>
                                        <p:attrNameLst>
                                          <p:attrName>ppt_w</p:attrName>
                                        </p:attrNameLst>
                                      </p:cBhvr>
                                      <p:tavLst>
                                        <p:tav tm="0">
                                          <p:val>
                                            <p:fltVal val="0"/>
                                          </p:val>
                                        </p:tav>
                                        <p:tav tm="100000">
                                          <p:val>
                                            <p:strVal val="#ppt_w"/>
                                          </p:val>
                                        </p:tav>
                                      </p:tavLst>
                                    </p:anim>
                                    <p:anim calcmode="lin" valueType="num">
                                      <p:cBhvr>
                                        <p:cTn id="81" dur="500" fill="hold"/>
                                        <p:tgtEl>
                                          <p:spTgt spid="43"/>
                                        </p:tgtEl>
                                        <p:attrNameLst>
                                          <p:attrName>ppt_h</p:attrName>
                                        </p:attrNameLst>
                                      </p:cBhvr>
                                      <p:tavLst>
                                        <p:tav tm="0">
                                          <p:val>
                                            <p:fltVal val="0"/>
                                          </p:val>
                                        </p:tav>
                                        <p:tav tm="100000">
                                          <p:val>
                                            <p:strVal val="#ppt_h"/>
                                          </p:val>
                                        </p:tav>
                                      </p:tavLst>
                                    </p:anim>
                                    <p:animEffect transition="in" filter="fade">
                                      <p:cBhvr>
                                        <p:cTn id="82" dur="500"/>
                                        <p:tgtEl>
                                          <p:spTgt spid="43"/>
                                        </p:tgtEl>
                                      </p:cBhvr>
                                    </p:animEffect>
                                  </p:childTnLst>
                                </p:cTn>
                              </p:par>
                            </p:childTnLst>
                          </p:cTn>
                        </p:par>
                        <p:par>
                          <p:cTn id="83" fill="hold" nodeType="afterGroup">
                            <p:stCondLst>
                              <p:cond delay="500"/>
                            </p:stCondLst>
                            <p:childTnLst>
                              <p:par>
                                <p:cTn id="84" presetID="31" presetClass="entr" presetSubtype="0" fill="hold" grpId="0" nodeType="afterEffect">
                                  <p:stCondLst>
                                    <p:cond delay="0"/>
                                  </p:stCondLst>
                                  <p:childTnLst>
                                    <p:set>
                                      <p:cBhvr>
                                        <p:cTn id="85" dur="1" fill="hold">
                                          <p:stCondLst>
                                            <p:cond delay="0"/>
                                          </p:stCondLst>
                                        </p:cTn>
                                        <p:tgtEl>
                                          <p:spTgt spid="44"/>
                                        </p:tgtEl>
                                        <p:attrNameLst>
                                          <p:attrName>style.visibility</p:attrName>
                                        </p:attrNameLst>
                                      </p:cBhvr>
                                      <p:to>
                                        <p:strVal val="visible"/>
                                      </p:to>
                                    </p:set>
                                    <p:anim calcmode="lin" valueType="num">
                                      <p:cBhvr>
                                        <p:cTn id="86" dur="500" fill="hold"/>
                                        <p:tgtEl>
                                          <p:spTgt spid="44"/>
                                        </p:tgtEl>
                                        <p:attrNameLst>
                                          <p:attrName>ppt_w</p:attrName>
                                        </p:attrNameLst>
                                      </p:cBhvr>
                                      <p:tavLst>
                                        <p:tav tm="0">
                                          <p:val>
                                            <p:fltVal val="0"/>
                                          </p:val>
                                        </p:tav>
                                        <p:tav tm="100000">
                                          <p:val>
                                            <p:strVal val="#ppt_w"/>
                                          </p:val>
                                        </p:tav>
                                      </p:tavLst>
                                    </p:anim>
                                    <p:anim calcmode="lin" valueType="num">
                                      <p:cBhvr>
                                        <p:cTn id="87" dur="500" fill="hold"/>
                                        <p:tgtEl>
                                          <p:spTgt spid="44"/>
                                        </p:tgtEl>
                                        <p:attrNameLst>
                                          <p:attrName>ppt_h</p:attrName>
                                        </p:attrNameLst>
                                      </p:cBhvr>
                                      <p:tavLst>
                                        <p:tav tm="0">
                                          <p:val>
                                            <p:fltVal val="0"/>
                                          </p:val>
                                        </p:tav>
                                        <p:tav tm="100000">
                                          <p:val>
                                            <p:strVal val="#ppt_h"/>
                                          </p:val>
                                        </p:tav>
                                      </p:tavLst>
                                    </p:anim>
                                    <p:anim calcmode="lin" valueType="num">
                                      <p:cBhvr>
                                        <p:cTn id="88" dur="500" fill="hold"/>
                                        <p:tgtEl>
                                          <p:spTgt spid="44"/>
                                        </p:tgtEl>
                                        <p:attrNameLst>
                                          <p:attrName>style.rotation</p:attrName>
                                        </p:attrNameLst>
                                      </p:cBhvr>
                                      <p:tavLst>
                                        <p:tav tm="0">
                                          <p:val>
                                            <p:fltVal val="90"/>
                                          </p:val>
                                        </p:tav>
                                        <p:tav tm="100000">
                                          <p:val>
                                            <p:fltVal val="0"/>
                                          </p:val>
                                        </p:tav>
                                      </p:tavLst>
                                    </p:anim>
                                    <p:animEffect transition="in" filter="fade">
                                      <p:cBhvr>
                                        <p:cTn id="89" dur="500"/>
                                        <p:tgtEl>
                                          <p:spTgt spid="44"/>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22" presetClass="entr" presetSubtype="1" fill="hold" nodeType="clickEffect">
                                  <p:stCondLst>
                                    <p:cond delay="0"/>
                                  </p:stCondLst>
                                  <p:childTnLst>
                                    <p:set>
                                      <p:cBhvr>
                                        <p:cTn id="93" dur="1" fill="hold">
                                          <p:stCondLst>
                                            <p:cond delay="0"/>
                                          </p:stCondLst>
                                        </p:cTn>
                                        <p:tgtEl>
                                          <p:spTgt spid="45"/>
                                        </p:tgtEl>
                                        <p:attrNameLst>
                                          <p:attrName>style.visibility</p:attrName>
                                        </p:attrNameLst>
                                      </p:cBhvr>
                                      <p:to>
                                        <p:strVal val="visible"/>
                                      </p:to>
                                    </p:set>
                                    <p:animEffect transition="in" filter="wipe(up)">
                                      <p:cBhvr>
                                        <p:cTn id="94" dur="500"/>
                                        <p:tgtEl>
                                          <p:spTgt spid="45"/>
                                        </p:tgtEl>
                                      </p:cBhvr>
                                    </p:animEffect>
                                  </p:childTnLst>
                                </p:cTn>
                              </p:par>
                            </p:childTnLst>
                          </p:cTn>
                        </p:par>
                        <p:par>
                          <p:cTn id="95" fill="hold" nodeType="afterGroup">
                            <p:stCondLst>
                              <p:cond delay="500"/>
                            </p:stCondLst>
                            <p:childTnLst>
                              <p:par>
                                <p:cTn id="96" presetID="14" presetClass="entr" presetSubtype="10" fill="hold" grpId="0"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randombar(horizontal)">
                                      <p:cBhvr>
                                        <p:cTn id="98" dur="500"/>
                                        <p:tgtEl>
                                          <p:spTgt spid="49"/>
                                        </p:tgtEl>
                                      </p:cBhvr>
                                    </p:animEffect>
                                  </p:childTnLst>
                                </p:cTn>
                              </p:par>
                            </p:childTnLst>
                          </p:cTn>
                        </p:par>
                        <p:par>
                          <p:cTn id="99" fill="hold" nodeType="afterGroup">
                            <p:stCondLst>
                              <p:cond delay="1000"/>
                            </p:stCondLst>
                            <p:childTnLst>
                              <p:par>
                                <p:cTn id="100" presetID="14" presetClass="entr" presetSubtype="5" fill="hold" grpId="0"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randombar(vertical)">
                                      <p:cBhvr>
                                        <p:cTn id="10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37" grpId="0" animBg="1"/>
      <p:bldP spid="38" grpId="0" animBg="1"/>
      <p:bldP spid="39" grpId="0" animBg="1"/>
      <p:bldP spid="40" grpId="0" animBg="1"/>
      <p:bldP spid="41" grpId="0" animBg="1"/>
      <p:bldP spid="42" grpId="0" animBg="1"/>
      <p:bldP spid="43" grpId="0" animBg="1"/>
      <p:bldP spid="44" grpId="0" animBg="1"/>
      <p:bldP spid="49" grpId="0" animBg="1"/>
      <p:bldP spid="5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8703478-9B85-41D7-AEA6-1612A7844ADF}"/>
              </a:ext>
            </a:extLst>
          </p:cNvPr>
          <p:cNvSpPr>
            <a:spLocks noGrp="1"/>
          </p:cNvSpPr>
          <p:nvPr>
            <p:ph type="title"/>
          </p:nvPr>
        </p:nvSpPr>
        <p:spPr>
          <a:xfrm>
            <a:off x="1447800" y="228600"/>
            <a:ext cx="9067800" cy="1391881"/>
          </a:xfrm>
        </p:spPr>
        <p:txBody>
          <a:bodyPr rtlCol="0">
            <a:noAutofit/>
          </a:bodyPr>
          <a:lstStyle/>
          <a:p>
            <a:pPr algn="ctr" eaLnBrk="1" fontAlgn="auto" hangingPunct="1">
              <a:spcAft>
                <a:spcPts val="0"/>
              </a:spcAft>
              <a:defRPr/>
            </a:pPr>
            <a:r>
              <a:rPr lang="en-US" sz="4000" kern="10">
                <a:ln w="12700">
                  <a:solidFill>
                    <a:srgbClr val="000099"/>
                  </a:solidFill>
                  <a:round/>
                  <a:headEnd/>
                  <a:tailEnd/>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a:t>
            </a:r>
            <a:r>
              <a:rPr lang="en-US" sz="4000" kern="10" dirty="0">
                <a:ln w="12700">
                  <a:solidFill>
                    <a:srgbClr val="000099"/>
                  </a:solidFill>
                  <a:round/>
                  <a:headEnd/>
                  <a:tailEnd/>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4000" kern="10" smtClean="0">
                <a:ln w="12700">
                  <a:solidFill>
                    <a:srgbClr val="000099"/>
                  </a:solidFill>
                  <a:round/>
                  <a:headEnd/>
                  <a:tailEnd/>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4000" kern="10" dirty="0">
                <a:ln w="12700">
                  <a:solidFill>
                    <a:srgbClr val="000099"/>
                  </a:solidFill>
                  <a:round/>
                  <a:headEnd/>
                  <a:tailEnd/>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sz="4000" kern="10" dirty="0">
                <a:ln w="12700">
                  <a:solidFill>
                    <a:srgbClr val="000099"/>
                  </a:solidFill>
                  <a:round/>
                  <a:headEnd/>
                  <a:tailEnd/>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4000" kern="10">
                <a:ln w="12700">
                  <a:solidFill>
                    <a:srgbClr val="000099"/>
                  </a:solidFill>
                  <a:round/>
                  <a:headEnd/>
                  <a:tailEnd/>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kern="10" smtClean="0">
                <a:ln w="12700">
                  <a:solidFill>
                    <a:srgbClr val="000099"/>
                  </a:solidFill>
                  <a:round/>
                  <a:headEnd/>
                  <a:tailEnd/>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KHÁI QUÁT VỀ NHÀ Ở</a:t>
            </a:r>
            <a:r>
              <a:rPr lang="en-US" sz="4800" kern="10" dirty="0">
                <a:ln w="12700">
                  <a:solidFill>
                    <a:srgbClr val="000099"/>
                  </a:solidFill>
                  <a:round/>
                  <a:headEnd/>
                  <a:tailEnd/>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sz="4800" kern="10" dirty="0">
                <a:ln w="12700">
                  <a:solidFill>
                    <a:srgbClr val="000099"/>
                  </a:solidFill>
                  <a:round/>
                  <a:headEnd/>
                  <a:tailEnd/>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en-US" sz="48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AutoShape 4" descr="Nhà 1 Tầng Mái Thái 4 Phòng Ngủ Ấn Tượng Nhất 202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7588" y="1676400"/>
            <a:ext cx="8456612"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935455333"/>
      </p:ext>
    </p:extLst>
  </p:cSld>
  <p:clrMapOvr>
    <a:masterClrMapping/>
  </p:clrMapOvr>
  <mc:AlternateContent xmlns:mc="http://schemas.openxmlformats.org/markup-compatibility/2006" xmlns:p14="http://schemas.microsoft.com/office/powerpoint/2010/main">
    <mc:Choice Requires="p14">
      <p:transition spd="slow" p14:dur="2000" advTm="15357"/>
    </mc:Choice>
    <mc:Fallback xmlns="">
      <p:transition spd="slow" advTm="1535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C:\Users\Administrator\Desktop\IMG_20211022_152419.jpg">
            <a:extLst>
              <a:ext uri="{FF2B5EF4-FFF2-40B4-BE49-F238E27FC236}">
                <a16:creationId xmlns="" xmlns:a16="http://schemas.microsoft.com/office/drawing/2014/main" id="{5FF2E7AA-7F07-4D24-89DE-2BB328A08D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15800" cy="681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Tm="95231"/>
    </mc:Choice>
    <mc:Fallback xmlns="">
      <p:transition spd="slow" advTm="95231"/>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C:\Users\Administrator\Desktop\IMG_20211022_152419.jpg">
            <a:extLst>
              <a:ext uri="{FF2B5EF4-FFF2-40B4-BE49-F238E27FC236}">
                <a16:creationId xmlns="" xmlns:a16="http://schemas.microsoft.com/office/drawing/2014/main" id="{A4F8CDA3-F7B2-4A9C-8D6D-EDDE78F1A8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Tm="1172"/>
    </mc:Choice>
    <mc:Fallback xmlns="">
      <p:transition spd="slow" advTm="1172"/>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C:\Users\Administrator\Downloads\Gmail\IMG_20211023_121309.jpg">
            <a:extLst>
              <a:ext uri="{FF2B5EF4-FFF2-40B4-BE49-F238E27FC236}">
                <a16:creationId xmlns="" xmlns:a16="http://schemas.microsoft.com/office/drawing/2014/main" id="{5A21B45A-77EE-485A-83A4-F6D65D6598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8163" y="4613275"/>
            <a:ext cx="752475"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5" name="Picture 3" descr="C:\Users\Administrator\Downloads\Gmail\IMG_20211023_121348.jpg">
            <a:extLst>
              <a:ext uri="{FF2B5EF4-FFF2-40B4-BE49-F238E27FC236}">
                <a16:creationId xmlns="" xmlns:a16="http://schemas.microsoft.com/office/drawing/2014/main" id="{7C785FDF-E2ED-4220-8554-FC246C4E18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3425" y="2019300"/>
            <a:ext cx="93345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6" name="Picture 4" descr="C:\Users\Administrator\Downloads\Gmail\IMG_20211023_121417.jpg">
            <a:extLst>
              <a:ext uri="{FF2B5EF4-FFF2-40B4-BE49-F238E27FC236}">
                <a16:creationId xmlns="" xmlns:a16="http://schemas.microsoft.com/office/drawing/2014/main" id="{C7D78D22-6993-4734-8287-695B6A86788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42138" y="4718050"/>
            <a:ext cx="819150"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7" name="Picture 5" descr="C:\Users\Administrator\Downloads\Gmail\IMG_20211023_121441.jpg">
            <a:extLst>
              <a:ext uri="{FF2B5EF4-FFF2-40B4-BE49-F238E27FC236}">
                <a16:creationId xmlns="" xmlns:a16="http://schemas.microsoft.com/office/drawing/2014/main" id="{48DA1F87-7C91-4F9D-B877-E29D9858F67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28800" y="4718050"/>
            <a:ext cx="92392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Picture 6" descr="C:\Users\Administrator\Downloads\Gmail\IMG_20211023_121502.jpg">
            <a:extLst>
              <a:ext uri="{FF2B5EF4-FFF2-40B4-BE49-F238E27FC236}">
                <a16:creationId xmlns="" xmlns:a16="http://schemas.microsoft.com/office/drawing/2014/main" id="{617DEE7D-6D27-401B-A22D-F2BDC5561BB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61288" y="1957388"/>
            <a:ext cx="118110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9" name="Picture 7" descr="C:\Users\Administrator\Downloads\Gmail\IMG_20211023_121523.jpg">
            <a:extLst>
              <a:ext uri="{FF2B5EF4-FFF2-40B4-BE49-F238E27FC236}">
                <a16:creationId xmlns="" xmlns:a16="http://schemas.microsoft.com/office/drawing/2014/main" id="{B99766A7-7201-452C-AACE-A1FCA7DCAED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84475" y="2047875"/>
            <a:ext cx="1038225"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0" name="Picture 8" descr="C:\Users\Administrator\Downloads\Gmail\IMG_20211023_121546.jpg">
            <a:extLst>
              <a:ext uri="{FF2B5EF4-FFF2-40B4-BE49-F238E27FC236}">
                <a16:creationId xmlns="" xmlns:a16="http://schemas.microsoft.com/office/drawing/2014/main" id="{0ED1B063-4475-46FC-82A0-B841D1B933B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248775" y="4718050"/>
            <a:ext cx="1114425"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1" name="Picture 9" descr="C:\Users\Administrator\Downloads\Gmail\IMG_20211023_121612.jpg">
            <a:extLst>
              <a:ext uri="{FF2B5EF4-FFF2-40B4-BE49-F238E27FC236}">
                <a16:creationId xmlns="" xmlns:a16="http://schemas.microsoft.com/office/drawing/2014/main" id="{6DD2902A-348C-4A2D-8518-2AA310D3A0E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10150" y="1741488"/>
            <a:ext cx="10287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2" name="Picture 10" descr="C:\Users\Administrator\Downloads\Gmail\IMG_20211023_121632.jpg">
            <a:extLst>
              <a:ext uri="{FF2B5EF4-FFF2-40B4-BE49-F238E27FC236}">
                <a16:creationId xmlns="" xmlns:a16="http://schemas.microsoft.com/office/drawing/2014/main" id="{DA548EDC-0C83-40EF-89EB-5EC48156D3F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253663" y="1892300"/>
            <a:ext cx="1362075"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 xmlns:a16="http://schemas.microsoft.com/office/drawing/2014/main" id="{928D385A-2B48-4F76-83E4-6780F562F388}"/>
              </a:ext>
            </a:extLst>
          </p:cNvPr>
          <p:cNvSpPr>
            <a:spLocks noChangeArrowheads="1"/>
          </p:cNvSpPr>
          <p:nvPr/>
        </p:nvSpPr>
        <p:spPr bwMode="auto">
          <a:xfrm>
            <a:off x="1828800" y="381000"/>
            <a:ext cx="84201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vi-VN" altLang="vi-VN">
                <a:solidFill>
                  <a:schemeClr val="tx1"/>
                </a:solidFill>
                <a:latin typeface="Arial" panose="020B0604020202020204" pitchFamily="34" charset="0"/>
                <a:ea typeface="MS PGothic" panose="020B0600070205080204" pitchFamily="34" charset="-128"/>
              </a:rPr>
              <a:t>Trang phục theo giới tính: </a:t>
            </a:r>
          </a:p>
          <a:p>
            <a:pPr eaLnBrk="1" hangingPunct="1">
              <a:spcBef>
                <a:spcPct val="0"/>
              </a:spcBef>
              <a:buClrTx/>
              <a:buSzTx/>
              <a:buFontTx/>
              <a:buNone/>
            </a:pPr>
            <a:r>
              <a:rPr lang="vi-VN" altLang="vi-VN">
                <a:solidFill>
                  <a:schemeClr val="tx1"/>
                </a:solidFill>
                <a:latin typeface="Arial" panose="020B0604020202020204" pitchFamily="34" charset="0"/>
                <a:ea typeface="MS PGothic" panose="020B0600070205080204" pitchFamily="34" charset="-128"/>
              </a:rPr>
              <a:t>                                          + Trang phục nam</a:t>
            </a:r>
          </a:p>
          <a:p>
            <a:pPr eaLnBrk="1" hangingPunct="1">
              <a:spcBef>
                <a:spcPct val="0"/>
              </a:spcBef>
              <a:buClrTx/>
              <a:buSzTx/>
              <a:buFontTx/>
              <a:buNone/>
            </a:pPr>
            <a:r>
              <a:rPr lang="vi-VN" altLang="vi-VN">
                <a:solidFill>
                  <a:schemeClr val="tx1"/>
                </a:solidFill>
                <a:latin typeface="Arial" panose="020B0604020202020204" pitchFamily="34" charset="0"/>
                <a:ea typeface="MS PGothic" panose="020B0600070205080204" pitchFamily="34" charset="-128"/>
              </a:rPr>
              <a:t>                                            </a:t>
            </a:r>
          </a:p>
        </p:txBody>
      </p:sp>
      <p:sp>
        <p:nvSpPr>
          <p:cNvPr id="5" name="Rectangle 4">
            <a:extLst>
              <a:ext uri="{FF2B5EF4-FFF2-40B4-BE49-F238E27FC236}">
                <a16:creationId xmlns="" xmlns:a16="http://schemas.microsoft.com/office/drawing/2014/main" id="{814634F7-C4BA-4A57-A10F-709D18C8C15F}"/>
              </a:ext>
            </a:extLst>
          </p:cNvPr>
          <p:cNvSpPr>
            <a:spLocks noChangeArrowheads="1"/>
          </p:cNvSpPr>
          <p:nvPr/>
        </p:nvSpPr>
        <p:spPr bwMode="auto">
          <a:xfrm>
            <a:off x="4397375" y="3806825"/>
            <a:ext cx="19478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vi-VN" altLang="vi-VN">
                <a:solidFill>
                  <a:schemeClr val="tx1"/>
                </a:solidFill>
                <a:latin typeface="Arial" panose="020B0604020202020204" pitchFamily="34" charset="0"/>
                <a:ea typeface="MS PGothic" panose="020B0600070205080204" pitchFamily="34" charset="-128"/>
              </a:rPr>
              <a:t>+ Trang phục nữ </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9479"/>
    </mc:Choice>
    <mc:Fallback xmlns="">
      <p:transition spd="slow" advTm="39479"/>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ircle(in)">
                                      <p:cBhvr>
                                        <p:cTn id="12" dur="2000"/>
                                        <p:tgtEl>
                                          <p:spTgt spid="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54275"/>
                                        </p:tgtEl>
                                        <p:attrNameLst>
                                          <p:attrName>style.visibility</p:attrName>
                                        </p:attrNameLst>
                                      </p:cBhvr>
                                      <p:to>
                                        <p:strVal val="visible"/>
                                      </p:to>
                                    </p:set>
                                    <p:animEffect transition="in" filter="barn(inVertical)">
                                      <p:cBhvr>
                                        <p:cTn id="17" dur="500"/>
                                        <p:tgtEl>
                                          <p:spTgt spid="5427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1" presetClass="entr" presetSubtype="1" fill="hold" nodeType="clickEffect">
                                  <p:stCondLst>
                                    <p:cond delay="0"/>
                                  </p:stCondLst>
                                  <p:childTnLst>
                                    <p:set>
                                      <p:cBhvr>
                                        <p:cTn id="21" dur="1" fill="hold">
                                          <p:stCondLst>
                                            <p:cond delay="0"/>
                                          </p:stCondLst>
                                        </p:cTn>
                                        <p:tgtEl>
                                          <p:spTgt spid="54279"/>
                                        </p:tgtEl>
                                        <p:attrNameLst>
                                          <p:attrName>style.visibility</p:attrName>
                                        </p:attrNameLst>
                                      </p:cBhvr>
                                      <p:to>
                                        <p:strVal val="visible"/>
                                      </p:to>
                                    </p:set>
                                    <p:animEffect transition="in" filter="wheel(1)">
                                      <p:cBhvr>
                                        <p:cTn id="22" dur="2000"/>
                                        <p:tgtEl>
                                          <p:spTgt spid="5427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nodeType="clickEffect">
                                  <p:stCondLst>
                                    <p:cond delay="0"/>
                                  </p:stCondLst>
                                  <p:childTnLst>
                                    <p:set>
                                      <p:cBhvr>
                                        <p:cTn id="26" dur="1" fill="hold">
                                          <p:stCondLst>
                                            <p:cond delay="0"/>
                                          </p:stCondLst>
                                        </p:cTn>
                                        <p:tgtEl>
                                          <p:spTgt spid="54281"/>
                                        </p:tgtEl>
                                        <p:attrNameLst>
                                          <p:attrName>style.visibility</p:attrName>
                                        </p:attrNameLst>
                                      </p:cBhvr>
                                      <p:to>
                                        <p:strVal val="visible"/>
                                      </p:to>
                                    </p:set>
                                    <p:animEffect transition="in" filter="barn(inVertical)">
                                      <p:cBhvr>
                                        <p:cTn id="27" dur="500"/>
                                        <p:tgtEl>
                                          <p:spTgt spid="5428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2" presetClass="entr" presetSubtype="0" fill="hold" nodeType="clickEffect">
                                  <p:stCondLst>
                                    <p:cond delay="0"/>
                                  </p:stCondLst>
                                  <p:childTnLst>
                                    <p:set>
                                      <p:cBhvr>
                                        <p:cTn id="31" dur="1" fill="hold">
                                          <p:stCondLst>
                                            <p:cond delay="0"/>
                                          </p:stCondLst>
                                        </p:cTn>
                                        <p:tgtEl>
                                          <p:spTgt spid="54278"/>
                                        </p:tgtEl>
                                        <p:attrNameLst>
                                          <p:attrName>style.visibility</p:attrName>
                                        </p:attrNameLst>
                                      </p:cBhvr>
                                      <p:to>
                                        <p:strVal val="visible"/>
                                      </p:to>
                                    </p:set>
                                    <p:animEffect transition="in" filter="fade">
                                      <p:cBhvr>
                                        <p:cTn id="32" dur="1000"/>
                                        <p:tgtEl>
                                          <p:spTgt spid="54278"/>
                                        </p:tgtEl>
                                      </p:cBhvr>
                                    </p:animEffect>
                                    <p:anim calcmode="lin" valueType="num">
                                      <p:cBhvr>
                                        <p:cTn id="33" dur="1000" fill="hold"/>
                                        <p:tgtEl>
                                          <p:spTgt spid="54278"/>
                                        </p:tgtEl>
                                        <p:attrNameLst>
                                          <p:attrName>ppt_x</p:attrName>
                                        </p:attrNameLst>
                                      </p:cBhvr>
                                      <p:tavLst>
                                        <p:tav tm="0">
                                          <p:val>
                                            <p:strVal val="#ppt_x"/>
                                          </p:val>
                                        </p:tav>
                                        <p:tav tm="100000">
                                          <p:val>
                                            <p:strVal val="#ppt_x"/>
                                          </p:val>
                                        </p:tav>
                                      </p:tavLst>
                                    </p:anim>
                                    <p:anim calcmode="lin" valueType="num">
                                      <p:cBhvr>
                                        <p:cTn id="34" dur="1000" fill="hold"/>
                                        <p:tgtEl>
                                          <p:spTgt spid="54278"/>
                                        </p:tgtEl>
                                        <p:attrNameLst>
                                          <p:attrName>ppt_y</p:attrName>
                                        </p:attrNameLst>
                                      </p:cBhvr>
                                      <p:tavLst>
                                        <p:tav tm="0">
                                          <p:val>
                                            <p:strVal val="#ppt_y+.1"/>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nodeType="clickEffect">
                                  <p:stCondLst>
                                    <p:cond delay="0"/>
                                  </p:stCondLst>
                                  <p:childTnLst>
                                    <p:set>
                                      <p:cBhvr>
                                        <p:cTn id="38" dur="1" fill="hold">
                                          <p:stCondLst>
                                            <p:cond delay="0"/>
                                          </p:stCondLst>
                                        </p:cTn>
                                        <p:tgtEl>
                                          <p:spTgt spid="54282"/>
                                        </p:tgtEl>
                                        <p:attrNameLst>
                                          <p:attrName>style.visibility</p:attrName>
                                        </p:attrNameLst>
                                      </p:cBhvr>
                                      <p:to>
                                        <p:strVal val="visible"/>
                                      </p:to>
                                    </p:set>
                                    <p:animEffect transition="in" filter="fade">
                                      <p:cBhvr>
                                        <p:cTn id="39" dur="500"/>
                                        <p:tgtEl>
                                          <p:spTgt spid="54282"/>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6" presetClass="entr" presetSubtype="0" fill="hold" grpId="0"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wipe(down)">
                                      <p:cBhvr>
                                        <p:cTn id="44" dur="580">
                                          <p:stCondLst>
                                            <p:cond delay="0"/>
                                          </p:stCondLst>
                                        </p:cTn>
                                        <p:tgtEl>
                                          <p:spTgt spid="5"/>
                                        </p:tgtEl>
                                      </p:cBhvr>
                                    </p:animEffect>
                                    <p:anim calcmode="lin" valueType="num">
                                      <p:cBhvr>
                                        <p:cTn id="4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50" dur="26">
                                          <p:stCondLst>
                                            <p:cond delay="650"/>
                                          </p:stCondLst>
                                        </p:cTn>
                                        <p:tgtEl>
                                          <p:spTgt spid="5"/>
                                        </p:tgtEl>
                                      </p:cBhvr>
                                      <p:to x="100000" y="60000"/>
                                    </p:animScale>
                                    <p:animScale>
                                      <p:cBhvr>
                                        <p:cTn id="51" dur="166" decel="50000">
                                          <p:stCondLst>
                                            <p:cond delay="676"/>
                                          </p:stCondLst>
                                        </p:cTn>
                                        <p:tgtEl>
                                          <p:spTgt spid="5"/>
                                        </p:tgtEl>
                                      </p:cBhvr>
                                      <p:to x="100000" y="100000"/>
                                    </p:animScale>
                                    <p:animScale>
                                      <p:cBhvr>
                                        <p:cTn id="52" dur="26">
                                          <p:stCondLst>
                                            <p:cond delay="1312"/>
                                          </p:stCondLst>
                                        </p:cTn>
                                        <p:tgtEl>
                                          <p:spTgt spid="5"/>
                                        </p:tgtEl>
                                      </p:cBhvr>
                                      <p:to x="100000" y="80000"/>
                                    </p:animScale>
                                    <p:animScale>
                                      <p:cBhvr>
                                        <p:cTn id="53" dur="166" decel="50000">
                                          <p:stCondLst>
                                            <p:cond delay="1338"/>
                                          </p:stCondLst>
                                        </p:cTn>
                                        <p:tgtEl>
                                          <p:spTgt spid="5"/>
                                        </p:tgtEl>
                                      </p:cBhvr>
                                      <p:to x="100000" y="100000"/>
                                    </p:animScale>
                                    <p:animScale>
                                      <p:cBhvr>
                                        <p:cTn id="54" dur="26">
                                          <p:stCondLst>
                                            <p:cond delay="1642"/>
                                          </p:stCondLst>
                                        </p:cTn>
                                        <p:tgtEl>
                                          <p:spTgt spid="5"/>
                                        </p:tgtEl>
                                      </p:cBhvr>
                                      <p:to x="100000" y="90000"/>
                                    </p:animScale>
                                    <p:animScale>
                                      <p:cBhvr>
                                        <p:cTn id="55" dur="166" decel="50000">
                                          <p:stCondLst>
                                            <p:cond delay="1668"/>
                                          </p:stCondLst>
                                        </p:cTn>
                                        <p:tgtEl>
                                          <p:spTgt spid="5"/>
                                        </p:tgtEl>
                                      </p:cBhvr>
                                      <p:to x="100000" y="100000"/>
                                    </p:animScale>
                                    <p:animScale>
                                      <p:cBhvr>
                                        <p:cTn id="56" dur="26">
                                          <p:stCondLst>
                                            <p:cond delay="1808"/>
                                          </p:stCondLst>
                                        </p:cTn>
                                        <p:tgtEl>
                                          <p:spTgt spid="5"/>
                                        </p:tgtEl>
                                      </p:cBhvr>
                                      <p:to x="100000" y="95000"/>
                                    </p:animScale>
                                    <p:animScale>
                                      <p:cBhvr>
                                        <p:cTn id="57" dur="166" decel="50000">
                                          <p:stCondLst>
                                            <p:cond delay="1834"/>
                                          </p:stCondLst>
                                        </p:cTn>
                                        <p:tgtEl>
                                          <p:spTgt spid="5"/>
                                        </p:tgtEl>
                                      </p:cBhvr>
                                      <p:to x="100000" y="100000"/>
                                    </p:animScale>
                                  </p:childTnLst>
                                </p:cTn>
                              </p:par>
                            </p:childTnLst>
                          </p:cTn>
                        </p:par>
                      </p:childTnLst>
                    </p:cTn>
                  </p:par>
                  <p:par>
                    <p:cTn id="58" fill="hold" nodeType="clickPar">
                      <p:stCondLst>
                        <p:cond delay="indefinite"/>
                      </p:stCondLst>
                      <p:childTnLst>
                        <p:par>
                          <p:cTn id="59" fill="hold" nodeType="withGroup">
                            <p:stCondLst>
                              <p:cond delay="0"/>
                            </p:stCondLst>
                            <p:childTnLst>
                              <p:par>
                                <p:cTn id="60" presetID="53" presetClass="entr" presetSubtype="16" fill="hold" nodeType="clickEffect">
                                  <p:stCondLst>
                                    <p:cond delay="0"/>
                                  </p:stCondLst>
                                  <p:childTnLst>
                                    <p:set>
                                      <p:cBhvr>
                                        <p:cTn id="61" dur="1" fill="hold">
                                          <p:stCondLst>
                                            <p:cond delay="0"/>
                                          </p:stCondLst>
                                        </p:cTn>
                                        <p:tgtEl>
                                          <p:spTgt spid="54277"/>
                                        </p:tgtEl>
                                        <p:attrNameLst>
                                          <p:attrName>style.visibility</p:attrName>
                                        </p:attrNameLst>
                                      </p:cBhvr>
                                      <p:to>
                                        <p:strVal val="visible"/>
                                      </p:to>
                                    </p:set>
                                    <p:anim calcmode="lin" valueType="num">
                                      <p:cBhvr>
                                        <p:cTn id="62" dur="500" fill="hold"/>
                                        <p:tgtEl>
                                          <p:spTgt spid="54277"/>
                                        </p:tgtEl>
                                        <p:attrNameLst>
                                          <p:attrName>ppt_w</p:attrName>
                                        </p:attrNameLst>
                                      </p:cBhvr>
                                      <p:tavLst>
                                        <p:tav tm="0">
                                          <p:val>
                                            <p:fltVal val="0"/>
                                          </p:val>
                                        </p:tav>
                                        <p:tav tm="100000">
                                          <p:val>
                                            <p:strVal val="#ppt_w"/>
                                          </p:val>
                                        </p:tav>
                                      </p:tavLst>
                                    </p:anim>
                                    <p:anim calcmode="lin" valueType="num">
                                      <p:cBhvr>
                                        <p:cTn id="63" dur="500" fill="hold"/>
                                        <p:tgtEl>
                                          <p:spTgt spid="54277"/>
                                        </p:tgtEl>
                                        <p:attrNameLst>
                                          <p:attrName>ppt_h</p:attrName>
                                        </p:attrNameLst>
                                      </p:cBhvr>
                                      <p:tavLst>
                                        <p:tav tm="0">
                                          <p:val>
                                            <p:fltVal val="0"/>
                                          </p:val>
                                        </p:tav>
                                        <p:tav tm="100000">
                                          <p:val>
                                            <p:strVal val="#ppt_h"/>
                                          </p:val>
                                        </p:tav>
                                      </p:tavLst>
                                    </p:anim>
                                    <p:animEffect transition="in" filter="fade">
                                      <p:cBhvr>
                                        <p:cTn id="64" dur="500"/>
                                        <p:tgtEl>
                                          <p:spTgt spid="54277"/>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42" presetClass="entr" presetSubtype="0" fill="hold" nodeType="clickEffect">
                                  <p:stCondLst>
                                    <p:cond delay="0"/>
                                  </p:stCondLst>
                                  <p:childTnLst>
                                    <p:set>
                                      <p:cBhvr>
                                        <p:cTn id="68" dur="1" fill="hold">
                                          <p:stCondLst>
                                            <p:cond delay="0"/>
                                          </p:stCondLst>
                                        </p:cTn>
                                        <p:tgtEl>
                                          <p:spTgt spid="54274"/>
                                        </p:tgtEl>
                                        <p:attrNameLst>
                                          <p:attrName>style.visibility</p:attrName>
                                        </p:attrNameLst>
                                      </p:cBhvr>
                                      <p:to>
                                        <p:strVal val="visible"/>
                                      </p:to>
                                    </p:set>
                                    <p:animEffect transition="in" filter="fade">
                                      <p:cBhvr>
                                        <p:cTn id="69" dur="1000"/>
                                        <p:tgtEl>
                                          <p:spTgt spid="54274"/>
                                        </p:tgtEl>
                                      </p:cBhvr>
                                    </p:animEffect>
                                    <p:anim calcmode="lin" valueType="num">
                                      <p:cBhvr>
                                        <p:cTn id="70" dur="1000" fill="hold"/>
                                        <p:tgtEl>
                                          <p:spTgt spid="54274"/>
                                        </p:tgtEl>
                                        <p:attrNameLst>
                                          <p:attrName>ppt_x</p:attrName>
                                        </p:attrNameLst>
                                      </p:cBhvr>
                                      <p:tavLst>
                                        <p:tav tm="0">
                                          <p:val>
                                            <p:strVal val="#ppt_x"/>
                                          </p:val>
                                        </p:tav>
                                        <p:tav tm="100000">
                                          <p:val>
                                            <p:strVal val="#ppt_x"/>
                                          </p:val>
                                        </p:tav>
                                      </p:tavLst>
                                    </p:anim>
                                    <p:anim calcmode="lin" valueType="num">
                                      <p:cBhvr>
                                        <p:cTn id="71" dur="1000" fill="hold"/>
                                        <p:tgtEl>
                                          <p:spTgt spid="54274"/>
                                        </p:tgtEl>
                                        <p:attrNameLst>
                                          <p:attrName>ppt_y</p:attrName>
                                        </p:attrNameLst>
                                      </p:cBhvr>
                                      <p:tavLst>
                                        <p:tav tm="0">
                                          <p:val>
                                            <p:strVal val="#ppt_y+.1"/>
                                          </p:val>
                                        </p:tav>
                                        <p:tav tm="100000">
                                          <p:val>
                                            <p:strVal val="#ppt_y"/>
                                          </p:val>
                                        </p:tav>
                                      </p:tavLst>
                                    </p:anim>
                                  </p:childTnLst>
                                </p:cTn>
                              </p:par>
                            </p:childTnLst>
                          </p:cTn>
                        </p:par>
                      </p:childTnLst>
                    </p:cTn>
                  </p:par>
                  <p:par>
                    <p:cTn id="72" fill="hold" nodeType="clickPar">
                      <p:stCondLst>
                        <p:cond delay="indefinite"/>
                      </p:stCondLst>
                      <p:childTnLst>
                        <p:par>
                          <p:cTn id="73" fill="hold" nodeType="withGroup">
                            <p:stCondLst>
                              <p:cond delay="0"/>
                            </p:stCondLst>
                            <p:childTnLst>
                              <p:par>
                                <p:cTn id="74" presetID="16" presetClass="entr" presetSubtype="21" fill="hold" nodeType="clickEffect">
                                  <p:stCondLst>
                                    <p:cond delay="0"/>
                                  </p:stCondLst>
                                  <p:childTnLst>
                                    <p:set>
                                      <p:cBhvr>
                                        <p:cTn id="75" dur="1" fill="hold">
                                          <p:stCondLst>
                                            <p:cond delay="0"/>
                                          </p:stCondLst>
                                        </p:cTn>
                                        <p:tgtEl>
                                          <p:spTgt spid="54276"/>
                                        </p:tgtEl>
                                        <p:attrNameLst>
                                          <p:attrName>style.visibility</p:attrName>
                                        </p:attrNameLst>
                                      </p:cBhvr>
                                      <p:to>
                                        <p:strVal val="visible"/>
                                      </p:to>
                                    </p:set>
                                    <p:animEffect transition="in" filter="barn(inVertical)">
                                      <p:cBhvr>
                                        <p:cTn id="76" dur="500"/>
                                        <p:tgtEl>
                                          <p:spTgt spid="54276"/>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26" presetClass="entr" presetSubtype="0" fill="hold" nodeType="clickEffect">
                                  <p:stCondLst>
                                    <p:cond delay="0"/>
                                  </p:stCondLst>
                                  <p:childTnLst>
                                    <p:set>
                                      <p:cBhvr>
                                        <p:cTn id="80" dur="1" fill="hold">
                                          <p:stCondLst>
                                            <p:cond delay="0"/>
                                          </p:stCondLst>
                                        </p:cTn>
                                        <p:tgtEl>
                                          <p:spTgt spid="54280"/>
                                        </p:tgtEl>
                                        <p:attrNameLst>
                                          <p:attrName>style.visibility</p:attrName>
                                        </p:attrNameLst>
                                      </p:cBhvr>
                                      <p:to>
                                        <p:strVal val="visible"/>
                                      </p:to>
                                    </p:set>
                                    <p:animEffect transition="in" filter="wipe(down)">
                                      <p:cBhvr>
                                        <p:cTn id="81" dur="580">
                                          <p:stCondLst>
                                            <p:cond delay="0"/>
                                          </p:stCondLst>
                                        </p:cTn>
                                        <p:tgtEl>
                                          <p:spTgt spid="54280"/>
                                        </p:tgtEl>
                                      </p:cBhvr>
                                    </p:animEffect>
                                    <p:anim calcmode="lin" valueType="num">
                                      <p:cBhvr>
                                        <p:cTn id="82" dur="1822" tmFilter="0,0; 0.14,0.36; 0.43,0.73; 0.71,0.91; 1.0,1.0">
                                          <p:stCondLst>
                                            <p:cond delay="0"/>
                                          </p:stCondLst>
                                        </p:cTn>
                                        <p:tgtEl>
                                          <p:spTgt spid="54280"/>
                                        </p:tgtEl>
                                        <p:attrNameLst>
                                          <p:attrName>ppt_x</p:attrName>
                                        </p:attrNameLst>
                                      </p:cBhvr>
                                      <p:tavLst>
                                        <p:tav tm="0">
                                          <p:val>
                                            <p:strVal val="#ppt_x-0.25"/>
                                          </p:val>
                                        </p:tav>
                                        <p:tav tm="100000">
                                          <p:val>
                                            <p:strVal val="#ppt_x"/>
                                          </p:val>
                                        </p:tav>
                                      </p:tavLst>
                                    </p:anim>
                                    <p:anim calcmode="lin" valueType="num">
                                      <p:cBhvr>
                                        <p:cTn id="83" dur="664" tmFilter="0.0,0.0; 0.25,0.07; 0.50,0.2; 0.75,0.467; 1.0,1.0">
                                          <p:stCondLst>
                                            <p:cond delay="0"/>
                                          </p:stCondLst>
                                        </p:cTn>
                                        <p:tgtEl>
                                          <p:spTgt spid="54280"/>
                                        </p:tgtEl>
                                        <p:attrNameLst>
                                          <p:attrName>ppt_y</p:attrName>
                                        </p:attrNameLst>
                                      </p:cBhvr>
                                      <p:tavLst>
                                        <p:tav tm="0" fmla="#ppt_y-sin(pi*$)/3">
                                          <p:val>
                                            <p:fltVal val="0.5"/>
                                          </p:val>
                                        </p:tav>
                                        <p:tav tm="100000">
                                          <p:val>
                                            <p:fltVal val="1"/>
                                          </p:val>
                                        </p:tav>
                                      </p:tavLst>
                                    </p:anim>
                                    <p:anim calcmode="lin" valueType="num">
                                      <p:cBhvr>
                                        <p:cTn id="84" dur="664" tmFilter="0, 0; 0.125,0.2665; 0.25,0.4; 0.375,0.465; 0.5,0.5;  0.625,0.535; 0.75,0.6; 0.875,0.7335; 1,1">
                                          <p:stCondLst>
                                            <p:cond delay="664"/>
                                          </p:stCondLst>
                                        </p:cTn>
                                        <p:tgtEl>
                                          <p:spTgt spid="54280"/>
                                        </p:tgtEl>
                                        <p:attrNameLst>
                                          <p:attrName>ppt_y</p:attrName>
                                        </p:attrNameLst>
                                      </p:cBhvr>
                                      <p:tavLst>
                                        <p:tav tm="0" fmla="#ppt_y-sin(pi*$)/9">
                                          <p:val>
                                            <p:fltVal val="0"/>
                                          </p:val>
                                        </p:tav>
                                        <p:tav tm="100000">
                                          <p:val>
                                            <p:fltVal val="1"/>
                                          </p:val>
                                        </p:tav>
                                      </p:tavLst>
                                    </p:anim>
                                    <p:anim calcmode="lin" valueType="num">
                                      <p:cBhvr>
                                        <p:cTn id="85" dur="332" tmFilter="0, 0; 0.125,0.2665; 0.25,0.4; 0.375,0.465; 0.5,0.5;  0.625,0.535; 0.75,0.6; 0.875,0.7335; 1,1">
                                          <p:stCondLst>
                                            <p:cond delay="1324"/>
                                          </p:stCondLst>
                                        </p:cTn>
                                        <p:tgtEl>
                                          <p:spTgt spid="54280"/>
                                        </p:tgtEl>
                                        <p:attrNameLst>
                                          <p:attrName>ppt_y</p:attrName>
                                        </p:attrNameLst>
                                      </p:cBhvr>
                                      <p:tavLst>
                                        <p:tav tm="0" fmla="#ppt_y-sin(pi*$)/27">
                                          <p:val>
                                            <p:fltVal val="0"/>
                                          </p:val>
                                        </p:tav>
                                        <p:tav tm="100000">
                                          <p:val>
                                            <p:fltVal val="1"/>
                                          </p:val>
                                        </p:tav>
                                      </p:tavLst>
                                    </p:anim>
                                    <p:anim calcmode="lin" valueType="num">
                                      <p:cBhvr>
                                        <p:cTn id="86" dur="164" tmFilter="0, 0; 0.125,0.2665; 0.25,0.4; 0.375,0.465; 0.5,0.5;  0.625,0.535; 0.75,0.6; 0.875,0.7335; 1,1">
                                          <p:stCondLst>
                                            <p:cond delay="1656"/>
                                          </p:stCondLst>
                                        </p:cTn>
                                        <p:tgtEl>
                                          <p:spTgt spid="54280"/>
                                        </p:tgtEl>
                                        <p:attrNameLst>
                                          <p:attrName>ppt_y</p:attrName>
                                        </p:attrNameLst>
                                      </p:cBhvr>
                                      <p:tavLst>
                                        <p:tav tm="0" fmla="#ppt_y-sin(pi*$)/81">
                                          <p:val>
                                            <p:fltVal val="0"/>
                                          </p:val>
                                        </p:tav>
                                        <p:tav tm="100000">
                                          <p:val>
                                            <p:fltVal val="1"/>
                                          </p:val>
                                        </p:tav>
                                      </p:tavLst>
                                    </p:anim>
                                    <p:animScale>
                                      <p:cBhvr>
                                        <p:cTn id="87" dur="26">
                                          <p:stCondLst>
                                            <p:cond delay="650"/>
                                          </p:stCondLst>
                                        </p:cTn>
                                        <p:tgtEl>
                                          <p:spTgt spid="54280"/>
                                        </p:tgtEl>
                                      </p:cBhvr>
                                      <p:to x="100000" y="60000"/>
                                    </p:animScale>
                                    <p:animScale>
                                      <p:cBhvr>
                                        <p:cTn id="88" dur="166" decel="50000">
                                          <p:stCondLst>
                                            <p:cond delay="676"/>
                                          </p:stCondLst>
                                        </p:cTn>
                                        <p:tgtEl>
                                          <p:spTgt spid="54280"/>
                                        </p:tgtEl>
                                      </p:cBhvr>
                                      <p:to x="100000" y="100000"/>
                                    </p:animScale>
                                    <p:animScale>
                                      <p:cBhvr>
                                        <p:cTn id="89" dur="26">
                                          <p:stCondLst>
                                            <p:cond delay="1312"/>
                                          </p:stCondLst>
                                        </p:cTn>
                                        <p:tgtEl>
                                          <p:spTgt spid="54280"/>
                                        </p:tgtEl>
                                      </p:cBhvr>
                                      <p:to x="100000" y="80000"/>
                                    </p:animScale>
                                    <p:animScale>
                                      <p:cBhvr>
                                        <p:cTn id="90" dur="166" decel="50000">
                                          <p:stCondLst>
                                            <p:cond delay="1338"/>
                                          </p:stCondLst>
                                        </p:cTn>
                                        <p:tgtEl>
                                          <p:spTgt spid="54280"/>
                                        </p:tgtEl>
                                      </p:cBhvr>
                                      <p:to x="100000" y="100000"/>
                                    </p:animScale>
                                    <p:animScale>
                                      <p:cBhvr>
                                        <p:cTn id="91" dur="26">
                                          <p:stCondLst>
                                            <p:cond delay="1642"/>
                                          </p:stCondLst>
                                        </p:cTn>
                                        <p:tgtEl>
                                          <p:spTgt spid="54280"/>
                                        </p:tgtEl>
                                      </p:cBhvr>
                                      <p:to x="100000" y="90000"/>
                                    </p:animScale>
                                    <p:animScale>
                                      <p:cBhvr>
                                        <p:cTn id="92" dur="166" decel="50000">
                                          <p:stCondLst>
                                            <p:cond delay="1668"/>
                                          </p:stCondLst>
                                        </p:cTn>
                                        <p:tgtEl>
                                          <p:spTgt spid="54280"/>
                                        </p:tgtEl>
                                      </p:cBhvr>
                                      <p:to x="100000" y="100000"/>
                                    </p:animScale>
                                    <p:animScale>
                                      <p:cBhvr>
                                        <p:cTn id="93" dur="26">
                                          <p:stCondLst>
                                            <p:cond delay="1808"/>
                                          </p:stCondLst>
                                        </p:cTn>
                                        <p:tgtEl>
                                          <p:spTgt spid="54280"/>
                                        </p:tgtEl>
                                      </p:cBhvr>
                                      <p:to x="100000" y="95000"/>
                                    </p:animScale>
                                    <p:animScale>
                                      <p:cBhvr>
                                        <p:cTn id="94" dur="166" decel="50000">
                                          <p:stCondLst>
                                            <p:cond delay="1834"/>
                                          </p:stCondLst>
                                        </p:cTn>
                                        <p:tgtEl>
                                          <p:spTgt spid="5428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31B67E9C-DE61-4E3B-A886-0BEB4768CDC7}"/>
              </a:ext>
            </a:extLst>
          </p:cNvPr>
          <p:cNvSpPr/>
          <p:nvPr/>
        </p:nvSpPr>
        <p:spPr>
          <a:xfrm>
            <a:off x="2057400" y="206375"/>
            <a:ext cx="7924800" cy="646113"/>
          </a:xfrm>
          <a:prstGeom prst="rect">
            <a:avLst/>
          </a:prstGeom>
        </p:spPr>
        <p:txBody>
          <a:bodyPr>
            <a:spAutoFit/>
          </a:bodyPr>
          <a:lstStyle/>
          <a:p>
            <a:pPr marL="285750" indent="-285750" eaLnBrk="1" fontAlgn="auto" hangingPunct="1">
              <a:spcBef>
                <a:spcPts val="0"/>
              </a:spcBef>
              <a:spcAft>
                <a:spcPts val="0"/>
              </a:spcAft>
              <a:buFontTx/>
              <a:buChar char="-"/>
              <a:defRPr/>
            </a:pPr>
            <a:r>
              <a:rPr lang="vi-VN" dirty="0">
                <a:latin typeface="Arial" charset="0"/>
              </a:rPr>
              <a:t>Trang phục theo lứa tuổi: </a:t>
            </a:r>
          </a:p>
          <a:p>
            <a:pPr eaLnBrk="1" fontAlgn="auto" hangingPunct="1">
              <a:spcBef>
                <a:spcPts val="0"/>
              </a:spcBef>
              <a:spcAft>
                <a:spcPts val="0"/>
              </a:spcAft>
              <a:defRPr/>
            </a:pPr>
            <a:r>
              <a:rPr lang="vi-VN" dirty="0">
                <a:latin typeface="Arial" charset="0"/>
              </a:rPr>
              <a:t>                                    +Trẻ em </a:t>
            </a:r>
          </a:p>
        </p:txBody>
      </p:sp>
      <p:sp>
        <p:nvSpPr>
          <p:cNvPr id="5" name="Rectangle 4">
            <a:extLst>
              <a:ext uri="{FF2B5EF4-FFF2-40B4-BE49-F238E27FC236}">
                <a16:creationId xmlns="" xmlns:a16="http://schemas.microsoft.com/office/drawing/2014/main" id="{AAA213AD-B14D-4AB3-B8A8-947604C9AFF2}"/>
              </a:ext>
            </a:extLst>
          </p:cNvPr>
          <p:cNvSpPr>
            <a:spLocks noChangeArrowheads="1"/>
          </p:cNvSpPr>
          <p:nvPr/>
        </p:nvSpPr>
        <p:spPr bwMode="auto">
          <a:xfrm>
            <a:off x="4338638" y="2598738"/>
            <a:ext cx="1662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vi-VN" altLang="vi-VN">
                <a:solidFill>
                  <a:schemeClr val="tx1"/>
                </a:solidFill>
                <a:latin typeface="Arial" panose="020B0604020202020204" pitchFamily="34" charset="0"/>
                <a:ea typeface="MS PGothic" panose="020B0600070205080204" pitchFamily="34" charset="-128"/>
              </a:rPr>
              <a:t> + Thanh niên </a:t>
            </a:r>
            <a:endParaRPr lang="en-US" altLang="vi-VN">
              <a:solidFill>
                <a:schemeClr val="tx1"/>
              </a:solidFill>
              <a:latin typeface="Arial" panose="020B0604020202020204" pitchFamily="34" charset="0"/>
              <a:ea typeface="MS PGothic" panose="020B0600070205080204" pitchFamily="34" charset="-128"/>
            </a:endParaRPr>
          </a:p>
        </p:txBody>
      </p:sp>
      <p:sp>
        <p:nvSpPr>
          <p:cNvPr id="6" name="Rectangle 5">
            <a:extLst>
              <a:ext uri="{FF2B5EF4-FFF2-40B4-BE49-F238E27FC236}">
                <a16:creationId xmlns="" xmlns:a16="http://schemas.microsoft.com/office/drawing/2014/main" id="{D707692E-D5A3-4B55-95CA-2C8CA548FAAA}"/>
              </a:ext>
            </a:extLst>
          </p:cNvPr>
          <p:cNvSpPr>
            <a:spLocks noChangeArrowheads="1"/>
          </p:cNvSpPr>
          <p:nvPr/>
        </p:nvSpPr>
        <p:spPr bwMode="auto">
          <a:xfrm>
            <a:off x="4508500" y="4852988"/>
            <a:ext cx="15382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vi-VN" altLang="vi-VN">
                <a:solidFill>
                  <a:schemeClr val="tx1"/>
                </a:solidFill>
                <a:latin typeface="Arial" panose="020B0604020202020204" pitchFamily="34" charset="0"/>
                <a:ea typeface="MS PGothic" panose="020B0600070205080204" pitchFamily="34" charset="-128"/>
              </a:rPr>
              <a:t>+ Trung niên </a:t>
            </a:r>
          </a:p>
        </p:txBody>
      </p:sp>
      <p:pic>
        <p:nvPicPr>
          <p:cNvPr id="55298" name="Picture 2" descr="C:\Users\Administrator\Downloads\Gmail\IMG_20211023_121632.jpg">
            <a:extLst>
              <a:ext uri="{FF2B5EF4-FFF2-40B4-BE49-F238E27FC236}">
                <a16:creationId xmlns="" xmlns:a16="http://schemas.microsoft.com/office/drawing/2014/main" id="{6AADA0EB-960E-4E63-A4BB-55ACAD052B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852488"/>
            <a:ext cx="2057400" cy="19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9" name="Picture 3" descr="C:\Users\Administrator\Downloads\Gmail\IMG_20211023_121309.jpg">
            <a:extLst>
              <a:ext uri="{FF2B5EF4-FFF2-40B4-BE49-F238E27FC236}">
                <a16:creationId xmlns="" xmlns:a16="http://schemas.microsoft.com/office/drawing/2014/main" id="{079D82E3-FA51-4342-9087-AAD77ED05D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1388" y="3001963"/>
            <a:ext cx="984250"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0" name="Picture 4" descr="C:\Users\Administrator\Downloads\Gmail\IMG_20211023_121348.jpg">
            <a:extLst>
              <a:ext uri="{FF2B5EF4-FFF2-40B4-BE49-F238E27FC236}">
                <a16:creationId xmlns="" xmlns:a16="http://schemas.microsoft.com/office/drawing/2014/main" id="{29CC6CE4-B6A8-48BA-8445-58D2273977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3013075"/>
            <a:ext cx="1390650" cy="183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Picture 5" descr="C:\Users\Administrator\Downloads\Gmail\IMG_20211023_121417.jpg">
            <a:extLst>
              <a:ext uri="{FF2B5EF4-FFF2-40B4-BE49-F238E27FC236}">
                <a16:creationId xmlns="" xmlns:a16="http://schemas.microsoft.com/office/drawing/2014/main" id="{B93C4A01-DFDC-4D5B-BF00-265190BAA62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67813" y="2903538"/>
            <a:ext cx="1628775"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2" name="Picture 6" descr="C:\Users\Administrator\Downloads\Gmail\IMG_20211023_121441.jpg">
            <a:extLst>
              <a:ext uri="{FF2B5EF4-FFF2-40B4-BE49-F238E27FC236}">
                <a16:creationId xmlns="" xmlns:a16="http://schemas.microsoft.com/office/drawing/2014/main" id="{C062A8A4-8249-4066-BDAF-060014F8BF4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93850" y="793750"/>
            <a:ext cx="1677988" cy="213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3" name="Picture 7" descr="C:\Users\Administrator\Downloads\Gmail\IMG_20211023_121502.jpg">
            <a:extLst>
              <a:ext uri="{FF2B5EF4-FFF2-40B4-BE49-F238E27FC236}">
                <a16:creationId xmlns="" xmlns:a16="http://schemas.microsoft.com/office/drawing/2014/main" id="{8D6E8A5A-2C81-438A-9419-22FB7A82C7C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50138" y="5154613"/>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4" name="Picture 8" descr="C:\Users\Administrator\Downloads\Gmail\IMG_20211023_121523.jpg">
            <a:extLst>
              <a:ext uri="{FF2B5EF4-FFF2-40B4-BE49-F238E27FC236}">
                <a16:creationId xmlns="" xmlns:a16="http://schemas.microsoft.com/office/drawing/2014/main" id="{1BF4EDC5-28D7-4579-9026-46F7B0ECA25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57400" y="5402263"/>
            <a:ext cx="1219200"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5" name="Picture 9" descr="C:\Users\Administrator\Downloads\Gmail\IMG_20211023_121546.jpg">
            <a:extLst>
              <a:ext uri="{FF2B5EF4-FFF2-40B4-BE49-F238E27FC236}">
                <a16:creationId xmlns="" xmlns:a16="http://schemas.microsoft.com/office/drawing/2014/main" id="{0D92841C-F170-4028-B7C3-916C00D7727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95725" y="900113"/>
            <a:ext cx="2297113"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6" name="Picture 10" descr="C:\Users\Administrator\Downloads\Gmail\IMG_20211023_121612.jpg">
            <a:extLst>
              <a:ext uri="{FF2B5EF4-FFF2-40B4-BE49-F238E27FC236}">
                <a16:creationId xmlns="" xmlns:a16="http://schemas.microsoft.com/office/drawing/2014/main" id="{D1DAACAE-04CC-4E8A-A310-EF0D92E6A72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32325" y="5278438"/>
            <a:ext cx="1414463" cy="150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44665"/>
    </mc:Choice>
    <mc:Fallback xmlns="">
      <p:transition spd="slow" advTm="44665"/>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barn(inVertical)">
                                      <p:cBhvr>
                                        <p:cTn id="14" dur="500"/>
                                        <p:tgtEl>
                                          <p:spTgt spid="4">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6" presetClass="entr" presetSubtype="16" fill="hold" nodeType="clickEffect">
                                  <p:stCondLst>
                                    <p:cond delay="0"/>
                                  </p:stCondLst>
                                  <p:childTnLst>
                                    <p:set>
                                      <p:cBhvr>
                                        <p:cTn id="18" dur="1" fill="hold">
                                          <p:stCondLst>
                                            <p:cond delay="0"/>
                                          </p:stCondLst>
                                        </p:cTn>
                                        <p:tgtEl>
                                          <p:spTgt spid="55302"/>
                                        </p:tgtEl>
                                        <p:attrNameLst>
                                          <p:attrName>style.visibility</p:attrName>
                                        </p:attrNameLst>
                                      </p:cBhvr>
                                      <p:to>
                                        <p:strVal val="visible"/>
                                      </p:to>
                                    </p:set>
                                    <p:animEffect transition="in" filter="circle(in)">
                                      <p:cBhvr>
                                        <p:cTn id="19" dur="2000"/>
                                        <p:tgtEl>
                                          <p:spTgt spid="5530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nodeType="clickEffect">
                                  <p:stCondLst>
                                    <p:cond delay="0"/>
                                  </p:stCondLst>
                                  <p:childTnLst>
                                    <p:set>
                                      <p:cBhvr>
                                        <p:cTn id="23" dur="1" fill="hold">
                                          <p:stCondLst>
                                            <p:cond delay="0"/>
                                          </p:stCondLst>
                                        </p:cTn>
                                        <p:tgtEl>
                                          <p:spTgt spid="55305"/>
                                        </p:tgtEl>
                                        <p:attrNameLst>
                                          <p:attrName>style.visibility</p:attrName>
                                        </p:attrNameLst>
                                      </p:cBhvr>
                                      <p:to>
                                        <p:strVal val="visible"/>
                                      </p:to>
                                    </p:set>
                                    <p:animEffect transition="in" filter="wipe(down)">
                                      <p:cBhvr>
                                        <p:cTn id="24" dur="500"/>
                                        <p:tgtEl>
                                          <p:spTgt spid="55305"/>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1" presetClass="entr" presetSubtype="1" fill="hold" nodeType="clickEffect">
                                  <p:stCondLst>
                                    <p:cond delay="0"/>
                                  </p:stCondLst>
                                  <p:childTnLst>
                                    <p:set>
                                      <p:cBhvr>
                                        <p:cTn id="28" dur="1" fill="hold">
                                          <p:stCondLst>
                                            <p:cond delay="0"/>
                                          </p:stCondLst>
                                        </p:cTn>
                                        <p:tgtEl>
                                          <p:spTgt spid="55298"/>
                                        </p:tgtEl>
                                        <p:attrNameLst>
                                          <p:attrName>style.visibility</p:attrName>
                                        </p:attrNameLst>
                                      </p:cBhvr>
                                      <p:to>
                                        <p:strVal val="visible"/>
                                      </p:to>
                                    </p:set>
                                    <p:animEffect transition="in" filter="wheel(1)">
                                      <p:cBhvr>
                                        <p:cTn id="29" dur="2000"/>
                                        <p:tgtEl>
                                          <p:spTgt spid="55298"/>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5" presetClass="entr" presetSubtype="0"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2000"/>
                                        <p:tgtEl>
                                          <p:spTgt spid="5"/>
                                        </p:tgtEl>
                                      </p:cBhvr>
                                    </p:animEffect>
                                    <p:anim calcmode="lin" valueType="num">
                                      <p:cBhvr>
                                        <p:cTn id="35" dur="2000" fill="hold"/>
                                        <p:tgtEl>
                                          <p:spTgt spid="5"/>
                                        </p:tgtEl>
                                        <p:attrNameLst>
                                          <p:attrName>ppt_w</p:attrName>
                                        </p:attrNameLst>
                                      </p:cBhvr>
                                      <p:tavLst>
                                        <p:tav tm="0" fmla="#ppt_w*sin(2.5*pi*$)">
                                          <p:val>
                                            <p:fltVal val="0"/>
                                          </p:val>
                                        </p:tav>
                                        <p:tav tm="100000">
                                          <p:val>
                                            <p:fltVal val="1"/>
                                          </p:val>
                                        </p:tav>
                                      </p:tavLst>
                                    </p:anim>
                                    <p:anim calcmode="lin" valueType="num">
                                      <p:cBhvr>
                                        <p:cTn id="36"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42" presetClass="entr" presetSubtype="0" fill="hold" nodeType="clickEffect">
                                  <p:stCondLst>
                                    <p:cond delay="0"/>
                                  </p:stCondLst>
                                  <p:childTnLst>
                                    <p:set>
                                      <p:cBhvr>
                                        <p:cTn id="40" dur="1" fill="hold">
                                          <p:stCondLst>
                                            <p:cond delay="0"/>
                                          </p:stCondLst>
                                        </p:cTn>
                                        <p:tgtEl>
                                          <p:spTgt spid="55300"/>
                                        </p:tgtEl>
                                        <p:attrNameLst>
                                          <p:attrName>style.visibility</p:attrName>
                                        </p:attrNameLst>
                                      </p:cBhvr>
                                      <p:to>
                                        <p:strVal val="visible"/>
                                      </p:to>
                                    </p:set>
                                    <p:animEffect transition="in" filter="fade">
                                      <p:cBhvr>
                                        <p:cTn id="41" dur="1000"/>
                                        <p:tgtEl>
                                          <p:spTgt spid="55300"/>
                                        </p:tgtEl>
                                      </p:cBhvr>
                                    </p:animEffect>
                                    <p:anim calcmode="lin" valueType="num">
                                      <p:cBhvr>
                                        <p:cTn id="42" dur="1000" fill="hold"/>
                                        <p:tgtEl>
                                          <p:spTgt spid="55300"/>
                                        </p:tgtEl>
                                        <p:attrNameLst>
                                          <p:attrName>ppt_x</p:attrName>
                                        </p:attrNameLst>
                                      </p:cBhvr>
                                      <p:tavLst>
                                        <p:tav tm="0">
                                          <p:val>
                                            <p:strVal val="#ppt_x"/>
                                          </p:val>
                                        </p:tav>
                                        <p:tav tm="100000">
                                          <p:val>
                                            <p:strVal val="#ppt_x"/>
                                          </p:val>
                                        </p:tav>
                                      </p:tavLst>
                                    </p:anim>
                                    <p:anim calcmode="lin" valueType="num">
                                      <p:cBhvr>
                                        <p:cTn id="43" dur="1000" fill="hold"/>
                                        <p:tgtEl>
                                          <p:spTgt spid="55300"/>
                                        </p:tgtEl>
                                        <p:attrNameLst>
                                          <p:attrName>ppt_y</p:attrName>
                                        </p:attrNameLst>
                                      </p:cBhvr>
                                      <p:tavLst>
                                        <p:tav tm="0">
                                          <p:val>
                                            <p:strVal val="#ppt_y+.1"/>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1" presetClass="entr" presetSubtype="1" fill="hold" nodeType="clickEffect">
                                  <p:stCondLst>
                                    <p:cond delay="0"/>
                                  </p:stCondLst>
                                  <p:childTnLst>
                                    <p:set>
                                      <p:cBhvr>
                                        <p:cTn id="47" dur="1" fill="hold">
                                          <p:stCondLst>
                                            <p:cond delay="0"/>
                                          </p:stCondLst>
                                        </p:cTn>
                                        <p:tgtEl>
                                          <p:spTgt spid="55299"/>
                                        </p:tgtEl>
                                        <p:attrNameLst>
                                          <p:attrName>style.visibility</p:attrName>
                                        </p:attrNameLst>
                                      </p:cBhvr>
                                      <p:to>
                                        <p:strVal val="visible"/>
                                      </p:to>
                                    </p:set>
                                    <p:animEffect transition="in" filter="wheel(1)">
                                      <p:cBhvr>
                                        <p:cTn id="48" dur="2000"/>
                                        <p:tgtEl>
                                          <p:spTgt spid="55299"/>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nodeType="clickEffect">
                                  <p:stCondLst>
                                    <p:cond delay="0"/>
                                  </p:stCondLst>
                                  <p:childTnLst>
                                    <p:set>
                                      <p:cBhvr>
                                        <p:cTn id="52" dur="1" fill="hold">
                                          <p:stCondLst>
                                            <p:cond delay="0"/>
                                          </p:stCondLst>
                                        </p:cTn>
                                        <p:tgtEl>
                                          <p:spTgt spid="55301"/>
                                        </p:tgtEl>
                                        <p:attrNameLst>
                                          <p:attrName>style.visibility</p:attrName>
                                        </p:attrNameLst>
                                      </p:cBhvr>
                                      <p:to>
                                        <p:strVal val="visible"/>
                                      </p:to>
                                    </p:set>
                                    <p:anim calcmode="lin" valueType="num">
                                      <p:cBhvr additive="base">
                                        <p:cTn id="53" dur="500" fill="hold"/>
                                        <p:tgtEl>
                                          <p:spTgt spid="55301"/>
                                        </p:tgtEl>
                                        <p:attrNameLst>
                                          <p:attrName>ppt_x</p:attrName>
                                        </p:attrNameLst>
                                      </p:cBhvr>
                                      <p:tavLst>
                                        <p:tav tm="0">
                                          <p:val>
                                            <p:strVal val="#ppt_x"/>
                                          </p:val>
                                        </p:tav>
                                        <p:tav tm="100000">
                                          <p:val>
                                            <p:strVal val="#ppt_x"/>
                                          </p:val>
                                        </p:tav>
                                      </p:tavLst>
                                    </p:anim>
                                    <p:anim calcmode="lin" valueType="num">
                                      <p:cBhvr additive="base">
                                        <p:cTn id="54" dur="500" fill="hold"/>
                                        <p:tgtEl>
                                          <p:spTgt spid="55301"/>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6" presetClass="entr" presetSubtype="0" fill="hold" grpId="0" nodeType="click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wipe(down)">
                                      <p:cBhvr>
                                        <p:cTn id="59" dur="580">
                                          <p:stCondLst>
                                            <p:cond delay="0"/>
                                          </p:stCondLst>
                                        </p:cTn>
                                        <p:tgtEl>
                                          <p:spTgt spid="6"/>
                                        </p:tgtEl>
                                      </p:cBhvr>
                                    </p:animEffect>
                                    <p:anim calcmode="lin" valueType="num">
                                      <p:cBhvr>
                                        <p:cTn id="6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65" dur="26">
                                          <p:stCondLst>
                                            <p:cond delay="650"/>
                                          </p:stCondLst>
                                        </p:cTn>
                                        <p:tgtEl>
                                          <p:spTgt spid="6"/>
                                        </p:tgtEl>
                                      </p:cBhvr>
                                      <p:to x="100000" y="60000"/>
                                    </p:animScale>
                                    <p:animScale>
                                      <p:cBhvr>
                                        <p:cTn id="66" dur="166" decel="50000">
                                          <p:stCondLst>
                                            <p:cond delay="676"/>
                                          </p:stCondLst>
                                        </p:cTn>
                                        <p:tgtEl>
                                          <p:spTgt spid="6"/>
                                        </p:tgtEl>
                                      </p:cBhvr>
                                      <p:to x="100000" y="100000"/>
                                    </p:animScale>
                                    <p:animScale>
                                      <p:cBhvr>
                                        <p:cTn id="67" dur="26">
                                          <p:stCondLst>
                                            <p:cond delay="1312"/>
                                          </p:stCondLst>
                                        </p:cTn>
                                        <p:tgtEl>
                                          <p:spTgt spid="6"/>
                                        </p:tgtEl>
                                      </p:cBhvr>
                                      <p:to x="100000" y="80000"/>
                                    </p:animScale>
                                    <p:animScale>
                                      <p:cBhvr>
                                        <p:cTn id="68" dur="166" decel="50000">
                                          <p:stCondLst>
                                            <p:cond delay="1338"/>
                                          </p:stCondLst>
                                        </p:cTn>
                                        <p:tgtEl>
                                          <p:spTgt spid="6"/>
                                        </p:tgtEl>
                                      </p:cBhvr>
                                      <p:to x="100000" y="100000"/>
                                    </p:animScale>
                                    <p:animScale>
                                      <p:cBhvr>
                                        <p:cTn id="69" dur="26">
                                          <p:stCondLst>
                                            <p:cond delay="1642"/>
                                          </p:stCondLst>
                                        </p:cTn>
                                        <p:tgtEl>
                                          <p:spTgt spid="6"/>
                                        </p:tgtEl>
                                      </p:cBhvr>
                                      <p:to x="100000" y="90000"/>
                                    </p:animScale>
                                    <p:animScale>
                                      <p:cBhvr>
                                        <p:cTn id="70" dur="166" decel="50000">
                                          <p:stCondLst>
                                            <p:cond delay="1668"/>
                                          </p:stCondLst>
                                        </p:cTn>
                                        <p:tgtEl>
                                          <p:spTgt spid="6"/>
                                        </p:tgtEl>
                                      </p:cBhvr>
                                      <p:to x="100000" y="100000"/>
                                    </p:animScale>
                                    <p:animScale>
                                      <p:cBhvr>
                                        <p:cTn id="71" dur="26">
                                          <p:stCondLst>
                                            <p:cond delay="1808"/>
                                          </p:stCondLst>
                                        </p:cTn>
                                        <p:tgtEl>
                                          <p:spTgt spid="6"/>
                                        </p:tgtEl>
                                      </p:cBhvr>
                                      <p:to x="100000" y="95000"/>
                                    </p:animScale>
                                    <p:animScale>
                                      <p:cBhvr>
                                        <p:cTn id="72" dur="166" decel="50000">
                                          <p:stCondLst>
                                            <p:cond delay="1834"/>
                                          </p:stCondLst>
                                        </p:cTn>
                                        <p:tgtEl>
                                          <p:spTgt spid="6"/>
                                        </p:tgtEl>
                                      </p:cBhvr>
                                      <p:to x="100000" y="100000"/>
                                    </p:animScale>
                                  </p:childTnLst>
                                </p:cTn>
                              </p:par>
                            </p:childTnLst>
                          </p:cTn>
                        </p:par>
                      </p:childTnLst>
                    </p:cTn>
                  </p:par>
                  <p:par>
                    <p:cTn id="73" fill="hold" nodeType="clickPar">
                      <p:stCondLst>
                        <p:cond delay="indefinite"/>
                      </p:stCondLst>
                      <p:childTnLst>
                        <p:par>
                          <p:cTn id="74" fill="hold" nodeType="withGroup">
                            <p:stCondLst>
                              <p:cond delay="0"/>
                            </p:stCondLst>
                            <p:childTnLst>
                              <p:par>
                                <p:cTn id="75" presetID="45" presetClass="entr" presetSubtype="0" fill="hold" nodeType="clickEffect">
                                  <p:stCondLst>
                                    <p:cond delay="0"/>
                                  </p:stCondLst>
                                  <p:childTnLst>
                                    <p:set>
                                      <p:cBhvr>
                                        <p:cTn id="76" dur="1" fill="hold">
                                          <p:stCondLst>
                                            <p:cond delay="0"/>
                                          </p:stCondLst>
                                        </p:cTn>
                                        <p:tgtEl>
                                          <p:spTgt spid="55304"/>
                                        </p:tgtEl>
                                        <p:attrNameLst>
                                          <p:attrName>style.visibility</p:attrName>
                                        </p:attrNameLst>
                                      </p:cBhvr>
                                      <p:to>
                                        <p:strVal val="visible"/>
                                      </p:to>
                                    </p:set>
                                    <p:animEffect transition="in" filter="fade">
                                      <p:cBhvr>
                                        <p:cTn id="77" dur="2000"/>
                                        <p:tgtEl>
                                          <p:spTgt spid="55304"/>
                                        </p:tgtEl>
                                      </p:cBhvr>
                                    </p:animEffect>
                                    <p:anim calcmode="lin" valueType="num">
                                      <p:cBhvr>
                                        <p:cTn id="78" dur="2000" fill="hold"/>
                                        <p:tgtEl>
                                          <p:spTgt spid="55304"/>
                                        </p:tgtEl>
                                        <p:attrNameLst>
                                          <p:attrName>ppt_w</p:attrName>
                                        </p:attrNameLst>
                                      </p:cBhvr>
                                      <p:tavLst>
                                        <p:tav tm="0" fmla="#ppt_w*sin(2.5*pi*$)">
                                          <p:val>
                                            <p:fltVal val="0"/>
                                          </p:val>
                                        </p:tav>
                                        <p:tav tm="100000">
                                          <p:val>
                                            <p:fltVal val="1"/>
                                          </p:val>
                                        </p:tav>
                                      </p:tavLst>
                                    </p:anim>
                                    <p:anim calcmode="lin" valueType="num">
                                      <p:cBhvr>
                                        <p:cTn id="79" dur="2000" fill="hold"/>
                                        <p:tgtEl>
                                          <p:spTgt spid="55304"/>
                                        </p:tgtEl>
                                        <p:attrNameLst>
                                          <p:attrName>ppt_h</p:attrName>
                                        </p:attrNameLst>
                                      </p:cBhvr>
                                      <p:tavLst>
                                        <p:tav tm="0">
                                          <p:val>
                                            <p:strVal val="#ppt_h"/>
                                          </p:val>
                                        </p:tav>
                                        <p:tav tm="100000">
                                          <p:val>
                                            <p:strVal val="#ppt_h"/>
                                          </p:val>
                                        </p:tav>
                                      </p:tavLst>
                                    </p:anim>
                                  </p:childTnLst>
                                </p:cTn>
                              </p:par>
                            </p:childTnLst>
                          </p:cTn>
                        </p:par>
                      </p:childTnLst>
                    </p:cTn>
                  </p:par>
                  <p:par>
                    <p:cTn id="80" fill="hold" nodeType="clickPar">
                      <p:stCondLst>
                        <p:cond delay="indefinite"/>
                      </p:stCondLst>
                      <p:childTnLst>
                        <p:par>
                          <p:cTn id="81" fill="hold" nodeType="withGroup">
                            <p:stCondLst>
                              <p:cond delay="0"/>
                            </p:stCondLst>
                            <p:childTnLst>
                              <p:par>
                                <p:cTn id="82" presetID="22" presetClass="entr" presetSubtype="4" fill="hold" nodeType="clickEffect">
                                  <p:stCondLst>
                                    <p:cond delay="0"/>
                                  </p:stCondLst>
                                  <p:childTnLst>
                                    <p:set>
                                      <p:cBhvr>
                                        <p:cTn id="83" dur="1" fill="hold">
                                          <p:stCondLst>
                                            <p:cond delay="0"/>
                                          </p:stCondLst>
                                        </p:cTn>
                                        <p:tgtEl>
                                          <p:spTgt spid="55306"/>
                                        </p:tgtEl>
                                        <p:attrNameLst>
                                          <p:attrName>style.visibility</p:attrName>
                                        </p:attrNameLst>
                                      </p:cBhvr>
                                      <p:to>
                                        <p:strVal val="visible"/>
                                      </p:to>
                                    </p:set>
                                    <p:animEffect transition="in" filter="wipe(down)">
                                      <p:cBhvr>
                                        <p:cTn id="84" dur="500"/>
                                        <p:tgtEl>
                                          <p:spTgt spid="55306"/>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21" presetClass="entr" presetSubtype="1" fill="hold" nodeType="clickEffect">
                                  <p:stCondLst>
                                    <p:cond delay="0"/>
                                  </p:stCondLst>
                                  <p:childTnLst>
                                    <p:set>
                                      <p:cBhvr>
                                        <p:cTn id="88" dur="1" fill="hold">
                                          <p:stCondLst>
                                            <p:cond delay="0"/>
                                          </p:stCondLst>
                                        </p:cTn>
                                        <p:tgtEl>
                                          <p:spTgt spid="55303"/>
                                        </p:tgtEl>
                                        <p:attrNameLst>
                                          <p:attrName>style.visibility</p:attrName>
                                        </p:attrNameLst>
                                      </p:cBhvr>
                                      <p:to>
                                        <p:strVal val="visible"/>
                                      </p:to>
                                    </p:set>
                                    <p:animEffect transition="in" filter="wheel(1)">
                                      <p:cBhvr>
                                        <p:cTn id="89" dur="2000"/>
                                        <p:tgtEl>
                                          <p:spTgt spid="55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FFDEDC32-F364-441D-A0E4-1DE88F9C0D56}"/>
              </a:ext>
            </a:extLst>
          </p:cNvPr>
          <p:cNvSpPr/>
          <p:nvPr/>
        </p:nvSpPr>
        <p:spPr>
          <a:xfrm>
            <a:off x="2057400" y="381000"/>
            <a:ext cx="7848600" cy="923925"/>
          </a:xfrm>
          <a:prstGeom prst="rect">
            <a:avLst/>
          </a:prstGeom>
        </p:spPr>
        <p:txBody>
          <a:bodyPr>
            <a:spAutoFit/>
          </a:bodyPr>
          <a:lstStyle/>
          <a:p>
            <a:pPr marL="285750" indent="-285750" eaLnBrk="1" fontAlgn="auto" hangingPunct="1">
              <a:spcBef>
                <a:spcPts val="0"/>
              </a:spcBef>
              <a:spcAft>
                <a:spcPts val="0"/>
              </a:spcAft>
              <a:buFontTx/>
              <a:buChar char="-"/>
              <a:defRPr/>
            </a:pPr>
            <a:r>
              <a:rPr lang="vi-VN" dirty="0">
                <a:latin typeface="Arial" charset="0"/>
              </a:rPr>
              <a:t>Trang phục theo thời tiết :</a:t>
            </a:r>
          </a:p>
          <a:p>
            <a:pPr eaLnBrk="1" fontAlgn="auto" hangingPunct="1">
              <a:spcBef>
                <a:spcPts val="0"/>
              </a:spcBef>
              <a:spcAft>
                <a:spcPts val="0"/>
              </a:spcAft>
              <a:defRPr/>
            </a:pPr>
            <a:r>
              <a:rPr lang="vi-VN" dirty="0">
                <a:latin typeface="Arial" charset="0"/>
              </a:rPr>
              <a:t>                                            + Mùa nóng </a:t>
            </a:r>
          </a:p>
          <a:p>
            <a:pPr eaLnBrk="1" fontAlgn="auto" hangingPunct="1">
              <a:spcBef>
                <a:spcPts val="0"/>
              </a:spcBef>
              <a:spcAft>
                <a:spcPts val="0"/>
              </a:spcAft>
              <a:defRPr/>
            </a:pPr>
            <a:r>
              <a:rPr lang="vi-VN" dirty="0">
                <a:latin typeface="Arial" charset="0"/>
              </a:rPr>
              <a:t>                                            </a:t>
            </a:r>
          </a:p>
        </p:txBody>
      </p:sp>
      <p:sp>
        <p:nvSpPr>
          <p:cNvPr id="5" name="Rectangle 4">
            <a:extLst>
              <a:ext uri="{FF2B5EF4-FFF2-40B4-BE49-F238E27FC236}">
                <a16:creationId xmlns="" xmlns:a16="http://schemas.microsoft.com/office/drawing/2014/main" id="{E7BAAEF2-DC54-4448-8C25-A29B79C127EC}"/>
              </a:ext>
            </a:extLst>
          </p:cNvPr>
          <p:cNvSpPr>
            <a:spLocks noChangeArrowheads="1"/>
          </p:cNvSpPr>
          <p:nvPr/>
        </p:nvSpPr>
        <p:spPr bwMode="auto">
          <a:xfrm>
            <a:off x="5029200" y="3413125"/>
            <a:ext cx="190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vi-VN" altLang="vi-VN">
                <a:solidFill>
                  <a:schemeClr val="tx1"/>
                </a:solidFill>
                <a:latin typeface="Arial" panose="020B0604020202020204" pitchFamily="34" charset="0"/>
                <a:ea typeface="MS PGothic" panose="020B0600070205080204" pitchFamily="34" charset="-128"/>
              </a:rPr>
              <a:t>+ Mùa lạnh </a:t>
            </a:r>
          </a:p>
        </p:txBody>
      </p:sp>
      <p:pic>
        <p:nvPicPr>
          <p:cNvPr id="56322" name="Picture 2" descr="C:\Users\Administrator\Downloads\Gmail\IMG_20211023_121632.jpg">
            <a:extLst>
              <a:ext uri="{FF2B5EF4-FFF2-40B4-BE49-F238E27FC236}">
                <a16:creationId xmlns="" xmlns:a16="http://schemas.microsoft.com/office/drawing/2014/main" id="{7794D8F6-756D-40C1-9268-FCBEB333A6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9400" y="1519238"/>
            <a:ext cx="1362075"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3" name="Picture 3" descr="C:\Users\Administrator\Downloads\Gmail\IMG_20211023_121309.jpg">
            <a:extLst>
              <a:ext uri="{FF2B5EF4-FFF2-40B4-BE49-F238E27FC236}">
                <a16:creationId xmlns="" xmlns:a16="http://schemas.microsoft.com/office/drawing/2014/main" id="{258A7429-764B-4654-9690-B95D8F7378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2000" y="1319213"/>
            <a:ext cx="752475"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4" name="Picture 4" descr="C:\Users\Administrator\Downloads\Gmail\IMG_20211023_121348.jpg">
            <a:extLst>
              <a:ext uri="{FF2B5EF4-FFF2-40B4-BE49-F238E27FC236}">
                <a16:creationId xmlns="" xmlns:a16="http://schemas.microsoft.com/office/drawing/2014/main" id="{01217382-27BA-4619-81D3-2FC725007D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525" y="1633538"/>
            <a:ext cx="933450" cy="179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5" name="Picture 5" descr="C:\Users\Administrator\Downloads\Gmail\IMG_20211023_121417.jpg">
            <a:extLst>
              <a:ext uri="{FF2B5EF4-FFF2-40B4-BE49-F238E27FC236}">
                <a16:creationId xmlns="" xmlns:a16="http://schemas.microsoft.com/office/drawing/2014/main" id="{0A79E62A-1662-4D09-82BE-FE394F38980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13600" y="1519238"/>
            <a:ext cx="819150" cy="172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6" name="Picture 6" descr="C:\Users\Administrator\Downloads\Gmail\IMG_20211023_121441.jpg">
            <a:extLst>
              <a:ext uri="{FF2B5EF4-FFF2-40B4-BE49-F238E27FC236}">
                <a16:creationId xmlns="" xmlns:a16="http://schemas.microsoft.com/office/drawing/2014/main" id="{7E03D527-FFF3-4A2A-973A-6AD1FCEECB1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3413" y="1655763"/>
            <a:ext cx="92392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7" name="Picture 7" descr="C:\Users\Administrator\Downloads\Gmail\IMG_20211023_121502.jpg">
            <a:extLst>
              <a:ext uri="{FF2B5EF4-FFF2-40B4-BE49-F238E27FC236}">
                <a16:creationId xmlns="" xmlns:a16="http://schemas.microsoft.com/office/drawing/2014/main" id="{0721FA0E-B19A-4E63-B242-F2405FBB71B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00600" y="4191000"/>
            <a:ext cx="28956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6" name="Picture 8" descr="C:\Users\Administrator\Downloads\Gmail\IMG_20211023_121523.jpg">
            <a:extLst>
              <a:ext uri="{FF2B5EF4-FFF2-40B4-BE49-F238E27FC236}">
                <a16:creationId xmlns="" xmlns:a16="http://schemas.microsoft.com/office/drawing/2014/main" id="{3BF21D82-0396-4865-B662-877517943A1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62313" y="1755775"/>
            <a:ext cx="1038225"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9" name="Picture 9" descr="C:\Users\Administrator\Downloads\Gmail\IMG_20211023_121546.jpg">
            <a:extLst>
              <a:ext uri="{FF2B5EF4-FFF2-40B4-BE49-F238E27FC236}">
                <a16:creationId xmlns="" xmlns:a16="http://schemas.microsoft.com/office/drawing/2014/main" id="{2084C223-5992-49D9-880D-D8B9B5A4C74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32813" y="1414463"/>
            <a:ext cx="1362075" cy="172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0" name="Picture 10" descr="C:\Users\Administrator\Downloads\Gmail\IMG_20211023_121612.jpg">
            <a:extLst>
              <a:ext uri="{FF2B5EF4-FFF2-40B4-BE49-F238E27FC236}">
                <a16:creationId xmlns="" xmlns:a16="http://schemas.microsoft.com/office/drawing/2014/main" id="{B74F1DAE-1116-4956-AFF9-41FF967C26C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38675" y="1304925"/>
            <a:ext cx="10287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5766"/>
    </mc:Choice>
    <mc:Fallback xmlns="">
      <p:transition spd="slow" advTm="35766"/>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circle(in)">
                                      <p:cBhvr>
                                        <p:cTn id="14" dur="2000"/>
                                        <p:tgtEl>
                                          <p:spTgt spid="4">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4" fill="hold" nodeType="clickEffect">
                                  <p:stCondLst>
                                    <p:cond delay="0"/>
                                  </p:stCondLst>
                                  <p:childTnLst>
                                    <p:set>
                                      <p:cBhvr>
                                        <p:cTn id="18" dur="1" fill="hold">
                                          <p:stCondLst>
                                            <p:cond delay="0"/>
                                          </p:stCondLst>
                                        </p:cTn>
                                        <p:tgtEl>
                                          <p:spTgt spid="56324"/>
                                        </p:tgtEl>
                                        <p:attrNameLst>
                                          <p:attrName>style.visibility</p:attrName>
                                        </p:attrNameLst>
                                      </p:cBhvr>
                                      <p:to>
                                        <p:strVal val="visible"/>
                                      </p:to>
                                    </p:set>
                                    <p:animEffect transition="in" filter="wipe(down)">
                                      <p:cBhvr>
                                        <p:cTn id="19" dur="500"/>
                                        <p:tgtEl>
                                          <p:spTgt spid="5632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nodeType="clickEffect">
                                  <p:stCondLst>
                                    <p:cond delay="0"/>
                                  </p:stCondLst>
                                  <p:childTnLst>
                                    <p:set>
                                      <p:cBhvr>
                                        <p:cTn id="23" dur="1" fill="hold">
                                          <p:stCondLst>
                                            <p:cond delay="0"/>
                                          </p:stCondLst>
                                        </p:cTn>
                                        <p:tgtEl>
                                          <p:spTgt spid="56326"/>
                                        </p:tgtEl>
                                        <p:attrNameLst>
                                          <p:attrName>style.visibility</p:attrName>
                                        </p:attrNameLst>
                                      </p:cBhvr>
                                      <p:to>
                                        <p:strVal val="visible"/>
                                      </p:to>
                                    </p:set>
                                    <p:animEffect transition="in" filter="wipe(down)">
                                      <p:cBhvr>
                                        <p:cTn id="24" dur="500"/>
                                        <p:tgtEl>
                                          <p:spTgt spid="5632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2" presetClass="entr" presetSubtype="0" fill="hold" nodeType="clickEffect">
                                  <p:stCondLst>
                                    <p:cond delay="0"/>
                                  </p:stCondLst>
                                  <p:childTnLst>
                                    <p:set>
                                      <p:cBhvr>
                                        <p:cTn id="28" dur="1" fill="hold">
                                          <p:stCondLst>
                                            <p:cond delay="0"/>
                                          </p:stCondLst>
                                        </p:cTn>
                                        <p:tgtEl>
                                          <p:spTgt spid="65546"/>
                                        </p:tgtEl>
                                        <p:attrNameLst>
                                          <p:attrName>style.visibility</p:attrName>
                                        </p:attrNameLst>
                                      </p:cBhvr>
                                      <p:to>
                                        <p:strVal val="visible"/>
                                      </p:to>
                                    </p:set>
                                    <p:animEffect transition="in" filter="fade">
                                      <p:cBhvr>
                                        <p:cTn id="29" dur="1000"/>
                                        <p:tgtEl>
                                          <p:spTgt spid="65546"/>
                                        </p:tgtEl>
                                      </p:cBhvr>
                                    </p:animEffect>
                                    <p:anim calcmode="lin" valueType="num">
                                      <p:cBhvr>
                                        <p:cTn id="30" dur="1000" fill="hold"/>
                                        <p:tgtEl>
                                          <p:spTgt spid="65546"/>
                                        </p:tgtEl>
                                        <p:attrNameLst>
                                          <p:attrName>ppt_x</p:attrName>
                                        </p:attrNameLst>
                                      </p:cBhvr>
                                      <p:tavLst>
                                        <p:tav tm="0">
                                          <p:val>
                                            <p:strVal val="#ppt_x"/>
                                          </p:val>
                                        </p:tav>
                                        <p:tav tm="100000">
                                          <p:val>
                                            <p:strVal val="#ppt_x"/>
                                          </p:val>
                                        </p:tav>
                                      </p:tavLst>
                                    </p:anim>
                                    <p:anim calcmode="lin" valueType="num">
                                      <p:cBhvr>
                                        <p:cTn id="31" dur="1000" fill="hold"/>
                                        <p:tgtEl>
                                          <p:spTgt spid="65546"/>
                                        </p:tgtEl>
                                        <p:attrNameLst>
                                          <p:attrName>ppt_y</p:attrName>
                                        </p:attrNameLst>
                                      </p:cBhvr>
                                      <p:tavLst>
                                        <p:tav tm="0">
                                          <p:val>
                                            <p:strVal val="#ppt_y+.1"/>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4" fill="hold" nodeType="clickEffect">
                                  <p:stCondLst>
                                    <p:cond delay="0"/>
                                  </p:stCondLst>
                                  <p:childTnLst>
                                    <p:set>
                                      <p:cBhvr>
                                        <p:cTn id="35" dur="1" fill="hold">
                                          <p:stCondLst>
                                            <p:cond delay="0"/>
                                          </p:stCondLst>
                                        </p:cTn>
                                        <p:tgtEl>
                                          <p:spTgt spid="56330"/>
                                        </p:tgtEl>
                                        <p:attrNameLst>
                                          <p:attrName>style.visibility</p:attrName>
                                        </p:attrNameLst>
                                      </p:cBhvr>
                                      <p:to>
                                        <p:strVal val="visible"/>
                                      </p:to>
                                    </p:set>
                                    <p:animEffect transition="in" filter="wipe(down)">
                                      <p:cBhvr>
                                        <p:cTn id="36" dur="500"/>
                                        <p:tgtEl>
                                          <p:spTgt spid="56330"/>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56323"/>
                                        </p:tgtEl>
                                        <p:attrNameLst>
                                          <p:attrName>style.visibility</p:attrName>
                                        </p:attrNameLst>
                                      </p:cBhvr>
                                      <p:to>
                                        <p:strVal val="visible"/>
                                      </p:to>
                                    </p:set>
                                    <p:anim calcmode="lin" valueType="num">
                                      <p:cBhvr additive="base">
                                        <p:cTn id="41" dur="500" fill="hold"/>
                                        <p:tgtEl>
                                          <p:spTgt spid="56323"/>
                                        </p:tgtEl>
                                        <p:attrNameLst>
                                          <p:attrName>ppt_x</p:attrName>
                                        </p:attrNameLst>
                                      </p:cBhvr>
                                      <p:tavLst>
                                        <p:tav tm="0">
                                          <p:val>
                                            <p:strVal val="#ppt_x"/>
                                          </p:val>
                                        </p:tav>
                                        <p:tav tm="100000">
                                          <p:val>
                                            <p:strVal val="#ppt_x"/>
                                          </p:val>
                                        </p:tav>
                                      </p:tavLst>
                                    </p:anim>
                                    <p:anim calcmode="lin" valueType="num">
                                      <p:cBhvr additive="base">
                                        <p:cTn id="42" dur="500" fill="hold"/>
                                        <p:tgtEl>
                                          <p:spTgt spid="56323"/>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56325"/>
                                        </p:tgtEl>
                                        <p:attrNameLst>
                                          <p:attrName>style.visibility</p:attrName>
                                        </p:attrNameLst>
                                      </p:cBhvr>
                                      <p:to>
                                        <p:strVal val="visible"/>
                                      </p:to>
                                    </p:set>
                                    <p:animEffect transition="in" filter="fade">
                                      <p:cBhvr>
                                        <p:cTn id="47" dur="500"/>
                                        <p:tgtEl>
                                          <p:spTgt spid="5632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6" presetClass="entr" presetSubtype="21" fill="hold" nodeType="clickEffect">
                                  <p:stCondLst>
                                    <p:cond delay="0"/>
                                  </p:stCondLst>
                                  <p:childTnLst>
                                    <p:set>
                                      <p:cBhvr>
                                        <p:cTn id="51" dur="1" fill="hold">
                                          <p:stCondLst>
                                            <p:cond delay="0"/>
                                          </p:stCondLst>
                                        </p:cTn>
                                        <p:tgtEl>
                                          <p:spTgt spid="56329"/>
                                        </p:tgtEl>
                                        <p:attrNameLst>
                                          <p:attrName>style.visibility</p:attrName>
                                        </p:attrNameLst>
                                      </p:cBhvr>
                                      <p:to>
                                        <p:strVal val="visible"/>
                                      </p:to>
                                    </p:set>
                                    <p:animEffect transition="in" filter="barn(inVertical)">
                                      <p:cBhvr>
                                        <p:cTn id="52" dur="500"/>
                                        <p:tgtEl>
                                          <p:spTgt spid="56329"/>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42" presetClass="entr" presetSubtype="0" fill="hold" nodeType="clickEffect">
                                  <p:stCondLst>
                                    <p:cond delay="0"/>
                                  </p:stCondLst>
                                  <p:childTnLst>
                                    <p:set>
                                      <p:cBhvr>
                                        <p:cTn id="56" dur="1" fill="hold">
                                          <p:stCondLst>
                                            <p:cond delay="0"/>
                                          </p:stCondLst>
                                        </p:cTn>
                                        <p:tgtEl>
                                          <p:spTgt spid="56322"/>
                                        </p:tgtEl>
                                        <p:attrNameLst>
                                          <p:attrName>style.visibility</p:attrName>
                                        </p:attrNameLst>
                                      </p:cBhvr>
                                      <p:to>
                                        <p:strVal val="visible"/>
                                      </p:to>
                                    </p:set>
                                    <p:animEffect transition="in" filter="fade">
                                      <p:cBhvr>
                                        <p:cTn id="57" dur="1000"/>
                                        <p:tgtEl>
                                          <p:spTgt spid="56322"/>
                                        </p:tgtEl>
                                      </p:cBhvr>
                                    </p:animEffect>
                                    <p:anim calcmode="lin" valueType="num">
                                      <p:cBhvr>
                                        <p:cTn id="58" dur="1000" fill="hold"/>
                                        <p:tgtEl>
                                          <p:spTgt spid="56322"/>
                                        </p:tgtEl>
                                        <p:attrNameLst>
                                          <p:attrName>ppt_x</p:attrName>
                                        </p:attrNameLst>
                                      </p:cBhvr>
                                      <p:tavLst>
                                        <p:tav tm="0">
                                          <p:val>
                                            <p:strVal val="#ppt_x"/>
                                          </p:val>
                                        </p:tav>
                                        <p:tav tm="100000">
                                          <p:val>
                                            <p:strVal val="#ppt_x"/>
                                          </p:val>
                                        </p:tav>
                                      </p:tavLst>
                                    </p:anim>
                                    <p:anim calcmode="lin" valueType="num">
                                      <p:cBhvr>
                                        <p:cTn id="59" dur="1000" fill="hold"/>
                                        <p:tgtEl>
                                          <p:spTgt spid="56322"/>
                                        </p:tgtEl>
                                        <p:attrNameLst>
                                          <p:attrName>ppt_y</p:attrName>
                                        </p:attrNameLst>
                                      </p:cBhvr>
                                      <p:tavLst>
                                        <p:tav tm="0">
                                          <p:val>
                                            <p:strVal val="#ppt_y+.1"/>
                                          </p:val>
                                        </p:tav>
                                        <p:tav tm="100000">
                                          <p:val>
                                            <p:strVal val="#ppt_y"/>
                                          </p:val>
                                        </p:tav>
                                      </p:tavLst>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5"/>
                                        </p:tgtEl>
                                        <p:attrNameLst>
                                          <p:attrName>style.visibility</p:attrName>
                                        </p:attrNameLst>
                                      </p:cBhvr>
                                      <p:to>
                                        <p:strVal val="visible"/>
                                      </p:to>
                                    </p:set>
                                    <p:animEffect transition="in" filter="wipe(down)">
                                      <p:cBhvr>
                                        <p:cTn id="64" dur="500"/>
                                        <p:tgtEl>
                                          <p:spTgt spid="5"/>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4" fill="hold" nodeType="clickEffect">
                                  <p:stCondLst>
                                    <p:cond delay="0"/>
                                  </p:stCondLst>
                                  <p:childTnLst>
                                    <p:set>
                                      <p:cBhvr>
                                        <p:cTn id="68" dur="1" fill="hold">
                                          <p:stCondLst>
                                            <p:cond delay="0"/>
                                          </p:stCondLst>
                                        </p:cTn>
                                        <p:tgtEl>
                                          <p:spTgt spid="56327"/>
                                        </p:tgtEl>
                                        <p:attrNameLst>
                                          <p:attrName>style.visibility</p:attrName>
                                        </p:attrNameLst>
                                      </p:cBhvr>
                                      <p:to>
                                        <p:strVal val="visible"/>
                                      </p:to>
                                    </p:set>
                                    <p:anim calcmode="lin" valueType="num">
                                      <p:cBhvr additive="base">
                                        <p:cTn id="69" dur="500" fill="hold"/>
                                        <p:tgtEl>
                                          <p:spTgt spid="56327"/>
                                        </p:tgtEl>
                                        <p:attrNameLst>
                                          <p:attrName>ppt_x</p:attrName>
                                        </p:attrNameLst>
                                      </p:cBhvr>
                                      <p:tavLst>
                                        <p:tav tm="0">
                                          <p:val>
                                            <p:strVal val="#ppt_x"/>
                                          </p:val>
                                        </p:tav>
                                        <p:tav tm="100000">
                                          <p:val>
                                            <p:strVal val="#ppt_x"/>
                                          </p:val>
                                        </p:tav>
                                      </p:tavLst>
                                    </p:anim>
                                    <p:anim calcmode="lin" valueType="num">
                                      <p:cBhvr additive="base">
                                        <p:cTn id="70" dur="500" fill="hold"/>
                                        <p:tgtEl>
                                          <p:spTgt spid="563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C48CD8A1-00D5-42B4-84F4-C0C93D935CA5}"/>
              </a:ext>
            </a:extLst>
          </p:cNvPr>
          <p:cNvSpPr>
            <a:spLocks noGrp="1"/>
          </p:cNvSpPr>
          <p:nvPr>
            <p:ph idx="1"/>
          </p:nvPr>
        </p:nvSpPr>
        <p:spPr>
          <a:xfrm>
            <a:off x="152400" y="381000"/>
            <a:ext cx="10287000" cy="5867400"/>
          </a:xfrm>
        </p:spPr>
        <p:txBody>
          <a:bodyPr rtlCol="0">
            <a:normAutofit fontScale="92500" lnSpcReduction="20000"/>
          </a:bodyPr>
          <a:lstStyle/>
          <a:p>
            <a:pPr marL="0" indent="0" eaLnBrk="1" fontAlgn="auto" hangingPunct="1">
              <a:spcAft>
                <a:spcPts val="0"/>
              </a:spcAft>
              <a:buFont typeface="Wingdings 3" charset="2"/>
              <a:buNone/>
              <a:defRPr/>
            </a:pPr>
            <a:r>
              <a:rPr lang="vi-VN" sz="2400" dirty="0">
                <a:solidFill>
                  <a:schemeClr val="tx1">
                    <a:lumMod val="75000"/>
                    <a:lumOff val="25000"/>
                  </a:schemeClr>
                </a:solidFill>
              </a:rPr>
              <a:t>- Trang phục theo công dụng:</a:t>
            </a:r>
          </a:p>
          <a:p>
            <a:pPr eaLnBrk="1" fontAlgn="auto" hangingPunct="1">
              <a:spcAft>
                <a:spcPts val="0"/>
              </a:spcAft>
              <a:buFont typeface="Wingdings 3" charset="2"/>
              <a:buChar char=""/>
              <a:defRPr/>
            </a:pPr>
            <a:r>
              <a:rPr lang="vi-VN" sz="2400" dirty="0">
                <a:solidFill>
                  <a:schemeClr val="tx1">
                    <a:lumMod val="75000"/>
                    <a:lumOff val="25000"/>
                  </a:schemeClr>
                </a:solidFill>
              </a:rPr>
              <a:t>+ Mặc thường ngày</a:t>
            </a:r>
          </a:p>
          <a:p>
            <a:pPr eaLnBrk="1" fontAlgn="auto" hangingPunct="1">
              <a:spcAft>
                <a:spcPts val="0"/>
              </a:spcAft>
              <a:buFont typeface="Wingdings 3" charset="2"/>
              <a:buChar char=""/>
              <a:defRPr/>
            </a:pPr>
            <a:endParaRPr lang="vi-VN" sz="2400" dirty="0">
              <a:solidFill>
                <a:schemeClr val="tx1">
                  <a:lumMod val="75000"/>
                  <a:lumOff val="25000"/>
                </a:schemeClr>
              </a:solidFill>
            </a:endParaRPr>
          </a:p>
          <a:p>
            <a:pPr eaLnBrk="1" fontAlgn="auto" hangingPunct="1">
              <a:spcAft>
                <a:spcPts val="0"/>
              </a:spcAft>
              <a:buFont typeface="Wingdings 3" charset="2"/>
              <a:buChar char=""/>
              <a:defRPr/>
            </a:pPr>
            <a:r>
              <a:rPr lang="vi-VN" sz="2400" dirty="0">
                <a:solidFill>
                  <a:schemeClr val="tx1">
                    <a:lumMod val="75000"/>
                    <a:lumOff val="25000"/>
                  </a:schemeClr>
                </a:solidFill>
              </a:rPr>
              <a:t>+ Lễ hội </a:t>
            </a:r>
          </a:p>
          <a:p>
            <a:pPr eaLnBrk="1" fontAlgn="auto" hangingPunct="1">
              <a:spcAft>
                <a:spcPts val="0"/>
              </a:spcAft>
              <a:buFont typeface="Wingdings 3" charset="2"/>
              <a:buChar char=""/>
              <a:defRPr/>
            </a:pPr>
            <a:r>
              <a:rPr lang="vi-VN" sz="2400" dirty="0">
                <a:solidFill>
                  <a:schemeClr val="tx1">
                    <a:lumMod val="75000"/>
                    <a:lumOff val="25000"/>
                  </a:schemeClr>
                </a:solidFill>
              </a:rPr>
              <a:t>                                               </a:t>
            </a:r>
          </a:p>
          <a:p>
            <a:pPr eaLnBrk="1" fontAlgn="auto" hangingPunct="1">
              <a:spcAft>
                <a:spcPts val="0"/>
              </a:spcAft>
              <a:buFont typeface="Wingdings 3" charset="2"/>
              <a:buChar char=""/>
              <a:defRPr/>
            </a:pPr>
            <a:endParaRPr lang="vi-VN" sz="2400" dirty="0">
              <a:solidFill>
                <a:schemeClr val="tx1">
                  <a:lumMod val="75000"/>
                  <a:lumOff val="25000"/>
                </a:schemeClr>
              </a:solidFill>
            </a:endParaRPr>
          </a:p>
          <a:p>
            <a:pPr eaLnBrk="1" fontAlgn="auto" hangingPunct="1">
              <a:spcAft>
                <a:spcPts val="0"/>
              </a:spcAft>
              <a:buFont typeface="Wingdings 3" charset="2"/>
              <a:buChar char=""/>
              <a:defRPr/>
            </a:pPr>
            <a:r>
              <a:rPr lang="vi-VN" sz="2400" dirty="0">
                <a:solidFill>
                  <a:schemeClr val="tx1">
                    <a:lumMod val="75000"/>
                    <a:lumOff val="25000"/>
                  </a:schemeClr>
                </a:solidFill>
              </a:rPr>
              <a:t>+ Thể thao                        </a:t>
            </a:r>
          </a:p>
          <a:p>
            <a:pPr eaLnBrk="1" fontAlgn="auto" hangingPunct="1">
              <a:spcAft>
                <a:spcPts val="0"/>
              </a:spcAft>
              <a:buFont typeface="Wingdings 3" charset="2"/>
              <a:buChar char=""/>
              <a:defRPr/>
            </a:pPr>
            <a:r>
              <a:rPr lang="vi-VN" sz="2400" dirty="0">
                <a:solidFill>
                  <a:schemeClr val="tx1">
                    <a:lumMod val="75000"/>
                    <a:lumOff val="25000"/>
                  </a:schemeClr>
                </a:solidFill>
              </a:rPr>
              <a:t>                                                            +Đồng phục </a:t>
            </a:r>
          </a:p>
          <a:p>
            <a:pPr marL="0" indent="0" eaLnBrk="1" fontAlgn="auto" hangingPunct="1">
              <a:spcAft>
                <a:spcPts val="0"/>
              </a:spcAft>
              <a:buFont typeface="Wingdings 3" charset="2"/>
              <a:buNone/>
              <a:defRPr/>
            </a:pPr>
            <a:r>
              <a:rPr lang="vi-VN" sz="2400" dirty="0">
                <a:solidFill>
                  <a:schemeClr val="tx1">
                    <a:lumMod val="75000"/>
                    <a:lumOff val="25000"/>
                  </a:schemeClr>
                </a:solidFill>
              </a:rPr>
              <a:t>                                            </a:t>
            </a:r>
          </a:p>
          <a:p>
            <a:pPr eaLnBrk="1" fontAlgn="auto" hangingPunct="1">
              <a:spcAft>
                <a:spcPts val="0"/>
              </a:spcAft>
              <a:buFont typeface="Wingdings 3" charset="2"/>
              <a:buChar char=""/>
              <a:defRPr/>
            </a:pPr>
            <a:endParaRPr lang="vi-VN" sz="2400" dirty="0">
              <a:solidFill>
                <a:schemeClr val="tx1">
                  <a:lumMod val="75000"/>
                  <a:lumOff val="25000"/>
                </a:schemeClr>
              </a:solidFill>
            </a:endParaRPr>
          </a:p>
          <a:p>
            <a:pPr eaLnBrk="1" fontAlgn="auto" hangingPunct="1">
              <a:spcAft>
                <a:spcPts val="0"/>
              </a:spcAft>
              <a:buFont typeface="Wingdings 3" charset="2"/>
              <a:buChar char=""/>
              <a:defRPr/>
            </a:pPr>
            <a:r>
              <a:rPr lang="vi-VN" sz="2400" dirty="0">
                <a:solidFill>
                  <a:schemeClr val="tx1">
                    <a:lumMod val="75000"/>
                    <a:lumOff val="25000"/>
                  </a:schemeClr>
                </a:solidFill>
              </a:rPr>
              <a:t>+ Bảo hộ lao động </a:t>
            </a:r>
          </a:p>
          <a:p>
            <a:pPr eaLnBrk="1" fontAlgn="auto" hangingPunct="1">
              <a:spcAft>
                <a:spcPts val="0"/>
              </a:spcAft>
              <a:buFont typeface="Wingdings 3" charset="2"/>
              <a:buChar char=""/>
              <a:defRPr/>
            </a:pPr>
            <a:endParaRPr lang="vi-VN" sz="2000" dirty="0">
              <a:solidFill>
                <a:schemeClr val="tx1">
                  <a:lumMod val="75000"/>
                  <a:lumOff val="25000"/>
                </a:schemeClr>
              </a:solidFill>
            </a:endParaRPr>
          </a:p>
          <a:p>
            <a:pPr marL="0" indent="0" eaLnBrk="1" fontAlgn="auto" hangingPunct="1">
              <a:spcAft>
                <a:spcPts val="0"/>
              </a:spcAft>
              <a:buFont typeface="Wingdings 3" charset="2"/>
              <a:buNone/>
              <a:defRPr/>
            </a:pPr>
            <a:endParaRPr lang="vi-VN" dirty="0">
              <a:solidFill>
                <a:schemeClr val="tx1">
                  <a:lumMod val="75000"/>
                  <a:lumOff val="25000"/>
                </a:schemeClr>
              </a:solidFill>
            </a:endParaRPr>
          </a:p>
          <a:p>
            <a:pPr eaLnBrk="1" fontAlgn="auto" hangingPunct="1">
              <a:spcAft>
                <a:spcPts val="0"/>
              </a:spcAft>
              <a:buFont typeface="Wingdings 3" charset="2"/>
              <a:buChar char=""/>
              <a:defRPr/>
            </a:pPr>
            <a:endParaRPr lang="vi-VN" dirty="0">
              <a:solidFill>
                <a:schemeClr val="tx1">
                  <a:lumMod val="75000"/>
                  <a:lumOff val="25000"/>
                </a:schemeClr>
              </a:solidFill>
            </a:endParaRPr>
          </a:p>
          <a:p>
            <a:pPr marL="0" indent="0" eaLnBrk="1" fontAlgn="auto" hangingPunct="1">
              <a:spcAft>
                <a:spcPts val="0"/>
              </a:spcAft>
              <a:buFont typeface="Wingdings 3" charset="2"/>
              <a:buNone/>
              <a:defRPr/>
            </a:pPr>
            <a:r>
              <a:rPr lang="vi-VN" dirty="0">
                <a:solidFill>
                  <a:schemeClr val="tx1">
                    <a:lumMod val="75000"/>
                    <a:lumOff val="25000"/>
                  </a:schemeClr>
                </a:solidFill>
              </a:rPr>
              <a:t> </a:t>
            </a:r>
            <a:endParaRPr lang="en-US" dirty="0">
              <a:solidFill>
                <a:schemeClr val="tx1">
                  <a:lumMod val="75000"/>
                  <a:lumOff val="25000"/>
                </a:schemeClr>
              </a:solidFill>
            </a:endParaRPr>
          </a:p>
        </p:txBody>
      </p:sp>
      <p:pic>
        <p:nvPicPr>
          <p:cNvPr id="4" name="Picture 2" descr="C:\Users\Administrator\Downloads\Gmail\IMG_20211023_121632.jpg">
            <a:extLst>
              <a:ext uri="{FF2B5EF4-FFF2-40B4-BE49-F238E27FC236}">
                <a16:creationId xmlns="" xmlns:a16="http://schemas.microsoft.com/office/drawing/2014/main" id="{D60BFF10-5684-475E-9642-BA5CBA0CD4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5488" y="2817813"/>
            <a:ext cx="1362075"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C:\Users\Administrator\Downloads\Gmail\IMG_20211023_121309.jpg">
            <a:extLst>
              <a:ext uri="{FF2B5EF4-FFF2-40B4-BE49-F238E27FC236}">
                <a16:creationId xmlns="" xmlns:a16="http://schemas.microsoft.com/office/drawing/2014/main" id="{2078767A-51A1-4B01-91DD-81F1E39C7E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3138" y="1365250"/>
            <a:ext cx="819150" cy="113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C:\Users\Administrator\Downloads\Gmail\IMG_20211023_121348.jpg">
            <a:extLst>
              <a:ext uri="{FF2B5EF4-FFF2-40B4-BE49-F238E27FC236}">
                <a16:creationId xmlns="" xmlns:a16="http://schemas.microsoft.com/office/drawing/2014/main" id="{D522E544-8B28-402E-B533-5AFC66A63E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8838" y="2657475"/>
            <a:ext cx="93345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C:\Users\Administrator\Downloads\Gmail\IMG_20211023_121417.jpg">
            <a:extLst>
              <a:ext uri="{FF2B5EF4-FFF2-40B4-BE49-F238E27FC236}">
                <a16:creationId xmlns="" xmlns:a16="http://schemas.microsoft.com/office/drawing/2014/main" id="{BFC06A3F-0E2E-4CAB-810F-2C76002EDDA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3425" y="1365250"/>
            <a:ext cx="81915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C:\Users\Administrator\Downloads\Gmail\IMG_20211023_121441.jpg">
            <a:extLst>
              <a:ext uri="{FF2B5EF4-FFF2-40B4-BE49-F238E27FC236}">
                <a16:creationId xmlns="" xmlns:a16="http://schemas.microsoft.com/office/drawing/2014/main" id="{5365B249-8C93-4754-9EC0-B6EBE2A274E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78463" y="530225"/>
            <a:ext cx="92392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C:\Users\Administrator\Downloads\Gmail\IMG_20211023_121502.jpg">
            <a:extLst>
              <a:ext uri="{FF2B5EF4-FFF2-40B4-BE49-F238E27FC236}">
                <a16:creationId xmlns="" xmlns:a16="http://schemas.microsoft.com/office/drawing/2014/main" id="{AFC3FE01-4877-41F6-ACAE-96337B80923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77150" y="622300"/>
            <a:ext cx="1123950" cy="130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C:\Users\Administrator\Downloads\Gmail\IMG_20211023_121523.jpg">
            <a:extLst>
              <a:ext uri="{FF2B5EF4-FFF2-40B4-BE49-F238E27FC236}">
                <a16:creationId xmlns="" xmlns:a16="http://schemas.microsoft.com/office/drawing/2014/main" id="{52ED882B-C905-4AAC-9FB1-2F63BE1BE34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91288" y="622300"/>
            <a:ext cx="1038225"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descr="C:\Users\Administrator\Downloads\Gmail\IMG_20211023_121546.jpg">
            <a:extLst>
              <a:ext uri="{FF2B5EF4-FFF2-40B4-BE49-F238E27FC236}">
                <a16:creationId xmlns="" xmlns:a16="http://schemas.microsoft.com/office/drawing/2014/main" id="{46900A99-F379-4E32-926D-6A75A09051C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099550" y="676275"/>
            <a:ext cx="1114425"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0" descr="C:\Users\Administrator\Downloads\Gmail\IMG_20211023_121612.jpg">
            <a:extLst>
              <a:ext uri="{FF2B5EF4-FFF2-40B4-BE49-F238E27FC236}">
                <a16:creationId xmlns="" xmlns:a16="http://schemas.microsoft.com/office/drawing/2014/main" id="{25729FD5-74B2-4B78-8459-8F903437B56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86200" y="4191000"/>
            <a:ext cx="1028700"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43890"/>
    </mc:Choice>
    <mc:Fallback xmlns="">
      <p:transition spd="slow" advTm="4389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1" presetClass="entr" presetSubtype="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heel(1)">
                                      <p:cBhvr>
                                        <p:cTn id="22" dur="2000"/>
                                        <p:tgtEl>
                                          <p:spTgt spid="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500"/>
                                        <p:tgtEl>
                                          <p:spTgt spid="3">
                                            <p:txEl>
                                              <p:pRg st="3" end="3"/>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down)">
                                      <p:cBhvr>
                                        <p:cTn id="42" dur="500"/>
                                        <p:tgtEl>
                                          <p:spTgt spid="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6" presetClass="entr" presetSubtype="16"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circle(in)">
                                      <p:cBhvr>
                                        <p:cTn id="47" dur="2000"/>
                                        <p:tgtEl>
                                          <p:spTgt spid="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4" fill="hold" nodeType="clickEffect">
                                  <p:stCondLst>
                                    <p:cond delay="0"/>
                                  </p:stCondLst>
                                  <p:childTnLst>
                                    <p:set>
                                      <p:cBhvr>
                                        <p:cTn id="51" dur="1" fill="hold">
                                          <p:stCondLst>
                                            <p:cond delay="0"/>
                                          </p:stCondLst>
                                        </p:cTn>
                                        <p:tgtEl>
                                          <p:spTgt spid="3">
                                            <p:txEl>
                                              <p:pRg st="6" end="6"/>
                                            </p:txEl>
                                          </p:spTgt>
                                        </p:tgtEl>
                                        <p:attrNameLst>
                                          <p:attrName>style.visibility</p:attrName>
                                        </p:attrNameLst>
                                      </p:cBhvr>
                                      <p:to>
                                        <p:strVal val="visible"/>
                                      </p:to>
                                    </p:set>
                                    <p:animEffect transition="in" filter="wipe(down)">
                                      <p:cBhvr>
                                        <p:cTn id="52" dur="500"/>
                                        <p:tgtEl>
                                          <p:spTgt spid="3">
                                            <p:txEl>
                                              <p:pRg st="6" end="6"/>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6" presetClass="entr" presetSubtype="16" fill="hold" nodeType="click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circle(in)">
                                      <p:cBhvr>
                                        <p:cTn id="57" dur="2000"/>
                                        <p:tgtEl>
                                          <p:spTgt spid="6"/>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6" presetClass="entr" presetSubtype="16" fill="hold" nodeType="clickEffect">
                                  <p:stCondLst>
                                    <p:cond delay="0"/>
                                  </p:stCondLst>
                                  <p:childTnLst>
                                    <p:set>
                                      <p:cBhvr>
                                        <p:cTn id="61" dur="1" fill="hold">
                                          <p:stCondLst>
                                            <p:cond delay="0"/>
                                          </p:stCondLst>
                                        </p:cTn>
                                        <p:tgtEl>
                                          <p:spTgt spid="3">
                                            <p:txEl>
                                              <p:pRg st="7" end="7"/>
                                            </p:txEl>
                                          </p:spTgt>
                                        </p:tgtEl>
                                        <p:attrNameLst>
                                          <p:attrName>style.visibility</p:attrName>
                                        </p:attrNameLst>
                                      </p:cBhvr>
                                      <p:to>
                                        <p:strVal val="visible"/>
                                      </p:to>
                                    </p:set>
                                    <p:animEffect transition="in" filter="circle(in)">
                                      <p:cBhvr>
                                        <p:cTn id="62" dur="2000"/>
                                        <p:tgtEl>
                                          <p:spTgt spid="3">
                                            <p:txEl>
                                              <p:pRg st="7" end="7"/>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42" presetClass="entr" presetSubtype="0" fill="hold" nodeType="clickEffect">
                                  <p:stCondLst>
                                    <p:cond delay="0"/>
                                  </p:stCondLst>
                                  <p:childTnLst>
                                    <p:set>
                                      <p:cBhvr>
                                        <p:cTn id="66" dur="1" fill="hold">
                                          <p:stCondLst>
                                            <p:cond delay="0"/>
                                          </p:stCondLst>
                                        </p:cTn>
                                        <p:tgtEl>
                                          <p:spTgt spid="4"/>
                                        </p:tgtEl>
                                        <p:attrNameLst>
                                          <p:attrName>style.visibility</p:attrName>
                                        </p:attrNameLst>
                                      </p:cBhvr>
                                      <p:to>
                                        <p:strVal val="visible"/>
                                      </p:to>
                                    </p:set>
                                    <p:animEffect transition="in" filter="fade">
                                      <p:cBhvr>
                                        <p:cTn id="67" dur="1000"/>
                                        <p:tgtEl>
                                          <p:spTgt spid="4"/>
                                        </p:tgtEl>
                                      </p:cBhvr>
                                    </p:animEffect>
                                    <p:anim calcmode="lin" valueType="num">
                                      <p:cBhvr>
                                        <p:cTn id="68" dur="1000" fill="hold"/>
                                        <p:tgtEl>
                                          <p:spTgt spid="4"/>
                                        </p:tgtEl>
                                        <p:attrNameLst>
                                          <p:attrName>ppt_x</p:attrName>
                                        </p:attrNameLst>
                                      </p:cBhvr>
                                      <p:tavLst>
                                        <p:tav tm="0">
                                          <p:val>
                                            <p:strVal val="#ppt_x"/>
                                          </p:val>
                                        </p:tav>
                                        <p:tav tm="100000">
                                          <p:val>
                                            <p:strVal val="#ppt_x"/>
                                          </p:val>
                                        </p:tav>
                                      </p:tavLst>
                                    </p:anim>
                                    <p:anim calcmode="lin" valueType="num">
                                      <p:cBhvr>
                                        <p:cTn id="6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70" fill="hold" nodeType="clickPar">
                      <p:stCondLst>
                        <p:cond delay="indefinite"/>
                      </p:stCondLst>
                      <p:childTnLst>
                        <p:par>
                          <p:cTn id="71" fill="hold" nodeType="withGroup">
                            <p:stCondLst>
                              <p:cond delay="0"/>
                            </p:stCondLst>
                            <p:childTnLst>
                              <p:par>
                                <p:cTn id="72" presetID="16" presetClass="entr" presetSubtype="21" fill="hold" nodeType="clickEffect">
                                  <p:stCondLst>
                                    <p:cond delay="0"/>
                                  </p:stCondLst>
                                  <p:childTnLst>
                                    <p:set>
                                      <p:cBhvr>
                                        <p:cTn id="73" dur="1" fill="hold">
                                          <p:stCondLst>
                                            <p:cond delay="0"/>
                                          </p:stCondLst>
                                        </p:cTn>
                                        <p:tgtEl>
                                          <p:spTgt spid="3">
                                            <p:txEl>
                                              <p:pRg st="10" end="10"/>
                                            </p:txEl>
                                          </p:spTgt>
                                        </p:tgtEl>
                                        <p:attrNameLst>
                                          <p:attrName>style.visibility</p:attrName>
                                        </p:attrNameLst>
                                      </p:cBhvr>
                                      <p:to>
                                        <p:strVal val="visible"/>
                                      </p:to>
                                    </p:set>
                                    <p:animEffect transition="in" filter="barn(inVertical)">
                                      <p:cBhvr>
                                        <p:cTn id="74" dur="500"/>
                                        <p:tgtEl>
                                          <p:spTgt spid="3">
                                            <p:txEl>
                                              <p:pRg st="10" end="10"/>
                                            </p:txEl>
                                          </p:spTgt>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21" presetClass="entr" presetSubtype="1" fill="hold" nodeType="click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heel(1)">
                                      <p:cBhvr>
                                        <p:cTn id="7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 xmlns:a16="http://schemas.microsoft.com/office/drawing/2014/main" id="{B49DB862-DFCC-4AC9-B3F1-A4A5B2B8A02B}"/>
              </a:ext>
            </a:extLst>
          </p:cNvPr>
          <p:cNvSpPr>
            <a:spLocks noGrp="1"/>
          </p:cNvSpPr>
          <p:nvPr>
            <p:ph type="title"/>
          </p:nvPr>
        </p:nvSpPr>
        <p:spPr>
          <a:xfrm>
            <a:off x="1219200" y="5262563"/>
            <a:ext cx="609600" cy="762000"/>
          </a:xfrm>
        </p:spPr>
        <p:txBody>
          <a:bodyPr rtlCol="0">
            <a:normAutofit fontScale="90000"/>
          </a:bodyPr>
          <a:lstStyle/>
          <a:p>
            <a:pPr eaLnBrk="1" fontAlgn="auto" hangingPunct="1">
              <a:spcAft>
                <a:spcPts val="0"/>
              </a:spcAft>
              <a:defRPr/>
            </a:pPr>
            <a:r>
              <a:rPr lang="vi-VN" sz="4000" dirty="0">
                <a:solidFill>
                  <a:schemeClr val="tx1"/>
                </a:solidFill>
                <a:latin typeface="Times New Roman" pitchFamily="18" charset="0"/>
                <a:cs typeface="Times New Roman" pitchFamily="18" charset="0"/>
              </a:rPr>
              <a:t>A</a:t>
            </a:r>
            <a:br>
              <a:rPr lang="vi-VN" sz="4000" dirty="0">
                <a:solidFill>
                  <a:schemeClr val="tx1"/>
                </a:solidFill>
                <a:latin typeface="Times New Roman" pitchFamily="18" charset="0"/>
                <a:cs typeface="Times New Roman" pitchFamily="18" charset="0"/>
              </a:rPr>
            </a:br>
            <a:r>
              <a:rPr lang="vi-VN" sz="3200" dirty="0">
                <a:solidFill>
                  <a:schemeClr val="tx1"/>
                </a:solidFill>
                <a:latin typeface="Times New Roman" pitchFamily="18" charset="0"/>
                <a:cs typeface="Times New Roman" pitchFamily="18" charset="0"/>
              </a:rPr>
              <a:t/>
            </a:r>
            <a:br>
              <a:rPr lang="vi-VN" sz="3200" dirty="0">
                <a:solidFill>
                  <a:schemeClr val="tx1"/>
                </a:solidFill>
                <a:latin typeface="Times New Roman" pitchFamily="18" charset="0"/>
                <a:cs typeface="Times New Roman" pitchFamily="18" charset="0"/>
              </a:rPr>
            </a:br>
            <a:r>
              <a:rPr lang="vi-VN" sz="3200" dirty="0">
                <a:solidFill>
                  <a:schemeClr val="tx1"/>
                </a:solidFill>
                <a:latin typeface="Times New Roman" pitchFamily="18" charset="0"/>
                <a:cs typeface="Times New Roman" pitchFamily="18" charset="0"/>
              </a:rPr>
              <a:t/>
            </a:r>
            <a:br>
              <a:rPr lang="vi-VN" sz="3200" dirty="0">
                <a:solidFill>
                  <a:schemeClr val="tx1"/>
                </a:solidFill>
                <a:latin typeface="Times New Roman" pitchFamily="18" charset="0"/>
                <a:cs typeface="Times New Roman" pitchFamily="18" charset="0"/>
              </a:rPr>
            </a:br>
            <a:r>
              <a:rPr lang="vi-VN" sz="3200" dirty="0">
                <a:solidFill>
                  <a:schemeClr val="tx1"/>
                </a:solidFill>
                <a:latin typeface="Times New Roman" pitchFamily="18" charset="0"/>
                <a:cs typeface="Times New Roman" pitchFamily="18" charset="0"/>
              </a:rPr>
              <a:t/>
            </a:r>
            <a:br>
              <a:rPr lang="vi-VN" sz="3200" dirty="0">
                <a:solidFill>
                  <a:schemeClr val="tx1"/>
                </a:solidFill>
                <a:latin typeface="Times New Roman" pitchFamily="18" charset="0"/>
                <a:cs typeface="Times New Roman" pitchFamily="18" charset="0"/>
              </a:rPr>
            </a:br>
            <a:endParaRPr lang="en-US" sz="3200" dirty="0">
              <a:solidFill>
                <a:schemeClr val="tx1"/>
              </a:solidFill>
              <a:latin typeface="Times New Roman" pitchFamily="18" charset="0"/>
              <a:cs typeface="Times New Roman" pitchFamily="18" charset="0"/>
            </a:endParaRPr>
          </a:p>
        </p:txBody>
      </p:sp>
      <p:pic>
        <p:nvPicPr>
          <p:cNvPr id="13314" name="Content Placeholder 4">
            <a:extLst>
              <a:ext uri="{FF2B5EF4-FFF2-40B4-BE49-F238E27FC236}">
                <a16:creationId xmlns="" xmlns:a16="http://schemas.microsoft.com/office/drawing/2014/main" id="{FADEB6FA-E3BD-49F7-A8E8-FBAAD746EE51}"/>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5732463" y="0"/>
            <a:ext cx="6459537" cy="6015038"/>
          </a:xfrm>
        </p:spPr>
      </p:pic>
      <p:pic>
        <p:nvPicPr>
          <p:cNvPr id="57347" name="Content Placeholder 2">
            <a:extLst>
              <a:ext uri="{FF2B5EF4-FFF2-40B4-BE49-F238E27FC236}">
                <a16:creationId xmlns="" xmlns:a16="http://schemas.microsoft.com/office/drawing/2014/main" id="{1C6BD7D2-5037-468A-9374-667F2272A7EA}"/>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0" y="4763"/>
            <a:ext cx="5768975" cy="6015037"/>
          </a:xfrm>
        </p:spPr>
      </p:pic>
      <p:sp>
        <p:nvSpPr>
          <p:cNvPr id="7" name="Text Box 6">
            <a:extLst>
              <a:ext uri="{FF2B5EF4-FFF2-40B4-BE49-F238E27FC236}">
                <a16:creationId xmlns="" xmlns:a16="http://schemas.microsoft.com/office/drawing/2014/main" id="{EE4073CB-B0F6-4B2A-A06F-90860C3E0F61}"/>
              </a:ext>
            </a:extLst>
          </p:cNvPr>
          <p:cNvSpPr txBox="1">
            <a:spLocks noChangeArrowheads="1"/>
          </p:cNvSpPr>
          <p:nvPr/>
        </p:nvSpPr>
        <p:spPr bwMode="auto">
          <a:xfrm>
            <a:off x="2362200" y="6257925"/>
            <a:ext cx="7696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3600">
                <a:solidFill>
                  <a:srgbClr val="002060"/>
                </a:solidFill>
                <a:latin typeface="Times New Roman" panose="02020603050405020304" pitchFamily="18" charset="0"/>
                <a:ea typeface="MS PGothic" panose="020B0600070205080204" pitchFamily="34" charset="-128"/>
              </a:rPr>
              <a:t>TRANG PHỤC THEO THỜI TIẾT </a:t>
            </a:r>
          </a:p>
        </p:txBody>
      </p:sp>
      <p:sp>
        <p:nvSpPr>
          <p:cNvPr id="6" name="Title 1">
            <a:extLst>
              <a:ext uri="{FF2B5EF4-FFF2-40B4-BE49-F238E27FC236}">
                <a16:creationId xmlns="" xmlns:a16="http://schemas.microsoft.com/office/drawing/2014/main" id="{020F6583-5E5C-443A-B2AB-BA388794A7FB}"/>
              </a:ext>
            </a:extLst>
          </p:cNvPr>
          <p:cNvSpPr txBox="1">
            <a:spLocks/>
          </p:cNvSpPr>
          <p:nvPr/>
        </p:nvSpPr>
        <p:spPr bwMode="auto">
          <a:xfrm>
            <a:off x="9220200" y="5422900"/>
            <a:ext cx="609600" cy="762000"/>
          </a:xfrm>
          <a:prstGeom prst="rect">
            <a:avLst/>
          </a:prstGeom>
          <a:noFill/>
          <a:ln>
            <a:noFill/>
          </a:ln>
        </p:spPr>
        <p:txBody>
          <a:bodyPr>
            <a:normAutofit fontScale="25000" lnSpcReduction="20000"/>
          </a:bodyPr>
          <a:lstStyle>
            <a:lvl1pPr algn="l" defTabSz="457200" rtl="0" fontAlgn="base">
              <a:spcBef>
                <a:spcPct val="0"/>
              </a:spcBef>
              <a:spcAft>
                <a:spcPct val="0"/>
              </a:spcAft>
              <a:defRPr sz="3600" kern="1200">
                <a:solidFill>
                  <a:schemeClr val="accent1"/>
                </a:solidFill>
                <a:latin typeface="+mj-lt"/>
                <a:ea typeface="+mj-ea"/>
                <a:cs typeface="+mj-cs"/>
              </a:defRPr>
            </a:lvl1pPr>
            <a:lvl2pPr algn="l" defTabSz="457200" rtl="0" fontAlgn="base">
              <a:spcBef>
                <a:spcPct val="0"/>
              </a:spcBef>
              <a:spcAft>
                <a:spcPct val="0"/>
              </a:spcAft>
              <a:defRPr sz="3600">
                <a:solidFill>
                  <a:schemeClr val="accent1"/>
                </a:solidFill>
                <a:latin typeface="Trebuchet MS" panose="020B0603020202020204" pitchFamily="34" charset="0"/>
              </a:defRPr>
            </a:lvl2pPr>
            <a:lvl3pPr algn="l" defTabSz="457200" rtl="0" fontAlgn="base">
              <a:spcBef>
                <a:spcPct val="0"/>
              </a:spcBef>
              <a:spcAft>
                <a:spcPct val="0"/>
              </a:spcAft>
              <a:defRPr sz="3600">
                <a:solidFill>
                  <a:schemeClr val="accent1"/>
                </a:solidFill>
                <a:latin typeface="Trebuchet MS" panose="020B0603020202020204" pitchFamily="34" charset="0"/>
              </a:defRPr>
            </a:lvl3pPr>
            <a:lvl4pPr algn="l" defTabSz="457200" rtl="0" fontAlgn="base">
              <a:spcBef>
                <a:spcPct val="0"/>
              </a:spcBef>
              <a:spcAft>
                <a:spcPct val="0"/>
              </a:spcAft>
              <a:defRPr sz="3600">
                <a:solidFill>
                  <a:schemeClr val="accent1"/>
                </a:solidFill>
                <a:latin typeface="Trebuchet MS" panose="020B0603020202020204" pitchFamily="34" charset="0"/>
              </a:defRPr>
            </a:lvl4pPr>
            <a:lvl5pPr algn="l" defTabSz="457200" rtl="0" fontAlgn="base">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fontAlgn="auto" hangingPunct="1">
              <a:spcAft>
                <a:spcPts val="0"/>
              </a:spcAft>
              <a:defRPr/>
            </a:pPr>
            <a:r>
              <a:rPr lang="vi-VN" sz="14400" dirty="0">
                <a:solidFill>
                  <a:schemeClr val="tx1"/>
                </a:solidFill>
                <a:latin typeface="Times New Roman" pitchFamily="18" charset="0"/>
                <a:cs typeface="Times New Roman" pitchFamily="18" charset="0"/>
              </a:rPr>
              <a:t>B</a:t>
            </a:r>
            <a:r>
              <a:rPr lang="vi-VN" sz="4000" dirty="0">
                <a:solidFill>
                  <a:schemeClr val="tx1"/>
                </a:solidFill>
                <a:latin typeface="Times New Roman" pitchFamily="18" charset="0"/>
                <a:cs typeface="Times New Roman" pitchFamily="18" charset="0"/>
              </a:rPr>
              <a:t/>
            </a:r>
            <a:br>
              <a:rPr lang="vi-VN" sz="4000" dirty="0">
                <a:solidFill>
                  <a:schemeClr val="tx1"/>
                </a:solidFill>
                <a:latin typeface="Times New Roman" pitchFamily="18" charset="0"/>
                <a:cs typeface="Times New Roman" pitchFamily="18" charset="0"/>
              </a:rPr>
            </a:br>
            <a:r>
              <a:rPr lang="vi-VN" sz="3200" dirty="0">
                <a:solidFill>
                  <a:schemeClr val="tx1"/>
                </a:solidFill>
                <a:latin typeface="Times New Roman" pitchFamily="18" charset="0"/>
                <a:cs typeface="Times New Roman" pitchFamily="18" charset="0"/>
              </a:rPr>
              <a:t/>
            </a:r>
            <a:br>
              <a:rPr lang="vi-VN" sz="3200" dirty="0">
                <a:solidFill>
                  <a:schemeClr val="tx1"/>
                </a:solidFill>
                <a:latin typeface="Times New Roman" pitchFamily="18" charset="0"/>
                <a:cs typeface="Times New Roman" pitchFamily="18" charset="0"/>
              </a:rPr>
            </a:br>
            <a:r>
              <a:rPr lang="vi-VN" sz="3200" dirty="0">
                <a:solidFill>
                  <a:schemeClr val="tx1"/>
                </a:solidFill>
                <a:latin typeface="Times New Roman" pitchFamily="18" charset="0"/>
                <a:cs typeface="Times New Roman" pitchFamily="18" charset="0"/>
              </a:rPr>
              <a:t/>
            </a:r>
            <a:br>
              <a:rPr lang="vi-VN" sz="3200" dirty="0">
                <a:solidFill>
                  <a:schemeClr val="tx1"/>
                </a:solidFill>
                <a:latin typeface="Times New Roman" pitchFamily="18" charset="0"/>
                <a:cs typeface="Times New Roman" pitchFamily="18" charset="0"/>
              </a:rPr>
            </a:br>
            <a:r>
              <a:rPr lang="vi-VN" sz="3200" dirty="0">
                <a:solidFill>
                  <a:schemeClr val="tx1"/>
                </a:solidFill>
                <a:latin typeface="Times New Roman" pitchFamily="18" charset="0"/>
                <a:cs typeface="Times New Roman" pitchFamily="18" charset="0"/>
              </a:rPr>
              <a:t/>
            </a:r>
            <a:br>
              <a:rPr lang="vi-VN" sz="3200" dirty="0">
                <a:solidFill>
                  <a:schemeClr val="tx1"/>
                </a:solidFill>
                <a:latin typeface="Times New Roman" pitchFamily="18" charset="0"/>
                <a:cs typeface="Times New Roman" pitchFamily="18" charset="0"/>
              </a:rPr>
            </a:br>
            <a:endParaRPr lang="en-US" sz="3200" dirty="0">
              <a:solidFill>
                <a:schemeClr val="tx1"/>
              </a:solidFill>
              <a:latin typeface="Times New Roman" pitchFamily="18" charset="0"/>
              <a:cs typeface="Times New Roman" pitchFamily="18"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9723"/>
    </mc:Choice>
    <mc:Fallback xmlns="">
      <p:transition spd="slow" advTm="19723"/>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circle(in)">
                                      <p:cBhvr>
                                        <p:cTn id="7" dur="2000"/>
                                        <p:tgtEl>
                                          <p:spTgt spid="133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Text Box 6">
            <a:extLst>
              <a:ext uri="{FF2B5EF4-FFF2-40B4-BE49-F238E27FC236}">
                <a16:creationId xmlns="" xmlns:a16="http://schemas.microsoft.com/office/drawing/2014/main" id="{C1101B07-6334-48BC-A83A-84A536130093}"/>
              </a:ext>
            </a:extLst>
          </p:cNvPr>
          <p:cNvSpPr txBox="1">
            <a:spLocks noChangeArrowheads="1"/>
          </p:cNvSpPr>
          <p:nvPr/>
        </p:nvSpPr>
        <p:spPr bwMode="auto">
          <a:xfrm>
            <a:off x="2057400" y="5791200"/>
            <a:ext cx="7696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3600">
                <a:solidFill>
                  <a:srgbClr val="002060"/>
                </a:solidFill>
                <a:latin typeface="Times New Roman" panose="02020603050405020304" pitchFamily="18" charset="0"/>
                <a:ea typeface="MS PGothic" panose="020B0600070205080204" pitchFamily="34" charset="-128"/>
              </a:rPr>
              <a:t>TRANG PHỤC THEO CÔNG DỤNG </a:t>
            </a:r>
          </a:p>
        </p:txBody>
      </p:sp>
      <p:sp>
        <p:nvSpPr>
          <p:cNvPr id="58371" name="Text Box 7">
            <a:extLst>
              <a:ext uri="{FF2B5EF4-FFF2-40B4-BE49-F238E27FC236}">
                <a16:creationId xmlns="" xmlns:a16="http://schemas.microsoft.com/office/drawing/2014/main" id="{532570F2-CE27-4D3A-B984-1FC48E84DEEE}"/>
              </a:ext>
            </a:extLst>
          </p:cNvPr>
          <p:cNvSpPr txBox="1">
            <a:spLocks noChangeArrowheads="1"/>
          </p:cNvSpPr>
          <p:nvPr/>
        </p:nvSpPr>
        <p:spPr bwMode="auto">
          <a:xfrm>
            <a:off x="1524000" y="236538"/>
            <a:ext cx="1066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b="1">
                <a:solidFill>
                  <a:srgbClr val="FF0000"/>
                </a:solidFill>
                <a:latin typeface="Times New Roman" panose="02020603050405020304" pitchFamily="18" charset="0"/>
                <a:ea typeface="MS PGothic" panose="020B0600070205080204" pitchFamily="34" charset="-128"/>
              </a:rPr>
              <a:t>A</a:t>
            </a:r>
          </a:p>
        </p:txBody>
      </p:sp>
      <p:sp>
        <p:nvSpPr>
          <p:cNvPr id="58372" name="Text Box 8">
            <a:extLst>
              <a:ext uri="{FF2B5EF4-FFF2-40B4-BE49-F238E27FC236}">
                <a16:creationId xmlns="" xmlns:a16="http://schemas.microsoft.com/office/drawing/2014/main" id="{4EB0298A-7DFD-490C-86CD-C5AE4402A733}"/>
              </a:ext>
            </a:extLst>
          </p:cNvPr>
          <p:cNvSpPr txBox="1">
            <a:spLocks noChangeArrowheads="1"/>
          </p:cNvSpPr>
          <p:nvPr/>
        </p:nvSpPr>
        <p:spPr bwMode="auto">
          <a:xfrm>
            <a:off x="5638800" y="312738"/>
            <a:ext cx="1295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b="1">
                <a:solidFill>
                  <a:srgbClr val="FF0000"/>
                </a:solidFill>
                <a:latin typeface="Times New Roman" panose="02020603050405020304" pitchFamily="18" charset="0"/>
                <a:ea typeface="MS PGothic" panose="020B0600070205080204" pitchFamily="34" charset="-128"/>
              </a:rPr>
              <a:t>B</a:t>
            </a:r>
          </a:p>
        </p:txBody>
      </p:sp>
      <p:sp>
        <p:nvSpPr>
          <p:cNvPr id="58373" name="Text Box 9">
            <a:extLst>
              <a:ext uri="{FF2B5EF4-FFF2-40B4-BE49-F238E27FC236}">
                <a16:creationId xmlns="" xmlns:a16="http://schemas.microsoft.com/office/drawing/2014/main" id="{470CCFAE-69B5-4EB4-8B23-FCCE6391671E}"/>
              </a:ext>
            </a:extLst>
          </p:cNvPr>
          <p:cNvSpPr txBox="1">
            <a:spLocks noChangeArrowheads="1"/>
          </p:cNvSpPr>
          <p:nvPr/>
        </p:nvSpPr>
        <p:spPr bwMode="auto">
          <a:xfrm>
            <a:off x="9944100" y="269875"/>
            <a:ext cx="1447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b="1">
                <a:solidFill>
                  <a:srgbClr val="FF0000"/>
                </a:solidFill>
                <a:latin typeface="Times New Roman" panose="02020603050405020304" pitchFamily="18" charset="0"/>
                <a:ea typeface="MS PGothic" panose="020B0600070205080204" pitchFamily="34" charset="-128"/>
              </a:rPr>
              <a:t>C</a:t>
            </a:r>
          </a:p>
        </p:txBody>
      </p:sp>
      <p:pic>
        <p:nvPicPr>
          <p:cNvPr id="58374" name="Picture 1">
            <a:extLst>
              <a:ext uri="{FF2B5EF4-FFF2-40B4-BE49-F238E27FC236}">
                <a16:creationId xmlns="" xmlns:a16="http://schemas.microsoft.com/office/drawing/2014/main" id="{84FFEBFD-3301-4828-92BC-322E7B7A473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250" y="679450"/>
            <a:ext cx="3333750"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2">
            <a:extLst>
              <a:ext uri="{FF2B5EF4-FFF2-40B4-BE49-F238E27FC236}">
                <a16:creationId xmlns="" xmlns:a16="http://schemas.microsoft.com/office/drawing/2014/main" id="{3BD9F434-63E0-4FA8-B9DE-42DCD707FE8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44913" y="679450"/>
            <a:ext cx="4114800" cy="509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3">
            <a:extLst>
              <a:ext uri="{FF2B5EF4-FFF2-40B4-BE49-F238E27FC236}">
                <a16:creationId xmlns="" xmlns:a16="http://schemas.microsoft.com/office/drawing/2014/main" id="{25D8B5D7-B44B-4FD2-9859-1905E0F4880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175625" y="679450"/>
            <a:ext cx="3878263"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27791"/>
    </mc:Choice>
    <mc:Fallback xmlns="">
      <p:transition spd="slow" advTm="27791"/>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4343"/>
                                        </p:tgtEl>
                                        <p:attrNameLst>
                                          <p:attrName>style.visibility</p:attrName>
                                        </p:attrNameLst>
                                      </p:cBhvr>
                                      <p:to>
                                        <p:strVal val="visible"/>
                                      </p:to>
                                    </p:set>
                                    <p:animEffect transition="in" filter="circle(in)">
                                      <p:cBhvr>
                                        <p:cTn id="7" dur="2000"/>
                                        <p:tgtEl>
                                          <p:spTgt spid="143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14344"/>
                                        </p:tgtEl>
                                        <p:attrNameLst>
                                          <p:attrName>style.visibility</p:attrName>
                                        </p:attrNameLst>
                                      </p:cBhvr>
                                      <p:to>
                                        <p:strVal val="visible"/>
                                      </p:to>
                                    </p:set>
                                    <p:animEffect transition="in" filter="circle(in)">
                                      <p:cBhvr>
                                        <p:cTn id="12" dur="2000"/>
                                        <p:tgtEl>
                                          <p:spTgt spid="1434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8438"/>
                                        </p:tgtEl>
                                        <p:attrNameLst>
                                          <p:attrName>style.visibility</p:attrName>
                                        </p:attrNameLst>
                                      </p:cBhvr>
                                      <p:to>
                                        <p:strVal val="visible"/>
                                      </p:to>
                                    </p:set>
                                    <p:animEffect transition="in" filter="circle(in)">
                                      <p:cBhvr>
                                        <p:cTn id="17" dur="2000"/>
                                        <p:tgtEl>
                                          <p:spTgt spid="18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6">
            <a:extLst>
              <a:ext uri="{FF2B5EF4-FFF2-40B4-BE49-F238E27FC236}">
                <a16:creationId xmlns="" xmlns:a16="http://schemas.microsoft.com/office/drawing/2014/main" id="{20C928AD-54EC-446C-A1A1-5391ADE9BE3E}"/>
              </a:ext>
            </a:extLst>
          </p:cNvPr>
          <p:cNvSpPr txBox="1">
            <a:spLocks noChangeArrowheads="1"/>
          </p:cNvSpPr>
          <p:nvPr/>
        </p:nvSpPr>
        <p:spPr bwMode="auto">
          <a:xfrm>
            <a:off x="2895600" y="76200"/>
            <a:ext cx="152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b="1">
                <a:solidFill>
                  <a:srgbClr val="FF0000"/>
                </a:solidFill>
                <a:latin typeface="Times New Roman" panose="02020603050405020304" pitchFamily="18" charset="0"/>
                <a:ea typeface="MS PGothic" panose="020B0600070205080204" pitchFamily="34" charset="-128"/>
              </a:rPr>
              <a:t>A</a:t>
            </a:r>
          </a:p>
        </p:txBody>
      </p:sp>
      <p:sp>
        <p:nvSpPr>
          <p:cNvPr id="59395" name="Text Box 7">
            <a:extLst>
              <a:ext uri="{FF2B5EF4-FFF2-40B4-BE49-F238E27FC236}">
                <a16:creationId xmlns="" xmlns:a16="http://schemas.microsoft.com/office/drawing/2014/main" id="{0A46A60E-F772-40E3-9C88-146FBCDD1D91}"/>
              </a:ext>
            </a:extLst>
          </p:cNvPr>
          <p:cNvSpPr txBox="1">
            <a:spLocks noChangeArrowheads="1"/>
          </p:cNvSpPr>
          <p:nvPr/>
        </p:nvSpPr>
        <p:spPr bwMode="auto">
          <a:xfrm>
            <a:off x="6096000" y="76200"/>
            <a:ext cx="160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b="1">
                <a:solidFill>
                  <a:srgbClr val="FF0000"/>
                </a:solidFill>
                <a:latin typeface="Times New Roman" panose="02020603050405020304" pitchFamily="18" charset="0"/>
                <a:ea typeface="MS PGothic" panose="020B0600070205080204" pitchFamily="34" charset="-128"/>
              </a:rPr>
              <a:t>B</a:t>
            </a:r>
          </a:p>
        </p:txBody>
      </p:sp>
      <p:sp>
        <p:nvSpPr>
          <p:cNvPr id="59396" name="Text Box 8">
            <a:extLst>
              <a:ext uri="{FF2B5EF4-FFF2-40B4-BE49-F238E27FC236}">
                <a16:creationId xmlns="" xmlns:a16="http://schemas.microsoft.com/office/drawing/2014/main" id="{3EFAF032-4378-43C7-9A57-A0FC627D772C}"/>
              </a:ext>
            </a:extLst>
          </p:cNvPr>
          <p:cNvSpPr txBox="1">
            <a:spLocks noChangeArrowheads="1"/>
          </p:cNvSpPr>
          <p:nvPr/>
        </p:nvSpPr>
        <p:spPr bwMode="auto">
          <a:xfrm>
            <a:off x="8839200" y="76200"/>
            <a:ext cx="167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b="1">
                <a:solidFill>
                  <a:srgbClr val="FF0000"/>
                </a:solidFill>
                <a:latin typeface="Times New Roman" panose="02020603050405020304" pitchFamily="18" charset="0"/>
                <a:ea typeface="MS PGothic" panose="020B0600070205080204" pitchFamily="34" charset="-128"/>
              </a:rPr>
              <a:t>C</a:t>
            </a:r>
          </a:p>
        </p:txBody>
      </p:sp>
      <p:pic>
        <p:nvPicPr>
          <p:cNvPr id="59397" name="Picture 1">
            <a:extLst>
              <a:ext uri="{FF2B5EF4-FFF2-40B4-BE49-F238E27FC236}">
                <a16:creationId xmlns="" xmlns:a16="http://schemas.microsoft.com/office/drawing/2014/main" id="{3F5C0E6D-97FD-4E0D-ABCB-FE253EB30B2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85800"/>
            <a:ext cx="3581400" cy="513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2">
            <a:extLst>
              <a:ext uri="{FF2B5EF4-FFF2-40B4-BE49-F238E27FC236}">
                <a16:creationId xmlns="" xmlns:a16="http://schemas.microsoft.com/office/drawing/2014/main" id="{A28E0DF9-0CB2-41DB-A086-D6FCF3853AF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29600" y="715963"/>
            <a:ext cx="3789363" cy="510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3">
            <a:extLst>
              <a:ext uri="{FF2B5EF4-FFF2-40B4-BE49-F238E27FC236}">
                <a16:creationId xmlns="" xmlns:a16="http://schemas.microsoft.com/office/drawing/2014/main" id="{E07AA093-0468-4038-8B4D-3A32BCFE3E9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49713" y="685800"/>
            <a:ext cx="3863975" cy="513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6">
            <a:extLst>
              <a:ext uri="{FF2B5EF4-FFF2-40B4-BE49-F238E27FC236}">
                <a16:creationId xmlns="" xmlns:a16="http://schemas.microsoft.com/office/drawing/2014/main" id="{AD4E3799-881E-47C1-A724-1EFC65391047}"/>
              </a:ext>
            </a:extLst>
          </p:cNvPr>
          <p:cNvSpPr txBox="1">
            <a:spLocks noChangeArrowheads="1"/>
          </p:cNvSpPr>
          <p:nvPr/>
        </p:nvSpPr>
        <p:spPr bwMode="auto">
          <a:xfrm>
            <a:off x="2306638" y="6061075"/>
            <a:ext cx="7696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3600">
                <a:solidFill>
                  <a:srgbClr val="002060"/>
                </a:solidFill>
                <a:latin typeface="Times New Roman" panose="02020603050405020304" pitchFamily="18" charset="0"/>
                <a:ea typeface="MS PGothic" panose="020B0600070205080204" pitchFamily="34" charset="-128"/>
              </a:rPr>
              <a:t>TRANG PHỤC THEO LỨA TUỔI</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7921"/>
    </mc:Choice>
    <mc:Fallback xmlns="">
      <p:transition spd="slow" advTm="17921"/>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5367"/>
                                        </p:tgtEl>
                                        <p:attrNameLst>
                                          <p:attrName>style.visibility</p:attrName>
                                        </p:attrNameLst>
                                      </p:cBhvr>
                                      <p:to>
                                        <p:strVal val="visible"/>
                                      </p:to>
                                    </p:set>
                                    <p:animEffect transition="in" filter="circle(in)">
                                      <p:cBhvr>
                                        <p:cTn id="7" dur="2000"/>
                                        <p:tgtEl>
                                          <p:spTgt spid="153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15366"/>
                                        </p:tgtEl>
                                        <p:attrNameLst>
                                          <p:attrName>style.visibility</p:attrName>
                                        </p:attrNameLst>
                                      </p:cBhvr>
                                      <p:to>
                                        <p:strVal val="visible"/>
                                      </p:to>
                                    </p:set>
                                    <p:animEffect transition="in" filter="circle(in)">
                                      <p:cBhvr>
                                        <p:cTn id="12" dur="2000"/>
                                        <p:tgtEl>
                                          <p:spTgt spid="1536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
            <a:extLst>
              <a:ext uri="{FF2B5EF4-FFF2-40B4-BE49-F238E27FC236}">
                <a16:creationId xmlns="" xmlns:a16="http://schemas.microsoft.com/office/drawing/2014/main" id="{FCA367A1-E5A6-4F99-A241-87B5A705FEB8}"/>
              </a:ext>
            </a:extLst>
          </p:cNvPr>
          <p:cNvSpPr txBox="1">
            <a:spLocks noChangeArrowheads="1"/>
          </p:cNvSpPr>
          <p:nvPr/>
        </p:nvSpPr>
        <p:spPr bwMode="auto">
          <a:xfrm>
            <a:off x="2247900" y="6211888"/>
            <a:ext cx="7696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3600">
                <a:solidFill>
                  <a:srgbClr val="002060"/>
                </a:solidFill>
                <a:latin typeface="Times New Roman" panose="02020603050405020304" pitchFamily="18" charset="0"/>
                <a:ea typeface="MS PGothic" panose="020B0600070205080204" pitchFamily="34" charset="-128"/>
              </a:rPr>
              <a:t>TRANG PHỤC THEO GIỚI TÍNH</a:t>
            </a:r>
          </a:p>
        </p:txBody>
      </p:sp>
      <p:pic>
        <p:nvPicPr>
          <p:cNvPr id="60419" name="Picture 5" descr="Top 8 shop thời trang công sở nam được các quý ông yêu thích nhất">
            <a:extLst>
              <a:ext uri="{FF2B5EF4-FFF2-40B4-BE49-F238E27FC236}">
                <a16:creationId xmlns="" xmlns:a16="http://schemas.microsoft.com/office/drawing/2014/main" id="{ABDFC077-0EAB-4E28-936E-A833519265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52400"/>
            <a:ext cx="5503863" cy="605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0" name="Picture 7" descr="TOP các shop quần áo thời trang Nữ đẹp nhất Quảng Ngãi - Kênh Z">
            <a:extLst>
              <a:ext uri="{FF2B5EF4-FFF2-40B4-BE49-F238E27FC236}">
                <a16:creationId xmlns="" xmlns:a16="http://schemas.microsoft.com/office/drawing/2014/main" id="{3977EC4A-DC48-4A96-824F-5567DE6103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38" y="152400"/>
            <a:ext cx="5503862" cy="605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 xmlns:a16="http://schemas.microsoft.com/office/drawing/2014/main" id="{2C92D91B-6492-431D-B8AA-D932D9F5CC3A}"/>
              </a:ext>
            </a:extLst>
          </p:cNvPr>
          <p:cNvSpPr>
            <a:spLocks noGrp="1"/>
          </p:cNvSpPr>
          <p:nvPr>
            <p:ph type="title"/>
          </p:nvPr>
        </p:nvSpPr>
        <p:spPr>
          <a:xfrm>
            <a:off x="1066800" y="5348288"/>
            <a:ext cx="609600" cy="762000"/>
          </a:xfrm>
        </p:spPr>
        <p:txBody>
          <a:bodyPr rtlCol="0">
            <a:normAutofit fontScale="90000"/>
          </a:bodyPr>
          <a:lstStyle/>
          <a:p>
            <a:pPr eaLnBrk="1" fontAlgn="auto" hangingPunct="1">
              <a:spcAft>
                <a:spcPts val="0"/>
              </a:spcAft>
              <a:defRPr/>
            </a:pPr>
            <a:r>
              <a:rPr lang="vi-VN" sz="4000" dirty="0">
                <a:solidFill>
                  <a:schemeClr val="tx1"/>
                </a:solidFill>
                <a:latin typeface="Times New Roman" pitchFamily="18" charset="0"/>
                <a:cs typeface="Times New Roman" pitchFamily="18" charset="0"/>
              </a:rPr>
              <a:t>A</a:t>
            </a:r>
            <a:br>
              <a:rPr lang="vi-VN" sz="4000" dirty="0">
                <a:solidFill>
                  <a:schemeClr val="tx1"/>
                </a:solidFill>
                <a:latin typeface="Times New Roman" pitchFamily="18" charset="0"/>
                <a:cs typeface="Times New Roman" pitchFamily="18" charset="0"/>
              </a:rPr>
            </a:br>
            <a:r>
              <a:rPr lang="vi-VN" sz="3200" dirty="0">
                <a:solidFill>
                  <a:schemeClr val="tx1"/>
                </a:solidFill>
                <a:latin typeface="Times New Roman" pitchFamily="18" charset="0"/>
                <a:cs typeface="Times New Roman" pitchFamily="18" charset="0"/>
              </a:rPr>
              <a:t/>
            </a:r>
            <a:br>
              <a:rPr lang="vi-VN" sz="3200" dirty="0">
                <a:solidFill>
                  <a:schemeClr val="tx1"/>
                </a:solidFill>
                <a:latin typeface="Times New Roman" pitchFamily="18" charset="0"/>
                <a:cs typeface="Times New Roman" pitchFamily="18" charset="0"/>
              </a:rPr>
            </a:br>
            <a:r>
              <a:rPr lang="vi-VN" sz="3200" dirty="0">
                <a:solidFill>
                  <a:schemeClr val="tx1"/>
                </a:solidFill>
                <a:latin typeface="Times New Roman" pitchFamily="18" charset="0"/>
                <a:cs typeface="Times New Roman" pitchFamily="18" charset="0"/>
              </a:rPr>
              <a:t/>
            </a:r>
            <a:br>
              <a:rPr lang="vi-VN" sz="3200" dirty="0">
                <a:solidFill>
                  <a:schemeClr val="tx1"/>
                </a:solidFill>
                <a:latin typeface="Times New Roman" pitchFamily="18" charset="0"/>
                <a:cs typeface="Times New Roman" pitchFamily="18" charset="0"/>
              </a:rPr>
            </a:br>
            <a:r>
              <a:rPr lang="vi-VN" sz="3200" dirty="0">
                <a:solidFill>
                  <a:schemeClr val="tx1"/>
                </a:solidFill>
                <a:latin typeface="Times New Roman" pitchFamily="18" charset="0"/>
                <a:cs typeface="Times New Roman" pitchFamily="18" charset="0"/>
              </a:rPr>
              <a:t/>
            </a:r>
            <a:br>
              <a:rPr lang="vi-VN" sz="3200" dirty="0">
                <a:solidFill>
                  <a:schemeClr val="tx1"/>
                </a:solidFill>
                <a:latin typeface="Times New Roman" pitchFamily="18" charset="0"/>
                <a:cs typeface="Times New Roman" pitchFamily="18" charset="0"/>
              </a:rPr>
            </a:br>
            <a:endParaRPr lang="en-US" sz="3200" dirty="0">
              <a:solidFill>
                <a:schemeClr val="tx1"/>
              </a:solidFill>
              <a:latin typeface="Times New Roman" pitchFamily="18" charset="0"/>
              <a:cs typeface="Times New Roman" pitchFamily="18" charset="0"/>
            </a:endParaRPr>
          </a:p>
        </p:txBody>
      </p:sp>
      <p:sp>
        <p:nvSpPr>
          <p:cNvPr id="7" name="Title 1">
            <a:extLst>
              <a:ext uri="{FF2B5EF4-FFF2-40B4-BE49-F238E27FC236}">
                <a16:creationId xmlns="" xmlns:a16="http://schemas.microsoft.com/office/drawing/2014/main" id="{21414155-20DA-40E8-A999-057B6C760FEF}"/>
              </a:ext>
            </a:extLst>
          </p:cNvPr>
          <p:cNvSpPr txBox="1">
            <a:spLocks/>
          </p:cNvSpPr>
          <p:nvPr/>
        </p:nvSpPr>
        <p:spPr bwMode="auto">
          <a:xfrm>
            <a:off x="7467600" y="5348288"/>
            <a:ext cx="609600" cy="762000"/>
          </a:xfrm>
          <a:prstGeom prst="rect">
            <a:avLst/>
          </a:prstGeom>
          <a:noFill/>
          <a:ln>
            <a:noFill/>
          </a:ln>
        </p:spPr>
        <p:txBody>
          <a:bodyPr>
            <a:normAutofit fontScale="25000" lnSpcReduction="20000"/>
          </a:bodyPr>
          <a:lstStyle>
            <a:lvl1pPr algn="l" defTabSz="457200" rtl="0" fontAlgn="base">
              <a:spcBef>
                <a:spcPct val="0"/>
              </a:spcBef>
              <a:spcAft>
                <a:spcPct val="0"/>
              </a:spcAft>
              <a:defRPr sz="3600" kern="1200">
                <a:solidFill>
                  <a:schemeClr val="accent1"/>
                </a:solidFill>
                <a:latin typeface="+mj-lt"/>
                <a:ea typeface="+mj-ea"/>
                <a:cs typeface="+mj-cs"/>
              </a:defRPr>
            </a:lvl1pPr>
            <a:lvl2pPr algn="l" defTabSz="457200" rtl="0" fontAlgn="base">
              <a:spcBef>
                <a:spcPct val="0"/>
              </a:spcBef>
              <a:spcAft>
                <a:spcPct val="0"/>
              </a:spcAft>
              <a:defRPr sz="3600">
                <a:solidFill>
                  <a:schemeClr val="accent1"/>
                </a:solidFill>
                <a:latin typeface="Trebuchet MS" panose="020B0603020202020204" pitchFamily="34" charset="0"/>
              </a:defRPr>
            </a:lvl2pPr>
            <a:lvl3pPr algn="l" defTabSz="457200" rtl="0" fontAlgn="base">
              <a:spcBef>
                <a:spcPct val="0"/>
              </a:spcBef>
              <a:spcAft>
                <a:spcPct val="0"/>
              </a:spcAft>
              <a:defRPr sz="3600">
                <a:solidFill>
                  <a:schemeClr val="accent1"/>
                </a:solidFill>
                <a:latin typeface="Trebuchet MS" panose="020B0603020202020204" pitchFamily="34" charset="0"/>
              </a:defRPr>
            </a:lvl3pPr>
            <a:lvl4pPr algn="l" defTabSz="457200" rtl="0" fontAlgn="base">
              <a:spcBef>
                <a:spcPct val="0"/>
              </a:spcBef>
              <a:spcAft>
                <a:spcPct val="0"/>
              </a:spcAft>
              <a:defRPr sz="3600">
                <a:solidFill>
                  <a:schemeClr val="accent1"/>
                </a:solidFill>
                <a:latin typeface="Trebuchet MS" panose="020B0603020202020204" pitchFamily="34" charset="0"/>
              </a:defRPr>
            </a:lvl4pPr>
            <a:lvl5pPr algn="l" defTabSz="457200" rtl="0" fontAlgn="base">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fontAlgn="auto" hangingPunct="1">
              <a:spcAft>
                <a:spcPts val="0"/>
              </a:spcAft>
              <a:defRPr/>
            </a:pPr>
            <a:r>
              <a:rPr lang="vi-VN" sz="14400" dirty="0">
                <a:solidFill>
                  <a:schemeClr val="tx1"/>
                </a:solidFill>
                <a:latin typeface="Times New Roman" pitchFamily="18" charset="0"/>
                <a:cs typeface="Times New Roman" pitchFamily="18" charset="0"/>
              </a:rPr>
              <a:t>B</a:t>
            </a:r>
            <a:r>
              <a:rPr lang="vi-VN" sz="4000" dirty="0">
                <a:solidFill>
                  <a:schemeClr val="tx1"/>
                </a:solidFill>
                <a:latin typeface="Times New Roman" pitchFamily="18" charset="0"/>
                <a:cs typeface="Times New Roman" pitchFamily="18" charset="0"/>
              </a:rPr>
              <a:t/>
            </a:r>
            <a:br>
              <a:rPr lang="vi-VN" sz="4000" dirty="0">
                <a:solidFill>
                  <a:schemeClr val="tx1"/>
                </a:solidFill>
                <a:latin typeface="Times New Roman" pitchFamily="18" charset="0"/>
                <a:cs typeface="Times New Roman" pitchFamily="18" charset="0"/>
              </a:rPr>
            </a:br>
            <a:r>
              <a:rPr lang="vi-VN" sz="3200" dirty="0">
                <a:solidFill>
                  <a:schemeClr val="tx1"/>
                </a:solidFill>
                <a:latin typeface="Times New Roman" pitchFamily="18" charset="0"/>
                <a:cs typeface="Times New Roman" pitchFamily="18" charset="0"/>
              </a:rPr>
              <a:t/>
            </a:r>
            <a:br>
              <a:rPr lang="vi-VN" sz="3200" dirty="0">
                <a:solidFill>
                  <a:schemeClr val="tx1"/>
                </a:solidFill>
                <a:latin typeface="Times New Roman" pitchFamily="18" charset="0"/>
                <a:cs typeface="Times New Roman" pitchFamily="18" charset="0"/>
              </a:rPr>
            </a:br>
            <a:r>
              <a:rPr lang="vi-VN" sz="3200" dirty="0">
                <a:solidFill>
                  <a:schemeClr val="tx1"/>
                </a:solidFill>
                <a:latin typeface="Times New Roman" pitchFamily="18" charset="0"/>
                <a:cs typeface="Times New Roman" pitchFamily="18" charset="0"/>
              </a:rPr>
              <a:t/>
            </a:r>
            <a:br>
              <a:rPr lang="vi-VN" sz="3200" dirty="0">
                <a:solidFill>
                  <a:schemeClr val="tx1"/>
                </a:solidFill>
                <a:latin typeface="Times New Roman" pitchFamily="18" charset="0"/>
                <a:cs typeface="Times New Roman" pitchFamily="18" charset="0"/>
              </a:rPr>
            </a:br>
            <a:r>
              <a:rPr lang="vi-VN" sz="3200" dirty="0">
                <a:solidFill>
                  <a:schemeClr val="tx1"/>
                </a:solidFill>
                <a:latin typeface="Times New Roman" pitchFamily="18" charset="0"/>
                <a:cs typeface="Times New Roman" pitchFamily="18" charset="0"/>
              </a:rPr>
              <a:t/>
            </a:r>
            <a:br>
              <a:rPr lang="vi-VN" sz="3200" dirty="0">
                <a:solidFill>
                  <a:schemeClr val="tx1"/>
                </a:solidFill>
                <a:latin typeface="Times New Roman" pitchFamily="18" charset="0"/>
                <a:cs typeface="Times New Roman" pitchFamily="18" charset="0"/>
              </a:rPr>
            </a:br>
            <a:endParaRPr lang="en-US" sz="3200" dirty="0">
              <a:solidFill>
                <a:schemeClr val="tx1"/>
              </a:solidFill>
              <a:latin typeface="Times New Roman" pitchFamily="18" charset="0"/>
              <a:cs typeface="Times New Roman" pitchFamily="18" charset="0"/>
            </a:endParaRPr>
          </a:p>
        </p:txBody>
      </p:sp>
    </p:spTree>
    <p:custDataLst>
      <p:tags r:id="rId1"/>
    </p:custDataLst>
  </p:cSld>
  <p:clrMapOvr>
    <a:masterClrMapping/>
  </p:clrMapOvr>
  <p:transition advTm="2909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4">
            <a:extLst>
              <a:ext uri="{FF2B5EF4-FFF2-40B4-BE49-F238E27FC236}">
                <a16:creationId xmlns="" xmlns:a16="http://schemas.microsoft.com/office/drawing/2014/main" id="{AC4BF1B8-6718-4BC5-B5C3-908EBBD837FD}"/>
              </a:ext>
            </a:extLst>
          </p:cNvPr>
          <p:cNvSpPr txBox="1">
            <a:spLocks noChangeArrowheads="1"/>
          </p:cNvSpPr>
          <p:nvPr/>
        </p:nvSpPr>
        <p:spPr bwMode="auto">
          <a:xfrm>
            <a:off x="1641389" y="1676400"/>
            <a:ext cx="8991600" cy="2185214"/>
          </a:xfrm>
          <a:prstGeom prst="rect">
            <a:avLst/>
          </a:prstGeom>
          <a:noFill/>
          <a:ln>
            <a:noFill/>
          </a:ln>
          <a:effectLst/>
        </p:spPr>
        <p:txBody>
          <a:bodyPr wrap="square">
            <a:spAutoFit/>
          </a:bodyPr>
          <a:lstStyle/>
          <a:p>
            <a:pPr algn="ctr" eaLnBrk="1" fontAlgn="auto" hangingPunct="1">
              <a:spcBef>
                <a:spcPts val="0"/>
              </a:spcBef>
              <a:spcAft>
                <a:spcPts val="0"/>
              </a:spcAft>
              <a:defRPr/>
            </a:pPr>
            <a:r>
              <a:rPr lang="vi-VN" sz="4000" dirty="0">
                <a:solidFill>
                  <a:srgbClr val="3333FF"/>
                </a:solidFill>
                <a:latin typeface="+mn-lt"/>
              </a:rPr>
              <a:t> Kiến thức trọng tâm</a:t>
            </a:r>
          </a:p>
          <a:p>
            <a:pPr eaLnBrk="1" fontAlgn="auto" hangingPunct="1">
              <a:spcBef>
                <a:spcPts val="0"/>
              </a:spcBef>
              <a:spcAft>
                <a:spcPts val="0"/>
              </a:spcAft>
              <a:defRPr/>
            </a:pPr>
            <a:r>
              <a:rPr lang="vi-VN" sz="3200" smtClean="0">
                <a:solidFill>
                  <a:srgbClr val="3333FF"/>
                </a:solidFill>
                <a:latin typeface="+mn-lt"/>
              </a:rPr>
              <a:t>1.</a:t>
            </a:r>
            <a:r>
              <a:rPr lang="en-US" sz="3200" smtClean="0">
                <a:solidFill>
                  <a:srgbClr val="3333FF"/>
                </a:solidFill>
                <a:latin typeface="+mn-lt"/>
              </a:rPr>
              <a:t> Nêu được vai trò của nhà ở</a:t>
            </a:r>
            <a:endParaRPr lang="vi-VN" sz="3200" dirty="0">
              <a:solidFill>
                <a:srgbClr val="3333FF"/>
              </a:solidFill>
              <a:latin typeface="+mn-lt"/>
            </a:endParaRPr>
          </a:p>
          <a:p>
            <a:pPr eaLnBrk="1" fontAlgn="auto" hangingPunct="1">
              <a:spcBef>
                <a:spcPts val="0"/>
              </a:spcBef>
              <a:spcAft>
                <a:spcPts val="0"/>
              </a:spcAft>
              <a:defRPr/>
            </a:pPr>
            <a:r>
              <a:rPr lang="vi-VN" sz="3200" smtClean="0">
                <a:solidFill>
                  <a:srgbClr val="3333FF"/>
                </a:solidFill>
                <a:latin typeface="+mn-lt"/>
              </a:rPr>
              <a:t>2.</a:t>
            </a:r>
            <a:r>
              <a:rPr lang="en-US" sz="3200" smtClean="0">
                <a:solidFill>
                  <a:srgbClr val="3333FF"/>
                </a:solidFill>
                <a:latin typeface="+mn-lt"/>
              </a:rPr>
              <a:t> Nêu được đặc điểm chung của nhà ở; nhận biết được một số kiến trúc nhà ở đặc trưng của Việt Nam</a:t>
            </a:r>
            <a:endParaRPr lang="en-US" sz="3200" dirty="0">
              <a:solidFill>
                <a:srgbClr val="3333FF"/>
              </a:solidFill>
              <a:latin typeface="+mn-lt"/>
            </a:endParaRPr>
          </a:p>
        </p:txBody>
      </p:sp>
    </p:spTree>
    <p:custDataLst>
      <p:tags r:id="rId1"/>
    </p:custDataLst>
  </p:cSld>
  <p:clrMapOvr>
    <a:masterClrMapping/>
  </p:clrMapOvr>
  <p:transition spd="slow" advTm="44149">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18CAD0D7-1FCF-415C-8CF0-1E76C50F71CC}"/>
              </a:ext>
            </a:extLst>
          </p:cNvPr>
          <p:cNvSpPr txBox="1"/>
          <p:nvPr/>
        </p:nvSpPr>
        <p:spPr>
          <a:xfrm>
            <a:off x="1447800" y="685800"/>
            <a:ext cx="9677400" cy="1323975"/>
          </a:xfrm>
          <a:prstGeom prst="rect">
            <a:avLst/>
          </a:prstGeom>
          <a:noFill/>
        </p:spPr>
        <p:txBody>
          <a:bodyPr>
            <a:spAutoFit/>
          </a:bodyPr>
          <a:lstStyle/>
          <a:p>
            <a:pPr eaLnBrk="1" fontAlgn="auto" hangingPunct="1">
              <a:spcBef>
                <a:spcPts val="0"/>
              </a:spcBef>
              <a:spcAft>
                <a:spcPts val="0"/>
              </a:spcAft>
              <a:defRPr/>
            </a:pPr>
            <a:r>
              <a:rPr lang="vi-VN" sz="4000" b="1" dirty="0">
                <a:effectLst>
                  <a:outerShdw blurRad="38100" dist="38100" dir="2700000" algn="tl">
                    <a:srgbClr val="C0C0C0"/>
                  </a:outerShdw>
                </a:effectLst>
                <a:latin typeface="Times New Roman" pitchFamily="18" charset="0"/>
              </a:rPr>
              <a:t>Sau tiết học này các em cần trả lời được các câu hỏi sau:</a:t>
            </a:r>
            <a:endParaRPr lang="en-US" sz="4000" b="1" dirty="0">
              <a:effectLst>
                <a:outerShdw blurRad="38100" dist="38100" dir="2700000" algn="tl">
                  <a:srgbClr val="C0C0C0"/>
                </a:outerShdw>
              </a:effectLst>
              <a:latin typeface="Times New Roman" pitchFamily="18" charset="0"/>
            </a:endParaRPr>
          </a:p>
        </p:txBody>
      </p:sp>
      <p:sp>
        <p:nvSpPr>
          <p:cNvPr id="61443" name="Rectangle 4">
            <a:extLst>
              <a:ext uri="{FF2B5EF4-FFF2-40B4-BE49-F238E27FC236}">
                <a16:creationId xmlns="" xmlns:a16="http://schemas.microsoft.com/office/drawing/2014/main" id="{4644B194-4552-4A7A-B352-D64AE3A96D32}"/>
              </a:ext>
            </a:extLst>
          </p:cNvPr>
          <p:cNvSpPr>
            <a:spLocks noChangeArrowheads="1"/>
          </p:cNvSpPr>
          <p:nvPr/>
        </p:nvSpPr>
        <p:spPr bwMode="auto">
          <a:xfrm>
            <a:off x="1447800" y="2362200"/>
            <a:ext cx="9525000"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150000"/>
              </a:lnSpc>
              <a:spcBef>
                <a:spcPct val="0"/>
              </a:spcBef>
              <a:buClrTx/>
              <a:buSzTx/>
              <a:buFontTx/>
              <a:buNone/>
            </a:pPr>
            <a:r>
              <a:rPr lang="en-US" altLang="en-US" sz="4000">
                <a:solidFill>
                  <a:schemeClr val="tx1"/>
                </a:solidFill>
                <a:latin typeface="Times New Roman" panose="02020603050405020304" pitchFamily="18" charset="0"/>
                <a:ea typeface="MS PGothic" panose="020B0600070205080204" pitchFamily="34" charset="-128"/>
              </a:rPr>
              <a:t>1. Trang phục là gì?</a:t>
            </a:r>
          </a:p>
          <a:p>
            <a:pPr eaLnBrk="1" hangingPunct="1">
              <a:lnSpc>
                <a:spcPct val="150000"/>
              </a:lnSpc>
              <a:spcBef>
                <a:spcPct val="0"/>
              </a:spcBef>
              <a:buClrTx/>
              <a:buSzTx/>
              <a:buFontTx/>
              <a:buNone/>
            </a:pPr>
            <a:r>
              <a:rPr lang="en-US" altLang="en-US" sz="4000">
                <a:solidFill>
                  <a:schemeClr val="tx1"/>
                </a:solidFill>
                <a:latin typeface="Times New Roman" panose="02020603050405020304" pitchFamily="18" charset="0"/>
                <a:ea typeface="MS PGothic" panose="020B0600070205080204" pitchFamily="34" charset="-128"/>
              </a:rPr>
              <a:t>2. Có các loại trang phục nào?</a:t>
            </a:r>
          </a:p>
          <a:p>
            <a:pPr eaLnBrk="1" hangingPunct="1">
              <a:lnSpc>
                <a:spcPct val="150000"/>
              </a:lnSpc>
              <a:spcBef>
                <a:spcPct val="0"/>
              </a:spcBef>
              <a:buClrTx/>
              <a:buSzTx/>
              <a:buFontTx/>
              <a:buNone/>
            </a:pPr>
            <a:r>
              <a:rPr lang="en-US" altLang="en-US" sz="4000">
                <a:solidFill>
                  <a:schemeClr val="tx1"/>
                </a:solidFill>
                <a:latin typeface="Times New Roman" panose="02020603050405020304" pitchFamily="18" charset="0"/>
                <a:ea typeface="MS PGothic" panose="020B0600070205080204" pitchFamily="34" charset="-128"/>
              </a:rPr>
              <a:t>3. Chức năng của trang phục là gì?</a:t>
            </a:r>
          </a:p>
          <a:p>
            <a:pPr eaLnBrk="1" hangingPunct="1">
              <a:spcBef>
                <a:spcPct val="0"/>
              </a:spcBef>
              <a:buClrTx/>
              <a:buSzTx/>
              <a:buFontTx/>
              <a:buNone/>
            </a:pPr>
            <a:endParaRPr lang="en-US" altLang="en-US" sz="4000">
              <a:solidFill>
                <a:schemeClr val="tx1"/>
              </a:solidFill>
              <a:latin typeface="Times New Roman" panose="02020603050405020304" pitchFamily="18" charset="0"/>
              <a:ea typeface="MS PGothic" panose="020B0600070205080204"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p14:dur="2000" advTm="18637"/>
    </mc:Choice>
    <mc:Fallback xmlns="">
      <p:transition spd="slow" advTm="18637"/>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Bản đồ quy hoạch sử dụng đất Huyện Phù Mỹ mới nhấ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Bản đồ quy hoạch sử dụng đất Huyện Phù Mỹ mới nhấ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2" name="Picture 6" descr="C:\Users\Administrator\Desktop\hoa-sen-de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657350"/>
            <a:ext cx="15240000" cy="101727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 xmlns:a16="http://schemas.microsoft.com/office/drawing/2014/main" id="{D79951E3-1407-42F5-A0A7-E2963F7427EC}"/>
              </a:ext>
            </a:extLst>
          </p:cNvPr>
          <p:cNvSpPr txBox="1">
            <a:spLocks/>
          </p:cNvSpPr>
          <p:nvPr/>
        </p:nvSpPr>
        <p:spPr>
          <a:xfrm>
            <a:off x="2286000" y="160338"/>
            <a:ext cx="7364413" cy="1717675"/>
          </a:xfrm>
          <a:prstGeom prst="rect">
            <a:avLst/>
          </a:prstGeom>
        </p:spPr>
        <p:txBody>
          <a:bodyPr rtlCol="0">
            <a:noAutofit/>
          </a:bodyPr>
          <a:lst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defTabSz="912754" eaLnBrk="1" fontAlgn="auto" hangingPunct="1">
              <a:spcAft>
                <a:spcPts val="0"/>
              </a:spcAft>
              <a:defRPr/>
            </a:pPr>
            <a:r>
              <a:rPr lang="en-US" sz="3394" b="1" smtClean="0">
                <a:latin typeface="Algerian" panose="04020705040A02060702" pitchFamily="82" charset="0"/>
                <a:cs typeface="Times New Roman" panose="02020603050405020304" pitchFamily="18" charset="0"/>
              </a:rPr>
              <a:t/>
            </a:r>
            <a:br>
              <a:rPr lang="en-US" sz="3394" b="1" smtClean="0">
                <a:latin typeface="Algerian" panose="04020705040A02060702" pitchFamily="82" charset="0"/>
                <a:cs typeface="Times New Roman" panose="02020603050405020304" pitchFamily="18" charset="0"/>
              </a:rPr>
            </a:br>
            <a:r>
              <a:rPr lang="en-US" sz="3394" b="1" smtClean="0">
                <a:latin typeface="Algerian" panose="04020705040A02060702" pitchFamily="82" charset="0"/>
                <a:cs typeface="Times New Roman" panose="02020603050405020304" pitchFamily="18" charset="0"/>
              </a:rPr>
              <a:t/>
            </a:r>
            <a:br>
              <a:rPr lang="en-US" sz="3394" b="1" smtClean="0">
                <a:latin typeface="Algerian" panose="04020705040A02060702" pitchFamily="82" charset="0"/>
                <a:cs typeface="Times New Roman" panose="02020603050405020304" pitchFamily="18" charset="0"/>
              </a:rPr>
            </a:br>
            <a:r>
              <a:rPr lang="en-US" sz="3394" b="1" smtClean="0">
                <a:solidFill>
                  <a:schemeClr val="tx1"/>
                </a:solidFill>
                <a:latin typeface="Algerian" panose="04020705040A02060702" pitchFamily="82" charset="0"/>
                <a:cs typeface="Times New Roman" panose="02020603050405020304" pitchFamily="18" charset="0"/>
              </a:rPr>
              <a:t>bài dạy kết thúc</a:t>
            </a:r>
            <a:br>
              <a:rPr lang="en-US" sz="3394" b="1" smtClean="0">
                <a:solidFill>
                  <a:schemeClr val="tx1"/>
                </a:solidFill>
                <a:latin typeface="Algerian" panose="04020705040A02060702" pitchFamily="82" charset="0"/>
                <a:cs typeface="Times New Roman" panose="02020603050405020304" pitchFamily="18" charset="0"/>
              </a:rPr>
            </a:br>
            <a:r>
              <a:rPr lang="en-US" sz="3394" b="1" smtClean="0">
                <a:solidFill>
                  <a:schemeClr val="tx1"/>
                </a:solidFill>
                <a:latin typeface="Algerian" panose="04020705040A02060702" pitchFamily="82" charset="0"/>
                <a:cs typeface="Times New Roman" panose="02020603050405020304" pitchFamily="18" charset="0"/>
              </a:rPr>
              <a:t>XIN CHÂN THÀNH CẢM ƠN!</a:t>
            </a:r>
          </a:p>
          <a:p>
            <a:pPr algn="ctr" defTabSz="912754" eaLnBrk="1" fontAlgn="auto" hangingPunct="1">
              <a:spcAft>
                <a:spcPts val="0"/>
              </a:spcAft>
              <a:defRPr/>
            </a:pPr>
            <a:r>
              <a:rPr lang="en-US" sz="3200" b="1">
                <a:solidFill>
                  <a:srgbClr val="3333FF"/>
                </a:solidFill>
                <a:latin typeface="Algerian" panose="04020705040A02060702" pitchFamily="82" charset="0"/>
                <a:cs typeface="Times New Roman" panose="02020603050405020304" pitchFamily="18" charset="0"/>
              </a:rPr>
              <a:t>CHÚC CÁC EM THÀNH CÔNG!</a:t>
            </a:r>
            <a:br>
              <a:rPr lang="en-US" sz="3200" b="1">
                <a:solidFill>
                  <a:srgbClr val="3333FF"/>
                </a:solidFill>
                <a:latin typeface="Algerian" panose="04020705040A02060702" pitchFamily="82" charset="0"/>
                <a:cs typeface="Times New Roman" panose="02020603050405020304" pitchFamily="18" charset="0"/>
              </a:rPr>
            </a:br>
            <a:r>
              <a:rPr lang="en-US" sz="3394" b="1" smtClean="0">
                <a:solidFill>
                  <a:schemeClr val="tx1"/>
                </a:solidFill>
                <a:latin typeface="Algerian" panose="04020705040A02060702" pitchFamily="82" charset="0"/>
                <a:cs typeface="Times New Roman" panose="02020603050405020304" pitchFamily="18" charset="0"/>
              </a:rPr>
              <a:t/>
            </a:r>
            <a:br>
              <a:rPr lang="en-US" sz="3394" b="1" smtClean="0">
                <a:solidFill>
                  <a:schemeClr val="tx1"/>
                </a:solidFill>
                <a:latin typeface="Algerian" panose="04020705040A02060702" pitchFamily="82" charset="0"/>
                <a:cs typeface="Times New Roman" panose="02020603050405020304" pitchFamily="18" charset="0"/>
              </a:rPr>
            </a:br>
            <a:endParaRPr lang="en-US" sz="3394" b="1" dirty="0">
              <a:solidFill>
                <a:schemeClr val="tx1"/>
              </a:solidFill>
              <a:latin typeface="Algerian" panose="04020705040A02060702" pitchFamily="82" charset="0"/>
              <a:cs typeface="Times New Roman" panose="02020603050405020304" pitchFamily="18" charset="0"/>
            </a:endParaRPr>
          </a:p>
        </p:txBody>
      </p:sp>
    </p:spTree>
    <p:extLst>
      <p:ext uri="{BB962C8B-B14F-4D97-AF65-F5344CB8AC3E}">
        <p14:creationId xmlns:p14="http://schemas.microsoft.com/office/powerpoint/2010/main" val="1012802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20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F94D6FB1-15F1-4087-837F-8BC2D8E8B1AF}"/>
              </a:ext>
            </a:extLst>
          </p:cNvPr>
          <p:cNvSpPr>
            <a:spLocks noGrp="1" noChangeArrowheads="1"/>
          </p:cNvSpPr>
          <p:nvPr>
            <p:ph type="title"/>
          </p:nvPr>
        </p:nvSpPr>
        <p:spPr>
          <a:xfrm>
            <a:off x="1752600" y="381000"/>
            <a:ext cx="7391400" cy="609600"/>
          </a:xfrm>
        </p:spPr>
        <p:txBody>
          <a:bodyPr>
            <a:normAutofit fontScale="90000"/>
          </a:bodyPr>
          <a:lstStyle/>
          <a:p>
            <a:pPr eaLnBrk="1" hangingPunct="1">
              <a:spcBef>
                <a:spcPct val="50000"/>
              </a:spcBef>
            </a:pPr>
            <a:r>
              <a:rPr lang="en-US" altLang="en-US" sz="3200" b="1">
                <a:solidFill>
                  <a:srgbClr val="C00000"/>
                </a:solidFill>
                <a:latin typeface="Times New Roman" panose="02020603050405020304" pitchFamily="18" charset="0"/>
              </a:rPr>
              <a:t>I. </a:t>
            </a:r>
            <a:r>
              <a:rPr lang="vi-VN" altLang="en-US" sz="3200" b="1">
                <a:solidFill>
                  <a:srgbClr val="C00000"/>
                </a:solidFill>
                <a:latin typeface="Times New Roman" panose="02020603050405020304" pitchFamily="18" charset="0"/>
              </a:rPr>
              <a:t>VAI TRÒ CỦA </a:t>
            </a:r>
            <a:r>
              <a:rPr lang="en-US" altLang="en-US" sz="3200" b="1" smtClean="0">
                <a:solidFill>
                  <a:srgbClr val="C00000"/>
                </a:solidFill>
                <a:latin typeface="Times New Roman" panose="02020603050405020304" pitchFamily="18" charset="0"/>
              </a:rPr>
              <a:t>NHÀ Ở</a:t>
            </a:r>
            <a:r>
              <a:rPr lang="en-US" altLang="en-US" sz="3200" u="sng">
                <a:solidFill>
                  <a:srgbClr val="FF0000"/>
                </a:solidFill>
                <a:latin typeface="Times New Roman" panose="02020603050405020304" pitchFamily="18" charset="0"/>
              </a:rPr>
              <a:t/>
            </a:r>
            <a:br>
              <a:rPr lang="en-US" altLang="en-US" sz="3200" u="sng">
                <a:solidFill>
                  <a:srgbClr val="FF0000"/>
                </a:solidFill>
                <a:latin typeface="Times New Roman" panose="02020603050405020304" pitchFamily="18" charset="0"/>
              </a:rPr>
            </a:br>
            <a:endParaRPr lang="en-US" altLang="en-US" sz="3200"/>
          </a:p>
        </p:txBody>
      </p:sp>
      <p:sp>
        <p:nvSpPr>
          <p:cNvPr id="3" name="Text Box 24">
            <a:extLst>
              <a:ext uri="{FF2B5EF4-FFF2-40B4-BE49-F238E27FC236}">
                <a16:creationId xmlns="" xmlns:a16="http://schemas.microsoft.com/office/drawing/2014/main" id="{AC4BF1B8-6718-4BC5-B5C3-908EBBD837FD}"/>
              </a:ext>
            </a:extLst>
          </p:cNvPr>
          <p:cNvSpPr txBox="1">
            <a:spLocks noChangeArrowheads="1"/>
          </p:cNvSpPr>
          <p:nvPr/>
        </p:nvSpPr>
        <p:spPr bwMode="auto">
          <a:xfrm>
            <a:off x="1641389" y="1676400"/>
            <a:ext cx="8991600" cy="707886"/>
          </a:xfrm>
          <a:prstGeom prst="rect">
            <a:avLst/>
          </a:prstGeom>
          <a:noFill/>
          <a:ln>
            <a:noFill/>
          </a:ln>
          <a:effectLst/>
        </p:spPr>
        <p:txBody>
          <a:bodyPr wrap="square">
            <a:spAutoFit/>
          </a:bodyPr>
          <a:lstStyle/>
          <a:p>
            <a:pPr algn="ctr" eaLnBrk="1" fontAlgn="auto" hangingPunct="1">
              <a:spcBef>
                <a:spcPts val="0"/>
              </a:spcBef>
              <a:spcAft>
                <a:spcPts val="0"/>
              </a:spcAft>
              <a:defRPr/>
            </a:pPr>
            <a:r>
              <a:rPr lang="vi-VN" sz="4000">
                <a:solidFill>
                  <a:srgbClr val="3333FF"/>
                </a:solidFill>
                <a:latin typeface="+mn-lt"/>
              </a:rPr>
              <a:t> </a:t>
            </a:r>
            <a:endParaRPr lang="en-US" sz="3200" dirty="0">
              <a:solidFill>
                <a:srgbClr val="3333FF"/>
              </a:solidFill>
              <a:latin typeface="+mn-lt"/>
            </a:endParaRPr>
          </a:p>
        </p:txBody>
      </p:sp>
      <p:pic>
        <p:nvPicPr>
          <p:cNvPr id="2054"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257300"/>
            <a:ext cx="177165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057400"/>
            <a:ext cx="191452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657600"/>
            <a:ext cx="1838325" cy="165735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314950"/>
            <a:ext cx="1828800" cy="147637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6791325"/>
            <a:ext cx="1828800" cy="1485900"/>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8277225"/>
            <a:ext cx="2047875" cy="14668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7"/>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342900" algn="l" defTabSz="914400" rtl="0" eaLnBrk="1" fontAlgn="base" latinLnBrk="0" hangingPunct="1">
              <a:lnSpc>
                <a:spcPct val="100000"/>
              </a:lnSpc>
              <a:spcBef>
                <a:spcPct val="0"/>
              </a:spcBef>
              <a:spcAft>
                <a:spcPct val="0"/>
              </a:spcAft>
              <a:buClrTx/>
              <a:buSzTx/>
              <a:buFontTx/>
              <a:buNone/>
              <a:tabLst/>
            </a:pPr>
            <a:r>
              <a:rPr kumimoji="0" lang="vi-VN" sz="12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GV cho HS các nhóm quan sát hình ảnh.</a:t>
            </a:r>
            <a:endParaRPr kumimoji="0" lang="en-US" sz="1100" b="0" i="0" u="none" strike="noStrike" cap="none" normalizeH="0" baseline="0" smtClean="0">
              <a:ln>
                <a:noFill/>
              </a:ln>
              <a:solidFill>
                <a:schemeClr val="tx1"/>
              </a:solidFill>
              <a:effectLst/>
              <a:latin typeface="Arial" pitchFamily="34" charset="0"/>
              <a:cs typeface="Arial" pitchFamily="34" charset="0"/>
            </a:endParaRPr>
          </a:p>
          <a:p>
            <a:pPr marL="0" marR="0" lvl="0" indent="34290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8"/>
          <p:cNvSpPr>
            <a:spLocks noChangeArrowheads="1"/>
          </p:cNvSpPr>
          <p:nvPr/>
        </p:nvSpPr>
        <p:spPr bwMode="auto">
          <a:xfrm>
            <a:off x="0" y="53911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34290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9"/>
          <p:cNvSpPr>
            <a:spLocks noChangeArrowheads="1"/>
          </p:cNvSpPr>
          <p:nvPr/>
        </p:nvSpPr>
        <p:spPr bwMode="auto">
          <a:xfrm>
            <a:off x="0" y="98202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2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GV đặt câu hỏi hoạt động nhóm: </a:t>
            </a:r>
            <a:endParaRPr kumimoji="0" lang="vi-VN" sz="1800" b="0" i="0" u="none" strike="noStrike" cap="none" normalizeH="0" baseline="0" smtClean="0">
              <a:ln>
                <a:noFill/>
              </a:ln>
              <a:solidFill>
                <a:schemeClr val="tx1"/>
              </a:solidFill>
              <a:effectLst/>
              <a:latin typeface="Arial" pitchFamily="34" charset="0"/>
              <a:cs typeface="Arial"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4268"/>
    </mc:Choice>
    <mc:Fallback xmlns="">
      <p:transition spd="slow" advTm="14268"/>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a:extLst>
              <a:ext uri="{FF2B5EF4-FFF2-40B4-BE49-F238E27FC236}">
                <a16:creationId xmlns="" xmlns:a16="http://schemas.microsoft.com/office/drawing/2014/main" id="{87EDEB75-FE3F-4E89-BEE3-3EF2586D4189}"/>
              </a:ext>
            </a:extLst>
          </p:cNvPr>
          <p:cNvSpPr txBox="1">
            <a:spLocks noChangeArrowheads="1"/>
          </p:cNvSpPr>
          <p:nvPr/>
        </p:nvSpPr>
        <p:spPr bwMode="auto">
          <a:xfrm>
            <a:off x="478632" y="1814513"/>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b="1">
                <a:solidFill>
                  <a:srgbClr val="CC3300"/>
                </a:solidFill>
                <a:latin typeface="Times New Roman" panose="02020603050405020304" pitchFamily="18" charset="0"/>
                <a:ea typeface="MS PGothic" panose="020B0600070205080204" pitchFamily="34" charset="-128"/>
              </a:rPr>
              <a:t>A – </a:t>
            </a:r>
            <a:r>
              <a:rPr lang="vi-VN" altLang="en-US" b="1">
                <a:solidFill>
                  <a:srgbClr val="CC3300"/>
                </a:solidFill>
                <a:latin typeface="Times New Roman" panose="02020603050405020304" pitchFamily="18" charset="0"/>
                <a:ea typeface="MS PGothic" panose="020B0600070205080204" pitchFamily="34" charset="-128"/>
              </a:rPr>
              <a:t>mũ</a:t>
            </a:r>
            <a:endParaRPr lang="en-US" altLang="en-US" b="1">
              <a:solidFill>
                <a:srgbClr val="CC3300"/>
              </a:solidFill>
              <a:latin typeface="Times New Roman" panose="02020603050405020304" pitchFamily="18" charset="0"/>
              <a:ea typeface="MS PGothic" panose="020B0600070205080204" pitchFamily="34" charset="-128"/>
            </a:endParaRPr>
          </a:p>
        </p:txBody>
      </p:sp>
      <p:sp>
        <p:nvSpPr>
          <p:cNvPr id="5128" name="Text Box 8">
            <a:extLst>
              <a:ext uri="{FF2B5EF4-FFF2-40B4-BE49-F238E27FC236}">
                <a16:creationId xmlns="" xmlns:a16="http://schemas.microsoft.com/office/drawing/2014/main" id="{D9A373DC-17F1-451D-99AD-9DF93FA4D0A2}"/>
              </a:ext>
            </a:extLst>
          </p:cNvPr>
          <p:cNvSpPr txBox="1">
            <a:spLocks noChangeArrowheads="1"/>
          </p:cNvSpPr>
          <p:nvPr/>
        </p:nvSpPr>
        <p:spPr bwMode="auto">
          <a:xfrm>
            <a:off x="2020330" y="1683415"/>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b="1">
                <a:solidFill>
                  <a:srgbClr val="CC3300"/>
                </a:solidFill>
                <a:latin typeface="Times New Roman" panose="02020603050405020304" pitchFamily="18" charset="0"/>
                <a:ea typeface="MS PGothic" panose="020B0600070205080204" pitchFamily="34" charset="-128"/>
              </a:rPr>
              <a:t>B – đồng hồ </a:t>
            </a:r>
          </a:p>
        </p:txBody>
      </p:sp>
      <p:sp>
        <p:nvSpPr>
          <p:cNvPr id="5129" name="Text Box 9">
            <a:extLst>
              <a:ext uri="{FF2B5EF4-FFF2-40B4-BE49-F238E27FC236}">
                <a16:creationId xmlns="" xmlns:a16="http://schemas.microsoft.com/office/drawing/2014/main" id="{B405F549-BE3C-454E-A68B-48BAF5B276F8}"/>
              </a:ext>
            </a:extLst>
          </p:cNvPr>
          <p:cNvSpPr txBox="1">
            <a:spLocks noChangeArrowheads="1"/>
          </p:cNvSpPr>
          <p:nvPr/>
        </p:nvSpPr>
        <p:spPr bwMode="auto">
          <a:xfrm>
            <a:off x="3680727" y="1825155"/>
            <a:ext cx="1828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b="1">
                <a:solidFill>
                  <a:srgbClr val="CC3300"/>
                </a:solidFill>
                <a:latin typeface="Times New Roman" panose="02020603050405020304" pitchFamily="18" charset="0"/>
                <a:ea typeface="MS PGothic" panose="020B0600070205080204" pitchFamily="34" charset="-128"/>
              </a:rPr>
              <a:t>C – áo khoác</a:t>
            </a:r>
          </a:p>
        </p:txBody>
      </p:sp>
      <p:sp>
        <p:nvSpPr>
          <p:cNvPr id="5133" name="Text Box 13">
            <a:extLst>
              <a:ext uri="{FF2B5EF4-FFF2-40B4-BE49-F238E27FC236}">
                <a16:creationId xmlns="" xmlns:a16="http://schemas.microsoft.com/office/drawing/2014/main" id="{BB8232AE-2C46-41B6-96F2-9E7BC290117E}"/>
              </a:ext>
            </a:extLst>
          </p:cNvPr>
          <p:cNvSpPr txBox="1">
            <a:spLocks noChangeArrowheads="1"/>
          </p:cNvSpPr>
          <p:nvPr/>
        </p:nvSpPr>
        <p:spPr bwMode="auto">
          <a:xfrm>
            <a:off x="5709552" y="1861795"/>
            <a:ext cx="1828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b="1">
                <a:solidFill>
                  <a:srgbClr val="CC3300"/>
                </a:solidFill>
                <a:latin typeface="Times New Roman" panose="02020603050405020304" pitchFamily="18" charset="0"/>
                <a:ea typeface="MS PGothic" panose="020B0600070205080204" pitchFamily="34" charset="-128"/>
              </a:rPr>
              <a:t>I – giày</a:t>
            </a:r>
          </a:p>
        </p:txBody>
      </p:sp>
      <p:sp>
        <p:nvSpPr>
          <p:cNvPr id="5134" name="Text Box 14">
            <a:extLst>
              <a:ext uri="{FF2B5EF4-FFF2-40B4-BE49-F238E27FC236}">
                <a16:creationId xmlns="" xmlns:a16="http://schemas.microsoft.com/office/drawing/2014/main" id="{14FF5FC9-0C55-4DF7-A194-10974F6353BE}"/>
              </a:ext>
            </a:extLst>
          </p:cNvPr>
          <p:cNvSpPr txBox="1">
            <a:spLocks noChangeArrowheads="1"/>
          </p:cNvSpPr>
          <p:nvPr/>
        </p:nvSpPr>
        <p:spPr bwMode="auto">
          <a:xfrm>
            <a:off x="8534400" y="1907854"/>
            <a:ext cx="1828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b="1">
                <a:solidFill>
                  <a:srgbClr val="CC3300"/>
                </a:solidFill>
                <a:latin typeface="Times New Roman" panose="02020603050405020304" pitchFamily="18" charset="0"/>
                <a:ea typeface="MS PGothic" panose="020B0600070205080204" pitchFamily="34" charset="-128"/>
              </a:rPr>
              <a:t>G – quần</a:t>
            </a:r>
          </a:p>
        </p:txBody>
      </p:sp>
      <p:sp>
        <p:nvSpPr>
          <p:cNvPr id="5137" name="Text Box 17">
            <a:extLst>
              <a:ext uri="{FF2B5EF4-FFF2-40B4-BE49-F238E27FC236}">
                <a16:creationId xmlns="" xmlns:a16="http://schemas.microsoft.com/office/drawing/2014/main" id="{906F04D4-CBFC-46F9-BA34-6169D4928D04}"/>
              </a:ext>
            </a:extLst>
          </p:cNvPr>
          <p:cNvSpPr txBox="1">
            <a:spLocks noChangeArrowheads="1"/>
          </p:cNvSpPr>
          <p:nvPr/>
        </p:nvSpPr>
        <p:spPr bwMode="auto">
          <a:xfrm>
            <a:off x="478632" y="5791200"/>
            <a:ext cx="1828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b="1">
                <a:solidFill>
                  <a:srgbClr val="CC3300"/>
                </a:solidFill>
                <a:latin typeface="Times New Roman" panose="02020603050405020304" pitchFamily="18" charset="0"/>
                <a:ea typeface="MS PGothic" panose="020B0600070205080204" pitchFamily="34" charset="-128"/>
              </a:rPr>
              <a:t>F – giỏ xách</a:t>
            </a:r>
          </a:p>
        </p:txBody>
      </p:sp>
      <p:sp>
        <p:nvSpPr>
          <p:cNvPr id="5138" name="Text Box 18">
            <a:extLst>
              <a:ext uri="{FF2B5EF4-FFF2-40B4-BE49-F238E27FC236}">
                <a16:creationId xmlns="" xmlns:a16="http://schemas.microsoft.com/office/drawing/2014/main" id="{18DB8905-B401-46FA-9BC1-FA5471A2A838}"/>
              </a:ext>
            </a:extLst>
          </p:cNvPr>
          <p:cNvSpPr txBox="1">
            <a:spLocks noChangeArrowheads="1"/>
          </p:cNvSpPr>
          <p:nvPr/>
        </p:nvSpPr>
        <p:spPr bwMode="auto">
          <a:xfrm>
            <a:off x="2202765" y="3935413"/>
            <a:ext cx="182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b="1">
                <a:solidFill>
                  <a:srgbClr val="CC3300"/>
                </a:solidFill>
                <a:latin typeface="Times New Roman" panose="02020603050405020304" pitchFamily="18" charset="0"/>
                <a:ea typeface="MS PGothic" panose="020B0600070205080204" pitchFamily="34" charset="-128"/>
              </a:rPr>
              <a:t>E – áo váy</a:t>
            </a:r>
          </a:p>
        </p:txBody>
      </p:sp>
      <p:pic>
        <p:nvPicPr>
          <p:cNvPr id="27657" name="Picture 1">
            <a:extLst>
              <a:ext uri="{FF2B5EF4-FFF2-40B4-BE49-F238E27FC236}">
                <a16:creationId xmlns="" xmlns:a16="http://schemas.microsoft.com/office/drawing/2014/main" id="{8FFC16E6-DC7B-4336-B034-9ACDFD8A997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251" y="158751"/>
            <a:ext cx="1554162" cy="160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1" name="Picture 2">
            <a:extLst>
              <a:ext uri="{FF2B5EF4-FFF2-40B4-BE49-F238E27FC236}">
                <a16:creationId xmlns="" xmlns:a16="http://schemas.microsoft.com/office/drawing/2014/main" id="{75A8CF82-AF81-4E72-B10F-17191A29486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09527" y="269746"/>
            <a:ext cx="2228850" cy="159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1" name="Picture 4">
            <a:extLst>
              <a:ext uri="{FF2B5EF4-FFF2-40B4-BE49-F238E27FC236}">
                <a16:creationId xmlns="" xmlns:a16="http://schemas.microsoft.com/office/drawing/2014/main" id="{E044A22A-DD3C-43FD-A008-DC5B09F6C8E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172001" y="2266950"/>
            <a:ext cx="1646237"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3" name="Content Placeholder 7">
            <a:extLst>
              <a:ext uri="{FF2B5EF4-FFF2-40B4-BE49-F238E27FC236}">
                <a16:creationId xmlns="" xmlns:a16="http://schemas.microsoft.com/office/drawing/2014/main" id="{A54B2E65-74CB-4ECF-A161-6FA9648A87E8}"/>
              </a:ext>
            </a:extLst>
          </p:cNvPr>
          <p:cNvPicPr>
            <a:picLocks noGrp="1" noChangeAspect="1" noChangeArrowheads="1"/>
          </p:cNvPicPr>
          <p:nvPr>
            <p:ph idx="1"/>
          </p:nvPr>
        </p:nvPicPr>
        <p:blipFill>
          <a:blip r:embed="rId6" cstate="print">
            <a:extLst>
              <a:ext uri="{28A0092B-C50C-407E-A947-70E740481C1C}">
                <a14:useLocalDpi xmlns:a14="http://schemas.microsoft.com/office/drawing/2010/main" val="0"/>
              </a:ext>
            </a:extLst>
          </a:blip>
          <a:srcRect/>
          <a:stretch>
            <a:fillRect/>
          </a:stretch>
        </p:blipFill>
        <p:spPr>
          <a:xfrm>
            <a:off x="349251" y="2315368"/>
            <a:ext cx="1714500" cy="1531937"/>
          </a:xfrm>
        </p:spPr>
      </p:pic>
      <p:sp>
        <p:nvSpPr>
          <p:cNvPr id="21" name="Text Box 18">
            <a:extLst>
              <a:ext uri="{FF2B5EF4-FFF2-40B4-BE49-F238E27FC236}">
                <a16:creationId xmlns="" xmlns:a16="http://schemas.microsoft.com/office/drawing/2014/main" id="{3DF5BF6C-5D56-4EAC-B096-BAE15E11866C}"/>
              </a:ext>
            </a:extLst>
          </p:cNvPr>
          <p:cNvSpPr txBox="1">
            <a:spLocks noChangeArrowheads="1"/>
          </p:cNvSpPr>
          <p:nvPr/>
        </p:nvSpPr>
        <p:spPr bwMode="auto">
          <a:xfrm>
            <a:off x="373965" y="3836988"/>
            <a:ext cx="1828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b="1">
                <a:solidFill>
                  <a:srgbClr val="CC3300"/>
                </a:solidFill>
                <a:latin typeface="Times New Roman" panose="02020603050405020304" pitchFamily="18" charset="0"/>
                <a:ea typeface="MS PGothic" panose="020B0600070205080204" pitchFamily="34" charset="-128"/>
              </a:rPr>
              <a:t>D – dây chuyền</a:t>
            </a:r>
          </a:p>
        </p:txBody>
      </p:sp>
      <p:pic>
        <p:nvPicPr>
          <p:cNvPr id="22" name="Picture 6">
            <a:extLst>
              <a:ext uri="{FF2B5EF4-FFF2-40B4-BE49-F238E27FC236}">
                <a16:creationId xmlns="" xmlns:a16="http://schemas.microsoft.com/office/drawing/2014/main" id="{5B0E7F68-0288-4728-A065-54A76E25B704}"/>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732213" y="103059"/>
            <a:ext cx="1631950"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
            <a:extLst>
              <a:ext uri="{FF2B5EF4-FFF2-40B4-BE49-F238E27FC236}">
                <a16:creationId xmlns="" xmlns:a16="http://schemas.microsoft.com/office/drawing/2014/main" id="{C95B2DA4-2BB4-4A72-9D59-F76B8DD7739B}"/>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954150" y="225877"/>
            <a:ext cx="1766887"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
            <a:extLst>
              <a:ext uri="{FF2B5EF4-FFF2-40B4-BE49-F238E27FC236}">
                <a16:creationId xmlns="" xmlns:a16="http://schemas.microsoft.com/office/drawing/2014/main" id="{20898D6D-0216-49BD-AABE-7266300640A4}"/>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3965" y="4320318"/>
            <a:ext cx="18415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6">
            <a:extLst>
              <a:ext uri="{FF2B5EF4-FFF2-40B4-BE49-F238E27FC236}">
                <a16:creationId xmlns="" xmlns:a16="http://schemas.microsoft.com/office/drawing/2014/main" id="{24FF269E-BCEE-4BD1-A6C6-A157FD995A8A}"/>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981200" y="-25936"/>
            <a:ext cx="1545431"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trang phục"/>
          <p:cNvPicPr>
            <a:picLocks noChangeAspect="1" noChangeArrowheads="1"/>
          </p:cNvPicPr>
          <p:nvPr/>
        </p:nvPicPr>
        <p:blipFill>
          <a:blip r:embed="rId11">
            <a:extLst>
              <a:ext uri="{28A0092B-C50C-407E-A947-70E740481C1C}">
                <a14:useLocalDpi xmlns:a14="http://schemas.microsoft.com/office/drawing/2010/main" val="0"/>
              </a:ext>
            </a:extLst>
          </a:blip>
          <a:srcRect b="18439"/>
          <a:stretch>
            <a:fillRect/>
          </a:stretch>
        </p:blipFill>
        <p:spPr bwMode="auto">
          <a:xfrm>
            <a:off x="4031565" y="2430162"/>
            <a:ext cx="5656521" cy="3886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0058400" y="532655"/>
            <a:ext cx="2133600" cy="6001643"/>
          </a:xfrm>
          <a:prstGeom prst="rect">
            <a:avLst/>
          </a:prstGeom>
        </p:spPr>
        <p:txBody>
          <a:bodyPr wrap="square">
            <a:spAutoFit/>
          </a:bodyPr>
          <a:lstStyle/>
          <a:p>
            <a:pPr marL="0" indent="0" eaLnBrk="1" hangingPunct="1">
              <a:buFont typeface="Wingdings 3" panose="05040102010807070707" pitchFamily="18" charset="2"/>
              <a:buNone/>
            </a:pPr>
            <a:r>
              <a:rPr lang="en-US" altLang="vi-VN" sz="3200" b="1">
                <a:solidFill>
                  <a:srgbClr val="FF0000"/>
                </a:solidFill>
                <a:cs typeface="Times New Roman" panose="02020603050405020304" pitchFamily="18" charset="0"/>
              </a:rPr>
              <a:t>? Kể tên những vật dụng có trong hình? Theo em vật dụng nào là quang trọng nhất? Vì sao?</a:t>
            </a:r>
          </a:p>
        </p:txBody>
      </p:sp>
    </p:spTree>
    <p:custDataLst>
      <p:tags r:id="rId1"/>
    </p:custDataLst>
    <p:extLst>
      <p:ext uri="{BB962C8B-B14F-4D97-AF65-F5344CB8AC3E}">
        <p14:creationId xmlns:p14="http://schemas.microsoft.com/office/powerpoint/2010/main" val="835264316"/>
      </p:ext>
    </p:extLst>
  </p:cSld>
  <p:clrMapOvr>
    <a:masterClrMapping/>
  </p:clrMapOvr>
  <mc:AlternateContent xmlns:mc="http://schemas.openxmlformats.org/markup-compatibility/2006" xmlns:p14="http://schemas.microsoft.com/office/powerpoint/2010/main">
    <mc:Choice Requires="p14">
      <p:transition spd="slow" p14:dur="2000" advTm="79552"/>
    </mc:Choice>
    <mc:Fallback xmlns="">
      <p:transition spd="slow" advTm="79552"/>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127"/>
                                        </p:tgtEl>
                                        <p:attrNameLst>
                                          <p:attrName>style.visibility</p:attrName>
                                        </p:attrNameLst>
                                      </p:cBhvr>
                                      <p:to>
                                        <p:strVal val="visible"/>
                                      </p:to>
                                    </p:set>
                                    <p:animEffect transition="in" filter="wipe(down)">
                                      <p:cBhvr>
                                        <p:cTn id="7" dur="500"/>
                                        <p:tgtEl>
                                          <p:spTgt spid="512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128"/>
                                        </p:tgtEl>
                                        <p:attrNameLst>
                                          <p:attrName>style.visibility</p:attrName>
                                        </p:attrNameLst>
                                      </p:cBhvr>
                                      <p:to>
                                        <p:strVal val="visible"/>
                                      </p:to>
                                    </p:set>
                                    <p:animEffect transition="in" filter="wipe(down)">
                                      <p:cBhvr>
                                        <p:cTn id="10" dur="500"/>
                                        <p:tgtEl>
                                          <p:spTgt spid="512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129"/>
                                        </p:tgtEl>
                                        <p:attrNameLst>
                                          <p:attrName>style.visibility</p:attrName>
                                        </p:attrNameLst>
                                      </p:cBhvr>
                                      <p:to>
                                        <p:strVal val="visible"/>
                                      </p:to>
                                    </p:set>
                                    <p:animEffect transition="in" filter="wipe(down)">
                                      <p:cBhvr>
                                        <p:cTn id="13" dur="500"/>
                                        <p:tgtEl>
                                          <p:spTgt spid="512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133"/>
                                        </p:tgtEl>
                                        <p:attrNameLst>
                                          <p:attrName>style.visibility</p:attrName>
                                        </p:attrNameLst>
                                      </p:cBhvr>
                                      <p:to>
                                        <p:strVal val="visible"/>
                                      </p:to>
                                    </p:set>
                                    <p:animEffect transition="in" filter="wipe(down)">
                                      <p:cBhvr>
                                        <p:cTn id="16" dur="500"/>
                                        <p:tgtEl>
                                          <p:spTgt spid="5133"/>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5137"/>
                                        </p:tgtEl>
                                        <p:attrNameLst>
                                          <p:attrName>style.visibility</p:attrName>
                                        </p:attrNameLst>
                                      </p:cBhvr>
                                      <p:to>
                                        <p:strVal val="visible"/>
                                      </p:to>
                                    </p:set>
                                    <p:animEffect transition="in" filter="wipe(down)">
                                      <p:cBhvr>
                                        <p:cTn id="19" dur="500"/>
                                        <p:tgtEl>
                                          <p:spTgt spid="5137"/>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5134"/>
                                        </p:tgtEl>
                                        <p:attrNameLst>
                                          <p:attrName>style.visibility</p:attrName>
                                        </p:attrNameLst>
                                      </p:cBhvr>
                                      <p:to>
                                        <p:strVal val="visible"/>
                                      </p:to>
                                    </p:set>
                                    <p:animEffect transition="in" filter="wipe(down)">
                                      <p:cBhvr>
                                        <p:cTn id="22" dur="500"/>
                                        <p:tgtEl>
                                          <p:spTgt spid="5134"/>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5138"/>
                                        </p:tgtEl>
                                        <p:attrNameLst>
                                          <p:attrName>style.visibility</p:attrName>
                                        </p:attrNameLst>
                                      </p:cBhvr>
                                      <p:to>
                                        <p:strVal val="visible"/>
                                      </p:to>
                                    </p:set>
                                    <p:animEffect transition="in" filter="wipe(down)">
                                      <p:cBhvr>
                                        <p:cTn id="25" dur="500"/>
                                        <p:tgtEl>
                                          <p:spTgt spid="5138"/>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down)">
                                      <p:cBhvr>
                                        <p:cTn id="28" dur="500"/>
                                        <p:tgtEl>
                                          <p:spTgt spid="21"/>
                                        </p:tgtEl>
                                      </p:cBhvr>
                                    </p:animEffect>
                                  </p:childTnLst>
                                </p:cTn>
                              </p:par>
                              <p:par>
                                <p:cTn id="29" presetID="22" presetClass="entr" presetSubtype="4"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down)">
                                      <p:cBhvr>
                                        <p:cTn id="31" dur="500"/>
                                        <p:tgtEl>
                                          <p:spTgt spid="22"/>
                                        </p:tgtEl>
                                      </p:cBhvr>
                                    </p:animEffect>
                                  </p:childTnLst>
                                </p:cTn>
                              </p:par>
                              <p:par>
                                <p:cTn id="32" presetID="22" presetClass="entr" presetSubtype="4"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wipe(down)">
                                      <p:cBhvr>
                                        <p:cTn id="34" dur="500"/>
                                        <p:tgtEl>
                                          <p:spTgt spid="23"/>
                                        </p:tgtEl>
                                      </p:cBhvr>
                                    </p:animEffect>
                                  </p:childTnLst>
                                </p:cTn>
                              </p:par>
                              <p:par>
                                <p:cTn id="35" presetID="22" presetClass="entr" presetSubtype="4"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down)">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down)">
                                      <p:cBhvr>
                                        <p:cTn id="42" dur="500"/>
                                        <p:tgtEl>
                                          <p:spTgt spid="26"/>
                                        </p:tgtEl>
                                      </p:cBhvr>
                                    </p:animEffect>
                                  </p:childTnLst>
                                </p:cTn>
                              </p:par>
                              <p:par>
                                <p:cTn id="43" presetID="22" presetClass="entr" presetSubtype="4" fill="hold" nodeType="withEffect">
                                  <p:stCondLst>
                                    <p:cond delay="0"/>
                                  </p:stCondLst>
                                  <p:childTnLst>
                                    <p:set>
                                      <p:cBhvr>
                                        <p:cTn id="44" dur="1" fill="hold">
                                          <p:stCondLst>
                                            <p:cond delay="0"/>
                                          </p:stCondLst>
                                        </p:cTn>
                                        <p:tgtEl>
                                          <p:spTgt spid="10251"/>
                                        </p:tgtEl>
                                        <p:attrNameLst>
                                          <p:attrName>style.visibility</p:attrName>
                                        </p:attrNameLst>
                                      </p:cBhvr>
                                      <p:to>
                                        <p:strVal val="visible"/>
                                      </p:to>
                                    </p:set>
                                    <p:animEffect transition="in" filter="wipe(down)">
                                      <p:cBhvr>
                                        <p:cTn id="45" dur="500"/>
                                        <p:tgtEl>
                                          <p:spTgt spid="1025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down)">
                                      <p:cBhvr>
                                        <p:cTn id="5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7" grpId="0"/>
      <p:bldP spid="5128" grpId="0"/>
      <p:bldP spid="5129" grpId="0"/>
      <p:bldP spid="5133" grpId="0"/>
      <p:bldP spid="5134" grpId="0"/>
      <p:bldP spid="5137" grpId="0"/>
      <p:bldP spid="5138" grpId="0"/>
      <p:bldP spid="21"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 xmlns:a16="http://schemas.microsoft.com/office/drawing/2014/main" id="{FA25D699-8DDB-4467-9BFE-1C1BFABF5E7B}"/>
              </a:ext>
            </a:extLst>
          </p:cNvPr>
          <p:cNvSpPr>
            <a:spLocks noGrp="1" noChangeArrowheads="1"/>
          </p:cNvSpPr>
          <p:nvPr>
            <p:ph type="title"/>
          </p:nvPr>
        </p:nvSpPr>
        <p:spPr>
          <a:xfrm>
            <a:off x="2133600" y="76200"/>
            <a:ext cx="6348413" cy="1320800"/>
          </a:xfrm>
        </p:spPr>
        <p:txBody>
          <a:bodyPr/>
          <a:lstStyle/>
          <a:p>
            <a:pPr algn="ctr" eaLnBrk="1" hangingPunct="1"/>
            <a:r>
              <a:rPr lang="en-US" altLang="en-US" sz="2800" b="1">
                <a:solidFill>
                  <a:srgbClr val="C00000"/>
                </a:solidFill>
                <a:latin typeface="Times New Roman" panose="02020603050405020304" pitchFamily="18" charset="0"/>
              </a:rPr>
              <a:t>I. </a:t>
            </a:r>
            <a:r>
              <a:rPr lang="vi-VN" altLang="en-US" sz="2800" b="1">
                <a:solidFill>
                  <a:srgbClr val="C00000"/>
                </a:solidFill>
                <a:latin typeface="Times New Roman" panose="02020603050405020304" pitchFamily="18" charset="0"/>
              </a:rPr>
              <a:t>VAI TRÒ CỦA </a:t>
            </a:r>
            <a:r>
              <a:rPr lang="en-US" altLang="en-US" sz="2800" b="1">
                <a:solidFill>
                  <a:srgbClr val="C00000"/>
                </a:solidFill>
                <a:latin typeface="Times New Roman" panose="02020603050405020304" pitchFamily="18" charset="0"/>
              </a:rPr>
              <a:t>TRANG PHỤC</a:t>
            </a:r>
            <a:r>
              <a:rPr lang="en-US" altLang="en-US" sz="2600" b="1" u="sng">
                <a:solidFill>
                  <a:srgbClr val="FF0000"/>
                </a:solidFill>
                <a:latin typeface="Times New Roman" panose="02020603050405020304" pitchFamily="18" charset="0"/>
              </a:rPr>
              <a:t/>
            </a:r>
            <a:br>
              <a:rPr lang="en-US" altLang="en-US" sz="2600" b="1" u="sng">
                <a:solidFill>
                  <a:srgbClr val="FF0000"/>
                </a:solidFill>
                <a:latin typeface="Times New Roman" panose="02020603050405020304" pitchFamily="18" charset="0"/>
              </a:rPr>
            </a:br>
            <a:endParaRPr lang="en-US" altLang="en-US" sz="2600">
              <a:solidFill>
                <a:srgbClr val="FF0000"/>
              </a:solidFill>
            </a:endParaRPr>
          </a:p>
        </p:txBody>
      </p:sp>
      <p:sp>
        <p:nvSpPr>
          <p:cNvPr id="3" name="Content Placeholder 2">
            <a:extLst>
              <a:ext uri="{FF2B5EF4-FFF2-40B4-BE49-F238E27FC236}">
                <a16:creationId xmlns="" xmlns:a16="http://schemas.microsoft.com/office/drawing/2014/main" id="{B1F7688F-A1FF-4345-AA2E-861402F24C54}"/>
              </a:ext>
            </a:extLst>
          </p:cNvPr>
          <p:cNvSpPr>
            <a:spLocks noGrp="1" noChangeArrowheads="1"/>
          </p:cNvSpPr>
          <p:nvPr>
            <p:ph idx="1"/>
          </p:nvPr>
        </p:nvSpPr>
        <p:spPr>
          <a:xfrm>
            <a:off x="838200" y="1143000"/>
            <a:ext cx="9067800" cy="2514600"/>
          </a:xfrm>
        </p:spPr>
        <p:txBody>
          <a:bodyPr/>
          <a:lstStyle/>
          <a:p>
            <a:pPr marL="0" indent="0" eaLnBrk="1" hangingPunct="1">
              <a:buFont typeface="Wingdings 3" panose="05040102010807070707" pitchFamily="18" charset="2"/>
              <a:buNone/>
            </a:pPr>
            <a:r>
              <a:rPr lang="en-US" altLang="vi-VN" sz="3200" b="1" smtClean="0">
                <a:solidFill>
                  <a:srgbClr val="6600FF"/>
                </a:solidFill>
                <a:cs typeface="Times New Roman" panose="02020603050405020304" pitchFamily="18" charset="0"/>
              </a:rPr>
              <a:t>?  </a:t>
            </a:r>
            <a:r>
              <a:rPr lang="vi-VN" altLang="vi-VN" sz="3200" b="1">
                <a:solidFill>
                  <a:srgbClr val="6600FF"/>
                </a:solidFill>
                <a:cs typeface="Times New Roman" panose="02020603050405020304" pitchFamily="18" charset="0"/>
              </a:rPr>
              <a:t>T</a:t>
            </a:r>
            <a:r>
              <a:rPr lang="en-US" altLang="vi-VN" sz="3200" b="1">
                <a:solidFill>
                  <a:srgbClr val="6600FF"/>
                </a:solidFill>
                <a:cs typeface="Times New Roman" panose="02020603050405020304" pitchFamily="18" charset="0"/>
              </a:rPr>
              <a:t>rang phục</a:t>
            </a:r>
            <a:r>
              <a:rPr lang="vi-VN" altLang="vi-VN" sz="3200" b="1">
                <a:solidFill>
                  <a:srgbClr val="6600FF"/>
                </a:solidFill>
                <a:cs typeface="Times New Roman" panose="02020603050405020304" pitchFamily="18" charset="0"/>
              </a:rPr>
              <a:t> là gì</a:t>
            </a:r>
          </a:p>
          <a:p>
            <a:pPr marL="0" indent="0" eaLnBrk="1" hangingPunct="1">
              <a:buFont typeface="Wingdings 3" panose="05040102010807070707" pitchFamily="18" charset="2"/>
              <a:buNone/>
            </a:pPr>
            <a:r>
              <a:rPr lang="en-US" altLang="en-US" sz="2800">
                <a:solidFill>
                  <a:srgbClr val="002060"/>
                </a:solidFill>
                <a:latin typeface="Times New Roman" panose="02020603050405020304" pitchFamily="18" charset="0"/>
              </a:rPr>
              <a:t>Trang phục bao gồm các loại  quần</a:t>
            </a:r>
            <a:r>
              <a:rPr lang="vi-VN" altLang="en-US" sz="2800">
                <a:solidFill>
                  <a:srgbClr val="002060"/>
                </a:solidFill>
                <a:latin typeface="Times New Roman" panose="02020603050405020304" pitchFamily="18" charset="0"/>
              </a:rPr>
              <a:t> áo</a:t>
            </a:r>
            <a:r>
              <a:rPr lang="en-US" altLang="en-US" sz="2800">
                <a:solidFill>
                  <a:srgbClr val="002060"/>
                </a:solidFill>
                <a:latin typeface="Times New Roman" panose="02020603050405020304" pitchFamily="18" charset="0"/>
              </a:rPr>
              <a:t> và một số vật dụng khác đi kèm như mũ, giày, tất, khăn choàng..</a:t>
            </a:r>
            <a:r>
              <a:rPr lang="vi-VN" altLang="en-US" sz="2800">
                <a:solidFill>
                  <a:srgbClr val="002060"/>
                </a:solidFill>
                <a:latin typeface="Times New Roman" panose="02020603050405020304" pitchFamily="18" charset="0"/>
              </a:rPr>
              <a:t>. Trong đó quần áo là những vật dụng quan trọng </a:t>
            </a:r>
            <a:r>
              <a:rPr lang="vi-VN" altLang="en-US" sz="2800" smtClean="0">
                <a:solidFill>
                  <a:srgbClr val="002060"/>
                </a:solidFill>
                <a:latin typeface="Times New Roman" panose="02020603050405020304" pitchFamily="18" charset="0"/>
              </a:rPr>
              <a:t>nhất</a:t>
            </a:r>
            <a:r>
              <a:rPr lang="en-US" altLang="en-US" sz="2800" smtClean="0">
                <a:solidFill>
                  <a:srgbClr val="002060"/>
                </a:solidFill>
                <a:latin typeface="Times New Roman" panose="02020603050405020304" pitchFamily="18" charset="0"/>
              </a:rPr>
              <a:t>.</a:t>
            </a:r>
            <a:endParaRPr lang="en-US" altLang="en-US" sz="2800" u="sng">
              <a:solidFill>
                <a:srgbClr val="FF0000"/>
              </a:solidFill>
              <a:latin typeface="Times New Roman" panose="02020603050405020304" pitchFamily="18" charset="0"/>
            </a:endParaRPr>
          </a:p>
          <a:p>
            <a:pPr marL="0" indent="0" eaLnBrk="1" hangingPunct="1">
              <a:buFont typeface="Wingdings 3" panose="05040102010807070707" pitchFamily="18" charset="2"/>
              <a:buNone/>
            </a:pPr>
            <a:endParaRPr lang="en-US" altLang="en-US" sz="3200" b="1">
              <a:solidFill>
                <a:srgbClr val="C54679"/>
              </a:solidFill>
              <a:latin typeface="Times New Roman" panose="02020603050405020304" pitchFamily="18" charset="0"/>
            </a:endParaRPr>
          </a:p>
          <a:p>
            <a:pPr marL="0" indent="0" eaLnBrk="1" hangingPunct="1"/>
            <a:endParaRPr lang="en-US" altLang="en-US" sz="280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535"/>
    </mc:Choice>
    <mc:Fallback xmlns="">
      <p:transition spd="slow" advTm="35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6">
            <a:extLst>
              <a:ext uri="{FF2B5EF4-FFF2-40B4-BE49-F238E27FC236}">
                <a16:creationId xmlns="" xmlns:a16="http://schemas.microsoft.com/office/drawing/2014/main" id="{BEE611E1-3684-4A03-B5F8-495D4159EDBA}"/>
              </a:ext>
            </a:extLst>
          </p:cNvPr>
          <p:cNvSpPr txBox="1">
            <a:spLocks noChangeArrowheads="1"/>
          </p:cNvSpPr>
          <p:nvPr/>
        </p:nvSpPr>
        <p:spPr bwMode="auto">
          <a:xfrm>
            <a:off x="304799" y="338138"/>
            <a:ext cx="9591675"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None/>
            </a:pPr>
            <a:r>
              <a:rPr lang="en-US" altLang="vi-VN" sz="3600" b="1" smtClean="0">
                <a:solidFill>
                  <a:srgbClr val="6600FF"/>
                </a:solidFill>
                <a:latin typeface="Arial" panose="020B0604020202020204" pitchFamily="34" charset="0"/>
                <a:ea typeface="MS PGothic" panose="020B0600070205080204" pitchFamily="34" charset="-128"/>
                <a:cs typeface="Times New Roman" panose="02020603050405020304" pitchFamily="18" charset="0"/>
              </a:rPr>
              <a:t>Quan sát một số hình ảnh: </a:t>
            </a:r>
            <a:r>
              <a:rPr lang="en-US" altLang="vi-VN" sz="3600" b="1" smtClean="0">
                <a:solidFill>
                  <a:srgbClr val="6600FF"/>
                </a:solidFill>
                <a:latin typeface="Times New Roman" panose="02020603050405020304" pitchFamily="18" charset="0"/>
                <a:ea typeface="MS PGothic" panose="020B0600070205080204" pitchFamily="34" charset="-128"/>
                <a:cs typeface="Times New Roman" panose="02020603050405020304" pitchFamily="18" charset="0"/>
              </a:rPr>
              <a:t>E</a:t>
            </a:r>
            <a:r>
              <a:rPr lang="vi-VN" altLang="vi-VN" sz="3600" b="1" smtClean="0">
                <a:solidFill>
                  <a:srgbClr val="6600FF"/>
                </a:solidFill>
                <a:latin typeface="Times New Roman" panose="02020603050405020304" pitchFamily="18" charset="0"/>
                <a:ea typeface="MS PGothic" panose="020B0600070205080204" pitchFamily="34" charset="-128"/>
                <a:cs typeface="Times New Roman" panose="02020603050405020304" pitchFamily="18" charset="0"/>
              </a:rPr>
              <a:t>m </a:t>
            </a:r>
            <a:r>
              <a:rPr lang="vi-VN" altLang="vi-VN" sz="3600" b="1">
                <a:solidFill>
                  <a:srgbClr val="6600FF"/>
                </a:solidFill>
                <a:latin typeface="Times New Roman" panose="02020603050405020304" pitchFamily="18" charset="0"/>
                <a:ea typeface="MS PGothic" panose="020B0600070205080204" pitchFamily="34" charset="-128"/>
                <a:cs typeface="Times New Roman" panose="02020603050405020304" pitchFamily="18" charset="0"/>
              </a:rPr>
              <a:t>hãy cho biết: </a:t>
            </a:r>
            <a:r>
              <a:rPr lang="en-US" altLang="vi-VN" sz="3600" b="1">
                <a:solidFill>
                  <a:srgbClr val="6600FF"/>
                </a:solidFill>
                <a:latin typeface="Times New Roman" panose="02020603050405020304" pitchFamily="18" charset="0"/>
                <a:ea typeface="MS PGothic" panose="020B0600070205080204" pitchFamily="34" charset="-128"/>
                <a:cs typeface="Times New Roman" panose="02020603050405020304" pitchFamily="18" charset="0"/>
              </a:rPr>
              <a:t>Trang phục có </a:t>
            </a:r>
            <a:r>
              <a:rPr lang="vi-VN" altLang="vi-VN" sz="3600" b="1">
                <a:solidFill>
                  <a:srgbClr val="6600FF"/>
                </a:solidFill>
                <a:latin typeface="Times New Roman" panose="02020603050405020304" pitchFamily="18" charset="0"/>
                <a:ea typeface="MS PGothic" panose="020B0600070205080204" pitchFamily="34" charset="-128"/>
                <a:cs typeface="Times New Roman" panose="02020603050405020304" pitchFamily="18" charset="0"/>
              </a:rPr>
              <a:t>vai trò</a:t>
            </a:r>
            <a:r>
              <a:rPr lang="en-US" altLang="vi-VN" sz="3600" b="1">
                <a:solidFill>
                  <a:srgbClr val="6600FF"/>
                </a:solidFill>
                <a:latin typeface="Times New Roman" panose="02020603050405020304" pitchFamily="18" charset="0"/>
                <a:ea typeface="MS PGothic" panose="020B0600070205080204" pitchFamily="34" charset="-128"/>
                <a:cs typeface="Times New Roman" panose="02020603050405020304" pitchFamily="18" charset="0"/>
              </a:rPr>
              <a:t> gì</a:t>
            </a:r>
            <a:r>
              <a:rPr lang="vi-VN" altLang="vi-VN" sz="3600" b="1">
                <a:solidFill>
                  <a:srgbClr val="6600FF"/>
                </a:solidFill>
                <a:latin typeface="Times New Roman" panose="02020603050405020304" pitchFamily="18" charset="0"/>
                <a:ea typeface="MS PGothic" panose="020B0600070205080204" pitchFamily="34" charset="-128"/>
                <a:cs typeface="Times New Roman" panose="02020603050405020304" pitchFamily="18" charset="0"/>
              </a:rPr>
              <a:t> </a:t>
            </a:r>
            <a:r>
              <a:rPr lang="en-US" altLang="vi-VN" sz="3600" b="1">
                <a:solidFill>
                  <a:srgbClr val="6600FF"/>
                </a:solidFill>
                <a:latin typeface="Times New Roman" panose="02020603050405020304" pitchFamily="18" charset="0"/>
                <a:ea typeface="MS PGothic" panose="020B0600070205080204" pitchFamily="34" charset="-128"/>
                <a:cs typeface="Times New Roman" panose="02020603050405020304" pitchFamily="18" charset="0"/>
              </a:rPr>
              <a:t>? Cho ví dụ?</a:t>
            </a:r>
          </a:p>
          <a:p>
            <a:pPr eaLnBrk="1" hangingPunct="1">
              <a:spcBef>
                <a:spcPct val="50000"/>
              </a:spcBef>
              <a:buClrTx/>
              <a:buSzTx/>
              <a:buFontTx/>
              <a:buNone/>
            </a:pPr>
            <a:endParaRPr lang="en-US" altLang="en-US" sz="3600">
              <a:solidFill>
                <a:schemeClr val="tx1"/>
              </a:solidFill>
              <a:latin typeface="Times New Roman" panose="02020603050405020304" pitchFamily="18" charset="0"/>
              <a:ea typeface="MS PGothic" panose="020B0600070205080204" pitchFamily="34" charset="-128"/>
              <a:cs typeface="Times New Roman" panose="02020603050405020304" pitchFamily="18" charset="0"/>
            </a:endParaRPr>
          </a:p>
        </p:txBody>
      </p:sp>
      <p:pic>
        <p:nvPicPr>
          <p:cNvPr id="30723" name="Picture 6" descr="Những kiến thức cơ bản về trang phục chống nắng, và cái nhìn sâu hơn t – Thời  Trang Chống Nắng/Tia UV &amp;amp; Làm Mát | Bảo Vệ Sức Khỏe!">
            <a:extLst>
              <a:ext uri="{FF2B5EF4-FFF2-40B4-BE49-F238E27FC236}">
                <a16:creationId xmlns="" xmlns:a16="http://schemas.microsoft.com/office/drawing/2014/main" id="{AB8B5B8C-EC59-42B3-998F-5014C849B5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5300" y="1524000"/>
            <a:ext cx="40767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2">
            <a:extLst>
              <a:ext uri="{FF2B5EF4-FFF2-40B4-BE49-F238E27FC236}">
                <a16:creationId xmlns="" xmlns:a16="http://schemas.microsoft.com/office/drawing/2014/main" id="{036454BB-E91A-4D1C-B6BF-2BAB5C48979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76700" y="1524000"/>
            <a:ext cx="38481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 xmlns:a16="http://schemas.microsoft.com/office/drawing/2014/main" id="{AB6DA2EA-527F-48F5-B408-CBE8321F85AF}"/>
              </a:ext>
            </a:extLst>
          </p:cNvPr>
          <p:cNvSpPr>
            <a:spLocks noGrp="1"/>
          </p:cNvSpPr>
          <p:nvPr>
            <p:ph type="title"/>
          </p:nvPr>
        </p:nvSpPr>
        <p:spPr>
          <a:xfrm>
            <a:off x="1412875" y="6096000"/>
            <a:ext cx="609600" cy="762000"/>
          </a:xfrm>
        </p:spPr>
        <p:txBody>
          <a:bodyPr rtlCol="0">
            <a:normAutofit fontScale="90000"/>
          </a:bodyPr>
          <a:lstStyle/>
          <a:p>
            <a:pPr eaLnBrk="1" fontAlgn="auto" hangingPunct="1">
              <a:spcAft>
                <a:spcPts val="0"/>
              </a:spcAft>
              <a:defRPr/>
            </a:pPr>
            <a:r>
              <a:rPr lang="vi-VN" sz="4000" dirty="0">
                <a:solidFill>
                  <a:schemeClr val="tx1"/>
                </a:solidFill>
                <a:latin typeface="Times New Roman" pitchFamily="18" charset="0"/>
                <a:cs typeface="Times New Roman" pitchFamily="18" charset="0"/>
              </a:rPr>
              <a:t>A</a:t>
            </a:r>
            <a:br>
              <a:rPr lang="vi-VN" sz="4000" dirty="0">
                <a:solidFill>
                  <a:schemeClr val="tx1"/>
                </a:solidFill>
                <a:latin typeface="Times New Roman" pitchFamily="18" charset="0"/>
                <a:cs typeface="Times New Roman" pitchFamily="18" charset="0"/>
              </a:rPr>
            </a:br>
            <a:r>
              <a:rPr lang="vi-VN" sz="3200" dirty="0">
                <a:solidFill>
                  <a:schemeClr val="tx1"/>
                </a:solidFill>
                <a:latin typeface="Times New Roman" pitchFamily="18" charset="0"/>
                <a:cs typeface="Times New Roman" pitchFamily="18" charset="0"/>
              </a:rPr>
              <a:t/>
            </a:r>
            <a:br>
              <a:rPr lang="vi-VN" sz="3200" dirty="0">
                <a:solidFill>
                  <a:schemeClr val="tx1"/>
                </a:solidFill>
                <a:latin typeface="Times New Roman" pitchFamily="18" charset="0"/>
                <a:cs typeface="Times New Roman" pitchFamily="18" charset="0"/>
              </a:rPr>
            </a:br>
            <a:r>
              <a:rPr lang="vi-VN" sz="3200" dirty="0">
                <a:solidFill>
                  <a:schemeClr val="tx1"/>
                </a:solidFill>
                <a:latin typeface="Times New Roman" pitchFamily="18" charset="0"/>
                <a:cs typeface="Times New Roman" pitchFamily="18" charset="0"/>
              </a:rPr>
              <a:t/>
            </a:r>
            <a:br>
              <a:rPr lang="vi-VN" sz="3200" dirty="0">
                <a:solidFill>
                  <a:schemeClr val="tx1"/>
                </a:solidFill>
                <a:latin typeface="Times New Roman" pitchFamily="18" charset="0"/>
                <a:cs typeface="Times New Roman" pitchFamily="18" charset="0"/>
              </a:rPr>
            </a:br>
            <a:r>
              <a:rPr lang="vi-VN" sz="3200" dirty="0">
                <a:solidFill>
                  <a:schemeClr val="tx1"/>
                </a:solidFill>
                <a:latin typeface="Times New Roman" pitchFamily="18" charset="0"/>
                <a:cs typeface="Times New Roman" pitchFamily="18" charset="0"/>
              </a:rPr>
              <a:t/>
            </a:r>
            <a:br>
              <a:rPr lang="vi-VN" sz="3200" dirty="0">
                <a:solidFill>
                  <a:schemeClr val="tx1"/>
                </a:solidFill>
                <a:latin typeface="Times New Roman" pitchFamily="18" charset="0"/>
                <a:cs typeface="Times New Roman" pitchFamily="18" charset="0"/>
              </a:rPr>
            </a:br>
            <a:endParaRPr lang="en-US" sz="3200" dirty="0">
              <a:solidFill>
                <a:schemeClr val="tx1"/>
              </a:solidFill>
              <a:latin typeface="Times New Roman" pitchFamily="18" charset="0"/>
              <a:cs typeface="Times New Roman" pitchFamily="18" charset="0"/>
            </a:endParaRPr>
          </a:p>
        </p:txBody>
      </p:sp>
      <p:sp>
        <p:nvSpPr>
          <p:cNvPr id="7" name="Title 1">
            <a:extLst>
              <a:ext uri="{FF2B5EF4-FFF2-40B4-BE49-F238E27FC236}">
                <a16:creationId xmlns="" xmlns:a16="http://schemas.microsoft.com/office/drawing/2014/main" id="{5C7948B0-11A0-41B5-A7B6-A38882F73A3C}"/>
              </a:ext>
            </a:extLst>
          </p:cNvPr>
          <p:cNvSpPr txBox="1">
            <a:spLocks/>
          </p:cNvSpPr>
          <p:nvPr/>
        </p:nvSpPr>
        <p:spPr bwMode="auto">
          <a:xfrm>
            <a:off x="5489575" y="6248400"/>
            <a:ext cx="609600" cy="762000"/>
          </a:xfrm>
          <a:prstGeom prst="rect">
            <a:avLst/>
          </a:prstGeom>
          <a:noFill/>
          <a:ln>
            <a:noFill/>
          </a:ln>
        </p:spPr>
        <p:txBody>
          <a:bodyPr>
            <a:normAutofit fontScale="25000" lnSpcReduction="20000"/>
          </a:bodyPr>
          <a:lstStyle>
            <a:lvl1pPr algn="l" defTabSz="457200" rtl="0" fontAlgn="base">
              <a:spcBef>
                <a:spcPct val="0"/>
              </a:spcBef>
              <a:spcAft>
                <a:spcPct val="0"/>
              </a:spcAft>
              <a:defRPr sz="3600" kern="1200">
                <a:solidFill>
                  <a:schemeClr val="accent1"/>
                </a:solidFill>
                <a:latin typeface="+mj-lt"/>
                <a:ea typeface="+mj-ea"/>
                <a:cs typeface="+mj-cs"/>
              </a:defRPr>
            </a:lvl1pPr>
            <a:lvl2pPr algn="l" defTabSz="457200" rtl="0" fontAlgn="base">
              <a:spcBef>
                <a:spcPct val="0"/>
              </a:spcBef>
              <a:spcAft>
                <a:spcPct val="0"/>
              </a:spcAft>
              <a:defRPr sz="3600">
                <a:solidFill>
                  <a:schemeClr val="accent1"/>
                </a:solidFill>
                <a:latin typeface="Trebuchet MS" panose="020B0603020202020204" pitchFamily="34" charset="0"/>
              </a:defRPr>
            </a:lvl2pPr>
            <a:lvl3pPr algn="l" defTabSz="457200" rtl="0" fontAlgn="base">
              <a:spcBef>
                <a:spcPct val="0"/>
              </a:spcBef>
              <a:spcAft>
                <a:spcPct val="0"/>
              </a:spcAft>
              <a:defRPr sz="3600">
                <a:solidFill>
                  <a:schemeClr val="accent1"/>
                </a:solidFill>
                <a:latin typeface="Trebuchet MS" panose="020B0603020202020204" pitchFamily="34" charset="0"/>
              </a:defRPr>
            </a:lvl3pPr>
            <a:lvl4pPr algn="l" defTabSz="457200" rtl="0" fontAlgn="base">
              <a:spcBef>
                <a:spcPct val="0"/>
              </a:spcBef>
              <a:spcAft>
                <a:spcPct val="0"/>
              </a:spcAft>
              <a:defRPr sz="3600">
                <a:solidFill>
                  <a:schemeClr val="accent1"/>
                </a:solidFill>
                <a:latin typeface="Trebuchet MS" panose="020B0603020202020204" pitchFamily="34" charset="0"/>
              </a:defRPr>
            </a:lvl4pPr>
            <a:lvl5pPr algn="l" defTabSz="457200" rtl="0" fontAlgn="base">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fontAlgn="auto" hangingPunct="1">
              <a:spcAft>
                <a:spcPts val="0"/>
              </a:spcAft>
              <a:defRPr/>
            </a:pPr>
            <a:r>
              <a:rPr lang="vi-VN" sz="14400" dirty="0">
                <a:solidFill>
                  <a:schemeClr val="tx1"/>
                </a:solidFill>
                <a:latin typeface="Times New Roman" pitchFamily="18" charset="0"/>
                <a:cs typeface="Times New Roman" pitchFamily="18" charset="0"/>
              </a:rPr>
              <a:t>B</a:t>
            </a:r>
            <a:r>
              <a:rPr lang="vi-VN" sz="4000" dirty="0">
                <a:solidFill>
                  <a:schemeClr val="tx1"/>
                </a:solidFill>
                <a:latin typeface="Times New Roman" pitchFamily="18" charset="0"/>
                <a:cs typeface="Times New Roman" pitchFamily="18" charset="0"/>
              </a:rPr>
              <a:t/>
            </a:r>
            <a:br>
              <a:rPr lang="vi-VN" sz="4000" dirty="0">
                <a:solidFill>
                  <a:schemeClr val="tx1"/>
                </a:solidFill>
                <a:latin typeface="Times New Roman" pitchFamily="18" charset="0"/>
                <a:cs typeface="Times New Roman" pitchFamily="18" charset="0"/>
              </a:rPr>
            </a:br>
            <a:r>
              <a:rPr lang="vi-VN" sz="3200" dirty="0">
                <a:solidFill>
                  <a:schemeClr val="tx1"/>
                </a:solidFill>
                <a:latin typeface="Times New Roman" pitchFamily="18" charset="0"/>
                <a:cs typeface="Times New Roman" pitchFamily="18" charset="0"/>
              </a:rPr>
              <a:t/>
            </a:r>
            <a:br>
              <a:rPr lang="vi-VN" sz="3200" dirty="0">
                <a:solidFill>
                  <a:schemeClr val="tx1"/>
                </a:solidFill>
                <a:latin typeface="Times New Roman" pitchFamily="18" charset="0"/>
                <a:cs typeface="Times New Roman" pitchFamily="18" charset="0"/>
              </a:rPr>
            </a:br>
            <a:r>
              <a:rPr lang="vi-VN" sz="3200" dirty="0">
                <a:solidFill>
                  <a:schemeClr val="tx1"/>
                </a:solidFill>
                <a:latin typeface="Times New Roman" pitchFamily="18" charset="0"/>
                <a:cs typeface="Times New Roman" pitchFamily="18" charset="0"/>
              </a:rPr>
              <a:t/>
            </a:r>
            <a:br>
              <a:rPr lang="vi-VN" sz="3200" dirty="0">
                <a:solidFill>
                  <a:schemeClr val="tx1"/>
                </a:solidFill>
                <a:latin typeface="Times New Roman" pitchFamily="18" charset="0"/>
                <a:cs typeface="Times New Roman" pitchFamily="18" charset="0"/>
              </a:rPr>
            </a:br>
            <a:r>
              <a:rPr lang="vi-VN" sz="3200" dirty="0">
                <a:solidFill>
                  <a:schemeClr val="tx1"/>
                </a:solidFill>
                <a:latin typeface="Times New Roman" pitchFamily="18" charset="0"/>
                <a:cs typeface="Times New Roman" pitchFamily="18" charset="0"/>
              </a:rPr>
              <a:t/>
            </a:r>
            <a:br>
              <a:rPr lang="vi-VN" sz="3200" dirty="0">
                <a:solidFill>
                  <a:schemeClr val="tx1"/>
                </a:solidFill>
                <a:latin typeface="Times New Roman" pitchFamily="18" charset="0"/>
                <a:cs typeface="Times New Roman" pitchFamily="18" charset="0"/>
              </a:rPr>
            </a:br>
            <a:endParaRPr lang="en-US" sz="3200" dirty="0">
              <a:solidFill>
                <a:schemeClr val="tx1"/>
              </a:solidFill>
              <a:latin typeface="Times New Roman" pitchFamily="18" charset="0"/>
              <a:cs typeface="Times New Roman" pitchFamily="18" charset="0"/>
            </a:endParaRPr>
          </a:p>
        </p:txBody>
      </p:sp>
      <p:sp>
        <p:nvSpPr>
          <p:cNvPr id="8" name="Title 1">
            <a:extLst>
              <a:ext uri="{FF2B5EF4-FFF2-40B4-BE49-F238E27FC236}">
                <a16:creationId xmlns="" xmlns:a16="http://schemas.microsoft.com/office/drawing/2014/main" id="{ED6F99C0-93F2-49E2-AAE8-26B3F1C082AA}"/>
              </a:ext>
            </a:extLst>
          </p:cNvPr>
          <p:cNvSpPr txBox="1">
            <a:spLocks/>
          </p:cNvSpPr>
          <p:nvPr/>
        </p:nvSpPr>
        <p:spPr bwMode="auto">
          <a:xfrm>
            <a:off x="9896475" y="6248400"/>
            <a:ext cx="609600" cy="762000"/>
          </a:xfrm>
          <a:prstGeom prst="rect">
            <a:avLst/>
          </a:prstGeom>
          <a:noFill/>
          <a:ln>
            <a:noFill/>
          </a:ln>
        </p:spPr>
        <p:txBody>
          <a:bodyPr>
            <a:normAutofit fontScale="25000" lnSpcReduction="20000"/>
          </a:bodyPr>
          <a:lstStyle>
            <a:lvl1pPr algn="l" defTabSz="457200" rtl="0" fontAlgn="base">
              <a:spcBef>
                <a:spcPct val="0"/>
              </a:spcBef>
              <a:spcAft>
                <a:spcPct val="0"/>
              </a:spcAft>
              <a:defRPr sz="3600" kern="1200">
                <a:solidFill>
                  <a:schemeClr val="accent1"/>
                </a:solidFill>
                <a:latin typeface="+mj-lt"/>
                <a:ea typeface="+mj-ea"/>
                <a:cs typeface="+mj-cs"/>
              </a:defRPr>
            </a:lvl1pPr>
            <a:lvl2pPr algn="l" defTabSz="457200" rtl="0" fontAlgn="base">
              <a:spcBef>
                <a:spcPct val="0"/>
              </a:spcBef>
              <a:spcAft>
                <a:spcPct val="0"/>
              </a:spcAft>
              <a:defRPr sz="3600">
                <a:solidFill>
                  <a:schemeClr val="accent1"/>
                </a:solidFill>
                <a:latin typeface="Trebuchet MS" panose="020B0603020202020204" pitchFamily="34" charset="0"/>
              </a:defRPr>
            </a:lvl2pPr>
            <a:lvl3pPr algn="l" defTabSz="457200" rtl="0" fontAlgn="base">
              <a:spcBef>
                <a:spcPct val="0"/>
              </a:spcBef>
              <a:spcAft>
                <a:spcPct val="0"/>
              </a:spcAft>
              <a:defRPr sz="3600">
                <a:solidFill>
                  <a:schemeClr val="accent1"/>
                </a:solidFill>
                <a:latin typeface="Trebuchet MS" panose="020B0603020202020204" pitchFamily="34" charset="0"/>
              </a:defRPr>
            </a:lvl3pPr>
            <a:lvl4pPr algn="l" defTabSz="457200" rtl="0" fontAlgn="base">
              <a:spcBef>
                <a:spcPct val="0"/>
              </a:spcBef>
              <a:spcAft>
                <a:spcPct val="0"/>
              </a:spcAft>
              <a:defRPr sz="3600">
                <a:solidFill>
                  <a:schemeClr val="accent1"/>
                </a:solidFill>
                <a:latin typeface="Trebuchet MS" panose="020B0603020202020204" pitchFamily="34" charset="0"/>
              </a:defRPr>
            </a:lvl4pPr>
            <a:lvl5pPr algn="l" defTabSz="457200" rtl="0" fontAlgn="base">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fontAlgn="auto" hangingPunct="1">
              <a:spcAft>
                <a:spcPts val="0"/>
              </a:spcAft>
              <a:defRPr/>
            </a:pPr>
            <a:r>
              <a:rPr lang="vi-VN" sz="14400" dirty="0">
                <a:solidFill>
                  <a:schemeClr val="tx1"/>
                </a:solidFill>
                <a:latin typeface="Times New Roman" pitchFamily="18" charset="0"/>
                <a:cs typeface="Times New Roman" pitchFamily="18" charset="0"/>
              </a:rPr>
              <a:t>C</a:t>
            </a:r>
            <a:r>
              <a:rPr lang="vi-VN" sz="4000" dirty="0">
                <a:solidFill>
                  <a:schemeClr val="tx1"/>
                </a:solidFill>
                <a:latin typeface="Times New Roman" pitchFamily="18" charset="0"/>
                <a:cs typeface="Times New Roman" pitchFamily="18" charset="0"/>
              </a:rPr>
              <a:t/>
            </a:r>
            <a:br>
              <a:rPr lang="vi-VN" sz="4000" dirty="0">
                <a:solidFill>
                  <a:schemeClr val="tx1"/>
                </a:solidFill>
                <a:latin typeface="Times New Roman" pitchFamily="18" charset="0"/>
                <a:cs typeface="Times New Roman" pitchFamily="18" charset="0"/>
              </a:rPr>
            </a:br>
            <a:r>
              <a:rPr lang="vi-VN" sz="3200" dirty="0">
                <a:solidFill>
                  <a:schemeClr val="tx1"/>
                </a:solidFill>
                <a:latin typeface="Times New Roman" pitchFamily="18" charset="0"/>
                <a:cs typeface="Times New Roman" pitchFamily="18" charset="0"/>
              </a:rPr>
              <a:t/>
            </a:r>
            <a:br>
              <a:rPr lang="vi-VN" sz="3200" dirty="0">
                <a:solidFill>
                  <a:schemeClr val="tx1"/>
                </a:solidFill>
                <a:latin typeface="Times New Roman" pitchFamily="18" charset="0"/>
                <a:cs typeface="Times New Roman" pitchFamily="18" charset="0"/>
              </a:rPr>
            </a:br>
            <a:r>
              <a:rPr lang="vi-VN" sz="3200" dirty="0">
                <a:solidFill>
                  <a:schemeClr val="tx1"/>
                </a:solidFill>
                <a:latin typeface="Times New Roman" pitchFamily="18" charset="0"/>
                <a:cs typeface="Times New Roman" pitchFamily="18" charset="0"/>
              </a:rPr>
              <a:t/>
            </a:r>
            <a:br>
              <a:rPr lang="vi-VN" sz="3200" dirty="0">
                <a:solidFill>
                  <a:schemeClr val="tx1"/>
                </a:solidFill>
                <a:latin typeface="Times New Roman" pitchFamily="18" charset="0"/>
                <a:cs typeface="Times New Roman" pitchFamily="18" charset="0"/>
              </a:rPr>
            </a:br>
            <a:r>
              <a:rPr lang="vi-VN" sz="3200" dirty="0">
                <a:solidFill>
                  <a:schemeClr val="tx1"/>
                </a:solidFill>
                <a:latin typeface="Times New Roman" pitchFamily="18" charset="0"/>
                <a:cs typeface="Times New Roman" pitchFamily="18" charset="0"/>
              </a:rPr>
              <a:t/>
            </a:r>
            <a:br>
              <a:rPr lang="vi-VN" sz="3200" dirty="0">
                <a:solidFill>
                  <a:schemeClr val="tx1"/>
                </a:solidFill>
                <a:latin typeface="Times New Roman" pitchFamily="18" charset="0"/>
                <a:cs typeface="Times New Roman" pitchFamily="18" charset="0"/>
              </a:rPr>
            </a:br>
            <a:endParaRPr lang="en-US" sz="3200" dirty="0">
              <a:solidFill>
                <a:schemeClr val="tx1"/>
              </a:solidFill>
              <a:latin typeface="Times New Roman" pitchFamily="18" charset="0"/>
              <a:cs typeface="Times New Roman" pitchFamily="18" charset="0"/>
            </a:endParaRPr>
          </a:p>
        </p:txBody>
      </p:sp>
      <p:pic>
        <p:nvPicPr>
          <p:cNvPr id="30728" name="Picture 7" descr="Mùa đông đến sớm với Hà Tĩnh">
            <a:extLst>
              <a:ext uri="{FF2B5EF4-FFF2-40B4-BE49-F238E27FC236}">
                <a16:creationId xmlns="" xmlns:a16="http://schemas.microsoft.com/office/drawing/2014/main" id="{BBF84D6C-030A-4F17-95DE-6E2EFEBDB9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825" y="1524000"/>
            <a:ext cx="3762375"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Tm="123929"/>
    </mc:Choice>
    <mc:Fallback xmlns="">
      <p:transition spd="slow" advTm="123929"/>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78" descr="C:\Users\USER\Desktop\photo-1-15607688259001355046869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332471"/>
            <a:ext cx="3800475" cy="5068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Mẹo phối vest nam với áo khoác cho suit 3 mảnh">
            <a:extLst>
              <a:ext uri="{FF2B5EF4-FFF2-40B4-BE49-F238E27FC236}">
                <a16:creationId xmlns="" xmlns:a16="http://schemas.microsoft.com/office/drawing/2014/main" id="{2F00CD29-CA04-40A3-8A79-73A0F050DC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984" y="1276865"/>
            <a:ext cx="4114800" cy="5123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Phát động “Tuần lễ Áo dài” 2021 trên toàn quốc | Báo Dân tộc và Phát triển">
            <a:extLst>
              <a:ext uri="{FF2B5EF4-FFF2-40B4-BE49-F238E27FC236}">
                <a16:creationId xmlns="" xmlns:a16="http://schemas.microsoft.com/office/drawing/2014/main" id="{AF1FD62E-786B-40FD-8B2D-C4C8F0E4F3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5800" y="1330411"/>
            <a:ext cx="4001530" cy="5070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6">
            <a:extLst>
              <a:ext uri="{FF2B5EF4-FFF2-40B4-BE49-F238E27FC236}">
                <a16:creationId xmlns="" xmlns:a16="http://schemas.microsoft.com/office/drawing/2014/main" id="{BEE611E1-3684-4A03-B5F8-495D4159EDBA}"/>
              </a:ext>
            </a:extLst>
          </p:cNvPr>
          <p:cNvSpPr txBox="1">
            <a:spLocks noGrp="1" noChangeArrowheads="1"/>
          </p:cNvSpPr>
          <p:nvPr>
            <p:ph type="title"/>
          </p:nvPr>
        </p:nvSpPr>
        <p:spPr bwMode="auto">
          <a:xfrm>
            <a:off x="685800" y="28832"/>
            <a:ext cx="8596312"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None/>
            </a:pPr>
            <a:r>
              <a:rPr lang="en-US" altLang="vi-VN" sz="3600" b="1" smtClean="0">
                <a:solidFill>
                  <a:srgbClr val="6600FF"/>
                </a:solidFill>
                <a:latin typeface="Arial" panose="020B0604020202020204" pitchFamily="34" charset="0"/>
                <a:ea typeface="MS PGothic" panose="020B0600070205080204" pitchFamily="34" charset="-128"/>
                <a:cs typeface="Times New Roman" panose="02020603050405020304" pitchFamily="18" charset="0"/>
              </a:rPr>
              <a:t>Quan sát một số hình ảnh: </a:t>
            </a:r>
            <a:r>
              <a:rPr lang="en-US" altLang="vi-VN" sz="3600" b="1" smtClean="0">
                <a:solidFill>
                  <a:srgbClr val="6600FF"/>
                </a:solidFill>
                <a:latin typeface="Times New Roman" panose="02020603050405020304" pitchFamily="18" charset="0"/>
                <a:ea typeface="MS PGothic" panose="020B0600070205080204" pitchFamily="34" charset="-128"/>
                <a:cs typeface="Times New Roman" panose="02020603050405020304" pitchFamily="18" charset="0"/>
              </a:rPr>
              <a:t>E</a:t>
            </a:r>
            <a:r>
              <a:rPr lang="vi-VN" altLang="vi-VN" sz="3600" b="1" smtClean="0">
                <a:solidFill>
                  <a:srgbClr val="6600FF"/>
                </a:solidFill>
                <a:latin typeface="Times New Roman" panose="02020603050405020304" pitchFamily="18" charset="0"/>
                <a:ea typeface="MS PGothic" panose="020B0600070205080204" pitchFamily="34" charset="-128"/>
                <a:cs typeface="Times New Roman" panose="02020603050405020304" pitchFamily="18" charset="0"/>
              </a:rPr>
              <a:t>m </a:t>
            </a:r>
            <a:r>
              <a:rPr lang="vi-VN" altLang="vi-VN" sz="3600" b="1">
                <a:solidFill>
                  <a:srgbClr val="6600FF"/>
                </a:solidFill>
                <a:latin typeface="Times New Roman" panose="02020603050405020304" pitchFamily="18" charset="0"/>
                <a:ea typeface="MS PGothic" panose="020B0600070205080204" pitchFamily="34" charset="-128"/>
                <a:cs typeface="Times New Roman" panose="02020603050405020304" pitchFamily="18" charset="0"/>
              </a:rPr>
              <a:t>hãy cho biết: </a:t>
            </a:r>
            <a:r>
              <a:rPr lang="en-US" altLang="vi-VN" sz="3600" b="1">
                <a:solidFill>
                  <a:srgbClr val="6600FF"/>
                </a:solidFill>
                <a:latin typeface="Times New Roman" panose="02020603050405020304" pitchFamily="18" charset="0"/>
                <a:ea typeface="MS PGothic" panose="020B0600070205080204" pitchFamily="34" charset="-128"/>
                <a:cs typeface="Times New Roman" panose="02020603050405020304" pitchFamily="18" charset="0"/>
              </a:rPr>
              <a:t>Trang phục có </a:t>
            </a:r>
            <a:r>
              <a:rPr lang="vi-VN" altLang="vi-VN" sz="3600" b="1">
                <a:solidFill>
                  <a:srgbClr val="6600FF"/>
                </a:solidFill>
                <a:latin typeface="Times New Roman" panose="02020603050405020304" pitchFamily="18" charset="0"/>
                <a:ea typeface="MS PGothic" panose="020B0600070205080204" pitchFamily="34" charset="-128"/>
                <a:cs typeface="Times New Roman" panose="02020603050405020304" pitchFamily="18" charset="0"/>
              </a:rPr>
              <a:t>vai trò</a:t>
            </a:r>
            <a:r>
              <a:rPr lang="en-US" altLang="vi-VN" sz="3600" b="1">
                <a:solidFill>
                  <a:srgbClr val="6600FF"/>
                </a:solidFill>
                <a:latin typeface="Times New Roman" panose="02020603050405020304" pitchFamily="18" charset="0"/>
                <a:ea typeface="MS PGothic" panose="020B0600070205080204" pitchFamily="34" charset="-128"/>
                <a:cs typeface="Times New Roman" panose="02020603050405020304" pitchFamily="18" charset="0"/>
              </a:rPr>
              <a:t> gì</a:t>
            </a:r>
            <a:r>
              <a:rPr lang="vi-VN" altLang="vi-VN" sz="3600" b="1">
                <a:solidFill>
                  <a:srgbClr val="6600FF"/>
                </a:solidFill>
                <a:latin typeface="Times New Roman" panose="02020603050405020304" pitchFamily="18" charset="0"/>
                <a:ea typeface="MS PGothic" panose="020B0600070205080204" pitchFamily="34" charset="-128"/>
                <a:cs typeface="Times New Roman" panose="02020603050405020304" pitchFamily="18" charset="0"/>
              </a:rPr>
              <a:t> </a:t>
            </a:r>
            <a:r>
              <a:rPr lang="en-US" altLang="vi-VN" sz="3600" b="1">
                <a:solidFill>
                  <a:srgbClr val="6600FF"/>
                </a:solidFill>
                <a:latin typeface="Times New Roman" panose="02020603050405020304" pitchFamily="18" charset="0"/>
                <a:ea typeface="MS PGothic" panose="020B0600070205080204" pitchFamily="34" charset="-128"/>
                <a:cs typeface="Times New Roman" panose="02020603050405020304" pitchFamily="18" charset="0"/>
              </a:rPr>
              <a:t>? Cho ví dụ?</a:t>
            </a:r>
          </a:p>
          <a:p>
            <a:pPr eaLnBrk="1" hangingPunct="1">
              <a:spcBef>
                <a:spcPct val="50000"/>
              </a:spcBef>
              <a:buClrTx/>
              <a:buSzTx/>
              <a:buFontTx/>
              <a:buNone/>
            </a:pPr>
            <a:endParaRPr lang="en-US" altLang="en-US" sz="3600">
              <a:solidFill>
                <a:schemeClr val="tx1"/>
              </a:solidFill>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8" name="Title 1">
            <a:extLst>
              <a:ext uri="{FF2B5EF4-FFF2-40B4-BE49-F238E27FC236}">
                <a16:creationId xmlns="" xmlns:a16="http://schemas.microsoft.com/office/drawing/2014/main" id="{AB6DA2EA-527F-48F5-B408-CBE8321F85AF}"/>
              </a:ext>
            </a:extLst>
          </p:cNvPr>
          <p:cNvSpPr txBox="1">
            <a:spLocks/>
          </p:cNvSpPr>
          <p:nvPr/>
        </p:nvSpPr>
        <p:spPr bwMode="auto">
          <a:xfrm>
            <a:off x="1412875" y="6096000"/>
            <a:ext cx="60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30000" lnSpcReduction="20000"/>
          </a:bodyPr>
          <a:lst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fontAlgn="auto" hangingPunct="1">
              <a:spcAft>
                <a:spcPts val="0"/>
              </a:spcAft>
              <a:defRPr/>
            </a:pPr>
            <a:r>
              <a:rPr lang="vi-VN" sz="4000" smtClean="0">
                <a:solidFill>
                  <a:schemeClr val="tx1"/>
                </a:solidFill>
                <a:latin typeface="Times New Roman" pitchFamily="18" charset="0"/>
                <a:cs typeface="Times New Roman" pitchFamily="18" charset="0"/>
              </a:rPr>
              <a:t/>
            </a:r>
            <a:br>
              <a:rPr lang="vi-VN" sz="4000" smtClean="0">
                <a:solidFill>
                  <a:schemeClr val="tx1"/>
                </a:solidFill>
                <a:latin typeface="Times New Roman" pitchFamily="18" charset="0"/>
                <a:cs typeface="Times New Roman" pitchFamily="18" charset="0"/>
              </a:rPr>
            </a:br>
            <a:r>
              <a:rPr lang="vi-VN" sz="3200" smtClean="0">
                <a:solidFill>
                  <a:schemeClr val="tx1"/>
                </a:solidFill>
                <a:latin typeface="Times New Roman" pitchFamily="18" charset="0"/>
                <a:cs typeface="Times New Roman" pitchFamily="18" charset="0"/>
              </a:rPr>
              <a:t/>
            </a:r>
            <a:br>
              <a:rPr lang="vi-VN" sz="3200" smtClean="0">
                <a:solidFill>
                  <a:schemeClr val="tx1"/>
                </a:solidFill>
                <a:latin typeface="Times New Roman" pitchFamily="18" charset="0"/>
                <a:cs typeface="Times New Roman" pitchFamily="18" charset="0"/>
              </a:rPr>
            </a:br>
            <a:r>
              <a:rPr lang="vi-VN" sz="3200" smtClean="0">
                <a:solidFill>
                  <a:schemeClr val="tx1"/>
                </a:solidFill>
                <a:latin typeface="Times New Roman" pitchFamily="18" charset="0"/>
                <a:cs typeface="Times New Roman" pitchFamily="18" charset="0"/>
              </a:rPr>
              <a:t/>
            </a:r>
            <a:br>
              <a:rPr lang="vi-VN" sz="3200" smtClean="0">
                <a:solidFill>
                  <a:schemeClr val="tx1"/>
                </a:solidFill>
                <a:latin typeface="Times New Roman" pitchFamily="18" charset="0"/>
                <a:cs typeface="Times New Roman" pitchFamily="18" charset="0"/>
              </a:rPr>
            </a:br>
            <a:r>
              <a:rPr lang="vi-VN" sz="3200" smtClean="0">
                <a:solidFill>
                  <a:schemeClr val="tx1"/>
                </a:solidFill>
                <a:latin typeface="Times New Roman" pitchFamily="18" charset="0"/>
                <a:cs typeface="Times New Roman" pitchFamily="18" charset="0"/>
              </a:rPr>
              <a:t/>
            </a:r>
            <a:br>
              <a:rPr lang="vi-VN" sz="3200" smtClean="0">
                <a:solidFill>
                  <a:schemeClr val="tx1"/>
                </a:solidFill>
                <a:latin typeface="Times New Roman" pitchFamily="18" charset="0"/>
                <a:cs typeface="Times New Roman" pitchFamily="18" charset="0"/>
              </a:rPr>
            </a:br>
            <a:endParaRPr lang="en-US" sz="3200" dirty="0">
              <a:solidFill>
                <a:schemeClr val="tx1"/>
              </a:solidFill>
              <a:latin typeface="Times New Roman" pitchFamily="18" charset="0"/>
              <a:cs typeface="Times New Roman" pitchFamily="18" charset="0"/>
            </a:endParaRPr>
          </a:p>
        </p:txBody>
      </p:sp>
      <p:sp>
        <p:nvSpPr>
          <p:cNvPr id="9" name="Title 1">
            <a:extLst>
              <a:ext uri="{FF2B5EF4-FFF2-40B4-BE49-F238E27FC236}">
                <a16:creationId xmlns="" xmlns:a16="http://schemas.microsoft.com/office/drawing/2014/main" id="{AB6DA2EA-527F-48F5-B408-CBE8321F85AF}"/>
              </a:ext>
            </a:extLst>
          </p:cNvPr>
          <p:cNvSpPr txBox="1">
            <a:spLocks/>
          </p:cNvSpPr>
          <p:nvPr/>
        </p:nvSpPr>
        <p:spPr bwMode="auto">
          <a:xfrm>
            <a:off x="1717675" y="6019800"/>
            <a:ext cx="60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25000" lnSpcReduction="20000"/>
          </a:bodyPr>
          <a:lst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fontAlgn="auto" hangingPunct="1">
              <a:spcAft>
                <a:spcPts val="0"/>
              </a:spcAft>
              <a:defRPr/>
            </a:pPr>
            <a:r>
              <a:rPr lang="vi-VN" sz="4000" smtClean="0">
                <a:solidFill>
                  <a:schemeClr val="tx1"/>
                </a:solidFill>
                <a:latin typeface="Times New Roman" pitchFamily="18" charset="0"/>
                <a:cs typeface="Times New Roman" pitchFamily="18" charset="0"/>
              </a:rPr>
              <a:t/>
            </a:r>
            <a:br>
              <a:rPr lang="vi-VN" sz="4000" smtClean="0">
                <a:solidFill>
                  <a:schemeClr val="tx1"/>
                </a:solidFill>
                <a:latin typeface="Times New Roman" pitchFamily="18" charset="0"/>
                <a:cs typeface="Times New Roman" pitchFamily="18" charset="0"/>
              </a:rPr>
            </a:br>
            <a:r>
              <a:rPr lang="vi-VN" sz="3200" smtClean="0">
                <a:solidFill>
                  <a:schemeClr val="tx1"/>
                </a:solidFill>
                <a:latin typeface="Times New Roman" pitchFamily="18" charset="0"/>
                <a:cs typeface="Times New Roman" pitchFamily="18" charset="0"/>
              </a:rPr>
              <a:t/>
            </a:r>
            <a:br>
              <a:rPr lang="vi-VN" sz="3200" smtClean="0">
                <a:solidFill>
                  <a:schemeClr val="tx1"/>
                </a:solidFill>
                <a:latin typeface="Times New Roman" pitchFamily="18" charset="0"/>
                <a:cs typeface="Times New Roman" pitchFamily="18" charset="0"/>
              </a:rPr>
            </a:br>
            <a:r>
              <a:rPr lang="vi-VN" sz="3200" smtClean="0">
                <a:solidFill>
                  <a:schemeClr val="tx1"/>
                </a:solidFill>
                <a:latin typeface="Times New Roman" pitchFamily="18" charset="0"/>
                <a:cs typeface="Times New Roman" pitchFamily="18" charset="0"/>
              </a:rPr>
              <a:t/>
            </a:r>
            <a:br>
              <a:rPr lang="vi-VN" sz="3200" smtClean="0">
                <a:solidFill>
                  <a:schemeClr val="tx1"/>
                </a:solidFill>
                <a:latin typeface="Times New Roman" pitchFamily="18" charset="0"/>
                <a:cs typeface="Times New Roman" pitchFamily="18" charset="0"/>
              </a:rPr>
            </a:br>
            <a:r>
              <a:rPr lang="vi-VN" sz="3200" smtClean="0">
                <a:solidFill>
                  <a:schemeClr val="tx1"/>
                </a:solidFill>
                <a:latin typeface="Times New Roman" pitchFamily="18" charset="0"/>
                <a:cs typeface="Times New Roman" pitchFamily="18" charset="0"/>
              </a:rPr>
              <a:t/>
            </a:r>
            <a:br>
              <a:rPr lang="vi-VN" sz="3200" smtClean="0">
                <a:solidFill>
                  <a:schemeClr val="tx1"/>
                </a:solidFill>
                <a:latin typeface="Times New Roman" pitchFamily="18" charset="0"/>
                <a:cs typeface="Times New Roman" pitchFamily="18" charset="0"/>
              </a:rPr>
            </a:br>
            <a:r>
              <a:rPr lang="en-US" sz="10700" smtClean="0">
                <a:solidFill>
                  <a:schemeClr val="tx1"/>
                </a:solidFill>
                <a:latin typeface="Times New Roman" pitchFamily="18" charset="0"/>
                <a:cs typeface="Times New Roman" pitchFamily="18" charset="0"/>
              </a:rPr>
              <a:t>D</a:t>
            </a:r>
            <a:endParaRPr lang="en-US" sz="10700" dirty="0">
              <a:solidFill>
                <a:schemeClr val="tx1"/>
              </a:solidFill>
              <a:latin typeface="Times New Roman" pitchFamily="18" charset="0"/>
              <a:cs typeface="Times New Roman" pitchFamily="18" charset="0"/>
            </a:endParaRPr>
          </a:p>
        </p:txBody>
      </p:sp>
      <p:sp>
        <p:nvSpPr>
          <p:cNvPr id="10" name="Title 1">
            <a:extLst>
              <a:ext uri="{FF2B5EF4-FFF2-40B4-BE49-F238E27FC236}">
                <a16:creationId xmlns="" xmlns:a16="http://schemas.microsoft.com/office/drawing/2014/main" id="{AB6DA2EA-527F-48F5-B408-CBE8321F85AF}"/>
              </a:ext>
            </a:extLst>
          </p:cNvPr>
          <p:cNvSpPr txBox="1">
            <a:spLocks/>
          </p:cNvSpPr>
          <p:nvPr/>
        </p:nvSpPr>
        <p:spPr bwMode="auto">
          <a:xfrm>
            <a:off x="1565275" y="6248400"/>
            <a:ext cx="60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30000" lnSpcReduction="20000"/>
          </a:bodyPr>
          <a:lst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fontAlgn="auto" hangingPunct="1">
              <a:spcAft>
                <a:spcPts val="0"/>
              </a:spcAft>
              <a:defRPr/>
            </a:pPr>
            <a:r>
              <a:rPr lang="vi-VN" sz="4000" smtClean="0">
                <a:solidFill>
                  <a:schemeClr val="tx1"/>
                </a:solidFill>
                <a:latin typeface="Times New Roman" pitchFamily="18" charset="0"/>
                <a:cs typeface="Times New Roman" pitchFamily="18" charset="0"/>
              </a:rPr>
              <a:t/>
            </a:r>
            <a:br>
              <a:rPr lang="vi-VN" sz="4000" smtClean="0">
                <a:solidFill>
                  <a:schemeClr val="tx1"/>
                </a:solidFill>
                <a:latin typeface="Times New Roman" pitchFamily="18" charset="0"/>
                <a:cs typeface="Times New Roman" pitchFamily="18" charset="0"/>
              </a:rPr>
            </a:br>
            <a:r>
              <a:rPr lang="vi-VN" sz="3200" smtClean="0">
                <a:solidFill>
                  <a:schemeClr val="tx1"/>
                </a:solidFill>
                <a:latin typeface="Times New Roman" pitchFamily="18" charset="0"/>
                <a:cs typeface="Times New Roman" pitchFamily="18" charset="0"/>
              </a:rPr>
              <a:t/>
            </a:r>
            <a:br>
              <a:rPr lang="vi-VN" sz="3200" smtClean="0">
                <a:solidFill>
                  <a:schemeClr val="tx1"/>
                </a:solidFill>
                <a:latin typeface="Times New Roman" pitchFamily="18" charset="0"/>
                <a:cs typeface="Times New Roman" pitchFamily="18" charset="0"/>
              </a:rPr>
            </a:br>
            <a:r>
              <a:rPr lang="vi-VN" sz="3200" smtClean="0">
                <a:solidFill>
                  <a:schemeClr val="tx1"/>
                </a:solidFill>
                <a:latin typeface="Times New Roman" pitchFamily="18" charset="0"/>
                <a:cs typeface="Times New Roman" pitchFamily="18" charset="0"/>
              </a:rPr>
              <a:t/>
            </a:r>
            <a:br>
              <a:rPr lang="vi-VN" sz="3200" smtClean="0">
                <a:solidFill>
                  <a:schemeClr val="tx1"/>
                </a:solidFill>
                <a:latin typeface="Times New Roman" pitchFamily="18" charset="0"/>
                <a:cs typeface="Times New Roman" pitchFamily="18" charset="0"/>
              </a:rPr>
            </a:br>
            <a:r>
              <a:rPr lang="vi-VN" sz="3200" smtClean="0">
                <a:solidFill>
                  <a:schemeClr val="tx1"/>
                </a:solidFill>
                <a:latin typeface="Times New Roman" pitchFamily="18" charset="0"/>
                <a:cs typeface="Times New Roman" pitchFamily="18" charset="0"/>
              </a:rPr>
              <a:t/>
            </a:r>
            <a:br>
              <a:rPr lang="vi-VN" sz="3200" smtClean="0">
                <a:solidFill>
                  <a:schemeClr val="tx1"/>
                </a:solidFill>
                <a:latin typeface="Times New Roman" pitchFamily="18" charset="0"/>
                <a:cs typeface="Times New Roman" pitchFamily="18" charset="0"/>
              </a:rPr>
            </a:br>
            <a:endParaRPr lang="en-US" sz="3200" dirty="0">
              <a:solidFill>
                <a:schemeClr val="tx1"/>
              </a:solidFill>
              <a:latin typeface="Times New Roman" pitchFamily="18" charset="0"/>
              <a:cs typeface="Times New Roman" pitchFamily="18" charset="0"/>
            </a:endParaRPr>
          </a:p>
        </p:txBody>
      </p:sp>
      <p:sp>
        <p:nvSpPr>
          <p:cNvPr id="11" name="Title 1">
            <a:extLst>
              <a:ext uri="{FF2B5EF4-FFF2-40B4-BE49-F238E27FC236}">
                <a16:creationId xmlns="" xmlns:a16="http://schemas.microsoft.com/office/drawing/2014/main" id="{AB6DA2EA-527F-48F5-B408-CBE8321F85AF}"/>
              </a:ext>
            </a:extLst>
          </p:cNvPr>
          <p:cNvSpPr txBox="1">
            <a:spLocks/>
          </p:cNvSpPr>
          <p:nvPr/>
        </p:nvSpPr>
        <p:spPr bwMode="auto">
          <a:xfrm>
            <a:off x="1717675" y="6400800"/>
            <a:ext cx="60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30000" lnSpcReduction="20000"/>
          </a:bodyPr>
          <a:lst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fontAlgn="auto" hangingPunct="1">
              <a:spcAft>
                <a:spcPts val="0"/>
              </a:spcAft>
              <a:defRPr/>
            </a:pPr>
            <a:r>
              <a:rPr lang="vi-VN" sz="4000" smtClean="0">
                <a:solidFill>
                  <a:schemeClr val="tx1"/>
                </a:solidFill>
                <a:latin typeface="Times New Roman" pitchFamily="18" charset="0"/>
                <a:cs typeface="Times New Roman" pitchFamily="18" charset="0"/>
              </a:rPr>
              <a:t/>
            </a:r>
            <a:br>
              <a:rPr lang="vi-VN" sz="4000" smtClean="0">
                <a:solidFill>
                  <a:schemeClr val="tx1"/>
                </a:solidFill>
                <a:latin typeface="Times New Roman" pitchFamily="18" charset="0"/>
                <a:cs typeface="Times New Roman" pitchFamily="18" charset="0"/>
              </a:rPr>
            </a:br>
            <a:r>
              <a:rPr lang="vi-VN" sz="3200" smtClean="0">
                <a:solidFill>
                  <a:schemeClr val="tx1"/>
                </a:solidFill>
                <a:latin typeface="Times New Roman" pitchFamily="18" charset="0"/>
                <a:cs typeface="Times New Roman" pitchFamily="18" charset="0"/>
              </a:rPr>
              <a:t/>
            </a:r>
            <a:br>
              <a:rPr lang="vi-VN" sz="3200" smtClean="0">
                <a:solidFill>
                  <a:schemeClr val="tx1"/>
                </a:solidFill>
                <a:latin typeface="Times New Roman" pitchFamily="18" charset="0"/>
                <a:cs typeface="Times New Roman" pitchFamily="18" charset="0"/>
              </a:rPr>
            </a:br>
            <a:r>
              <a:rPr lang="vi-VN" sz="3200" smtClean="0">
                <a:solidFill>
                  <a:schemeClr val="tx1"/>
                </a:solidFill>
                <a:latin typeface="Times New Roman" pitchFamily="18" charset="0"/>
                <a:cs typeface="Times New Roman" pitchFamily="18" charset="0"/>
              </a:rPr>
              <a:t/>
            </a:r>
            <a:br>
              <a:rPr lang="vi-VN" sz="3200" smtClean="0">
                <a:solidFill>
                  <a:schemeClr val="tx1"/>
                </a:solidFill>
                <a:latin typeface="Times New Roman" pitchFamily="18" charset="0"/>
                <a:cs typeface="Times New Roman" pitchFamily="18" charset="0"/>
              </a:rPr>
            </a:br>
            <a:r>
              <a:rPr lang="vi-VN" sz="3200" smtClean="0">
                <a:solidFill>
                  <a:schemeClr val="tx1"/>
                </a:solidFill>
                <a:latin typeface="Times New Roman" pitchFamily="18" charset="0"/>
                <a:cs typeface="Times New Roman" pitchFamily="18" charset="0"/>
              </a:rPr>
              <a:t/>
            </a:r>
            <a:br>
              <a:rPr lang="vi-VN" sz="3200" smtClean="0">
                <a:solidFill>
                  <a:schemeClr val="tx1"/>
                </a:solidFill>
                <a:latin typeface="Times New Roman" pitchFamily="18" charset="0"/>
                <a:cs typeface="Times New Roman" pitchFamily="18" charset="0"/>
              </a:rPr>
            </a:br>
            <a:endParaRPr lang="en-US" sz="3200" dirty="0">
              <a:solidFill>
                <a:schemeClr val="tx1"/>
              </a:solidFill>
              <a:latin typeface="Times New Roman" pitchFamily="18" charset="0"/>
              <a:cs typeface="Times New Roman" pitchFamily="18" charset="0"/>
            </a:endParaRPr>
          </a:p>
        </p:txBody>
      </p:sp>
      <p:sp>
        <p:nvSpPr>
          <p:cNvPr id="12" name="Title 1">
            <a:extLst>
              <a:ext uri="{FF2B5EF4-FFF2-40B4-BE49-F238E27FC236}">
                <a16:creationId xmlns="" xmlns:a16="http://schemas.microsoft.com/office/drawing/2014/main" id="{AB6DA2EA-527F-48F5-B408-CBE8321F85AF}"/>
              </a:ext>
            </a:extLst>
          </p:cNvPr>
          <p:cNvSpPr txBox="1">
            <a:spLocks/>
          </p:cNvSpPr>
          <p:nvPr/>
        </p:nvSpPr>
        <p:spPr bwMode="auto">
          <a:xfrm>
            <a:off x="1611784" y="6248400"/>
            <a:ext cx="60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30000" lnSpcReduction="20000"/>
          </a:bodyPr>
          <a:lst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fontAlgn="auto" hangingPunct="1">
              <a:spcAft>
                <a:spcPts val="0"/>
              </a:spcAft>
              <a:defRPr/>
            </a:pPr>
            <a:r>
              <a:rPr lang="vi-VN" sz="4000" smtClean="0">
                <a:solidFill>
                  <a:schemeClr val="tx1"/>
                </a:solidFill>
                <a:latin typeface="Times New Roman" pitchFamily="18" charset="0"/>
                <a:cs typeface="Times New Roman" pitchFamily="18" charset="0"/>
              </a:rPr>
              <a:t/>
            </a:r>
            <a:br>
              <a:rPr lang="vi-VN" sz="4000" smtClean="0">
                <a:solidFill>
                  <a:schemeClr val="tx1"/>
                </a:solidFill>
                <a:latin typeface="Times New Roman" pitchFamily="18" charset="0"/>
                <a:cs typeface="Times New Roman" pitchFamily="18" charset="0"/>
              </a:rPr>
            </a:br>
            <a:r>
              <a:rPr lang="vi-VN" sz="3200" smtClean="0">
                <a:solidFill>
                  <a:schemeClr val="tx1"/>
                </a:solidFill>
                <a:latin typeface="Times New Roman" pitchFamily="18" charset="0"/>
                <a:cs typeface="Times New Roman" pitchFamily="18" charset="0"/>
              </a:rPr>
              <a:t/>
            </a:r>
            <a:br>
              <a:rPr lang="vi-VN" sz="3200" smtClean="0">
                <a:solidFill>
                  <a:schemeClr val="tx1"/>
                </a:solidFill>
                <a:latin typeface="Times New Roman" pitchFamily="18" charset="0"/>
                <a:cs typeface="Times New Roman" pitchFamily="18" charset="0"/>
              </a:rPr>
            </a:br>
            <a:r>
              <a:rPr lang="vi-VN" sz="3200" smtClean="0">
                <a:solidFill>
                  <a:schemeClr val="tx1"/>
                </a:solidFill>
                <a:latin typeface="Times New Roman" pitchFamily="18" charset="0"/>
                <a:cs typeface="Times New Roman" pitchFamily="18" charset="0"/>
              </a:rPr>
              <a:t/>
            </a:r>
            <a:br>
              <a:rPr lang="vi-VN" sz="3200" smtClean="0">
                <a:solidFill>
                  <a:schemeClr val="tx1"/>
                </a:solidFill>
                <a:latin typeface="Times New Roman" pitchFamily="18" charset="0"/>
                <a:cs typeface="Times New Roman" pitchFamily="18" charset="0"/>
              </a:rPr>
            </a:br>
            <a:r>
              <a:rPr lang="vi-VN" sz="3200" smtClean="0">
                <a:solidFill>
                  <a:schemeClr val="tx1"/>
                </a:solidFill>
                <a:latin typeface="Times New Roman" pitchFamily="18" charset="0"/>
                <a:cs typeface="Times New Roman" pitchFamily="18" charset="0"/>
              </a:rPr>
              <a:t/>
            </a:r>
            <a:br>
              <a:rPr lang="vi-VN" sz="3200" smtClean="0">
                <a:solidFill>
                  <a:schemeClr val="tx1"/>
                </a:solidFill>
                <a:latin typeface="Times New Roman" pitchFamily="18" charset="0"/>
                <a:cs typeface="Times New Roman" pitchFamily="18" charset="0"/>
              </a:rPr>
            </a:br>
            <a:endParaRPr lang="en-US" sz="3200" dirty="0">
              <a:solidFill>
                <a:schemeClr val="tx1"/>
              </a:solidFill>
              <a:latin typeface="Times New Roman" pitchFamily="18" charset="0"/>
              <a:cs typeface="Times New Roman" pitchFamily="18" charset="0"/>
            </a:endParaRPr>
          </a:p>
        </p:txBody>
      </p:sp>
      <p:sp>
        <p:nvSpPr>
          <p:cNvPr id="13" name="Title 1">
            <a:extLst>
              <a:ext uri="{FF2B5EF4-FFF2-40B4-BE49-F238E27FC236}">
                <a16:creationId xmlns="" xmlns:a16="http://schemas.microsoft.com/office/drawing/2014/main" id="{5C7948B0-11A0-41B5-A7B6-A38882F73A3C}"/>
              </a:ext>
            </a:extLst>
          </p:cNvPr>
          <p:cNvSpPr txBox="1">
            <a:spLocks/>
          </p:cNvSpPr>
          <p:nvPr/>
        </p:nvSpPr>
        <p:spPr bwMode="auto">
          <a:xfrm>
            <a:off x="5489575" y="6400800"/>
            <a:ext cx="609600" cy="609600"/>
          </a:xfrm>
          <a:prstGeom prst="rect">
            <a:avLst/>
          </a:prstGeom>
          <a:noFill/>
          <a:ln>
            <a:noFill/>
          </a:ln>
        </p:spPr>
        <p:txBody>
          <a:bodyPr>
            <a:normAutofit fontScale="25000" lnSpcReduction="20000"/>
          </a:bodyPr>
          <a:lstStyle>
            <a:lvl1pPr algn="l" defTabSz="457200" rtl="0" fontAlgn="base">
              <a:spcBef>
                <a:spcPct val="0"/>
              </a:spcBef>
              <a:spcAft>
                <a:spcPct val="0"/>
              </a:spcAft>
              <a:defRPr sz="3600" kern="1200">
                <a:solidFill>
                  <a:schemeClr val="accent1"/>
                </a:solidFill>
                <a:latin typeface="+mj-lt"/>
                <a:ea typeface="+mj-ea"/>
                <a:cs typeface="+mj-cs"/>
              </a:defRPr>
            </a:lvl1pPr>
            <a:lvl2pPr algn="l" defTabSz="457200" rtl="0" fontAlgn="base">
              <a:spcBef>
                <a:spcPct val="0"/>
              </a:spcBef>
              <a:spcAft>
                <a:spcPct val="0"/>
              </a:spcAft>
              <a:defRPr sz="3600">
                <a:solidFill>
                  <a:schemeClr val="accent1"/>
                </a:solidFill>
                <a:latin typeface="Trebuchet MS" panose="020B0603020202020204" pitchFamily="34" charset="0"/>
              </a:defRPr>
            </a:lvl2pPr>
            <a:lvl3pPr algn="l" defTabSz="457200" rtl="0" fontAlgn="base">
              <a:spcBef>
                <a:spcPct val="0"/>
              </a:spcBef>
              <a:spcAft>
                <a:spcPct val="0"/>
              </a:spcAft>
              <a:defRPr sz="3600">
                <a:solidFill>
                  <a:schemeClr val="accent1"/>
                </a:solidFill>
                <a:latin typeface="Trebuchet MS" panose="020B0603020202020204" pitchFamily="34" charset="0"/>
              </a:defRPr>
            </a:lvl3pPr>
            <a:lvl4pPr algn="l" defTabSz="457200" rtl="0" fontAlgn="base">
              <a:spcBef>
                <a:spcPct val="0"/>
              </a:spcBef>
              <a:spcAft>
                <a:spcPct val="0"/>
              </a:spcAft>
              <a:defRPr sz="3600">
                <a:solidFill>
                  <a:schemeClr val="accent1"/>
                </a:solidFill>
                <a:latin typeface="Trebuchet MS" panose="020B0603020202020204" pitchFamily="34" charset="0"/>
              </a:defRPr>
            </a:lvl4pPr>
            <a:lvl5pPr algn="l" defTabSz="457200" rtl="0" fontAlgn="base">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fontAlgn="auto" hangingPunct="1">
              <a:spcAft>
                <a:spcPts val="0"/>
              </a:spcAft>
              <a:defRPr/>
            </a:pPr>
            <a:r>
              <a:rPr lang="en-US" sz="14400" dirty="0">
                <a:solidFill>
                  <a:schemeClr val="tx1"/>
                </a:solidFill>
                <a:latin typeface="Times New Roman" pitchFamily="18" charset="0"/>
                <a:cs typeface="Times New Roman" pitchFamily="18" charset="0"/>
              </a:rPr>
              <a:t>E</a:t>
            </a:r>
            <a:r>
              <a:rPr lang="vi-VN" sz="4000" dirty="0">
                <a:solidFill>
                  <a:schemeClr val="tx1"/>
                </a:solidFill>
                <a:latin typeface="Times New Roman" pitchFamily="18" charset="0"/>
                <a:cs typeface="Times New Roman" pitchFamily="18" charset="0"/>
              </a:rPr>
              <a:t/>
            </a:r>
            <a:br>
              <a:rPr lang="vi-VN" sz="4000" dirty="0">
                <a:solidFill>
                  <a:schemeClr val="tx1"/>
                </a:solidFill>
                <a:latin typeface="Times New Roman" pitchFamily="18" charset="0"/>
                <a:cs typeface="Times New Roman" pitchFamily="18" charset="0"/>
              </a:rPr>
            </a:br>
            <a:r>
              <a:rPr lang="vi-VN" sz="3200" dirty="0">
                <a:solidFill>
                  <a:schemeClr val="tx1"/>
                </a:solidFill>
                <a:latin typeface="Times New Roman" pitchFamily="18" charset="0"/>
                <a:cs typeface="Times New Roman" pitchFamily="18" charset="0"/>
              </a:rPr>
              <a:t/>
            </a:r>
            <a:br>
              <a:rPr lang="vi-VN" sz="3200" dirty="0">
                <a:solidFill>
                  <a:schemeClr val="tx1"/>
                </a:solidFill>
                <a:latin typeface="Times New Roman" pitchFamily="18" charset="0"/>
                <a:cs typeface="Times New Roman" pitchFamily="18" charset="0"/>
              </a:rPr>
            </a:br>
            <a:r>
              <a:rPr lang="vi-VN" sz="3200" dirty="0">
                <a:solidFill>
                  <a:schemeClr val="tx1"/>
                </a:solidFill>
                <a:latin typeface="Times New Roman" pitchFamily="18" charset="0"/>
                <a:cs typeface="Times New Roman" pitchFamily="18" charset="0"/>
              </a:rPr>
              <a:t/>
            </a:r>
            <a:br>
              <a:rPr lang="vi-VN" sz="3200" dirty="0">
                <a:solidFill>
                  <a:schemeClr val="tx1"/>
                </a:solidFill>
                <a:latin typeface="Times New Roman" pitchFamily="18" charset="0"/>
                <a:cs typeface="Times New Roman" pitchFamily="18" charset="0"/>
              </a:rPr>
            </a:br>
            <a:r>
              <a:rPr lang="vi-VN" sz="3200" dirty="0">
                <a:solidFill>
                  <a:schemeClr val="tx1"/>
                </a:solidFill>
                <a:latin typeface="Times New Roman" pitchFamily="18" charset="0"/>
                <a:cs typeface="Times New Roman" pitchFamily="18" charset="0"/>
              </a:rPr>
              <a:t/>
            </a:r>
            <a:br>
              <a:rPr lang="vi-VN" sz="3200" dirty="0">
                <a:solidFill>
                  <a:schemeClr val="tx1"/>
                </a:solidFill>
                <a:latin typeface="Times New Roman" pitchFamily="18" charset="0"/>
                <a:cs typeface="Times New Roman" pitchFamily="18" charset="0"/>
              </a:rPr>
            </a:br>
            <a:endParaRPr lang="en-US" sz="3200" dirty="0">
              <a:solidFill>
                <a:schemeClr val="tx1"/>
              </a:solidFill>
              <a:latin typeface="Times New Roman" pitchFamily="18" charset="0"/>
              <a:cs typeface="Times New Roman" pitchFamily="18" charset="0"/>
            </a:endParaRPr>
          </a:p>
        </p:txBody>
      </p:sp>
      <p:sp>
        <p:nvSpPr>
          <p:cNvPr id="14" name="Title 1">
            <a:extLst>
              <a:ext uri="{FF2B5EF4-FFF2-40B4-BE49-F238E27FC236}">
                <a16:creationId xmlns="" xmlns:a16="http://schemas.microsoft.com/office/drawing/2014/main" id="{ED6F99C0-93F2-49E2-AAE8-26B3F1C082AA}"/>
              </a:ext>
            </a:extLst>
          </p:cNvPr>
          <p:cNvSpPr txBox="1">
            <a:spLocks/>
          </p:cNvSpPr>
          <p:nvPr/>
        </p:nvSpPr>
        <p:spPr bwMode="auto">
          <a:xfrm>
            <a:off x="9896475" y="6400800"/>
            <a:ext cx="609600" cy="609600"/>
          </a:xfrm>
          <a:prstGeom prst="rect">
            <a:avLst/>
          </a:prstGeom>
          <a:noFill/>
          <a:ln>
            <a:noFill/>
          </a:ln>
        </p:spPr>
        <p:txBody>
          <a:bodyPr>
            <a:normAutofit fontScale="25000" lnSpcReduction="20000"/>
          </a:bodyPr>
          <a:lstStyle>
            <a:lvl1pPr algn="l" defTabSz="457200" rtl="0" fontAlgn="base">
              <a:spcBef>
                <a:spcPct val="0"/>
              </a:spcBef>
              <a:spcAft>
                <a:spcPct val="0"/>
              </a:spcAft>
              <a:defRPr sz="3600" kern="1200">
                <a:solidFill>
                  <a:schemeClr val="accent1"/>
                </a:solidFill>
                <a:latin typeface="+mj-lt"/>
                <a:ea typeface="+mj-ea"/>
                <a:cs typeface="+mj-cs"/>
              </a:defRPr>
            </a:lvl1pPr>
            <a:lvl2pPr algn="l" defTabSz="457200" rtl="0" fontAlgn="base">
              <a:spcBef>
                <a:spcPct val="0"/>
              </a:spcBef>
              <a:spcAft>
                <a:spcPct val="0"/>
              </a:spcAft>
              <a:defRPr sz="3600">
                <a:solidFill>
                  <a:schemeClr val="accent1"/>
                </a:solidFill>
                <a:latin typeface="Trebuchet MS" panose="020B0603020202020204" pitchFamily="34" charset="0"/>
              </a:defRPr>
            </a:lvl2pPr>
            <a:lvl3pPr algn="l" defTabSz="457200" rtl="0" fontAlgn="base">
              <a:spcBef>
                <a:spcPct val="0"/>
              </a:spcBef>
              <a:spcAft>
                <a:spcPct val="0"/>
              </a:spcAft>
              <a:defRPr sz="3600">
                <a:solidFill>
                  <a:schemeClr val="accent1"/>
                </a:solidFill>
                <a:latin typeface="Trebuchet MS" panose="020B0603020202020204" pitchFamily="34" charset="0"/>
              </a:defRPr>
            </a:lvl3pPr>
            <a:lvl4pPr algn="l" defTabSz="457200" rtl="0" fontAlgn="base">
              <a:spcBef>
                <a:spcPct val="0"/>
              </a:spcBef>
              <a:spcAft>
                <a:spcPct val="0"/>
              </a:spcAft>
              <a:defRPr sz="3600">
                <a:solidFill>
                  <a:schemeClr val="accent1"/>
                </a:solidFill>
                <a:latin typeface="Trebuchet MS" panose="020B0603020202020204" pitchFamily="34" charset="0"/>
              </a:defRPr>
            </a:lvl4pPr>
            <a:lvl5pPr algn="l" defTabSz="457200" rtl="0" fontAlgn="base">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fontAlgn="auto" hangingPunct="1">
              <a:spcAft>
                <a:spcPts val="0"/>
              </a:spcAft>
              <a:defRPr/>
            </a:pPr>
            <a:r>
              <a:rPr lang="en-US" sz="14400" dirty="0">
                <a:solidFill>
                  <a:schemeClr val="tx1"/>
                </a:solidFill>
                <a:latin typeface="Times New Roman" pitchFamily="18" charset="0"/>
                <a:cs typeface="Times New Roman" pitchFamily="18" charset="0"/>
              </a:rPr>
              <a:t>G</a:t>
            </a:r>
            <a:r>
              <a:rPr lang="vi-VN" sz="4000" dirty="0">
                <a:solidFill>
                  <a:schemeClr val="tx1"/>
                </a:solidFill>
                <a:latin typeface="Times New Roman" pitchFamily="18" charset="0"/>
                <a:cs typeface="Times New Roman" pitchFamily="18" charset="0"/>
              </a:rPr>
              <a:t/>
            </a:r>
            <a:br>
              <a:rPr lang="vi-VN" sz="4000" dirty="0">
                <a:solidFill>
                  <a:schemeClr val="tx1"/>
                </a:solidFill>
                <a:latin typeface="Times New Roman" pitchFamily="18" charset="0"/>
                <a:cs typeface="Times New Roman" pitchFamily="18" charset="0"/>
              </a:rPr>
            </a:br>
            <a:r>
              <a:rPr lang="vi-VN" sz="3200" dirty="0">
                <a:solidFill>
                  <a:schemeClr val="tx1"/>
                </a:solidFill>
                <a:latin typeface="Times New Roman" pitchFamily="18" charset="0"/>
                <a:cs typeface="Times New Roman" pitchFamily="18" charset="0"/>
              </a:rPr>
              <a:t/>
            </a:r>
            <a:br>
              <a:rPr lang="vi-VN" sz="3200" dirty="0">
                <a:solidFill>
                  <a:schemeClr val="tx1"/>
                </a:solidFill>
                <a:latin typeface="Times New Roman" pitchFamily="18" charset="0"/>
                <a:cs typeface="Times New Roman" pitchFamily="18" charset="0"/>
              </a:rPr>
            </a:br>
            <a:r>
              <a:rPr lang="vi-VN" sz="3200" dirty="0">
                <a:solidFill>
                  <a:schemeClr val="tx1"/>
                </a:solidFill>
                <a:latin typeface="Times New Roman" pitchFamily="18" charset="0"/>
                <a:cs typeface="Times New Roman" pitchFamily="18" charset="0"/>
              </a:rPr>
              <a:t/>
            </a:r>
            <a:br>
              <a:rPr lang="vi-VN" sz="3200" dirty="0">
                <a:solidFill>
                  <a:schemeClr val="tx1"/>
                </a:solidFill>
                <a:latin typeface="Times New Roman" pitchFamily="18" charset="0"/>
                <a:cs typeface="Times New Roman" pitchFamily="18" charset="0"/>
              </a:rPr>
            </a:br>
            <a:r>
              <a:rPr lang="vi-VN" sz="3200" dirty="0">
                <a:solidFill>
                  <a:schemeClr val="tx1"/>
                </a:solidFill>
                <a:latin typeface="Times New Roman" pitchFamily="18" charset="0"/>
                <a:cs typeface="Times New Roman" pitchFamily="18" charset="0"/>
              </a:rPr>
              <a:t/>
            </a:r>
            <a:br>
              <a:rPr lang="vi-VN" sz="3200" dirty="0">
                <a:solidFill>
                  <a:schemeClr val="tx1"/>
                </a:solidFill>
                <a:latin typeface="Times New Roman" pitchFamily="18" charset="0"/>
                <a:cs typeface="Times New Roman" pitchFamily="18" charset="0"/>
              </a:rPr>
            </a:br>
            <a:endParaRPr lang="en-US" sz="32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0355728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4">
            <a:extLst>
              <a:ext uri="{FF2B5EF4-FFF2-40B4-BE49-F238E27FC236}">
                <a16:creationId xmlns="" xmlns:a16="http://schemas.microsoft.com/office/drawing/2014/main" id="{F5A1A719-B005-4384-9F76-48C781182AB5}"/>
              </a:ext>
            </a:extLst>
          </p:cNvPr>
          <p:cNvSpPr>
            <a:spLocks noGrp="1" noChangeArrowheads="1"/>
          </p:cNvSpPr>
          <p:nvPr>
            <p:ph type="title"/>
          </p:nvPr>
        </p:nvSpPr>
        <p:spPr>
          <a:xfrm>
            <a:off x="2057400" y="152400"/>
            <a:ext cx="8229600" cy="990600"/>
          </a:xfrm>
        </p:spPr>
        <p:txBody>
          <a:bodyPr/>
          <a:lstStyle/>
          <a:p>
            <a:pPr eaLnBrk="1" hangingPunct="1"/>
            <a:r>
              <a:rPr lang="vi-VN" altLang="vi-VN" b="1">
                <a:solidFill>
                  <a:srgbClr val="FF0000"/>
                </a:solidFill>
                <a:latin typeface="Times New Roman" panose="02020603050405020304" pitchFamily="18" charset="0"/>
                <a:cs typeface="Times New Roman" panose="02020603050405020304" pitchFamily="18" charset="0"/>
              </a:rPr>
              <a:t>I. VAI TRÒ CỦA TRANG PHỤC</a:t>
            </a:r>
            <a:endParaRPr lang="en-US" altLang="vi-VN" b="1">
              <a:solidFill>
                <a:srgbClr val="FF0000"/>
              </a:solidFill>
              <a:latin typeface="Times New Roman" panose="02020603050405020304" pitchFamily="18" charset="0"/>
              <a:cs typeface="Times New Roman" panose="02020603050405020304" pitchFamily="18" charset="0"/>
            </a:endParaRPr>
          </a:p>
        </p:txBody>
      </p:sp>
      <p:sp>
        <p:nvSpPr>
          <p:cNvPr id="3076" name="Rectangle 4">
            <a:extLst>
              <a:ext uri="{FF2B5EF4-FFF2-40B4-BE49-F238E27FC236}">
                <a16:creationId xmlns="" xmlns:a16="http://schemas.microsoft.com/office/drawing/2014/main" id="{D6C22CFB-E9DF-4AF6-902C-2E98FBDD63CA}"/>
              </a:ext>
            </a:extLst>
          </p:cNvPr>
          <p:cNvSpPr>
            <a:spLocks noChangeArrowheads="1"/>
          </p:cNvSpPr>
          <p:nvPr/>
        </p:nvSpPr>
        <p:spPr bwMode="auto">
          <a:xfrm>
            <a:off x="1676400" y="1295400"/>
            <a:ext cx="8686800" cy="396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vi-VN" sz="3500">
                <a:solidFill>
                  <a:schemeClr val="tx1"/>
                </a:solidFill>
                <a:latin typeface="Arial" panose="020B0604020202020204" pitchFamily="34" charset="0"/>
                <a:ea typeface="MS PGothic" panose="020B0600070205080204" pitchFamily="34" charset="-128"/>
                <a:cs typeface="Times New Roman" panose="02020603050405020304" pitchFamily="18" charset="0"/>
              </a:rPr>
              <a:t>    </a:t>
            </a:r>
            <a:r>
              <a:rPr lang="en-US" altLang="vi-VN" sz="3600">
                <a:solidFill>
                  <a:schemeClr val="tx1"/>
                </a:solidFill>
                <a:latin typeface="Times New Roman" panose="02020603050405020304" pitchFamily="18" charset="0"/>
                <a:ea typeface="MS PGothic" panose="020B0600070205080204" pitchFamily="34" charset="-128"/>
                <a:cs typeface="Times New Roman" panose="02020603050405020304" pitchFamily="18" charset="0"/>
              </a:rPr>
              <a:t>-  </a:t>
            </a:r>
            <a:r>
              <a:rPr lang="vi-VN" altLang="vi-VN" sz="3600">
                <a:solidFill>
                  <a:schemeClr val="tx1"/>
                </a:solidFill>
                <a:latin typeface="Times New Roman" panose="02020603050405020304" pitchFamily="18" charset="0"/>
                <a:ea typeface="MS PGothic" panose="020B0600070205080204" pitchFamily="34" charset="-128"/>
                <a:cs typeface="Times New Roman" panose="02020603050405020304" pitchFamily="18" charset="0"/>
              </a:rPr>
              <a:t>Vai trò</a:t>
            </a:r>
            <a:r>
              <a:rPr lang="en-US" altLang="vi-VN" sz="3600">
                <a:solidFill>
                  <a:schemeClr val="tx1"/>
                </a:solidFill>
                <a:latin typeface="Times New Roman" panose="02020603050405020304" pitchFamily="18" charset="0"/>
                <a:ea typeface="MS PGothic" panose="020B0600070205080204" pitchFamily="34" charset="-128"/>
                <a:cs typeface="Times New Roman" panose="02020603050405020304" pitchFamily="18" charset="0"/>
              </a:rPr>
              <a:t> bảo vệ cơ thể tránh tác hại của môi trường.</a:t>
            </a:r>
          </a:p>
          <a:p>
            <a:pPr eaLnBrk="1" hangingPunct="1">
              <a:spcBef>
                <a:spcPct val="0"/>
              </a:spcBef>
              <a:buClrTx/>
              <a:buSzTx/>
              <a:buFontTx/>
              <a:buNone/>
            </a:pPr>
            <a:r>
              <a:rPr lang="en-US" altLang="vi-VN" sz="3600">
                <a:solidFill>
                  <a:schemeClr val="tx1"/>
                </a:solidFill>
                <a:latin typeface="Times New Roman" panose="02020603050405020304" pitchFamily="18" charset="0"/>
                <a:ea typeface="MS PGothic" panose="020B0600070205080204" pitchFamily="34" charset="-128"/>
                <a:cs typeface="Times New Roman" panose="02020603050405020304" pitchFamily="18" charset="0"/>
              </a:rPr>
              <a:t>     Vd: </a:t>
            </a:r>
            <a:r>
              <a:rPr lang="vi-VN" altLang="vi-VN" sz="3600">
                <a:solidFill>
                  <a:schemeClr val="tx1"/>
                </a:solidFill>
                <a:latin typeface="Times New Roman" panose="02020603050405020304" pitchFamily="18" charset="0"/>
                <a:ea typeface="MS PGothic" panose="020B0600070205080204" pitchFamily="34" charset="-128"/>
                <a:cs typeface="Times New Roman" panose="02020603050405020304" pitchFamily="18" charset="0"/>
              </a:rPr>
              <a:t>T</a:t>
            </a:r>
            <a:r>
              <a:rPr lang="en-US" altLang="vi-VN" sz="3600">
                <a:solidFill>
                  <a:schemeClr val="tx1"/>
                </a:solidFill>
                <a:latin typeface="Times New Roman" panose="02020603050405020304" pitchFamily="18" charset="0"/>
                <a:ea typeface="MS PGothic" panose="020B0600070205080204" pitchFamily="34" charset="-128"/>
                <a:cs typeface="Times New Roman" panose="02020603050405020304" pitchFamily="18" charset="0"/>
              </a:rPr>
              <a:t>ránh nắng, mưa, bụi....</a:t>
            </a:r>
          </a:p>
          <a:p>
            <a:pPr eaLnBrk="1" hangingPunct="1">
              <a:spcBef>
                <a:spcPct val="0"/>
              </a:spcBef>
              <a:buClrTx/>
              <a:buSzTx/>
              <a:buFontTx/>
              <a:buNone/>
            </a:pPr>
            <a:r>
              <a:rPr lang="en-US" altLang="vi-VN" sz="3600">
                <a:solidFill>
                  <a:schemeClr val="tx1"/>
                </a:solidFill>
                <a:latin typeface="Times New Roman" panose="02020603050405020304" pitchFamily="18" charset="0"/>
                <a:ea typeface="MS PGothic" panose="020B0600070205080204" pitchFamily="34" charset="-128"/>
                <a:cs typeface="Times New Roman" panose="02020603050405020304" pitchFamily="18" charset="0"/>
              </a:rPr>
              <a:t>    - </a:t>
            </a:r>
            <a:r>
              <a:rPr lang="vi-VN" altLang="vi-VN" sz="3600">
                <a:solidFill>
                  <a:schemeClr val="tx1"/>
                </a:solidFill>
                <a:latin typeface="Times New Roman" panose="02020603050405020304" pitchFamily="18" charset="0"/>
                <a:ea typeface="MS PGothic" panose="020B0600070205080204" pitchFamily="34" charset="-128"/>
                <a:cs typeface="Times New Roman" panose="02020603050405020304" pitchFamily="18" charset="0"/>
              </a:rPr>
              <a:t>Vai trò</a:t>
            </a:r>
            <a:r>
              <a:rPr lang="en-US" altLang="vi-VN" sz="3600">
                <a:solidFill>
                  <a:schemeClr val="tx1"/>
                </a:solidFill>
                <a:latin typeface="Times New Roman" panose="02020603050405020304" pitchFamily="18" charset="0"/>
                <a:ea typeface="MS PGothic" panose="020B0600070205080204" pitchFamily="34" charset="-128"/>
                <a:cs typeface="Times New Roman" panose="02020603050405020304" pitchFamily="18" charset="0"/>
              </a:rPr>
              <a:t> làm đẹp cho con người trong mọi hoạt động.</a:t>
            </a:r>
          </a:p>
          <a:p>
            <a:pPr eaLnBrk="1" hangingPunct="1">
              <a:spcBef>
                <a:spcPct val="0"/>
              </a:spcBef>
              <a:buClrTx/>
              <a:buSzTx/>
              <a:buFontTx/>
              <a:buNone/>
            </a:pPr>
            <a:r>
              <a:rPr lang="en-US" altLang="vi-VN" sz="3600">
                <a:solidFill>
                  <a:schemeClr val="tx1"/>
                </a:solidFill>
                <a:latin typeface="Times New Roman" panose="02020603050405020304" pitchFamily="18" charset="0"/>
                <a:ea typeface="MS PGothic" panose="020B0600070205080204" pitchFamily="34" charset="-128"/>
                <a:cs typeface="Times New Roman" panose="02020603050405020304" pitchFamily="18" charset="0"/>
              </a:rPr>
              <a:t>     Vd: </a:t>
            </a:r>
            <a:r>
              <a:rPr lang="vi-VN" altLang="vi-VN" sz="3600">
                <a:solidFill>
                  <a:schemeClr val="tx1"/>
                </a:solidFill>
                <a:latin typeface="Times New Roman" panose="02020603050405020304" pitchFamily="18" charset="0"/>
                <a:ea typeface="MS PGothic" panose="020B0600070205080204" pitchFamily="34" charset="-128"/>
                <a:cs typeface="Times New Roman" panose="02020603050405020304" pitchFamily="18" charset="0"/>
              </a:rPr>
              <a:t>Đi liên hoan, đi sinh nhật, </a:t>
            </a:r>
            <a:r>
              <a:rPr lang="en-US" altLang="vi-VN" sz="3600">
                <a:solidFill>
                  <a:schemeClr val="tx1"/>
                </a:solidFill>
                <a:latin typeface="Times New Roman" panose="02020603050405020304" pitchFamily="18" charset="0"/>
                <a:ea typeface="MS PGothic" panose="020B0600070205080204" pitchFamily="34" charset="-128"/>
                <a:cs typeface="Times New Roman" panose="02020603050405020304" pitchFamily="18" charset="0"/>
              </a:rPr>
              <a:t>đi chơi, lao động, đi học....</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99156"/>
    </mc:Choice>
    <mc:Fallback xmlns="">
      <p:transition spd="slow" advTm="99156"/>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500" fill="hold"/>
                                        <p:tgtEl>
                                          <p:spTgt spid="3076"/>
                                        </p:tgtEl>
                                        <p:attrNameLst>
                                          <p:attrName>ppt_x</p:attrName>
                                        </p:attrNameLst>
                                      </p:cBhvr>
                                      <p:tavLst>
                                        <p:tav tm="0">
                                          <p:val>
                                            <p:strVal val="#ppt_x"/>
                                          </p:val>
                                        </p:tav>
                                        <p:tav tm="100000">
                                          <p:val>
                                            <p:strVal val="#ppt_x"/>
                                          </p:val>
                                        </p:tav>
                                      </p:tavLst>
                                    </p:anim>
                                    <p:anim calcmode="lin" valueType="num">
                                      <p:cBhvr additive="base">
                                        <p:cTn id="8"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9"/>
</p:tagLst>
</file>

<file path=ppt/tags/tag10.xml><?xml version="1.0" encoding="utf-8"?>
<p:tagLst xmlns:a="http://schemas.openxmlformats.org/drawingml/2006/main" xmlns:r="http://schemas.openxmlformats.org/officeDocument/2006/relationships" xmlns:p="http://schemas.openxmlformats.org/presentationml/2006/main">
  <p:tag name="TIMING" val="|6.4|1.3|2.4|1.9|1.9|3.4|5|2.7|2.9|2.8|4|3.5|2.6"/>
</p:tagLst>
</file>

<file path=ppt/tags/tag11.xml><?xml version="1.0" encoding="utf-8"?>
<p:tagLst xmlns:a="http://schemas.openxmlformats.org/drawingml/2006/main" xmlns:r="http://schemas.openxmlformats.org/officeDocument/2006/relationships" xmlns:p="http://schemas.openxmlformats.org/presentationml/2006/main">
  <p:tag name="TIMING" val="|1|6|4|1.7|2.2|2.4|2.4|2.1|2.5|1.9|2.9|3.2"/>
</p:tagLst>
</file>

<file path=ppt/tags/tag12.xml><?xml version="1.0" encoding="utf-8"?>
<p:tagLst xmlns:a="http://schemas.openxmlformats.org/drawingml/2006/main" xmlns:r="http://schemas.openxmlformats.org/officeDocument/2006/relationships" xmlns:p="http://schemas.openxmlformats.org/presentationml/2006/main">
  <p:tag name="TIMING" val="|1.2|4.6|3.4|2.5|3.3|1.9|1.7|3|2.4|2.5|2.8|2.6|3.2|2.2|3"/>
</p:tagLst>
</file>

<file path=ppt/tags/tag13.xml><?xml version="1.0" encoding="utf-8"?>
<p:tagLst xmlns:a="http://schemas.openxmlformats.org/drawingml/2006/main" xmlns:r="http://schemas.openxmlformats.org/officeDocument/2006/relationships" xmlns:p="http://schemas.openxmlformats.org/presentationml/2006/main">
  <p:tag name="TIMING" val="|2.8|2.2"/>
</p:tagLst>
</file>

<file path=ppt/tags/tag14.xml><?xml version="1.0" encoding="utf-8"?>
<p:tagLst xmlns:a="http://schemas.openxmlformats.org/drawingml/2006/main" xmlns:r="http://schemas.openxmlformats.org/officeDocument/2006/relationships" xmlns:p="http://schemas.openxmlformats.org/presentationml/2006/main">
  <p:tag name="TIMING" val="|1.9|1.8|3.8"/>
</p:tagLst>
</file>

<file path=ppt/tags/tag15.xml><?xml version="1.0" encoding="utf-8"?>
<p:tagLst xmlns:a="http://schemas.openxmlformats.org/drawingml/2006/main" xmlns:r="http://schemas.openxmlformats.org/officeDocument/2006/relationships" xmlns:p="http://schemas.openxmlformats.org/presentationml/2006/main">
  <p:tag name="TIMING" val="|1.2|1.5|2.8"/>
</p:tagLst>
</file>

<file path=ppt/tags/tag16.xml><?xml version="1.0" encoding="utf-8"?>
<p:tagLst xmlns:a="http://schemas.openxmlformats.org/drawingml/2006/main" xmlns:r="http://schemas.openxmlformats.org/officeDocument/2006/relationships" xmlns:p="http://schemas.openxmlformats.org/presentationml/2006/main">
  <p:tag name="TIMING" val="|1.6"/>
</p:tagLst>
</file>

<file path=ppt/tags/tag2.xml><?xml version="1.0" encoding="utf-8"?>
<p:tagLst xmlns:a="http://schemas.openxmlformats.org/drawingml/2006/main" xmlns:r="http://schemas.openxmlformats.org/officeDocument/2006/relationships" xmlns:p="http://schemas.openxmlformats.org/presentationml/2006/main">
  <p:tag name="TIMING" val="|0.9|14.2"/>
</p:tagLst>
</file>

<file path=ppt/tags/tag3.xml><?xml version="1.0" encoding="utf-8"?>
<p:tagLst xmlns:a="http://schemas.openxmlformats.org/drawingml/2006/main" xmlns:r="http://schemas.openxmlformats.org/officeDocument/2006/relationships" xmlns:p="http://schemas.openxmlformats.org/presentationml/2006/main">
  <p:tag name="TIMING" val="|0.9"/>
</p:tagLst>
</file>

<file path=ppt/tags/tag4.xml><?xml version="1.0" encoding="utf-8"?>
<p:tagLst xmlns:a="http://schemas.openxmlformats.org/drawingml/2006/main" xmlns:r="http://schemas.openxmlformats.org/officeDocument/2006/relationships" xmlns:p="http://schemas.openxmlformats.org/presentationml/2006/main">
  <p:tag name="TIMING" val="|0.8"/>
</p:tagLst>
</file>

<file path=ppt/tags/tag5.xml><?xml version="1.0" encoding="utf-8"?>
<p:tagLst xmlns:a="http://schemas.openxmlformats.org/drawingml/2006/main" xmlns:r="http://schemas.openxmlformats.org/officeDocument/2006/relationships" xmlns:p="http://schemas.openxmlformats.org/presentationml/2006/main">
  <p:tag name="TIMING" val="|1.3|70.4"/>
</p:tagLst>
</file>

<file path=ppt/tags/tag6.xml><?xml version="1.0" encoding="utf-8"?>
<p:tagLst xmlns:a="http://schemas.openxmlformats.org/drawingml/2006/main" xmlns:r="http://schemas.openxmlformats.org/officeDocument/2006/relationships" xmlns:p="http://schemas.openxmlformats.org/presentationml/2006/main">
  <p:tag name="TIMING" val="|1.1|77.5"/>
</p:tagLst>
</file>

<file path=ppt/tags/tag7.xml><?xml version="1.0" encoding="utf-8"?>
<p:tagLst xmlns:a="http://schemas.openxmlformats.org/drawingml/2006/main" xmlns:r="http://schemas.openxmlformats.org/officeDocument/2006/relationships" xmlns:p="http://schemas.openxmlformats.org/presentationml/2006/main">
  <p:tag name="TIMING" val="|1.1|1.6|68.9|6.6"/>
</p:tagLst>
</file>

<file path=ppt/tags/tag8.xml><?xml version="1.0" encoding="utf-8"?>
<p:tagLst xmlns:a="http://schemas.openxmlformats.org/drawingml/2006/main" xmlns:r="http://schemas.openxmlformats.org/officeDocument/2006/relationships" xmlns:p="http://schemas.openxmlformats.org/presentationml/2006/main">
  <p:tag name="TIMING" val="|0.9|3.6|13.3|1.1|7|1|13.5|1.4|7.8"/>
</p:tagLst>
</file>

<file path=ppt/tags/tag9.xml><?xml version="1.0" encoding="utf-8"?>
<p:tagLst xmlns:a="http://schemas.openxmlformats.org/drawingml/2006/main" xmlns:r="http://schemas.openxmlformats.org/officeDocument/2006/relationships" xmlns:p="http://schemas.openxmlformats.org/presentationml/2006/main">
  <p:tag name="TIMING" val="|0.7|7|4|1.8|3.2|1.9|2|2.7|5.6|2.4|2.4|2.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4052</TotalTime>
  <Words>773</Words>
  <Application>Microsoft Office PowerPoint</Application>
  <PresentationFormat>Custom</PresentationFormat>
  <Paragraphs>127</Paragraphs>
  <Slides>31</Slides>
  <Notes>6</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PowerPoint Presentation</vt:lpstr>
      <vt:lpstr>BÀI 1:  KHÁI QUÁT VỀ NHÀ Ở </vt:lpstr>
      <vt:lpstr>PowerPoint Presentation</vt:lpstr>
      <vt:lpstr>I. VAI TRÒ CỦA NHÀ Ở </vt:lpstr>
      <vt:lpstr>PowerPoint Presentation</vt:lpstr>
      <vt:lpstr>I. VAI TRÒ CỦA TRANG PHỤC </vt:lpstr>
      <vt:lpstr>A    </vt:lpstr>
      <vt:lpstr>Quan sát một số hình ảnh: Em hãy cho biết: Trang phục có vai trò gì ? Cho ví dụ? </vt:lpstr>
      <vt:lpstr>I. VAI TRÒ CỦA TRANG PHỤC</vt:lpstr>
      <vt:lpstr>PowerPoint Presentation</vt:lpstr>
      <vt:lpstr>PowerPoint Presentation</vt:lpstr>
      <vt:lpstr>Qua trang phục, còn có thể biết được một số thông tin cơ bản về người mặc như sở thích, nghề nghiệp…..    </vt:lpstr>
      <vt:lpstr>PowerPoint Presentation</vt:lpstr>
      <vt:lpstr>PowerPoint Presentation</vt:lpstr>
      <vt:lpstr>PowerPoint Presentation</vt:lpstr>
      <vt:lpstr>PowerPoint Presentation</vt:lpstr>
      <vt:lpstr>PowerPoint Presentation</vt:lpstr>
      <vt:lpstr>II. MỘT SỐ LOẠI  TRANG PHỤC  </vt:lpstr>
      <vt:lpstr>Hình 7.3 Phân loại trang phục    </vt:lpstr>
      <vt:lpstr>PowerPoint Presentation</vt:lpstr>
      <vt:lpstr>PowerPoint Presentation</vt:lpstr>
      <vt:lpstr>PowerPoint Presentation</vt:lpstr>
      <vt:lpstr>PowerPoint Presentation</vt:lpstr>
      <vt:lpstr>PowerPoint Presentation</vt:lpstr>
      <vt:lpstr>PowerPoint Presentation</vt:lpstr>
      <vt:lpstr>A    </vt:lpstr>
      <vt:lpstr>PowerPoint Presentation</vt:lpstr>
      <vt:lpstr>PowerPoint Presentation</vt:lpstr>
      <vt:lpstr>A    </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Sir Phuc</dc:creator>
  <cp:lastModifiedBy>Nguyen </cp:lastModifiedBy>
  <cp:revision>258</cp:revision>
  <dcterms:created xsi:type="dcterms:W3CDTF">2009-08-21T12:18:52Z</dcterms:created>
  <dcterms:modified xsi:type="dcterms:W3CDTF">2022-09-11T19:22:36Z</dcterms:modified>
</cp:coreProperties>
</file>