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1" r:id="rId1"/>
  </p:sldMasterIdLst>
  <p:notesMasterIdLst>
    <p:notesMasterId r:id="rId19"/>
  </p:notesMasterIdLst>
  <p:sldIdLst>
    <p:sldId id="284" r:id="rId2"/>
    <p:sldId id="286" r:id="rId3"/>
    <p:sldId id="285" r:id="rId4"/>
    <p:sldId id="314" r:id="rId5"/>
    <p:sldId id="288" r:id="rId6"/>
    <p:sldId id="315" r:id="rId7"/>
    <p:sldId id="316" r:id="rId8"/>
    <p:sldId id="317" r:id="rId9"/>
    <p:sldId id="319" r:id="rId10"/>
    <p:sldId id="320" r:id="rId11"/>
    <p:sldId id="321" r:id="rId12"/>
    <p:sldId id="322" r:id="rId13"/>
    <p:sldId id="323" r:id="rId14"/>
    <p:sldId id="326" r:id="rId15"/>
    <p:sldId id="324" r:id="rId16"/>
    <p:sldId id="327" r:id="rId17"/>
    <p:sldId id="328" r:id="rId18"/>
  </p:sldIdLst>
  <p:sldSz cx="12192000" cy="6858000"/>
  <p:notesSz cx="6858000" cy="9144000"/>
  <p:embeddedFontLst>
    <p:embeddedFont>
      <p:font typeface="等线" charset="-122"/>
      <p:regular r:id="rId20"/>
    </p:embeddedFont>
    <p:embeddedFont>
      <p:font typeface="字魂7号-温暖童稚体" charset="-122"/>
      <p:regular r:id="rId21"/>
    </p:embeddedFont>
    <p:embeddedFont>
      <p:font typeface="小白" charset="-122"/>
      <p:regular r:id="rId22"/>
    </p:embeddedFon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HP001 4H" charset="0"/>
      <p:regular r:id="rId27"/>
      <p:bold r:id="rId28"/>
    </p:embeddedFont>
    <p:embeddedFont>
      <p:font typeface="宋体" pitchFamily="2" charset="-122"/>
      <p:regular r:id="rId29"/>
    </p:embeddedFont>
  </p:embeddedFontLst>
  <p:custDataLst>
    <p:tags r:id="rId3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C9D2"/>
    <a:srgbClr val="CDBF97"/>
    <a:srgbClr val="8D7545"/>
    <a:srgbClr val="ECE8E5"/>
    <a:srgbClr val="E4CBCB"/>
    <a:srgbClr val="A88755"/>
    <a:srgbClr val="1F2020"/>
    <a:srgbClr val="263B45"/>
    <a:srgbClr val="193B3C"/>
    <a:srgbClr val="4E6C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06" autoAdjust="0"/>
    <p:restoredTop sz="94660"/>
  </p:normalViewPr>
  <p:slideViewPr>
    <p:cSldViewPr snapToGrid="0">
      <p:cViewPr>
        <p:scale>
          <a:sx n="82" d="100"/>
          <a:sy n="82" d="100"/>
        </p:scale>
        <p:origin x="-44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pPr/>
              <a:t>2022/9/27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250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CA423-EFE8-4714-9F1F-117E4C4E9D54}" type="datetimeFigureOut">
              <a:rPr lang="vi-VN" smtClean="0"/>
              <a:t>27/09/2022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2F154-1C0C-4C41-8F43-CA7A5A82FA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2876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CA423-EFE8-4714-9F1F-117E4C4E9D54}" type="datetimeFigureOut">
              <a:rPr lang="vi-VN" smtClean="0"/>
              <a:t>27/09/2022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2F154-1C0C-4C41-8F43-CA7A5A82FA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63849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CA423-EFE8-4714-9F1F-117E4C4E9D54}" type="datetimeFigureOut">
              <a:rPr lang="vi-VN" smtClean="0"/>
              <a:t>27/09/2022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2F154-1C0C-4C41-8F43-CA7A5A82FA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4112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CA423-EFE8-4714-9F1F-117E4C4E9D54}" type="datetimeFigureOut">
              <a:rPr lang="vi-VN" smtClean="0"/>
              <a:t>27/09/2022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2F154-1C0C-4C41-8F43-CA7A5A82FA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6418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CA423-EFE8-4714-9F1F-117E4C4E9D54}" type="datetimeFigureOut">
              <a:rPr lang="vi-VN" smtClean="0"/>
              <a:t>27/09/2022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2F154-1C0C-4C41-8F43-CA7A5A82FA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3429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CA423-EFE8-4714-9F1F-117E4C4E9D54}" type="datetimeFigureOut">
              <a:rPr lang="vi-VN" smtClean="0"/>
              <a:t>27/09/2022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2F154-1C0C-4C41-8F43-CA7A5A82FA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250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CA423-EFE8-4714-9F1F-117E4C4E9D54}" type="datetimeFigureOut">
              <a:rPr lang="vi-VN" smtClean="0"/>
              <a:t>27/09/2022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2F154-1C0C-4C41-8F43-CA7A5A82FA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3813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CA423-EFE8-4714-9F1F-117E4C4E9D54}" type="datetimeFigureOut">
              <a:rPr lang="vi-VN" smtClean="0"/>
              <a:t>27/09/2022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2F154-1C0C-4C41-8F43-CA7A5A82FA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0810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CA423-EFE8-4714-9F1F-117E4C4E9D54}" type="datetimeFigureOut">
              <a:rPr lang="vi-VN" smtClean="0"/>
              <a:t>27/09/2022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2F154-1C0C-4C41-8F43-CA7A5A82FA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9965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CA423-EFE8-4714-9F1F-117E4C4E9D54}" type="datetimeFigureOut">
              <a:rPr lang="vi-VN" smtClean="0"/>
              <a:t>27/09/2022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2F154-1C0C-4C41-8F43-CA7A5A82FA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9688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CA423-EFE8-4714-9F1F-117E4C4E9D54}" type="datetimeFigureOut">
              <a:rPr lang="vi-VN" smtClean="0"/>
              <a:t>27/09/2022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2F154-1C0C-4C41-8F43-CA7A5A82FA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68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microsoft.com/office/2007/relationships/media" Target="../media/media1.mp3"/><Relationship Id="rId7" Type="http://schemas.openxmlformats.org/officeDocument/2006/relationships/image" Target="../media/image16.png"/><Relationship Id="rId12" Type="http://schemas.openxmlformats.org/officeDocument/2006/relationships/image" Target="../media/image1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4.png"/><Relationship Id="rId4" Type="http://schemas.openxmlformats.org/officeDocument/2006/relationships/audio" Target="../media/media1.mp3"/><Relationship Id="rId9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0.png"/><Relationship Id="rId3" Type="http://schemas.microsoft.com/office/2007/relationships/media" Target="../media/media1.mp3"/><Relationship Id="rId7" Type="http://schemas.openxmlformats.org/officeDocument/2006/relationships/image" Target="../media/image22.png"/><Relationship Id="rId12" Type="http://schemas.openxmlformats.org/officeDocument/2006/relationships/image" Target="../media/image1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4.png"/><Relationship Id="rId4" Type="http://schemas.openxmlformats.org/officeDocument/2006/relationships/audio" Target="../media/media1.mp3"/><Relationship Id="rId9" Type="http://schemas.openxmlformats.org/officeDocument/2006/relationships/image" Target="../media/image13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0.png"/><Relationship Id="rId3" Type="http://schemas.microsoft.com/office/2007/relationships/media" Target="../media/media1.mp3"/><Relationship Id="rId7" Type="http://schemas.openxmlformats.org/officeDocument/2006/relationships/image" Target="../media/image25.png"/><Relationship Id="rId12" Type="http://schemas.openxmlformats.org/officeDocument/2006/relationships/image" Target="../media/image1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4.png"/><Relationship Id="rId4" Type="http://schemas.openxmlformats.org/officeDocument/2006/relationships/audio" Target="../media/media1.mp3"/><Relationship Id="rId9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0.png"/><Relationship Id="rId3" Type="http://schemas.microsoft.com/office/2007/relationships/media" Target="../media/media1.mp3"/><Relationship Id="rId7" Type="http://schemas.openxmlformats.org/officeDocument/2006/relationships/image" Target="../media/image28.png"/><Relationship Id="rId12" Type="http://schemas.openxmlformats.org/officeDocument/2006/relationships/image" Target="../media/image1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4.png"/><Relationship Id="rId4" Type="http://schemas.openxmlformats.org/officeDocument/2006/relationships/audio" Target="../media/media1.mp3"/><Relationship Id="rId9" Type="http://schemas.openxmlformats.org/officeDocument/2006/relationships/image" Target="../media/image13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0.png"/><Relationship Id="rId3" Type="http://schemas.microsoft.com/office/2007/relationships/media" Target="../media/media1.mp3"/><Relationship Id="rId7" Type="http://schemas.openxmlformats.org/officeDocument/2006/relationships/image" Target="../media/image16.png"/><Relationship Id="rId12" Type="http://schemas.openxmlformats.org/officeDocument/2006/relationships/image" Target="../media/image1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4.png"/><Relationship Id="rId4" Type="http://schemas.openxmlformats.org/officeDocument/2006/relationships/audio" Target="../media/media1.mp3"/><Relationship Id="rId9" Type="http://schemas.openxmlformats.org/officeDocument/2006/relationships/image" Target="../media/image13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gif"/><Relationship Id="rId18" Type="http://schemas.openxmlformats.org/officeDocument/2006/relationships/image" Target="../media/image30.png"/><Relationship Id="rId3" Type="http://schemas.microsoft.com/office/2007/relationships/media" Target="../media/media4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4.gif"/><Relationship Id="rId17" Type="http://schemas.openxmlformats.org/officeDocument/2006/relationships/image" Target="../media/image19.gif"/><Relationship Id="rId2" Type="http://schemas.openxmlformats.org/officeDocument/2006/relationships/audio" Target="../media/media3.mp3"/><Relationship Id="rId16" Type="http://schemas.openxmlformats.org/officeDocument/2006/relationships/image" Target="../media/image18.png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11" Type="http://schemas.openxmlformats.org/officeDocument/2006/relationships/image" Target="../media/image13.gif"/><Relationship Id="rId5" Type="http://schemas.microsoft.com/office/2007/relationships/media" Target="../media/media1.mp3"/><Relationship Id="rId15" Type="http://schemas.openxmlformats.org/officeDocument/2006/relationships/image" Target="../media/image14.png"/><Relationship Id="rId10" Type="http://schemas.openxmlformats.org/officeDocument/2006/relationships/image" Target="../media/image33.png"/><Relationship Id="rId4" Type="http://schemas.openxmlformats.org/officeDocument/2006/relationships/audio" Target="../media/media4.mp3"/><Relationship Id="rId9" Type="http://schemas.openxmlformats.org/officeDocument/2006/relationships/image" Target="../media/image32.png"/><Relationship Id="rId14" Type="http://schemas.openxmlformats.org/officeDocument/2006/relationships/image" Target="../media/image3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image" Target="../media/image11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>
            <a:extLst>
              <a:ext uri="{FF2B5EF4-FFF2-40B4-BE49-F238E27FC236}">
                <a16:creationId xmlns:a16="http://schemas.microsoft.com/office/drawing/2014/main" xmlns="" id="{55AFD542-B6EA-471C-B6A5-3565E23FE932}"/>
              </a:ext>
            </a:extLst>
          </p:cNvPr>
          <p:cNvSpPr/>
          <p:nvPr/>
        </p:nvSpPr>
        <p:spPr>
          <a:xfrm>
            <a:off x="1123617" y="1010673"/>
            <a:ext cx="4972385" cy="49723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99F1168-3839-4FB5-A9F6-3E4B1B7FCF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13" y="1012588"/>
            <a:ext cx="4972385" cy="497238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A59927DB-7D76-424F-B41F-D4838C7A6438}"/>
              </a:ext>
            </a:extLst>
          </p:cNvPr>
          <p:cNvSpPr txBox="1"/>
          <p:nvPr/>
        </p:nvSpPr>
        <p:spPr>
          <a:xfrm>
            <a:off x="7864220" y="899778"/>
            <a:ext cx="2617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giá</a:t>
            </a:r>
            <a:r>
              <a:rPr lang="en-US" altLang="zh-CN" sz="4400" dirty="0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đỗ</a:t>
            </a:r>
            <a:endParaRPr lang="zh-CN" altLang="en-US" sz="4400" dirty="0">
              <a:solidFill>
                <a:srgbClr val="FF0000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2A75259-2CE7-4ACC-B46E-DDE826DB01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698927" y="1028702"/>
            <a:ext cx="4259484" cy="89064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7B3745BA-1D42-4CD8-9A35-934887B42D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808902" y="2361378"/>
            <a:ext cx="4259484" cy="89064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8F3A335A-4540-4649-B398-FC10228286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808902" y="3834209"/>
            <a:ext cx="4259484" cy="89064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D1D034BC-3C80-4037-8EE1-26A12C56E7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808902" y="5211046"/>
            <a:ext cx="4259484" cy="8906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870465">
            <a:off x="2117566" y="1708504"/>
            <a:ext cx="3799439" cy="1876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sz="4800" b="1" dirty="0" smtClean="0">
                <a:latin typeface="UTM Avo" pitchFamily="18" charset="0"/>
              </a:rPr>
              <a:t>KHỞI ĐỘNG</a:t>
            </a:r>
            <a:endParaRPr lang="en-US" sz="4800" b="1" dirty="0">
              <a:latin typeface="UTM Avo" pitchFamily="18" charset="0"/>
            </a:endParaRPr>
          </a:p>
        </p:txBody>
      </p:sp>
      <p:sp>
        <p:nvSpPr>
          <p:cNvPr id="15" name="文本框 3">
            <a:extLst>
              <a:ext uri="{FF2B5EF4-FFF2-40B4-BE49-F238E27FC236}">
                <a16:creationId xmlns:a16="http://schemas.microsoft.com/office/drawing/2014/main" xmlns="" id="{A59927DB-7D76-424F-B41F-D4838C7A6438}"/>
              </a:ext>
            </a:extLst>
          </p:cNvPr>
          <p:cNvSpPr txBox="1"/>
          <p:nvPr/>
        </p:nvSpPr>
        <p:spPr>
          <a:xfrm>
            <a:off x="7836146" y="2207204"/>
            <a:ext cx="2617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kì</a:t>
            </a:r>
            <a:r>
              <a:rPr lang="en-US" altLang="zh-CN" sz="4400" dirty="0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đà</a:t>
            </a:r>
            <a:endParaRPr lang="zh-CN" altLang="en-US" sz="4400" dirty="0">
              <a:solidFill>
                <a:srgbClr val="FF0000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20" name="文本框 3">
            <a:extLst>
              <a:ext uri="{FF2B5EF4-FFF2-40B4-BE49-F238E27FC236}">
                <a16:creationId xmlns:a16="http://schemas.microsoft.com/office/drawing/2014/main" xmlns="" id="{A59927DB-7D76-424F-B41F-D4838C7A6438}"/>
              </a:ext>
            </a:extLst>
          </p:cNvPr>
          <p:cNvSpPr txBox="1"/>
          <p:nvPr/>
        </p:nvSpPr>
        <p:spPr>
          <a:xfrm>
            <a:off x="7808072" y="3803399"/>
            <a:ext cx="2617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giỏ</a:t>
            </a:r>
            <a:r>
              <a:rPr lang="en-US" altLang="zh-CN" sz="4400" dirty="0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cá</a:t>
            </a:r>
            <a:endParaRPr lang="zh-CN" altLang="en-US" sz="4400" dirty="0">
              <a:solidFill>
                <a:srgbClr val="FF0000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21" name="文本框 3">
            <a:extLst>
              <a:ext uri="{FF2B5EF4-FFF2-40B4-BE49-F238E27FC236}">
                <a16:creationId xmlns:a16="http://schemas.microsoft.com/office/drawing/2014/main" xmlns="" id="{A59927DB-7D76-424F-B41F-D4838C7A6438}"/>
              </a:ext>
            </a:extLst>
          </p:cNvPr>
          <p:cNvSpPr txBox="1"/>
          <p:nvPr/>
        </p:nvSpPr>
        <p:spPr>
          <a:xfrm>
            <a:off x="7840158" y="5086768"/>
            <a:ext cx="2617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bờ</a:t>
            </a:r>
            <a:r>
              <a:rPr lang="en-US" altLang="zh-CN" sz="4400" dirty="0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kè</a:t>
            </a:r>
            <a:endParaRPr lang="zh-CN" altLang="en-US" sz="4400" dirty="0">
              <a:solidFill>
                <a:srgbClr val="FF0000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pic>
        <p:nvPicPr>
          <p:cNvPr id="17" name="Picture 16" descr="unnam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40" y="0"/>
            <a:ext cx="1456787" cy="98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"/>
            <a:ext cx="12191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3" y="4"/>
            <a:ext cx="12191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072" y="5695392"/>
            <a:ext cx="1643784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43" y="4866973"/>
            <a:ext cx="2639007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689600" y="7010397"/>
            <a:ext cx="8128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57" y="4326391"/>
            <a:ext cx="1698899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7213593" y="7010398"/>
            <a:ext cx="8128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467595" y="305232"/>
            <a:ext cx="3556696" cy="246302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65546" y="805228"/>
            <a:ext cx="6212911" cy="123651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mẹ</a:t>
            </a:r>
            <a:endParaRPr lang="en-US" sz="4000" b="1" dirty="0">
              <a:solidFill>
                <a:schemeClr val="tx1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77" y="3802122"/>
            <a:ext cx="1886879" cy="1298335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1185864" y="3240630"/>
            <a:ext cx="1987853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13" cstate="print"/>
          <a:srcRect l="13257" t="18279" r="65756" b="50556"/>
          <a:stretch>
            <a:fillRect/>
          </a:stretch>
        </p:blipFill>
        <p:spPr bwMode="auto">
          <a:xfrm>
            <a:off x="8772395" y="375780"/>
            <a:ext cx="2730675" cy="227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4083485" y="1064713"/>
            <a:ext cx="612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UTM Avo" pitchFamily="18" charset="0"/>
              </a:rPr>
              <a:t>m</a:t>
            </a:r>
            <a:endParaRPr lang="en-US" sz="40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63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6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6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4"/>
            <a:ext cx="12191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3" y="4"/>
            <a:ext cx="12191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61" y="5638460"/>
            <a:ext cx="993787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43" y="4866973"/>
            <a:ext cx="2639007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689600" y="7010399"/>
            <a:ext cx="8128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57" y="4326391"/>
            <a:ext cx="1698899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7082965" y="6977740"/>
            <a:ext cx="8128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668011" y="292708"/>
            <a:ext cx="3523989" cy="276364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21009" y="667441"/>
            <a:ext cx="5931771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mỏ</a:t>
            </a:r>
            <a:endParaRPr lang="en-US" sz="4000" b="1" dirty="0">
              <a:solidFill>
                <a:schemeClr val="tx1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77" y="3802122"/>
            <a:ext cx="188687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1185864" y="3240630"/>
            <a:ext cx="1987853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3" cstate="print"/>
          <a:srcRect l="42844" t="16010" r="36073" b="51284"/>
          <a:stretch>
            <a:fillRect/>
          </a:stretch>
        </p:blipFill>
        <p:spPr bwMode="auto">
          <a:xfrm>
            <a:off x="9031267" y="313151"/>
            <a:ext cx="2743200" cy="239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3884704" y="958697"/>
            <a:ext cx="612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UTM Avo" pitchFamily="18" charset="0"/>
              </a:rPr>
              <a:t>m</a:t>
            </a:r>
            <a:endParaRPr lang="en-US" sz="40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37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6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6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306"/>
                            </p:stCondLst>
                            <p:childTnLst>
                              <p:par>
                                <p:cTn id="5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4"/>
            <a:ext cx="12191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3" y="4"/>
            <a:ext cx="12191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332" y="5506527"/>
            <a:ext cx="1918197" cy="1133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43" y="4866973"/>
            <a:ext cx="2639007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689600" y="7271656"/>
            <a:ext cx="8128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57" y="4326391"/>
            <a:ext cx="1698899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940128" y="7271656"/>
            <a:ext cx="8128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070575" y="478239"/>
            <a:ext cx="3896139" cy="313960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42436" y="1183913"/>
            <a:ext cx="5172765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khe</a:t>
            </a:r>
            <a:r>
              <a:rPr lang="en-US" sz="40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đá</a:t>
            </a:r>
            <a:endParaRPr lang="en-US" sz="4000" b="1" dirty="0">
              <a:solidFill>
                <a:schemeClr val="tx1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77" y="3802122"/>
            <a:ext cx="188687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1185864" y="3240630"/>
            <a:ext cx="1987853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13" cstate="print"/>
          <a:srcRect l="67168" t="19563" r="14251" b="53382"/>
          <a:stretch>
            <a:fillRect/>
          </a:stretch>
        </p:blipFill>
        <p:spPr bwMode="auto">
          <a:xfrm>
            <a:off x="8204584" y="654440"/>
            <a:ext cx="3536840" cy="248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3912554" y="1473856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UTM Avo" pitchFamily="18" charset="0"/>
              </a:rPr>
              <a:t>kh</a:t>
            </a:r>
            <a:endParaRPr lang="en-US" sz="40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82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6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6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306"/>
                            </p:stCondLst>
                            <p:childTnLst>
                              <p:par>
                                <p:cTn id="5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4"/>
            <a:ext cx="12191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3" y="4"/>
            <a:ext cx="12191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335" y="5558913"/>
            <a:ext cx="1773135" cy="112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43" y="4866973"/>
            <a:ext cx="2639007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689600" y="7271656"/>
            <a:ext cx="8128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57" y="4326391"/>
            <a:ext cx="1698899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869067" y="7245140"/>
            <a:ext cx="8128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991063" y="319212"/>
            <a:ext cx="3964608" cy="286131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0958" y="865861"/>
            <a:ext cx="6802783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kho</a:t>
            </a:r>
            <a:endParaRPr lang="en-US" sz="4000" b="1" dirty="0">
              <a:solidFill>
                <a:schemeClr val="tx1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77" y="3802122"/>
            <a:ext cx="188687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1185864" y="3240630"/>
            <a:ext cx="1987853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3" cstate="print"/>
          <a:srcRect l="11264" t="42466" r="67268" b="27055"/>
          <a:stretch>
            <a:fillRect/>
          </a:stretch>
        </p:blipFill>
        <p:spPr bwMode="auto">
          <a:xfrm>
            <a:off x="8163340" y="516835"/>
            <a:ext cx="3644347" cy="2584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4030480" y="1170734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UTM Avo" pitchFamily="18" charset="0"/>
              </a:rPr>
              <a:t>kh</a:t>
            </a:r>
            <a:endParaRPr lang="en-US" sz="40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74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6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6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306"/>
                            </p:stCondLst>
                            <p:childTnLst>
                              <p:par>
                                <p:cTn id="5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"/>
            <a:ext cx="12191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3" y="4"/>
            <a:ext cx="12191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072" y="5695392"/>
            <a:ext cx="1643784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43" y="4866973"/>
            <a:ext cx="2639007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689600" y="7010397"/>
            <a:ext cx="8128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57" y="4326391"/>
            <a:ext cx="1698899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7213593" y="7010398"/>
            <a:ext cx="8128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467595" y="185531"/>
            <a:ext cx="3556696" cy="29287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65546" y="662610"/>
            <a:ext cx="6212911" cy="141889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 smtClean="0">
              <a:solidFill>
                <a:schemeClr val="tx1"/>
              </a:solidFill>
              <a:latin typeface="UTM Avo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mè</a:t>
            </a:r>
            <a:endParaRPr lang="en-US" sz="4000" b="1" dirty="0" smtClean="0">
              <a:solidFill>
                <a:schemeClr val="tx1"/>
              </a:solidFill>
              <a:latin typeface="UTM Avo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chemeClr val="tx1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77" y="3802122"/>
            <a:ext cx="1886879" cy="1298335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1185864" y="3240630"/>
            <a:ext cx="1987853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94301" y="1024956"/>
            <a:ext cx="612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UTM Avo" pitchFamily="18" charset="0"/>
              </a:rPr>
              <a:t>m</a:t>
            </a:r>
            <a:endParaRPr lang="en-US" sz="4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3" cstate="print"/>
          <a:srcRect l="40597" t="38185" r="39474" b="28938"/>
          <a:stretch>
            <a:fillRect/>
          </a:stretch>
        </p:blipFill>
        <p:spPr bwMode="auto">
          <a:xfrm>
            <a:off x="8693426" y="340563"/>
            <a:ext cx="3220279" cy="2574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2863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6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6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4"/>
            <a:ext cx="12191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3" y="4"/>
            <a:ext cx="12191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694" y="5579504"/>
            <a:ext cx="1231227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43" y="4866973"/>
            <a:ext cx="2639007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94425" y="5013261"/>
            <a:ext cx="836633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889" y="5440877"/>
            <a:ext cx="861025" cy="110384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1398498" y="2767016"/>
            <a:ext cx="510988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2569" y="4714569"/>
            <a:ext cx="1102504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5689600" y="7173685"/>
            <a:ext cx="8128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57" y="4326391"/>
            <a:ext cx="1698899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6684127" y="7212951"/>
            <a:ext cx="8128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4608859" y="7212951"/>
            <a:ext cx="8128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242853" y="292706"/>
            <a:ext cx="3593548" cy="292757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88278" y="547808"/>
            <a:ext cx="6749775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khỉ</a:t>
            </a:r>
            <a:endParaRPr lang="en-US" sz="4000" b="1" dirty="0">
              <a:solidFill>
                <a:schemeClr val="tx1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77" y="3802122"/>
            <a:ext cx="1886879" cy="1298335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1185864" y="3240630"/>
            <a:ext cx="1987853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096741" y="839429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UTM Avo" pitchFamily="18" charset="0"/>
              </a:rPr>
              <a:t>kh</a:t>
            </a:r>
            <a:endParaRPr lang="en-US" sz="4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18" cstate="print"/>
          <a:srcRect l="66813" t="39212" r="13962" b="26156"/>
          <a:stretch>
            <a:fillRect/>
          </a:stretch>
        </p:blipFill>
        <p:spPr bwMode="auto">
          <a:xfrm>
            <a:off x="8441636" y="438413"/>
            <a:ext cx="3154017" cy="2622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249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6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806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306"/>
                            </p:stCondLst>
                            <p:childTnLst>
                              <p:par>
                                <p:cTn id="5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388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  <p:bldP spid="23" grpId="0" animBg="1"/>
      <p:bldP spid="23" grpId="1" animBg="1"/>
      <p:bldP spid="23" grpId="2" animBg="1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14026" t="25556" r="52375" b="16053"/>
          <a:stretch>
            <a:fillRect/>
          </a:stretch>
        </p:blipFill>
        <p:spPr bwMode="auto">
          <a:xfrm>
            <a:off x="0" y="-228600"/>
            <a:ext cx="121920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/>
          <p:nvPr/>
        </p:nvGrpSpPr>
        <p:grpSpPr>
          <a:xfrm>
            <a:off x="8227674" y="-490330"/>
            <a:ext cx="4441407" cy="2411895"/>
            <a:chOff x="-611527" y="-251791"/>
            <a:chExt cx="4441406" cy="2442042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xmlns="" id="{F8D0F731-9FBA-4B92-9E21-537DE4C16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11527" y="-251791"/>
              <a:ext cx="4441406" cy="244204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83095" y="530086"/>
              <a:ext cx="2584173" cy="654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solidFill>
                    <a:srgbClr val="FF0000"/>
                  </a:solidFill>
                  <a:latin typeface="UTM Avo" pitchFamily="18" charset="0"/>
                </a:rPr>
                <a:t>Tập</a:t>
              </a:r>
              <a:r>
                <a:rPr lang="en-US" sz="3600" b="1" dirty="0" smtClean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UTM Avo" pitchFamily="18" charset="0"/>
                </a:rPr>
                <a:t>đọc</a:t>
              </a:r>
              <a:endParaRPr lang="en-US" sz="3600" b="1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</p:grpSp>
      <p:sp>
        <p:nvSpPr>
          <p:cNvPr id="9" name="Cloud Callout 8"/>
          <p:cNvSpPr/>
          <p:nvPr/>
        </p:nvSpPr>
        <p:spPr>
          <a:xfrm>
            <a:off x="2888973" y="39758"/>
            <a:ext cx="2478159" cy="834887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UTM Avo" pitchFamily="18" charset="0"/>
              </a:rPr>
              <a:t>Bi </a:t>
            </a:r>
            <a:r>
              <a:rPr lang="en-US" sz="2800" dirty="0" err="1" smtClean="0">
                <a:solidFill>
                  <a:schemeClr val="tx1"/>
                </a:solidFill>
                <a:latin typeface="UTM Avo" pitchFamily="18" charset="0"/>
              </a:rPr>
              <a:t>đó</a:t>
            </a:r>
            <a:r>
              <a:rPr lang="en-US" sz="2800" dirty="0" smtClean="0">
                <a:solidFill>
                  <a:schemeClr val="tx1"/>
                </a:solidFill>
                <a:latin typeface="UTM Avo" pitchFamily="18" charset="0"/>
              </a:rPr>
              <a:t> à?</a:t>
            </a:r>
            <a:endParaRPr lang="en-US" sz="2800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976192" y="616228"/>
            <a:ext cx="1504123" cy="616225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UTM Avo" pitchFamily="18" charset="0"/>
              </a:rPr>
              <a:t>Dạ</a:t>
            </a:r>
            <a:endParaRPr lang="en-US" sz="2800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6486941" y="1577009"/>
            <a:ext cx="5108713" cy="901148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UTM Avo" pitchFamily="18" charset="0"/>
              </a:rPr>
              <a:t>Đố</a:t>
            </a:r>
            <a:r>
              <a:rPr lang="en-US" sz="2800" dirty="0" smtClean="0">
                <a:solidFill>
                  <a:schemeClr val="tx1"/>
                </a:solidFill>
                <a:latin typeface="UTM Avo" pitchFamily="18" charset="0"/>
              </a:rPr>
              <a:t> Bi: </a:t>
            </a:r>
            <a:r>
              <a:rPr lang="en-US" sz="2800" dirty="0" err="1" smtClean="0">
                <a:solidFill>
                  <a:schemeClr val="tx1"/>
                </a:solidFill>
                <a:latin typeface="UTM Avo" pitchFamily="18" charset="0"/>
              </a:rPr>
              <a:t>Mẹ</a:t>
            </a:r>
            <a:r>
              <a:rPr lang="en-US" sz="28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UTM Avo" pitchFamily="18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UTM Avo" pitchFamily="18" charset="0"/>
              </a:rPr>
              <a:t>gì</a:t>
            </a:r>
            <a:r>
              <a:rPr lang="en-US" sz="2800" dirty="0" smtClean="0">
                <a:solidFill>
                  <a:schemeClr val="tx1"/>
                </a:solidFill>
                <a:latin typeface="UTM Avo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8653670" y="2232992"/>
            <a:ext cx="3750367" cy="834887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 err="1" smtClean="0">
                <a:solidFill>
                  <a:schemeClr val="tx1"/>
                </a:solidFill>
                <a:latin typeface="UTM Avo" pitchFamily="18" charset="0"/>
              </a:rPr>
              <a:t>Mẹ</a:t>
            </a:r>
            <a:r>
              <a:rPr lang="en-US" sz="26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UTM Avo" pitchFamily="18" charset="0"/>
              </a:rPr>
              <a:t>có</a:t>
            </a:r>
            <a:endParaRPr lang="en-US" sz="2600" dirty="0" smtClean="0">
              <a:solidFill>
                <a:schemeClr val="tx1"/>
              </a:solidFill>
              <a:latin typeface="UTM Avo" pitchFamily="18" charset="0"/>
            </a:endParaRPr>
          </a:p>
          <a:p>
            <a:pPr algn="ctr"/>
            <a:r>
              <a:rPr lang="en-US" sz="26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UTM Avo" pitchFamily="18" charset="0"/>
              </a:rPr>
              <a:t>cá</a:t>
            </a:r>
            <a:r>
              <a:rPr lang="en-US" sz="26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UTM Avo" pitchFamily="18" charset="0"/>
              </a:rPr>
              <a:t>kho</a:t>
            </a:r>
            <a:r>
              <a:rPr lang="en-US" sz="26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UTM Avo" pitchFamily="18" charset="0"/>
              </a:rPr>
              <a:t>khế</a:t>
            </a:r>
            <a:r>
              <a:rPr lang="en-US" sz="2600" dirty="0" smtClean="0">
                <a:solidFill>
                  <a:schemeClr val="tx1"/>
                </a:solidFill>
                <a:latin typeface="UTM Avo" pitchFamily="18" charset="0"/>
              </a:rPr>
              <a:t>.</a:t>
            </a:r>
            <a:endParaRPr lang="en-US" sz="2600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490329" y="3896139"/>
            <a:ext cx="3101009" cy="121919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UTM Avo" pitchFamily="18" charset="0"/>
              </a:rPr>
              <a:t>Đố</a:t>
            </a:r>
            <a:r>
              <a:rPr lang="en-US" sz="2800" dirty="0" smtClean="0">
                <a:latin typeface="UTM Avo" pitchFamily="18" charset="0"/>
              </a:rPr>
              <a:t> Bi: </a:t>
            </a:r>
          </a:p>
          <a:p>
            <a:pPr algn="ctr"/>
            <a:r>
              <a:rPr lang="en-US" sz="2800" dirty="0" err="1" smtClean="0">
                <a:latin typeface="UTM Avo" pitchFamily="18" charset="0"/>
              </a:rPr>
              <a:t>Bố</a:t>
            </a:r>
            <a:r>
              <a:rPr lang="en-US" sz="2800" dirty="0" smtClean="0">
                <a:latin typeface="UTM Avo" pitchFamily="18" charset="0"/>
              </a:rPr>
              <a:t> </a:t>
            </a:r>
            <a:r>
              <a:rPr lang="en-US" sz="2800" dirty="0" err="1" smtClean="0">
                <a:latin typeface="UTM Avo" pitchFamily="18" charset="0"/>
              </a:rPr>
              <a:t>có</a:t>
            </a:r>
            <a:r>
              <a:rPr lang="en-US" sz="2800" dirty="0" smtClean="0">
                <a:latin typeface="UTM Avo" pitchFamily="18" charset="0"/>
              </a:rPr>
              <a:t> </a:t>
            </a:r>
            <a:r>
              <a:rPr lang="en-US" sz="2800" dirty="0" err="1" smtClean="0">
                <a:latin typeface="UTM Avo" pitchFamily="18" charset="0"/>
              </a:rPr>
              <a:t>gì</a:t>
            </a:r>
            <a:r>
              <a:rPr lang="en-US" sz="2800" dirty="0" smtClean="0">
                <a:latin typeface="UTM Avo" pitchFamily="18" charset="0"/>
              </a:rPr>
              <a:t>?</a:t>
            </a:r>
            <a:endParaRPr lang="en-US" sz="2800" dirty="0">
              <a:latin typeface="UTM Avo" pitchFamily="18" charset="0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5903843" y="4571998"/>
            <a:ext cx="3571463" cy="80175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UTM Avo" pitchFamily="18" charset="0"/>
              </a:rPr>
              <a:t>Bố</a:t>
            </a:r>
            <a:r>
              <a:rPr lang="en-US" sz="2800" dirty="0" smtClean="0">
                <a:latin typeface="UTM Avo" pitchFamily="18" charset="0"/>
              </a:rPr>
              <a:t> </a:t>
            </a:r>
            <a:r>
              <a:rPr lang="en-US" sz="2800" dirty="0" err="1" smtClean="0">
                <a:latin typeface="UTM Avo" pitchFamily="18" charset="0"/>
              </a:rPr>
              <a:t>có</a:t>
            </a:r>
            <a:r>
              <a:rPr lang="en-US" sz="2800" dirty="0" smtClean="0">
                <a:latin typeface="UTM Avo" pitchFamily="18" charset="0"/>
              </a:rPr>
              <a:t> </a:t>
            </a:r>
            <a:r>
              <a:rPr lang="en-US" sz="2800" dirty="0" err="1" smtClean="0">
                <a:latin typeface="UTM Avo" pitchFamily="18" charset="0"/>
              </a:rPr>
              <a:t>bé</a:t>
            </a:r>
            <a:r>
              <a:rPr lang="en-US" sz="2800" dirty="0" smtClean="0">
                <a:latin typeface="UTM Avo" pitchFamily="18" charset="0"/>
              </a:rPr>
              <a:t> Li.</a:t>
            </a:r>
            <a:endParaRPr lang="en-US" sz="2800" dirty="0">
              <a:latin typeface="UTM Avo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856305" y="2173356"/>
            <a:ext cx="503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UTM Avo" pitchFamily="18" charset="0"/>
              </a:rPr>
              <a:t>M</a:t>
            </a:r>
            <a:endParaRPr lang="en-US" sz="2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68358" y="1742661"/>
            <a:ext cx="503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UTM Avo" pitchFamily="18" charset="0"/>
              </a:rPr>
              <a:t>M</a:t>
            </a:r>
            <a:endParaRPr lang="en-US" sz="2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950726" y="2570924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UTM Avo" pitchFamily="18" charset="0"/>
              </a:rPr>
              <a:t>kh</a:t>
            </a:r>
            <a:endParaRPr lang="en-US" sz="2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518914" y="2564298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UTM Avo" pitchFamily="18" charset="0"/>
              </a:rPr>
              <a:t>kh</a:t>
            </a:r>
            <a:endParaRPr lang="en-US" sz="2800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20" name="Picture 19" descr="unnam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15833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14026" t="25556" r="52375" b="16053"/>
          <a:stretch>
            <a:fillRect/>
          </a:stretch>
        </p:blipFill>
        <p:spPr bwMode="auto">
          <a:xfrm>
            <a:off x="-1123950" y="-76200"/>
            <a:ext cx="13220702" cy="826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/>
          <p:nvPr/>
        </p:nvGrpSpPr>
        <p:grpSpPr>
          <a:xfrm>
            <a:off x="8227674" y="-490330"/>
            <a:ext cx="4441407" cy="2411895"/>
            <a:chOff x="-611527" y="-251791"/>
            <a:chExt cx="4441406" cy="2442042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xmlns="" id="{F8D0F731-9FBA-4B92-9E21-537DE4C16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11527" y="-251791"/>
              <a:ext cx="4441406" cy="244204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83095" y="530086"/>
              <a:ext cx="2584173" cy="654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solidFill>
                    <a:srgbClr val="FF0000"/>
                  </a:solidFill>
                  <a:latin typeface="UTM Avo" pitchFamily="18" charset="0"/>
                </a:rPr>
                <a:t>Tập</a:t>
              </a:r>
              <a:r>
                <a:rPr lang="en-US" sz="3600" b="1" dirty="0" smtClean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UTM Avo" pitchFamily="18" charset="0"/>
                </a:rPr>
                <a:t>đọc</a:t>
              </a:r>
              <a:endParaRPr lang="en-US" sz="3600" b="1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</p:grpSp>
      <p:pic>
        <p:nvPicPr>
          <p:cNvPr id="20" name="Picture 19" descr="unnam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15833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773680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FB554DA-F872-4FAB-9DFF-EABC40F49E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" b="120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D009703F-CDC2-4D89-A7D9-F89F7F643354}"/>
              </a:ext>
            </a:extLst>
          </p:cNvPr>
          <p:cNvSpPr txBox="1"/>
          <p:nvPr/>
        </p:nvSpPr>
        <p:spPr>
          <a:xfrm>
            <a:off x="2743199" y="1584969"/>
            <a:ext cx="78982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 err="1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Bài</a:t>
            </a:r>
            <a:r>
              <a:rPr lang="en-US" altLang="zh-CN" sz="8800" dirty="0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 18: </a:t>
            </a:r>
            <a:r>
              <a:rPr lang="en-US" altLang="zh-CN" sz="8800" b="1" dirty="0" err="1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kh</a:t>
            </a:r>
            <a:r>
              <a:rPr lang="en-US" altLang="zh-CN" sz="8800" b="1" dirty="0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 - m</a:t>
            </a:r>
            <a:endParaRPr lang="zh-CN" altLang="en-US" sz="9600" b="1" dirty="0">
              <a:solidFill>
                <a:srgbClr val="FF0000"/>
              </a:solidFill>
              <a:latin typeface="UTM Avo" pitchFamily="18" charset="0"/>
              <a:ea typeface="小白" panose="02010601030101010101" pitchFamily="2" charset="-122"/>
            </a:endParaRPr>
          </a:p>
        </p:txBody>
      </p:sp>
      <p:pic>
        <p:nvPicPr>
          <p:cNvPr id="5" name="Picture 4" descr="unnam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40" y="0"/>
            <a:ext cx="1456787" cy="98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DFC298B-2280-4443-9593-68D50AF8DE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3" t="29199" r="2182" b="22700"/>
          <a:stretch/>
        </p:blipFill>
        <p:spPr>
          <a:xfrm>
            <a:off x="-318043" y="3061254"/>
            <a:ext cx="12483540" cy="3955773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xmlns="" id="{93E9F064-86F8-4FF6-B1F1-266B266B1B58}"/>
              </a:ext>
            </a:extLst>
          </p:cNvPr>
          <p:cNvSpPr/>
          <p:nvPr/>
        </p:nvSpPr>
        <p:spPr>
          <a:xfrm>
            <a:off x="1982509" y="2703798"/>
            <a:ext cx="3299223" cy="374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lang="zh-CN" altLang="en-US" sz="1400" kern="0" dirty="0">
              <a:latin typeface="字魂7号-温暖童稚体" panose="00000500000000000000" pitchFamily="2" charset="-122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8D0F731-9FBA-4B92-9E21-537DE4C168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142" y="-502094"/>
            <a:ext cx="4673933" cy="3298116"/>
          </a:xfrm>
          <a:prstGeom prst="rect">
            <a:avLst/>
          </a:prstGeom>
        </p:spPr>
      </p:pic>
      <p:sp>
        <p:nvSpPr>
          <p:cNvPr id="8" name="Shape 233">
            <a:extLst>
              <a:ext uri="{FF2B5EF4-FFF2-40B4-BE49-F238E27FC236}">
                <a16:creationId xmlns:a16="http://schemas.microsoft.com/office/drawing/2014/main" xmlns="" id="{02F1735F-4EAD-47E9-BD5A-D5BE734739CD}"/>
              </a:ext>
            </a:extLst>
          </p:cNvPr>
          <p:cNvSpPr/>
          <p:nvPr/>
        </p:nvSpPr>
        <p:spPr>
          <a:xfrm>
            <a:off x="8930212" y="552083"/>
            <a:ext cx="3116016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b="1" kern="0" dirty="0" err="1" smtClean="0">
                <a:solidFill>
                  <a:srgbClr val="FF0000"/>
                </a:solidFill>
                <a:latin typeface="UTM Avo" pitchFamily="18" charset="0"/>
                <a:ea typeface="字魂7号-温暖童稚体" panose="00000500000000000000" pitchFamily="2" charset="-122"/>
                <a:cs typeface="Arial" pitchFamily="34" charset="0"/>
                <a:sym typeface="Lato Regular"/>
              </a:rPr>
              <a:t>Làm</a:t>
            </a:r>
            <a:r>
              <a:rPr lang="en-US" sz="4000" b="1" kern="0" dirty="0" smtClean="0">
                <a:solidFill>
                  <a:srgbClr val="FF0000"/>
                </a:solidFill>
                <a:latin typeface="UTM Avo" pitchFamily="18" charset="0"/>
                <a:ea typeface="字魂7号-温暖童稚体" panose="00000500000000000000" pitchFamily="2" charset="-122"/>
                <a:cs typeface="Arial" pitchFamily="34" charset="0"/>
                <a:sym typeface="Lato Regular"/>
              </a:rPr>
              <a:t> </a:t>
            </a:r>
            <a:r>
              <a:rPr lang="en-US" sz="4000" b="1" kern="0" dirty="0" err="1" smtClean="0">
                <a:solidFill>
                  <a:srgbClr val="FF0000"/>
                </a:solidFill>
                <a:latin typeface="UTM Avo" pitchFamily="18" charset="0"/>
                <a:ea typeface="字魂7号-温暖童稚体" panose="00000500000000000000" pitchFamily="2" charset="-122"/>
                <a:cs typeface="Arial" pitchFamily="34" charset="0"/>
                <a:sym typeface="Lato Regular"/>
              </a:rPr>
              <a:t>quen</a:t>
            </a:r>
            <a:endParaRPr sz="4000" b="1" kern="0" dirty="0">
              <a:solidFill>
                <a:srgbClr val="FF0000"/>
              </a:solidFill>
              <a:latin typeface="UTM Avo" pitchFamily="18" charset="0"/>
              <a:ea typeface="字魂7号-温暖童稚体" panose="00000500000000000000" pitchFamily="2" charset="-122"/>
              <a:cs typeface="Arial" pitchFamily="34" charset="0"/>
              <a:sym typeface="Lato Regular"/>
            </a:endParaRPr>
          </a:p>
        </p:txBody>
      </p:sp>
      <p:pic>
        <p:nvPicPr>
          <p:cNvPr id="13" name="PA_库_图片 961">
            <a:extLst>
              <a:ext uri="{FF2B5EF4-FFF2-40B4-BE49-F238E27FC236}">
                <a16:creationId xmlns:a16="http://schemas.microsoft.com/office/drawing/2014/main" xmlns="" id="{C538634F-7C75-42CA-9D9C-2D790631606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249" y="66260"/>
            <a:ext cx="5066923" cy="4688958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 l="22335" t="25856" r="52731" b="41610"/>
          <a:stretch>
            <a:fillRect/>
          </a:stretch>
        </p:blipFill>
        <p:spPr bwMode="auto">
          <a:xfrm>
            <a:off x="5094728" y="957970"/>
            <a:ext cx="3164459" cy="242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046920" y="649362"/>
            <a:ext cx="2252869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000" b="1" dirty="0" err="1" smtClean="0">
                <a:latin typeface="UTM Avo" pitchFamily="18" charset="0"/>
              </a:rPr>
              <a:t>khế</a:t>
            </a:r>
            <a:endParaRPr lang="en-US" sz="8000" b="1" dirty="0">
              <a:latin typeface="UTM Avo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9474" y="1954702"/>
            <a:ext cx="1490871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000" b="1" dirty="0" err="1" smtClean="0">
                <a:solidFill>
                  <a:srgbClr val="FF0000"/>
                </a:solidFill>
                <a:latin typeface="UTM Avo" pitchFamily="18" charset="0"/>
              </a:rPr>
              <a:t>kh</a:t>
            </a:r>
            <a:endParaRPr lang="en-US" sz="8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20347" y="1961327"/>
            <a:ext cx="1470992" cy="132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atin typeface="UTM Avo" pitchFamily="18" charset="0"/>
              </a:rPr>
              <a:t>ế</a:t>
            </a:r>
            <a:endParaRPr lang="en-US" sz="8000" b="1" dirty="0">
              <a:latin typeface="UTM Avo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34818" y="4041915"/>
            <a:ext cx="1847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757" y="3935901"/>
            <a:ext cx="4176143" cy="584775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UTM Avo" pitchFamily="18" charset="0"/>
              </a:rPr>
              <a:t>khờ</a:t>
            </a:r>
            <a:r>
              <a:rPr lang="en-US" sz="3200" dirty="0" smtClean="0">
                <a:latin typeface="UTM Avo" pitchFamily="18" charset="0"/>
              </a:rPr>
              <a:t> - ê – </a:t>
            </a:r>
            <a:r>
              <a:rPr lang="en-US" sz="3200" dirty="0" err="1" smtClean="0">
                <a:latin typeface="UTM Avo" pitchFamily="18" charset="0"/>
              </a:rPr>
              <a:t>khê</a:t>
            </a:r>
            <a:r>
              <a:rPr lang="en-US" sz="3200" dirty="0" smtClean="0">
                <a:latin typeface="UTM Avo" pitchFamily="18" charset="0"/>
              </a:rPr>
              <a:t> –</a:t>
            </a:r>
            <a:r>
              <a:rPr lang="en-US" sz="3200" dirty="0" err="1" smtClean="0">
                <a:latin typeface="UTM Avo" pitchFamily="18" charset="0"/>
              </a:rPr>
              <a:t>sắc</a:t>
            </a:r>
            <a:r>
              <a:rPr lang="en-US" sz="3200" dirty="0" smtClean="0">
                <a:latin typeface="UTM Avo" pitchFamily="18" charset="0"/>
              </a:rPr>
              <a:t> – </a:t>
            </a:r>
            <a:r>
              <a:rPr lang="en-US" sz="3200" dirty="0" err="1" smtClean="0">
                <a:latin typeface="UTM Avo" pitchFamily="18" charset="0"/>
              </a:rPr>
              <a:t>khế</a:t>
            </a:r>
            <a:endParaRPr lang="en-US" sz="3200" dirty="0">
              <a:latin typeface="UTM Avo" pitchFamily="18" charset="0"/>
            </a:endParaRPr>
          </a:p>
        </p:txBody>
      </p:sp>
      <p:pic>
        <p:nvPicPr>
          <p:cNvPr id="17" name="Picture 16" descr="unnam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40" y="0"/>
            <a:ext cx="113008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0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53" y="-682487"/>
            <a:ext cx="11247339" cy="65664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58818" y="2292626"/>
            <a:ext cx="26769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 smtClean="0">
                <a:solidFill>
                  <a:srgbClr val="FF0000"/>
                </a:solidFill>
                <a:latin typeface="UTM Avo" pitchFamily="18" charset="0"/>
              </a:rPr>
              <a:t>kh</a:t>
            </a:r>
            <a:r>
              <a:rPr lang="en-US" sz="8800" b="1" dirty="0" err="1" smtClean="0">
                <a:latin typeface="UTM Avo" pitchFamily="18" charset="0"/>
              </a:rPr>
              <a:t>ế</a:t>
            </a:r>
            <a:endParaRPr lang="en-US" sz="8800" b="1" dirty="0">
              <a:latin typeface="UTM Avo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22335" t="25856" r="52731" b="41610"/>
          <a:stretch>
            <a:fillRect/>
          </a:stretch>
        </p:blipFill>
        <p:spPr bwMode="auto">
          <a:xfrm>
            <a:off x="5823599" y="1845865"/>
            <a:ext cx="3164459" cy="242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5710453"/>
            <a:ext cx="13563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smtClean="0">
                <a:solidFill>
                  <a:srgbClr val="FF0000"/>
                </a:solidFill>
                <a:latin typeface="UTM Avo" pitchFamily="18" charset="0"/>
              </a:rPr>
              <a:t>kh </a:t>
            </a:r>
            <a:r>
              <a:rPr lang="en-US" sz="8800" smtClean="0">
                <a:solidFill>
                  <a:srgbClr val="FF0000"/>
                </a:solidFill>
                <a:latin typeface="UTM Avo" pitchFamily="18" charset="0"/>
              </a:rPr>
              <a:t>– </a:t>
            </a:r>
            <a:r>
              <a:rPr lang="en-US" sz="8800" smtClean="0">
                <a:solidFill>
                  <a:srgbClr val="FF0000"/>
                </a:solidFill>
                <a:latin typeface="HP001 4H" pitchFamily="34" charset="0"/>
              </a:rPr>
              <a:t>kh </a:t>
            </a:r>
            <a:r>
              <a:rPr lang="en-US" sz="8800" smtClean="0">
                <a:solidFill>
                  <a:srgbClr val="FF0000"/>
                </a:solidFill>
                <a:latin typeface="UTM Avo" pitchFamily="18" charset="0"/>
              </a:rPr>
              <a:t>–</a:t>
            </a:r>
            <a:r>
              <a:rPr lang="en-US" sz="8800" smtClean="0">
                <a:solidFill>
                  <a:srgbClr val="FF0000"/>
                </a:solidFill>
                <a:latin typeface="HP001 4H" pitchFamily="34" charset="0"/>
              </a:rPr>
              <a:t> </a:t>
            </a:r>
            <a:r>
              <a:rPr lang="en-US" sz="8800" smtClean="0">
                <a:solidFill>
                  <a:srgbClr val="FF0000"/>
                </a:solidFill>
                <a:latin typeface="UTM Avo" pitchFamily="18" charset="0"/>
              </a:rPr>
              <a:t>Kh </a:t>
            </a:r>
            <a:endParaRPr lang="en-US" sz="8800" dirty="0">
              <a:latin typeface="UTM Avo" pitchFamily="18" charset="0"/>
            </a:endParaRPr>
          </a:p>
        </p:txBody>
      </p:sp>
      <p:pic>
        <p:nvPicPr>
          <p:cNvPr id="8" name="Picture 7" descr="unnam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40" y="0"/>
            <a:ext cx="1456787" cy="98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683967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578" y="204258"/>
            <a:ext cx="9115548" cy="6449484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xmlns="" id="{7DF390D5-FD81-4C0B-95D5-90A528D13082}"/>
              </a:ext>
            </a:extLst>
          </p:cNvPr>
          <p:cNvSpPr/>
          <p:nvPr/>
        </p:nvSpPr>
        <p:spPr>
          <a:xfrm>
            <a:off x="5685186" y="2812735"/>
            <a:ext cx="6016487" cy="1574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zh-CN" altLang="en-US" sz="1200" kern="0" dirty="0" smtClean="0">
                <a:solidFill>
                  <a:srgbClr val="717172"/>
                </a:solidFill>
                <a:latin typeface="字魂7号-温暖童稚体" panose="00000500000000000000" pitchFamily="2" charset="-122"/>
                <a:ea typeface="字魂7号-温暖童稚体" panose="00000500000000000000" pitchFamily="2" charset="-122"/>
                <a:cs typeface="Lato Regular"/>
                <a:sym typeface="Lato Regular"/>
              </a:rPr>
              <a:t>。</a:t>
            </a:r>
            <a:r>
              <a:rPr lang="en-US" altLang="zh-CN" sz="6600" b="1" kern="0" dirty="0" err="1" smtClean="0">
                <a:solidFill>
                  <a:srgbClr val="717172"/>
                </a:solidFill>
                <a:latin typeface="UTM Avo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Ghép</a:t>
            </a:r>
            <a:r>
              <a:rPr lang="en-US" altLang="zh-CN" sz="6600" b="1" kern="0" dirty="0" smtClean="0">
                <a:solidFill>
                  <a:srgbClr val="717172"/>
                </a:solidFill>
                <a:latin typeface="UTM Avo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6600" b="1" kern="0" dirty="0" err="1" smtClean="0">
                <a:solidFill>
                  <a:srgbClr val="717172"/>
                </a:solidFill>
                <a:latin typeface="UTM Avo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bảng</a:t>
            </a:r>
            <a:endParaRPr sz="6600" b="1" kern="0" dirty="0">
              <a:solidFill>
                <a:srgbClr val="717172"/>
              </a:solidFill>
              <a:latin typeface="字魂7号-温暖童稚体" panose="00000500000000000000" pitchFamily="2" charset="-122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1" y="1635796"/>
            <a:ext cx="5303569" cy="4392715"/>
          </a:xfrm>
          <a:prstGeom prst="rect">
            <a:avLst/>
          </a:prstGeom>
        </p:spPr>
      </p:pic>
      <p:pic>
        <p:nvPicPr>
          <p:cNvPr id="5" name="Picture 4" descr="unnam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40" y="0"/>
            <a:ext cx="1456787" cy="98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683967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DFC298B-2280-4443-9593-68D50AF8DE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3" t="29199" r="2182" b="22700"/>
          <a:stretch/>
        </p:blipFill>
        <p:spPr>
          <a:xfrm>
            <a:off x="-318043" y="3061254"/>
            <a:ext cx="12483540" cy="3955773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xmlns="" id="{93E9F064-86F8-4FF6-B1F1-266B266B1B58}"/>
              </a:ext>
            </a:extLst>
          </p:cNvPr>
          <p:cNvSpPr/>
          <p:nvPr/>
        </p:nvSpPr>
        <p:spPr>
          <a:xfrm>
            <a:off x="1982509" y="2703798"/>
            <a:ext cx="3299223" cy="374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lang="zh-CN" altLang="en-US" sz="1400" kern="0" dirty="0">
              <a:latin typeface="字魂7号-温暖童稚体" panose="00000500000000000000" pitchFamily="2" charset="-122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8D0F731-9FBA-4B92-9E21-537DE4C168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142" y="-502094"/>
            <a:ext cx="4673933" cy="3298116"/>
          </a:xfrm>
          <a:prstGeom prst="rect">
            <a:avLst/>
          </a:prstGeom>
        </p:spPr>
      </p:pic>
      <p:sp>
        <p:nvSpPr>
          <p:cNvPr id="8" name="Shape 233">
            <a:extLst>
              <a:ext uri="{FF2B5EF4-FFF2-40B4-BE49-F238E27FC236}">
                <a16:creationId xmlns:a16="http://schemas.microsoft.com/office/drawing/2014/main" xmlns="" id="{02F1735F-4EAD-47E9-BD5A-D5BE734739CD}"/>
              </a:ext>
            </a:extLst>
          </p:cNvPr>
          <p:cNvSpPr/>
          <p:nvPr/>
        </p:nvSpPr>
        <p:spPr>
          <a:xfrm>
            <a:off x="8930212" y="552083"/>
            <a:ext cx="3116016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b="1" kern="0" dirty="0" err="1" smtClean="0">
                <a:solidFill>
                  <a:srgbClr val="FF0000"/>
                </a:solidFill>
                <a:latin typeface="UTM Avo" pitchFamily="18" charset="0"/>
                <a:ea typeface="字魂7号-温暖童稚体" panose="00000500000000000000" pitchFamily="2" charset="-122"/>
                <a:cs typeface="Arial" pitchFamily="34" charset="0"/>
                <a:sym typeface="Lato Regular"/>
              </a:rPr>
              <a:t>Làm</a:t>
            </a:r>
            <a:r>
              <a:rPr lang="en-US" sz="4000" b="1" kern="0" dirty="0" smtClean="0">
                <a:solidFill>
                  <a:srgbClr val="FF0000"/>
                </a:solidFill>
                <a:latin typeface="UTM Avo" pitchFamily="18" charset="0"/>
                <a:ea typeface="字魂7号-温暖童稚体" panose="00000500000000000000" pitchFamily="2" charset="-122"/>
                <a:cs typeface="Arial" pitchFamily="34" charset="0"/>
                <a:sym typeface="Lato Regular"/>
              </a:rPr>
              <a:t> </a:t>
            </a:r>
            <a:r>
              <a:rPr lang="en-US" sz="4000" b="1" kern="0" dirty="0" err="1" smtClean="0">
                <a:solidFill>
                  <a:srgbClr val="FF0000"/>
                </a:solidFill>
                <a:latin typeface="UTM Avo" pitchFamily="18" charset="0"/>
                <a:ea typeface="字魂7号-温暖童稚体" panose="00000500000000000000" pitchFamily="2" charset="-122"/>
                <a:cs typeface="Arial" pitchFamily="34" charset="0"/>
                <a:sym typeface="Lato Regular"/>
              </a:rPr>
              <a:t>quen</a:t>
            </a:r>
            <a:endParaRPr sz="4000" b="1" kern="0" dirty="0">
              <a:solidFill>
                <a:srgbClr val="FF0000"/>
              </a:solidFill>
              <a:latin typeface="UTM Avo" pitchFamily="18" charset="0"/>
              <a:ea typeface="字魂7号-温暖童稚体" panose="00000500000000000000" pitchFamily="2" charset="-122"/>
              <a:cs typeface="Arial" pitchFamily="34" charset="0"/>
              <a:sym typeface="Lato Regular"/>
            </a:endParaRPr>
          </a:p>
        </p:txBody>
      </p:sp>
      <p:pic>
        <p:nvPicPr>
          <p:cNvPr id="13" name="PA_库_图片 961">
            <a:extLst>
              <a:ext uri="{FF2B5EF4-FFF2-40B4-BE49-F238E27FC236}">
                <a16:creationId xmlns:a16="http://schemas.microsoft.com/office/drawing/2014/main" xmlns="" id="{C538634F-7C75-42CA-9D9C-2D790631606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249" y="66260"/>
            <a:ext cx="5066923" cy="468895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46920" y="649362"/>
            <a:ext cx="2252869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UTM Avo" pitchFamily="18" charset="0"/>
              </a:rPr>
              <a:t>me</a:t>
            </a:r>
            <a:endParaRPr lang="en-US" sz="8000" b="1" dirty="0">
              <a:latin typeface="UTM Avo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9474" y="1981206"/>
            <a:ext cx="1490871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UTM Avo" pitchFamily="18" charset="0"/>
              </a:rPr>
              <a:t>m</a:t>
            </a:r>
            <a:endParaRPr lang="en-US" sz="8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20347" y="1987831"/>
            <a:ext cx="1470992" cy="132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atin typeface="UTM Avo" pitchFamily="18" charset="0"/>
              </a:rPr>
              <a:t>e</a:t>
            </a:r>
            <a:endParaRPr lang="en-US" sz="8000" b="1" dirty="0">
              <a:latin typeface="UTM Avo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34818" y="4041915"/>
            <a:ext cx="1847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9111" y="3525084"/>
            <a:ext cx="2190023" cy="584775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UTM Avo" pitchFamily="18" charset="0"/>
              </a:rPr>
              <a:t>mờ</a:t>
            </a:r>
            <a:r>
              <a:rPr lang="en-US" sz="3200" dirty="0" smtClean="0">
                <a:latin typeface="UTM Avo" pitchFamily="18" charset="0"/>
              </a:rPr>
              <a:t> - e - me </a:t>
            </a:r>
            <a:endParaRPr lang="en-US" sz="3200" dirty="0">
              <a:latin typeface="UTM Avo" pitchFamily="18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 cstate="print"/>
          <a:srcRect l="53979" t="25043" r="17909" b="38484"/>
          <a:stretch>
            <a:fillRect/>
          </a:stretch>
        </p:blipFill>
        <p:spPr bwMode="auto">
          <a:xfrm>
            <a:off x="4916557" y="1033127"/>
            <a:ext cx="3211019" cy="224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unnam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40" y="38100"/>
            <a:ext cx="1073579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0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53" y="-682487"/>
            <a:ext cx="11247339" cy="65664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58818" y="2292626"/>
            <a:ext cx="26769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FF0000"/>
                </a:solidFill>
                <a:latin typeface="UTM Avo" pitchFamily="18" charset="0"/>
              </a:rPr>
              <a:t>m</a:t>
            </a:r>
            <a:r>
              <a:rPr lang="en-US" sz="8800" b="1" dirty="0" smtClean="0">
                <a:latin typeface="UTM Avo" pitchFamily="18" charset="0"/>
              </a:rPr>
              <a:t>e</a:t>
            </a:r>
            <a:endParaRPr lang="en-US" sz="8800" b="1" dirty="0">
              <a:latin typeface="UTM Avo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5931" y="5212671"/>
            <a:ext cx="64736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FF0000"/>
                </a:solidFill>
                <a:latin typeface="UTM Avo" pitchFamily="18" charset="0"/>
              </a:rPr>
              <a:t>m – </a:t>
            </a:r>
            <a:r>
              <a:rPr lang="en-US" sz="8800" dirty="0" smtClean="0">
                <a:solidFill>
                  <a:srgbClr val="FF0000"/>
                </a:solidFill>
                <a:latin typeface="HP001 4H" pitchFamily="34" charset="0"/>
              </a:rPr>
              <a:t>m </a:t>
            </a:r>
            <a:r>
              <a:rPr lang="en-US" sz="8800" dirty="0" smtClean="0">
                <a:solidFill>
                  <a:srgbClr val="FF0000"/>
                </a:solidFill>
                <a:latin typeface="UTM Avo" pitchFamily="18" charset="0"/>
              </a:rPr>
              <a:t>–</a:t>
            </a:r>
            <a:r>
              <a:rPr lang="en-US" sz="8800" dirty="0" smtClean="0">
                <a:solidFill>
                  <a:srgbClr val="FF0000"/>
                </a:solidFill>
                <a:latin typeface="HP001 4H" pitchFamily="34" charset="0"/>
              </a:rPr>
              <a:t> </a:t>
            </a:r>
            <a:r>
              <a:rPr lang="en-US" sz="8800" dirty="0" smtClean="0">
                <a:solidFill>
                  <a:srgbClr val="FF0000"/>
                </a:solidFill>
                <a:latin typeface="UTM Avo" pitchFamily="18" charset="0"/>
              </a:rPr>
              <a:t>M </a:t>
            </a:r>
            <a:endParaRPr lang="en-US" sz="8800" dirty="0">
              <a:latin typeface="UTM Avo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53979" t="25043" r="17909" b="38484"/>
          <a:stretch>
            <a:fillRect/>
          </a:stretch>
        </p:blipFill>
        <p:spPr bwMode="auto">
          <a:xfrm>
            <a:off x="5698436" y="1894518"/>
            <a:ext cx="3211019" cy="224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unnam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40" y="0"/>
            <a:ext cx="1456787" cy="98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683967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578" y="204258"/>
            <a:ext cx="9115548" cy="6449484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xmlns="" id="{7DF390D5-FD81-4C0B-95D5-90A528D13082}"/>
              </a:ext>
            </a:extLst>
          </p:cNvPr>
          <p:cNvSpPr/>
          <p:nvPr/>
        </p:nvSpPr>
        <p:spPr>
          <a:xfrm>
            <a:off x="5685186" y="2812735"/>
            <a:ext cx="6016487" cy="1574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zh-CN" altLang="en-US" sz="1200" kern="0" dirty="0" smtClean="0">
                <a:solidFill>
                  <a:srgbClr val="717172"/>
                </a:solidFill>
                <a:latin typeface="字魂7号-温暖童稚体" panose="00000500000000000000" pitchFamily="2" charset="-122"/>
                <a:ea typeface="字魂7号-温暖童稚体" panose="00000500000000000000" pitchFamily="2" charset="-122"/>
                <a:cs typeface="Lato Regular"/>
                <a:sym typeface="Lato Regular"/>
              </a:rPr>
              <a:t>。</a:t>
            </a:r>
            <a:r>
              <a:rPr lang="en-US" altLang="zh-CN" sz="6600" b="1" kern="0" dirty="0" err="1" smtClean="0">
                <a:solidFill>
                  <a:srgbClr val="717172"/>
                </a:solidFill>
                <a:latin typeface="UTM Avo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Ghép</a:t>
            </a:r>
            <a:r>
              <a:rPr lang="en-US" altLang="zh-CN" sz="6600" b="1" kern="0" dirty="0" smtClean="0">
                <a:solidFill>
                  <a:srgbClr val="717172"/>
                </a:solidFill>
                <a:latin typeface="UTM Avo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6600" b="1" kern="0" dirty="0" err="1" smtClean="0">
                <a:solidFill>
                  <a:srgbClr val="717172"/>
                </a:solidFill>
                <a:latin typeface="UTM Avo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bảng</a:t>
            </a:r>
            <a:endParaRPr sz="6600" b="1" kern="0" dirty="0">
              <a:solidFill>
                <a:srgbClr val="717172"/>
              </a:solidFill>
              <a:latin typeface="字魂7号-温暖童稚体" panose="00000500000000000000" pitchFamily="2" charset="-122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1" y="1635796"/>
            <a:ext cx="5303569" cy="4392715"/>
          </a:xfrm>
          <a:prstGeom prst="rect">
            <a:avLst/>
          </a:prstGeom>
        </p:spPr>
      </p:pic>
      <p:pic>
        <p:nvPicPr>
          <p:cNvPr id="5" name="Picture 4" descr="unnam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40" y="0"/>
            <a:ext cx="1456787" cy="98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683967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4"/>
            <a:ext cx="12191997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3" y="4"/>
            <a:ext cx="12191999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43" y="4866973"/>
            <a:ext cx="2639007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89544" y="986135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689600" y="7271659"/>
            <a:ext cx="8128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432800" y="7271656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5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544</TotalTime>
  <Words>201</Words>
  <Application>Microsoft Office PowerPoint</Application>
  <PresentationFormat>Custom</PresentationFormat>
  <Paragraphs>58</Paragraphs>
  <Slides>17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字魂17号-萌趣果冻体</vt:lpstr>
      <vt:lpstr>Times New Roman</vt:lpstr>
      <vt:lpstr>等线</vt:lpstr>
      <vt:lpstr>字魂7号-温暖童稚体</vt:lpstr>
      <vt:lpstr>Lato Regular</vt:lpstr>
      <vt:lpstr>小白</vt:lpstr>
      <vt:lpstr>Calibri</vt:lpstr>
      <vt:lpstr>HP001 4H</vt:lpstr>
      <vt:lpstr>宋体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A</cp:lastModifiedBy>
  <cp:revision>151</cp:revision>
  <dcterms:created xsi:type="dcterms:W3CDTF">2019-03-29T12:25:33Z</dcterms:created>
  <dcterms:modified xsi:type="dcterms:W3CDTF">2022-09-27T11:36:14Z</dcterms:modified>
</cp:coreProperties>
</file>