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7" r:id="rId4"/>
    <p:sldId id="521" r:id="rId5"/>
    <p:sldId id="514" r:id="rId6"/>
    <p:sldId id="260" r:id="rId7"/>
    <p:sldId id="262" r:id="rId8"/>
    <p:sldId id="515" r:id="rId9"/>
    <p:sldId id="270" r:id="rId10"/>
    <p:sldId id="496" r:id="rId11"/>
    <p:sldId id="493" r:id="rId12"/>
    <p:sldId id="497" r:id="rId13"/>
    <p:sldId id="498" r:id="rId14"/>
    <p:sldId id="501" r:id="rId15"/>
    <p:sldId id="523" r:id="rId16"/>
    <p:sldId id="516" r:id="rId17"/>
    <p:sldId id="263" r:id="rId18"/>
    <p:sldId id="509" r:id="rId19"/>
    <p:sldId id="508" r:id="rId20"/>
    <p:sldId id="264" r:id="rId21"/>
    <p:sldId id="520" r:id="rId22"/>
    <p:sldId id="513" r:id="rId23"/>
    <p:sldId id="522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32F29-1304-4708-A88F-3FE590D89A7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F5C1B-119F-46FA-BBA8-E1F52C0C2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0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E0D598-7FF0-44ED-922C-CB554FDD0B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5945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18.xml"/><Relationship Id="rId1" Type="http://schemas.openxmlformats.org/officeDocument/2006/relationships/audio" Target="file:///D:\+++%20%20GIAO%20AN%20DU%20THI\nhac%20Em%20yeu%20hoa%20binh.mid" TargetMode="External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62301-71AF-D60C-4717-BCA8ABE4B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- TOÁN - TLOAN-khong at-XANH">
            <a:hlinkClick r:id="" action="ppaction://media"/>
            <a:extLst>
              <a:ext uri="{FF2B5EF4-FFF2-40B4-BE49-F238E27FC236}">
                <a16:creationId xmlns:a16="http://schemas.microsoft.com/office/drawing/2014/main" id="{262482B0-7A79-0988-C57F-67E5EEED20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0A3167-2B4F-13B6-3D6E-E06A76335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655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9AF04C-CB5E-9CA1-9751-3C5B49B4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691" y="4898571"/>
            <a:ext cx="5532178" cy="1213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FB252-4FA9-0A2E-C8C9-343AC7A5C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78" b="-2762"/>
          <a:stretch/>
        </p:blipFill>
        <p:spPr>
          <a:xfrm>
            <a:off x="3305464" y="5542383"/>
            <a:ext cx="549485" cy="499381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4130F7BB-D44C-2CF5-EDE9-259E12421850}"/>
              </a:ext>
            </a:extLst>
          </p:cNvPr>
          <p:cNvSpPr txBox="1"/>
          <p:nvPr/>
        </p:nvSpPr>
        <p:spPr>
          <a:xfrm>
            <a:off x="7766399" y="5126673"/>
            <a:ext cx="3206403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22225">
                  <a:solidFill>
                    <a:srgbClr val="FF0000"/>
                  </a:solidFill>
                  <a:prstDash val="solid"/>
                </a:ln>
                <a:latin typeface="Times New Roman" panose="02020603050405020304" charset="0"/>
                <a:cs typeface="Times New Roman" panose="02020603050405020304" charset="0"/>
              </a:rPr>
              <a:t>14 + 3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2F3108-6E16-747C-2D67-2459D6AEB6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78" b="-2762"/>
          <a:stretch/>
        </p:blipFill>
        <p:spPr>
          <a:xfrm>
            <a:off x="3816220" y="5542383"/>
            <a:ext cx="549485" cy="499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1CC6F-80CB-A08C-D5F8-53682D1E4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78" b="-2762"/>
          <a:stretch/>
        </p:blipFill>
        <p:spPr>
          <a:xfrm>
            <a:off x="4414396" y="5542382"/>
            <a:ext cx="549485" cy="499381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7A9E3D62-B8B8-8CBD-C27D-567140E9A970}"/>
              </a:ext>
            </a:extLst>
          </p:cNvPr>
          <p:cNvSpPr txBox="1"/>
          <p:nvPr/>
        </p:nvSpPr>
        <p:spPr>
          <a:xfrm>
            <a:off x="10039739" y="5126673"/>
            <a:ext cx="877071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22225">
                  <a:solidFill>
                    <a:srgbClr val="FF0000"/>
                  </a:solidFill>
                  <a:prstDash val="solid"/>
                </a:ln>
                <a:latin typeface="Times New Roman" panose="02020603050405020304" charset="0"/>
                <a:cs typeface="Times New Roman" panose="02020603050405020304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67546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5+ Hình Nền Powerpoint Tuyệt Đẹp, Ấn Tượng Khó Quên">
            <a:extLst>
              <a:ext uri="{FF2B5EF4-FFF2-40B4-BE49-F238E27FC236}">
                <a16:creationId xmlns:a16="http://schemas.microsoft.com/office/drawing/2014/main" id="{C7DA51C6-13F1-1A5D-EBCC-A51F9EF7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ADFD36-14AD-E6F4-BA3A-40AF29D129F4}"/>
              </a:ext>
            </a:extLst>
          </p:cNvPr>
          <p:cNvSpPr/>
          <p:nvPr/>
        </p:nvSpPr>
        <p:spPr>
          <a:xfrm>
            <a:off x="3862872" y="1455575"/>
            <a:ext cx="4413379" cy="14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+ 1 =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B142A3-7B42-421E-57AB-070FD5EE06B9}"/>
              </a:ext>
            </a:extLst>
          </p:cNvPr>
          <p:cNvSpPr/>
          <p:nvPr/>
        </p:nvSpPr>
        <p:spPr>
          <a:xfrm>
            <a:off x="3862872" y="3177074"/>
            <a:ext cx="4674638" cy="1483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+ 3 = 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AB1AD-40B3-1020-B7EF-9D18A21C3628}"/>
              </a:ext>
            </a:extLst>
          </p:cNvPr>
          <p:cNvSpPr/>
          <p:nvPr/>
        </p:nvSpPr>
        <p:spPr>
          <a:xfrm>
            <a:off x="6904652" y="1455575"/>
            <a:ext cx="1632858" cy="1483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D935CE-F4CB-C872-34F9-0B30892BB140}"/>
              </a:ext>
            </a:extLst>
          </p:cNvPr>
          <p:cNvSpPr/>
          <p:nvPr/>
        </p:nvSpPr>
        <p:spPr>
          <a:xfrm>
            <a:off x="7007290" y="3177074"/>
            <a:ext cx="1352942" cy="1483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21144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26C0D-6867-1E7E-3DFE-424A9ACB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E04AC-E4E7-F2C2-FCC4-59619E6DD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50+ Mẫu hình nền powerpoint ngộ nghĩnh, dễ thương cho bạn">
            <a:extLst>
              <a:ext uri="{FF2B5EF4-FFF2-40B4-BE49-F238E27FC236}">
                <a16:creationId xmlns:a16="http://schemas.microsoft.com/office/drawing/2014/main" id="{C07E2D61-38A5-C098-8BCE-C31C17614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054CAA-4724-E2FA-C0EF-9B5ECD92ED0D}"/>
              </a:ext>
            </a:extLst>
          </p:cNvPr>
          <p:cNvSpPr/>
          <p:nvPr/>
        </p:nvSpPr>
        <p:spPr>
          <a:xfrm>
            <a:off x="3000377" y="1950098"/>
            <a:ext cx="5618163" cy="214464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498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0637" b="71379"/>
          <a:stretch/>
        </p:blipFill>
        <p:spPr>
          <a:xfrm>
            <a:off x="2336993" y="337666"/>
            <a:ext cx="4063807" cy="977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AB8116-133E-97CA-8405-047A60C69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339" y="1898780"/>
            <a:ext cx="7544573" cy="146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10AA0-FED4-6E21-BB32-7AB5939BBD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145" r="-2145" b="15066"/>
          <a:stretch/>
        </p:blipFill>
        <p:spPr>
          <a:xfrm>
            <a:off x="5699919" y="2561544"/>
            <a:ext cx="792161" cy="620195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1E09CE6-EAE0-0645-22D7-BE57DF70BEB1}"/>
              </a:ext>
            </a:extLst>
          </p:cNvPr>
          <p:cNvSpPr txBox="1"/>
          <p:nvPr/>
        </p:nvSpPr>
        <p:spPr>
          <a:xfrm>
            <a:off x="4432637" y="3722370"/>
            <a:ext cx="228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15 + 1 = ?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CF1FCE1-A12C-89E8-61C5-464BE20F2213}"/>
              </a:ext>
            </a:extLst>
          </p:cNvPr>
          <p:cNvSpPr txBox="1"/>
          <p:nvPr/>
        </p:nvSpPr>
        <p:spPr>
          <a:xfrm>
            <a:off x="6205453" y="3722370"/>
            <a:ext cx="10910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0637" b="71379"/>
          <a:stretch/>
        </p:blipFill>
        <p:spPr>
          <a:xfrm>
            <a:off x="2336993" y="337666"/>
            <a:ext cx="4063807" cy="9779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1E09CE6-EAE0-0645-22D7-BE57DF70BEB1}"/>
              </a:ext>
            </a:extLst>
          </p:cNvPr>
          <p:cNvSpPr txBox="1"/>
          <p:nvPr/>
        </p:nvSpPr>
        <p:spPr>
          <a:xfrm>
            <a:off x="4432636" y="3722370"/>
            <a:ext cx="260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16 + 2 = ?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CF1FCE1-A12C-89E8-61C5-464BE20F2213}"/>
              </a:ext>
            </a:extLst>
          </p:cNvPr>
          <p:cNvSpPr txBox="1"/>
          <p:nvPr/>
        </p:nvSpPr>
        <p:spPr>
          <a:xfrm>
            <a:off x="6205453" y="3722370"/>
            <a:ext cx="10910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78029-241E-AFD9-B178-6BAF0B014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706" y="1729078"/>
            <a:ext cx="5807821" cy="132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47C976-9DC7-6A10-F1D2-6FB7E905C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9424"/>
            <a:ext cx="1104265" cy="4933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32FF832-9FC8-4341-4E1D-82071DEB58DA}"/>
              </a:ext>
            </a:extLst>
          </p:cNvPr>
          <p:cNvSpPr/>
          <p:nvPr/>
        </p:nvSpPr>
        <p:spPr>
          <a:xfrm>
            <a:off x="177282" y="132974"/>
            <a:ext cx="11737910" cy="665971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7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80637" b="71379"/>
          <a:stretch/>
        </p:blipFill>
        <p:spPr>
          <a:xfrm>
            <a:off x="2336993" y="337666"/>
            <a:ext cx="4063807" cy="9779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C1E09CE6-EAE0-0645-22D7-BE57DF70BEB1}"/>
              </a:ext>
            </a:extLst>
          </p:cNvPr>
          <p:cNvSpPr txBox="1"/>
          <p:nvPr/>
        </p:nvSpPr>
        <p:spPr>
          <a:xfrm>
            <a:off x="4432637" y="3246511"/>
            <a:ext cx="2285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13 + 4 = ?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CF1FCE1-A12C-89E8-61C5-464BE20F2213}"/>
              </a:ext>
            </a:extLst>
          </p:cNvPr>
          <p:cNvSpPr txBox="1"/>
          <p:nvPr/>
        </p:nvSpPr>
        <p:spPr>
          <a:xfrm>
            <a:off x="6205453" y="3246511"/>
            <a:ext cx="10910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54731-BD74-D8D5-AA81-B0E838F6F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019" y="1526488"/>
            <a:ext cx="7458075" cy="133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A05DB-D040-37C7-A7E9-1B8C7DC6B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83"/>
          <a:stretch/>
        </p:blipFill>
        <p:spPr>
          <a:xfrm>
            <a:off x="4348658" y="2230017"/>
            <a:ext cx="2863902" cy="52251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D2C73B-EB16-AA5D-851F-9BD7203252A4}"/>
              </a:ext>
            </a:extLst>
          </p:cNvPr>
          <p:cNvSpPr/>
          <p:nvPr/>
        </p:nvSpPr>
        <p:spPr>
          <a:xfrm>
            <a:off x="177282" y="132974"/>
            <a:ext cx="11737910" cy="665971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3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818" b="65426"/>
          <a:stretch/>
        </p:blipFill>
        <p:spPr>
          <a:xfrm>
            <a:off x="9331" y="187186"/>
            <a:ext cx="3125754" cy="122604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5152596" y="325279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152596" y="1609984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946371" y="291928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013373" y="2590514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152596" y="2670464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55889" y="3863190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=18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946371" y="1432129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013930" y="3805237"/>
            <a:ext cx="13423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=16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767BC0D0-F75D-2DD6-2679-F9EEDB17C6EA}"/>
              </a:ext>
            </a:extLst>
          </p:cNvPr>
          <p:cNvSpPr txBox="1"/>
          <p:nvPr/>
        </p:nvSpPr>
        <p:spPr>
          <a:xfrm>
            <a:off x="3428453" y="311643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12 + 1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15F801C0-90FE-574E-7A30-342352A21B50}"/>
              </a:ext>
            </a:extLst>
          </p:cNvPr>
          <p:cNvSpPr txBox="1"/>
          <p:nvPr/>
        </p:nvSpPr>
        <p:spPr>
          <a:xfrm>
            <a:off x="3428453" y="1570197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13 + 2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D6EBB94E-2EAE-7C85-EFD8-3B7B285D5BF4}"/>
              </a:ext>
            </a:extLst>
          </p:cNvPr>
          <p:cNvSpPr txBox="1"/>
          <p:nvPr/>
        </p:nvSpPr>
        <p:spPr>
          <a:xfrm>
            <a:off x="3428453" y="2636739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16 + 3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B23EA91F-54AF-5A02-A4D7-29FDBC126C87}"/>
              </a:ext>
            </a:extLst>
          </p:cNvPr>
          <p:cNvSpPr txBox="1"/>
          <p:nvPr/>
        </p:nvSpPr>
        <p:spPr>
          <a:xfrm>
            <a:off x="3428453" y="3877172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14 + 4</a:t>
            </a: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EBB09F75-749F-984C-972D-716D685C3304}"/>
              </a:ext>
            </a:extLst>
          </p:cNvPr>
          <p:cNvSpPr txBox="1"/>
          <p:nvPr/>
        </p:nvSpPr>
        <p:spPr>
          <a:xfrm>
            <a:off x="7244681" y="311643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13 + 1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3EC7061B-73E2-99FE-775E-B97EE7334CCE}"/>
              </a:ext>
            </a:extLst>
          </p:cNvPr>
          <p:cNvSpPr txBox="1"/>
          <p:nvPr/>
        </p:nvSpPr>
        <p:spPr>
          <a:xfrm>
            <a:off x="7337987" y="1435455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15 + 2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E81D9C26-8734-04B7-927D-5365B9AA5D56}"/>
              </a:ext>
            </a:extLst>
          </p:cNvPr>
          <p:cNvSpPr txBox="1"/>
          <p:nvPr/>
        </p:nvSpPr>
        <p:spPr>
          <a:xfrm>
            <a:off x="7337987" y="2593097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12 + 3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8A4D7A5-FE0B-F5B1-9231-E96A86ABA7AC}"/>
              </a:ext>
            </a:extLst>
          </p:cNvPr>
          <p:cNvSpPr txBox="1"/>
          <p:nvPr/>
        </p:nvSpPr>
        <p:spPr>
          <a:xfrm>
            <a:off x="7337987" y="3805237"/>
            <a:ext cx="184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charset="0"/>
                <a:cs typeface="Times New Roman" panose="02020603050405020304" charset="0"/>
              </a:rPr>
              <a:t>11 + 5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nền powerpoint đẹp ngộ nghĩnh cho trẻ mầm non-KIDA-100">
            <a:extLst>
              <a:ext uri="{FF2B5EF4-FFF2-40B4-BE49-F238E27FC236}">
                <a16:creationId xmlns:a16="http://schemas.microsoft.com/office/drawing/2014/main" id="{ACB44303-F8AF-F639-B7DC-3CC8D59B0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6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1986B4-075B-C84F-B215-735F8B623D5C}"/>
              </a:ext>
            </a:extLst>
          </p:cNvPr>
          <p:cNvSpPr/>
          <p:nvPr/>
        </p:nvSpPr>
        <p:spPr>
          <a:xfrm>
            <a:off x="3853544" y="2491276"/>
            <a:ext cx="4310744" cy="214464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</p:txBody>
      </p:sp>
    </p:spTree>
    <p:extLst>
      <p:ext uri="{BB962C8B-B14F-4D97-AF65-F5344CB8AC3E}">
        <p14:creationId xmlns:p14="http://schemas.microsoft.com/office/powerpoint/2010/main" val="211380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F1AED-5200-6613-0FFA-5642A7FF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ẹ Đi Vắng">
            <a:hlinkClick r:id="" action="ppaction://media"/>
            <a:extLst>
              <a:ext uri="{FF2B5EF4-FFF2-40B4-BE49-F238E27FC236}">
                <a16:creationId xmlns:a16="http://schemas.microsoft.com/office/drawing/2014/main" id="{9AD42706-9AAA-08B8-7D34-12F2D4C14E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233" y="294267"/>
            <a:ext cx="11391242" cy="6113806"/>
          </a:xfrm>
        </p:spPr>
      </p:pic>
    </p:spTree>
    <p:extLst>
      <p:ext uri="{BB962C8B-B14F-4D97-AF65-F5344CB8AC3E}">
        <p14:creationId xmlns:p14="http://schemas.microsoft.com/office/powerpoint/2010/main" val="249471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1301621" y="2027092"/>
            <a:ext cx="948923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Trò </a:t>
            </a:r>
            <a:r>
              <a:rPr lang="en-US" alt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“</a:t>
            </a:r>
            <a:r>
              <a:rPr lang="en-US" alt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thỏ</a:t>
            </a:r>
            <a:r>
              <a:rPr lang="en-US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F7FBBF-6E70-7046-7912-1F5AB85F91D4}"/>
              </a:ext>
            </a:extLst>
          </p:cNvPr>
          <p:cNvSpPr/>
          <p:nvPr/>
        </p:nvSpPr>
        <p:spPr>
          <a:xfrm>
            <a:off x="177282" y="132974"/>
            <a:ext cx="11737910" cy="665971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21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ý Cây Xanh">
            <a:hlinkClick r:id="" action="ppaction://media"/>
            <a:extLst>
              <a:ext uri="{FF2B5EF4-FFF2-40B4-BE49-F238E27FC236}">
                <a16:creationId xmlns:a16="http://schemas.microsoft.com/office/drawing/2014/main" id="{B90847D4-7CEF-AC9C-0218-E921C0DD2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58" y="78727"/>
            <a:ext cx="11961846" cy="66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6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4" descr="00000317"/>
          <p:cNvPicPr>
            <a:picLocks noChangeAspect="1" noChangeArrowheads="1"/>
          </p:cNvPicPr>
          <p:nvPr/>
        </p:nvPicPr>
        <p:blipFill>
          <a:blip r:embed="rId4">
            <a:lum bright="32000" contrast="24000"/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8401" y="5105401"/>
            <a:ext cx="1538817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11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1" y="4953001"/>
            <a:ext cx="1538817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12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1201" y="5618163"/>
            <a:ext cx="1538817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3" descr="FIREWRK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37600" y="5846764"/>
            <a:ext cx="135466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4" descr="FIREWRK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1" y="5334001"/>
            <a:ext cx="1538817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5" descr="FIREWRK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846764"/>
            <a:ext cx="135466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6" descr="kids0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2192" y="4791870"/>
            <a:ext cx="40640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7" descr="kids0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4748214"/>
            <a:ext cx="40640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8" descr="kids0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4748214"/>
            <a:ext cx="40640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3" name="nhac Em yeu hoa binh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06400" y="4343400"/>
            <a:ext cx="81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BC773DCC-4482-34FA-7972-CCF997CB3260}"/>
              </a:ext>
            </a:extLst>
          </p:cNvPr>
          <p:cNvSpPr txBox="1"/>
          <p:nvPr/>
        </p:nvSpPr>
        <p:spPr>
          <a:xfrm>
            <a:off x="1056083" y="933959"/>
            <a:ext cx="10159309" cy="263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kết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thúc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  <a:p>
            <a:pPr algn="ctr">
              <a:spcBef>
                <a:spcPct val="50000"/>
              </a:spcBef>
            </a:pP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Chúc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quý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thầy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cô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sức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66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khoẻ</a:t>
            </a:r>
            <a:r>
              <a:rPr lang="en-US" altLang="en-US" sz="6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!</a:t>
            </a: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58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FD00-67AF-BEB4-824B-B0A5E4B5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458F1-D034-501C-D3BA-DF5AFDB1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nền Powerpoint (Papoi) đẹp chuyên nghiệp, cuốn hút - Trường THPT  Kiến Thụy">
            <a:extLst>
              <a:ext uri="{FF2B5EF4-FFF2-40B4-BE49-F238E27FC236}">
                <a16:creationId xmlns:a16="http://schemas.microsoft.com/office/drawing/2014/main" id="{ECB2F490-D9A8-40BD-0FFF-8565E5F8D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E48054-73B5-F34E-8404-1F5336F76777}"/>
              </a:ext>
            </a:extLst>
          </p:cNvPr>
          <p:cNvSpPr/>
          <p:nvPr/>
        </p:nvSpPr>
        <p:spPr>
          <a:xfrm>
            <a:off x="3000377" y="1950098"/>
            <a:ext cx="5618163" cy="214464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97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2951801" y="188960"/>
            <a:ext cx="5490677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Trò chơi “Hái </a:t>
            </a:r>
            <a:r>
              <a:rPr lang="en-US" altLang="en-US" sz="4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táo</a:t>
            </a:r>
            <a:r>
              <a:rPr lang="en-US" alt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charset="0"/>
                <a:cs typeface="Times New Roman" panose="02020603050405020304" charset="0"/>
              </a:rPr>
              <a:t>”</a:t>
            </a: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66" y="1314450"/>
            <a:ext cx="3838575" cy="46863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3034904" y="1568054"/>
            <a:ext cx="1138238" cy="1017984"/>
            <a:chOff x="1190174" y="1185469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255890" y="1026592"/>
            <a:ext cx="16624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4 + 3 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04466" y="1028734"/>
            <a:ext cx="8001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  7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4339829" y="1749029"/>
            <a:ext cx="1137047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065778" y="1593512"/>
            <a:ext cx="176173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  7 + 3 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82272" y="1571510"/>
            <a:ext cx="8001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10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993481" y="2976563"/>
            <a:ext cx="1137047" cy="1017985"/>
            <a:chOff x="1190174" y="1185469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751891" y="1515637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3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7255889" y="2181601"/>
            <a:ext cx="16999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3 + 3 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618195" y="2164926"/>
            <a:ext cx="801291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 6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3658791" y="2767013"/>
            <a:ext cx="1137047" cy="1017985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751891" y="1515637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4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240411" y="2830748"/>
            <a:ext cx="158710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8 + 1 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515945" y="2802076"/>
            <a:ext cx="801291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  9</a:t>
            </a:r>
          </a:p>
        </p:txBody>
      </p:sp>
      <p:grpSp>
        <p:nvGrpSpPr>
          <p:cNvPr id="8" name="Group 46"/>
          <p:cNvGrpSpPr/>
          <p:nvPr/>
        </p:nvGrpSpPr>
        <p:grpSpPr>
          <a:xfrm>
            <a:off x="2381250" y="2525316"/>
            <a:ext cx="1138238" cy="1017984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5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165762" y="3449969"/>
            <a:ext cx="17525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 6 + 2 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704967" y="3444655"/>
            <a:ext cx="8001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 8</a:t>
            </a:r>
          </a:p>
        </p:txBody>
      </p:sp>
      <p:grpSp>
        <p:nvGrpSpPr>
          <p:cNvPr id="9" name="Group 51"/>
          <p:cNvGrpSpPr/>
          <p:nvPr/>
        </p:nvGrpSpPr>
        <p:grpSpPr>
          <a:xfrm>
            <a:off x="2764631" y="3782616"/>
            <a:ext cx="1137047" cy="1017984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751891" y="1515638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6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748410" y="4100513"/>
            <a:ext cx="1956558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latin typeface="Times New Roman" panose="02020603050405020304" charset="0"/>
                <a:cs typeface="Times New Roman" panose="02020603050405020304" charset="0"/>
              </a:rPr>
              <a:t>5 + 5 + 1=</a:t>
            </a:r>
            <a:endParaRPr lang="vi-VN" altLang="en-US" sz="32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678223" y="4128506"/>
            <a:ext cx="80129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 11</a:t>
            </a:r>
          </a:p>
        </p:txBody>
      </p:sp>
      <p:pic>
        <p:nvPicPr>
          <p:cNvPr id="10" name="Picture 10" descr="HÃ¬nh áº£nh cÃ³ liÃªn quan">
            <a:extLst>
              <a:ext uri="{FF2B5EF4-FFF2-40B4-BE49-F238E27FC236}">
                <a16:creationId xmlns:a16="http://schemas.microsoft.com/office/drawing/2014/main" id="{DC4D92E7-7707-8D31-6346-58F9CD771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866"/>
          <a:stretch/>
        </p:blipFill>
        <p:spPr>
          <a:xfrm>
            <a:off x="4993481" y="5301112"/>
            <a:ext cx="6455180" cy="1566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7F7FBBF-6E70-7046-7912-1F5AB85F91D4}"/>
              </a:ext>
            </a:extLst>
          </p:cNvPr>
          <p:cNvSpPr/>
          <p:nvPr/>
        </p:nvSpPr>
        <p:spPr>
          <a:xfrm>
            <a:off x="177282" y="132974"/>
            <a:ext cx="11737910" cy="6659712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27045 0.538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2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22657 0.5388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30169 0.31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9323 0.3520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58685 0.41389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55612 0.18797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5" grpId="0"/>
      <p:bldP spid="55" grpId="1"/>
      <p:bldP spid="56" grpId="0"/>
      <p:bldP spid="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93305"/>
            <a:ext cx="12192000" cy="6209522"/>
            <a:chOff x="0" y="93305"/>
            <a:chExt cx="9144000" cy="6209522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2" b="10256"/>
            <a:stretch/>
          </p:blipFill>
          <p:spPr bwMode="auto">
            <a:xfrm>
              <a:off x="0" y="93305"/>
              <a:ext cx="9144000" cy="6209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669652" y="2253600"/>
              <a:ext cx="567847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Phép cộng dạng 14 + 3</a:t>
              </a:r>
            </a:p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( </a:t>
              </a:r>
              <a:r>
                <a:rPr lang="en-US" sz="6000" b="1" dirty="0" err="1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Tiết</a:t>
              </a: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 1)</a:t>
              </a:r>
            </a:p>
          </p:txBody>
        </p:sp>
      </p:grp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5+ Hình Nền Powerpoint Tuyệt Đẹp, Ấn Tượng Khó Quên">
            <a:extLst>
              <a:ext uri="{FF2B5EF4-FFF2-40B4-BE49-F238E27FC236}">
                <a16:creationId xmlns:a16="http://schemas.microsoft.com/office/drawing/2014/main" id="{C7DA51C6-13F1-1A5D-EBCC-A51F9EF7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C2E5F52-BA34-A2D0-8CF9-97C251FAA3DE}"/>
              </a:ext>
            </a:extLst>
          </p:cNvPr>
          <p:cNvSpPr/>
          <p:nvPr/>
        </p:nvSpPr>
        <p:spPr>
          <a:xfrm>
            <a:off x="3000377" y="1990290"/>
            <a:ext cx="5618163" cy="2144649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417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50F02-0103-5933-3926-57B1D6613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8B68E2-AD77-AECC-7F3D-CD7156E72D49}"/>
              </a:ext>
            </a:extLst>
          </p:cNvPr>
          <p:cNvSpPr txBox="1"/>
          <p:nvPr/>
        </p:nvSpPr>
        <p:spPr>
          <a:xfrm>
            <a:off x="914400" y="1119674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2ACEC8-2D01-6F48-5240-B8D0B441273C}"/>
              </a:ext>
            </a:extLst>
          </p:cNvPr>
          <p:cNvSpPr txBox="1"/>
          <p:nvPr/>
        </p:nvSpPr>
        <p:spPr>
          <a:xfrm>
            <a:off x="1688840" y="1856793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597AFE-AAEE-6216-CC96-EAC8D19ACD11}"/>
              </a:ext>
            </a:extLst>
          </p:cNvPr>
          <p:cNvSpPr txBox="1"/>
          <p:nvPr/>
        </p:nvSpPr>
        <p:spPr>
          <a:xfrm>
            <a:off x="1800808" y="3051111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1D8C60-6679-A561-B23B-E4BE8B835E55}"/>
              </a:ext>
            </a:extLst>
          </p:cNvPr>
          <p:cNvSpPr txBox="1"/>
          <p:nvPr/>
        </p:nvSpPr>
        <p:spPr>
          <a:xfrm>
            <a:off x="2640563" y="2323323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692CC-DD3C-0C88-E837-E9195BA00E60}"/>
              </a:ext>
            </a:extLst>
          </p:cNvPr>
          <p:cNvSpPr txBox="1"/>
          <p:nvPr/>
        </p:nvSpPr>
        <p:spPr>
          <a:xfrm>
            <a:off x="2850501" y="3429000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3A7A1B-D597-36FB-9810-05DE8DA85207}"/>
              </a:ext>
            </a:extLst>
          </p:cNvPr>
          <p:cNvSpPr txBox="1"/>
          <p:nvPr/>
        </p:nvSpPr>
        <p:spPr>
          <a:xfrm>
            <a:off x="3335695" y="1119674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3FE818-25AF-63B2-768A-93DAC1A30AD3}"/>
              </a:ext>
            </a:extLst>
          </p:cNvPr>
          <p:cNvSpPr txBox="1"/>
          <p:nvPr/>
        </p:nvSpPr>
        <p:spPr>
          <a:xfrm>
            <a:off x="3601616" y="3114898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9C3F3B-54B2-2C7E-F63C-03F90C7C2531}"/>
              </a:ext>
            </a:extLst>
          </p:cNvPr>
          <p:cNvSpPr txBox="1"/>
          <p:nvPr/>
        </p:nvSpPr>
        <p:spPr>
          <a:xfrm>
            <a:off x="4264089" y="1704449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F88080-2C14-DA91-1BE7-4C99384B0630}"/>
              </a:ext>
            </a:extLst>
          </p:cNvPr>
          <p:cNvSpPr txBox="1"/>
          <p:nvPr/>
        </p:nvSpPr>
        <p:spPr>
          <a:xfrm>
            <a:off x="4474027" y="3035589"/>
            <a:ext cx="419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DC1AE-183B-B729-70C9-11D06AD0A2B1}"/>
              </a:ext>
            </a:extLst>
          </p:cNvPr>
          <p:cNvSpPr txBox="1"/>
          <p:nvPr/>
        </p:nvSpPr>
        <p:spPr>
          <a:xfrm>
            <a:off x="5117835" y="1875455"/>
            <a:ext cx="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8CFA5B-E9A4-092C-D6B2-C7D8B7438383}"/>
              </a:ext>
            </a:extLst>
          </p:cNvPr>
          <p:cNvSpPr txBox="1"/>
          <p:nvPr/>
        </p:nvSpPr>
        <p:spPr>
          <a:xfrm>
            <a:off x="5277234" y="3598651"/>
            <a:ext cx="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C64133-D864-03F8-34C8-BFB1D292A02D}"/>
              </a:ext>
            </a:extLst>
          </p:cNvPr>
          <p:cNvSpPr txBox="1"/>
          <p:nvPr/>
        </p:nvSpPr>
        <p:spPr>
          <a:xfrm>
            <a:off x="5921047" y="2441568"/>
            <a:ext cx="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2B7978-B8CC-5E9A-1063-1180BC8CD228}"/>
              </a:ext>
            </a:extLst>
          </p:cNvPr>
          <p:cNvSpPr txBox="1"/>
          <p:nvPr/>
        </p:nvSpPr>
        <p:spPr>
          <a:xfrm>
            <a:off x="6450171" y="3410425"/>
            <a:ext cx="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505EB8-9BC5-3F78-6026-D43D994FB557}"/>
              </a:ext>
            </a:extLst>
          </p:cNvPr>
          <p:cNvSpPr txBox="1"/>
          <p:nvPr/>
        </p:nvSpPr>
        <p:spPr>
          <a:xfrm>
            <a:off x="6927975" y="1856792"/>
            <a:ext cx="685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7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01C5F-EA57-1858-A280-B51C01737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0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- TOÁN - TLOAN-khong at 1">
            <a:hlinkClick r:id="" action="ppaction://media"/>
            <a:extLst>
              <a:ext uri="{FF2B5EF4-FFF2-40B4-BE49-F238E27FC236}">
                <a16:creationId xmlns:a16="http://schemas.microsoft.com/office/drawing/2014/main" id="{12FBD62C-6F63-9954-ECFD-D9FA79E5AA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189</Words>
  <Application>Microsoft Office PowerPoint</Application>
  <PresentationFormat>Widescreen</PresentationFormat>
  <Paragraphs>74</Paragraphs>
  <Slides>22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Asus</cp:lastModifiedBy>
  <cp:revision>68</cp:revision>
  <dcterms:created xsi:type="dcterms:W3CDTF">2020-10-02T10:11:00Z</dcterms:created>
  <dcterms:modified xsi:type="dcterms:W3CDTF">2023-03-12T03:12:04Z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