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52" r:id="rId2"/>
    <p:sldId id="428" r:id="rId3"/>
    <p:sldId id="367" r:id="rId4"/>
    <p:sldId id="369" r:id="rId5"/>
    <p:sldId id="354" r:id="rId6"/>
    <p:sldId id="408" r:id="rId7"/>
    <p:sldId id="370" r:id="rId8"/>
    <p:sldId id="409" r:id="rId9"/>
    <p:sldId id="419" r:id="rId10"/>
    <p:sldId id="418" r:id="rId11"/>
    <p:sldId id="422" r:id="rId12"/>
    <p:sldId id="426" r:id="rId13"/>
    <p:sldId id="423" r:id="rId14"/>
    <p:sldId id="376" r:id="rId15"/>
    <p:sldId id="364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89" d="100"/>
          <a:sy n="89" d="100"/>
        </p:scale>
        <p:origin x="6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0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77" y="277696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SỐ 2 CÁT TRINH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2736854"/>
            <a:ext cx="5678556" cy="931367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: CON NGƯỜI VÀ SỨC KHỎE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20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bả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1 )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3451174" y="4567183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Hd001-4h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Hd001-4h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Hd001-4h"/>
                <a:cs typeface="Times New Roman" panose="02020603050405020304" pitchFamily="18" charset="0"/>
              </a:rPr>
              <a:t>viên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Lê Thị Minh Huyền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" y="184639"/>
            <a:ext cx="3774831" cy="1925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67665" y="2110154"/>
            <a:ext cx="6637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《TỰ NHIÊN VÀ XÃ HỘI LỚP 2》 </a:t>
            </a:r>
          </a:p>
        </p:txBody>
      </p:sp>
    </p:spTree>
    <p:extLst>
      <p:ext uri="{BB962C8B-B14F-4D97-AF65-F5344CB8AC3E}">
        <p14:creationId xmlns:p14="http://schemas.microsoft.com/office/powerpoint/2010/main" val="167390573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954292"/>
            <a:ext cx="6512511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urved Down Ribbon 3"/>
          <p:cNvSpPr/>
          <p:nvPr/>
        </p:nvSpPr>
        <p:spPr>
          <a:xfrm>
            <a:off x="2514600" y="23980"/>
            <a:ext cx="3352800" cy="1099969"/>
          </a:xfrm>
          <a:prstGeom prst="ellipse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Ế</a:t>
            </a:r>
            <a:r>
              <a:rPr lang="en-US" dirty="0">
                <a:solidFill>
                  <a:srgbClr val="FF0000"/>
                </a:solidFill>
              </a:rPr>
              <a:t>T LUẬN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73" y="2007556"/>
            <a:ext cx="4663054" cy="2294245"/>
          </a:xfrm>
          <a:prstGeom prst="rect">
            <a:avLst/>
          </a:prstGeom>
        </p:spPr>
      </p:pic>
      <p:pic>
        <p:nvPicPr>
          <p:cNvPr id="8" name="Picture 154" descr="Anh Dong (153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102127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4" descr="Anh Dong (153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37" y="151055"/>
            <a:ext cx="102127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4" descr="Anh Dong (11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93" y="1099752"/>
            <a:ext cx="868872" cy="86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4" descr="Anh Dong (11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48" y="994013"/>
            <a:ext cx="868872" cy="86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4" descr="Anh Dong (11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78" y="1189045"/>
            <a:ext cx="868872" cy="86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4" descr="Anh Dong (11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55" y="4047610"/>
            <a:ext cx="868872" cy="86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4" descr="Anh Dong (11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93" y="4047610"/>
            <a:ext cx="868872" cy="86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92" y="0"/>
            <a:ext cx="7722808" cy="1260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" y="0"/>
            <a:ext cx="1394298" cy="1260445"/>
          </a:xfrm>
          <a:prstGeom prst="rect">
            <a:avLst/>
          </a:prstGeom>
        </p:spPr>
      </p:pic>
      <p:pic>
        <p:nvPicPr>
          <p:cNvPr id="5" name="Picture 125" descr="Anh Dong (124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6316"/>
            <a:ext cx="4068182" cy="363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1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91" y="0"/>
            <a:ext cx="6198809" cy="1260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" y="1260444"/>
            <a:ext cx="9117106" cy="3825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4" y="0"/>
            <a:ext cx="1394298" cy="1260445"/>
          </a:xfrm>
          <a:prstGeom prst="rect">
            <a:avLst/>
          </a:prstGeom>
        </p:spPr>
      </p:pic>
      <p:pic>
        <p:nvPicPr>
          <p:cNvPr id="7" name="Picture 121" descr="Anh Dong (120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963">
            <a:off x="7858677" y="183632"/>
            <a:ext cx="970446" cy="9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86900"/>
      </p:ext>
    </p:extLst>
  </p:cSld>
  <p:clrMapOvr>
    <a:masterClrMapping/>
  </p:clrMapOvr>
  <p:transition spd="med">
    <p:pull/>
    <p:sndAc>
      <p:stSnd>
        <p:snd r:embed="rId2" name="wind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08362"/>
            <a:ext cx="7013246" cy="1219200"/>
          </a:xfrm>
          <a:prstGeom prst="rect">
            <a:avLst/>
          </a:prstGeom>
        </p:spPr>
      </p:pic>
      <p:pic>
        <p:nvPicPr>
          <p:cNvPr id="5" name="Picture 153" descr="Anh Dong (152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62"/>
            <a:ext cx="990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3" descr="Anh Dong (152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726" y="0"/>
            <a:ext cx="990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5" descr="Anh Dong (114)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90" y="77993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5" descr="Anh Dong (114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36" y="41462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6" name="laser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-61913"/>
            <a:ext cx="800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0413" y="-61913"/>
            <a:ext cx="800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24351"/>
            <a:ext cx="822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 rot="10800000">
            <a:off x="304799" y="897727"/>
            <a:ext cx="8381999" cy="1381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Hoạt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động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tiếp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nối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sau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bài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học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Utm aw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" y="2356248"/>
            <a:ext cx="6996113" cy="161582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2672532"/>
            <a:ext cx="6934200" cy="11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41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2073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" y="0"/>
            <a:ext cx="1524000" cy="130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78" y="-1"/>
            <a:ext cx="7614621" cy="130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59" y="1418921"/>
            <a:ext cx="9154759" cy="37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8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592175"/>
            <a:ext cx="6400800" cy="26060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" y="2128"/>
            <a:ext cx="1761061" cy="1387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290" y="-1"/>
            <a:ext cx="7198310" cy="1389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43" y="1979205"/>
            <a:ext cx="7493357" cy="3164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407289"/>
            <a:ext cx="2892272" cy="97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6" y="0"/>
            <a:ext cx="1337482" cy="11568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6918" y="1"/>
            <a:ext cx="7777082" cy="1156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Utm aw"/>
            </a:endParaRPr>
          </a:p>
        </p:txBody>
      </p:sp>
      <p:pic>
        <p:nvPicPr>
          <p:cNvPr id="7" name="Picture 6" descr="3d 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3557918" y="1617253"/>
            <a:ext cx="2983254" cy="252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594" y="285750"/>
            <a:ext cx="7748406" cy="6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6" y="1"/>
            <a:ext cx="1418364" cy="1117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936" y="1"/>
            <a:ext cx="7680064" cy="1117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117119"/>
            <a:ext cx="5825881" cy="4026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1415131"/>
            <a:ext cx="267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Open Sans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Open Sans"/>
              </a:rPr>
              <a:t>Các bạn trong hình đang chơi thả diều, bơi, tập thể dục và ăn bữa sáng.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825880" y="2800350"/>
            <a:ext cx="33181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Open Sans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Open Sans"/>
              </a:rPr>
              <a:t>Những việc làm đó rất tốt cho xương và cơ, nâng cao sự dẻo dai cho xương, săn chắc cơ và bổ sung các chất dinh dưỡng.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9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954292"/>
            <a:ext cx="6512511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urved Down Ribbon 3"/>
          <p:cNvSpPr/>
          <p:nvPr/>
        </p:nvSpPr>
        <p:spPr>
          <a:xfrm>
            <a:off x="2514600" y="0"/>
            <a:ext cx="4038599" cy="120015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sz="2000" dirty="0"/>
              <a:t>Ế</a:t>
            </a:r>
            <a:r>
              <a:rPr lang="en-US" dirty="0"/>
              <a:t>T LUẬN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03076"/>
            <a:ext cx="7122111" cy="1608466"/>
          </a:xfrm>
          <a:prstGeom prst="rect">
            <a:avLst/>
          </a:prstGeom>
        </p:spPr>
      </p:pic>
      <p:pic>
        <p:nvPicPr>
          <p:cNvPr id="8" name="Content Placeholder 7" descr="Ảnh động đẹp (194)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57" y="4258"/>
            <a:ext cx="1363532" cy="21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7" descr="Ảnh động đẹp (19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24" y="4258"/>
            <a:ext cx="1234475" cy="21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2" descr="Anh Dong (12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21" y="4751901"/>
            <a:ext cx="8302614" cy="3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2" descr="Anh Dong (12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81076" y="3388082"/>
            <a:ext cx="3118315" cy="3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2" descr="Anh Dong (12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5588" y="3466911"/>
            <a:ext cx="2960658" cy="3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 descr="Bauernb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33550"/>
            <a:ext cx="5938762" cy="271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317"/>
            <a:ext cx="1192552" cy="1078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552" y="0"/>
            <a:ext cx="7951448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98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1277036" y="304697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667376" y="108982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497163" y="-120471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9" y="-52504"/>
            <a:ext cx="1333601" cy="1205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77" y="-24419"/>
            <a:ext cx="7708464" cy="1177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9" y="1131037"/>
            <a:ext cx="4800600" cy="3994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400" y="1399528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nên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334000" y="2695661"/>
            <a:ext cx="327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Open Sans"/>
              </a:rPr>
              <a:t>Vì chúng ta sẽ bị vẹo cột s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ống</a:t>
            </a:r>
            <a:r>
              <a:rPr lang="vi-VN" sz="2000" dirty="0">
                <a:solidFill>
                  <a:srgbClr val="000000"/>
                </a:solidFill>
                <a:latin typeface="Open Sans"/>
              </a:rPr>
              <a:t> do không đi, đúng  và ngồi đúng tư thế.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38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290" y="0"/>
            <a:ext cx="3265289" cy="572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9" y="30234"/>
            <a:ext cx="1752051" cy="1627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290" y="541338"/>
            <a:ext cx="7350710" cy="111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423" y="1733551"/>
            <a:ext cx="3573954" cy="3409950"/>
          </a:xfrm>
          <a:prstGeom prst="rect">
            <a:avLst/>
          </a:prstGeom>
        </p:spPr>
      </p:pic>
      <p:pic>
        <p:nvPicPr>
          <p:cNvPr id="9" name="Picture 155" descr="Anh Dong (154)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5" y="1674870"/>
            <a:ext cx="14478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5" descr="Anh Dong (154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34" y="1620371"/>
            <a:ext cx="14478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4702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2666</TotalTime>
  <Words>161</Words>
  <Application>Microsoft Office PowerPoint</Application>
  <PresentationFormat>On-screen Show (16:9)</PresentationFormat>
  <Paragraphs>20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Georgia</vt:lpstr>
      <vt:lpstr>Hd001-4h</vt:lpstr>
      <vt:lpstr>HP001 4H</vt:lpstr>
      <vt:lpstr>Open Sans</vt:lpstr>
      <vt:lpstr>Times New Roman</vt:lpstr>
      <vt:lpstr>Trebuchet MS</vt:lpstr>
      <vt:lpstr>Utm aw</vt:lpstr>
      <vt:lpstr>Wingdings</vt:lpstr>
      <vt:lpstr>Slipstream</vt:lpstr>
      <vt:lpstr>     TRƯỜNG TH SỐ 2 CÁT TRINH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DELL</cp:lastModifiedBy>
  <cp:revision>351</cp:revision>
  <dcterms:created xsi:type="dcterms:W3CDTF">2020-08-19T08:40:40Z</dcterms:created>
  <dcterms:modified xsi:type="dcterms:W3CDTF">2026-02-23T13:21:31Z</dcterms:modified>
</cp:coreProperties>
</file>