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09" r:id="rId3"/>
    <p:sldMasterId id="2147483725" r:id="rId4"/>
  </p:sldMasterIdLst>
  <p:sldIdLst>
    <p:sldId id="396" r:id="rId5"/>
    <p:sldId id="397" r:id="rId6"/>
    <p:sldId id="398" r:id="rId7"/>
    <p:sldId id="392" r:id="rId8"/>
    <p:sldId id="399" r:id="rId9"/>
    <p:sldId id="394" r:id="rId10"/>
    <p:sldId id="277" r:id="rId11"/>
    <p:sldId id="286" r:id="rId12"/>
    <p:sldId id="395" r:id="rId13"/>
    <p:sldId id="256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0A500"/>
    <a:srgbClr val="0B818D"/>
    <a:srgbClr val="989800"/>
    <a:srgbClr val="009EDE"/>
    <a:srgbClr val="B7F182"/>
    <a:srgbClr val="8FCAFF"/>
    <a:srgbClr val="C88800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7BFDE-C73F-731C-F969-36CC40F1C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311F2-7955-3863-F458-2077AFCA3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9D6E2-F256-5860-B0A6-14012375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4498A-40C1-2B93-64AF-8023B23C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5F861-B6B4-98C7-9CAD-C5C4C3DC9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19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CC4A3-2585-4D86-4C58-B7765D36B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E5D327-2B0C-55DF-ABA5-4B24CF1AC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25D4A-58A9-250E-36D9-878045CE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BF992-B853-6BD1-333E-851DC02A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2638C-1DEE-A9BA-7132-93C6CAB2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01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EE95C5-D69F-33BA-5D4A-D4EF55D54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DF43A-84A3-3F52-9DB5-F8FC90917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21FCE-013B-EED2-8359-B96D498C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61ADF-B45A-A6E5-C851-2321471D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BB3FD-65F4-8A21-64BE-F8BA9091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12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62ACA-144B-4BC5-9210-05C3BFCAA0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572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A5CA3-3D05-450D-AA2D-1E747B23132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214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44BB9-0E29-4C29-ADDA-2FD77AE44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09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52552-194F-4542-9EB6-AA6CEACF2A7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5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494FBF-1F84-4579-AC58-516E3B74473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427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B84A7-0BA0-464D-9CD8-05B675344F7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089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EE3987-492F-4856-8674-D63E0BB69F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833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1C546-1EE2-4296-AA64-87AC6075A27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85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5024-50FC-F6E9-889A-F69D564ED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CEFE7-7403-623E-4E48-B7ABD34F3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2E811-1290-1583-557D-99A3FD04E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5D1D7-C02F-8EFE-FC7C-26CD8DF3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F36AD-B15B-62A7-4342-C79837F5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96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450F-3A34-4E8A-8DFD-D3BF6D1D87A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974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D6018-A511-4955-9407-4F920DC6EE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125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A5475-3C19-4634-A5B8-86CF13156A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688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42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58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1088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172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04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17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1D71-DE55-C702-C363-015FE346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01678-E01F-C08A-EEFE-AF18695B2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056BF-69BB-D591-F38D-5AAF39F1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93EEF-39F4-F268-C46A-49E0CB2F9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64681-65F4-F6A8-0D2F-89C5EEE0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28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55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551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193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866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701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73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94"/>
            </a:lvl1pPr>
            <a:lvl2pPr marL="360731" indent="0" algn="ctr">
              <a:buNone/>
              <a:defRPr sz="1578"/>
            </a:lvl2pPr>
            <a:lvl3pPr marL="721462" indent="0" algn="ctr">
              <a:buNone/>
              <a:defRPr sz="1420"/>
            </a:lvl3pPr>
            <a:lvl4pPr marL="1082192" indent="0" algn="ctr">
              <a:buNone/>
              <a:defRPr sz="1262"/>
            </a:lvl4pPr>
            <a:lvl5pPr marL="1442923" indent="0" algn="ctr">
              <a:buNone/>
              <a:defRPr sz="1262"/>
            </a:lvl5pPr>
            <a:lvl6pPr marL="1803654" indent="0" algn="ctr">
              <a:buNone/>
              <a:defRPr sz="1262"/>
            </a:lvl6pPr>
            <a:lvl7pPr marL="2164385" indent="0" algn="ctr">
              <a:buNone/>
              <a:defRPr sz="1262"/>
            </a:lvl7pPr>
            <a:lvl8pPr marL="2525116" indent="0" algn="ctr">
              <a:buNone/>
              <a:defRPr sz="1262"/>
            </a:lvl8pPr>
            <a:lvl9pPr marL="2885846" indent="0" algn="ctr">
              <a:buNone/>
              <a:defRPr sz="126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14748-5C06-46BC-B6B3-6544299AEC7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29443B-8686-494A-ADC0-F51633D1A82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58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1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375139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62ACA-144B-4BC5-9210-05C3BFCAA087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66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5CA3-3D05-450D-AA2D-1E747B231323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9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A02B-482D-419A-39E2-C60244F2F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4AFE6-0006-5DE9-1006-472D75214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84812-8BD7-9857-6EDB-DD92BFA11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42DD8-8341-270B-0DCD-3E94C4F08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6A805-39AC-E4F7-CC6B-E6311A56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3682E-CD7D-EFDA-2AFA-4FD5E4989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935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44BB9-0E29-4C29-ADDA-2FD77AE44A1C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231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52552-194F-4542-9EB6-AA6CEACF2A7F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19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94FBF-1F84-4579-AC58-516E3B74473B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06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B84A7-0BA0-464D-9CD8-05B675344F7A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29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E3987-492F-4856-8674-D63E0BB69F29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373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1C546-1EE2-4296-AA64-87AC6075A278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3471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1270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1270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D450F-3A34-4E8A-8DFD-D3BF6D1D87A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426718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D6018-A511-4955-9407-4F920DC6EE27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26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A5475-3C19-4634-A5B8-86CF13156AB7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99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EB73-A28D-CC50-2A44-3C1F0C374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442B5-323E-3174-8781-B15CCE8E7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ED4C4-D9FD-4153-04B8-77FFE4771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31573-866F-0E6A-5B24-CC468D624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141100-1765-23AF-BE60-49300D960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CFDBB3-4652-91EA-162A-E65CC81B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BAAF8-9FD5-C25D-255E-897B7BE7F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48E72F-2280-DCC1-B37A-5D58221CB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4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30FCA-CB34-C572-F631-4AE9D88D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F08FAA-70C3-6A41-439D-6E04CB077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FAB82-02DC-3C47-7641-AE480573C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6AAD6-85EA-C9F5-4577-A19B57E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5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7ABEC1-9DAD-D9A4-B92B-3B592C17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FD8F67-29B3-F81A-33DC-EF7177DE3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5257A-552F-4268-3879-A10CCE15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95A18-1EDF-9CF8-247F-1890335F4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29FF7-5C36-2A8B-96A7-1BBE03442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53B61-127D-5F8B-17FF-A7059F4EA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AAA1D-091A-393D-0754-0F4587ED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26D42-E3D9-406C-B89B-E6428131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3781D-EE4A-0572-85BB-C2D816F5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5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915D-3E30-3169-6F7E-87815FDFB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4FB08-75BD-E03B-9B82-64F1ED89B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C53B8-80DD-42E9-C3D4-0C07EF42C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7EB2C-BF9E-D9A4-EBAD-0C36EEF1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9D6A-6E6E-4B0B-BE0E-E95FD86F3D1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36716-D218-3DDB-687A-C1B4636A2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14C2A-6A01-B0E6-B78C-3F65222E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4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1CCE1-84DA-77FC-CFF1-E3F58E8F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BA143-FF0A-B919-54DD-92F304869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D0099-33D9-BF11-FBAC-35CA22DF9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9D6A-6E6E-4B0B-BE0E-E95FD86F3D1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2AAAB-4676-B02B-BB73-EA9064098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EFF5D-FD34-8B44-6DE8-32F982A82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9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88B39D6A-6E6E-4B0B-BE0E-E95FD86F3D1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63D771ED-DB03-4564-AF70-B700C49A20C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75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A4982-C666-477D-BAF9-C341D41BC36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F8AE8-204B-4879-81C1-C66B6C2180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55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39D6A-6E6E-4B0B-BE0E-E95FD86F3D15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771ED-DB03-4564-AF70-B700C49A20C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97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gif"/><Relationship Id="rId5" Type="http://schemas.openxmlformats.org/officeDocument/2006/relationships/image" Target="../media/image18.wmf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gtbrd0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662"/>
            <a:ext cx="12192000" cy="679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92"/>
          <p:cNvSpPr txBox="1">
            <a:spLocks noChangeArrowheads="1"/>
          </p:cNvSpPr>
          <p:nvPr/>
        </p:nvSpPr>
        <p:spPr bwMode="auto">
          <a:xfrm>
            <a:off x="1300988" y="2989669"/>
            <a:ext cx="9465522" cy="15696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CHÀO MỪNG </a:t>
            </a:r>
            <a:r>
              <a:rPr kumimoji="0" lang="en-US" altLang="zh-CN" sz="48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QUÝ CÔ GIÁO </a:t>
            </a:r>
            <a:endParaRPr kumimoji="0" lang="en-US" altLang="zh-CN" sz="4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VỀ </a:t>
            </a:r>
            <a:r>
              <a:rPr kumimoji="0" lang="en-US" altLang="zh-CN" sz="48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DỰ</a:t>
            </a:r>
            <a:r>
              <a:rPr kumimoji="0" lang="en-US" altLang="zh-CN" sz="4800" b="1" i="0" u="none" strike="noStrike" kern="1200" cap="none" spc="0" normalizeH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GIỜ, </a:t>
            </a:r>
            <a:r>
              <a:rPr kumimoji="0" lang="en-US" altLang="zh-CN" sz="48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THĂM LỚP  </a:t>
            </a:r>
            <a:endParaRPr kumimoji="0" lang="en-US" altLang="zh-CN" sz="4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148" name="Picture 8" descr="HongT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60" y="4780305"/>
            <a:ext cx="1340193" cy="138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HongT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834" y="4780305"/>
            <a:ext cx="1171104" cy="138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DCBC9983-3B76-C784-A04B-86A152E8DB7B}"/>
              </a:ext>
            </a:extLst>
          </p:cNvPr>
          <p:cNvSpPr/>
          <p:nvPr/>
        </p:nvSpPr>
        <p:spPr>
          <a:xfrm>
            <a:off x="1828800" y="1249006"/>
            <a:ext cx="8937710" cy="6580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2 CÁT TRINH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600" b="1" i="0" u="none" strike="noStrike" kern="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DCBC9983-3B76-C784-A04B-86A152E8DB7B}"/>
              </a:ext>
            </a:extLst>
          </p:cNvPr>
          <p:cNvSpPr/>
          <p:nvPr/>
        </p:nvSpPr>
        <p:spPr>
          <a:xfrm>
            <a:off x="1828800" y="1830909"/>
            <a:ext cx="8829964" cy="6580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u="sng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5A2</a:t>
            </a:r>
            <a:endParaRPr kumimoji="0" lang="vi-VN" sz="3600" b="1" i="0" u="sng" strike="noStrike" kern="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FF66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id="{0DBE1133-1D3B-289A-4700-32886ED7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74" y="138010"/>
            <a:ext cx="1163156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3,6 cm</a:t>
            </a:r>
          </a:p>
        </p:txBody>
      </p:sp>
      <p:pic>
        <p:nvPicPr>
          <p:cNvPr id="28678" name="Picture 28677">
            <a:extLst>
              <a:ext uri="{FF2B5EF4-FFF2-40B4-BE49-F238E27FC236}">
                <a16:creationId xmlns:a16="http://schemas.microsoft.com/office/drawing/2014/main" id="{8BC6EC64-6AE0-67E9-9AC8-BAF0AE915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23" y="2271252"/>
            <a:ext cx="7023759" cy="3852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>
            <a:extLst>
              <a:ext uri="{FF2B5EF4-FFF2-40B4-BE49-F238E27FC236}">
                <a16:creationId xmlns:a16="http://schemas.microsoft.com/office/drawing/2014/main" id="{0E2CEF09-B37D-CC00-7CE4-AC7CC356D62E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B4EC795F-7ACC-B637-6020-2D7586449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3429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6A61D907-960B-99C5-94DD-3BA0A1B237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8956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7A923C86-5A2A-52F4-99E3-4A1E20DE8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8100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E7C8E287-F793-0684-D55C-FE54D669C2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34290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>
            <a:extLst>
              <a:ext uri="{FF2B5EF4-FFF2-40B4-BE49-F238E27FC236}">
                <a16:creationId xmlns:a16="http://schemas.microsoft.com/office/drawing/2014/main" id="{14A4BC03-745B-4A2B-3947-09B57B7CFF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43434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>
            <a:extLst>
              <a:ext uri="{FF2B5EF4-FFF2-40B4-BE49-F238E27FC236}">
                <a16:creationId xmlns:a16="http://schemas.microsoft.com/office/drawing/2014/main" id="{65723D9B-D269-A263-2C91-22BB1CD828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6" y="48006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>
            <a:extLst>
              <a:ext uri="{FF2B5EF4-FFF2-40B4-BE49-F238E27FC236}">
                <a16:creationId xmlns:a16="http://schemas.microsoft.com/office/drawing/2014/main" id="{66966669-CB7F-619D-FAE2-70982A5317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4290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>
            <a:extLst>
              <a:ext uri="{FF2B5EF4-FFF2-40B4-BE49-F238E27FC236}">
                <a16:creationId xmlns:a16="http://schemas.microsoft.com/office/drawing/2014/main" id="{9E0ADB81-BDE1-0049-27AD-40DD83F1FA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9718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>
            <a:extLst>
              <a:ext uri="{FF2B5EF4-FFF2-40B4-BE49-F238E27FC236}">
                <a16:creationId xmlns:a16="http://schemas.microsoft.com/office/drawing/2014/main" id="{080087E4-F128-B660-C8E6-A85844EAD6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20040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WordArt 13">
            <a:extLst>
              <a:ext uri="{FF2B5EF4-FFF2-40B4-BE49-F238E27FC236}">
                <a16:creationId xmlns:a16="http://schemas.microsoft.com/office/drawing/2014/main" id="{393C7917-2B79-DC32-BF4D-DAE84B5D59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2224" y="1152524"/>
            <a:ext cx="6998111" cy="284797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rAP ĐỌC VIẾT SỐ THẬP PHÂ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E321311-BB4A-B913-6702-C7F84CC1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5A2BB662-6246-7F6B-9A91-B2B383777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D96F0010-D9DF-60E5-5569-1CF58F9E7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C69B8380-113E-5CF0-3A01-F26072E0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5240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Nhóm 5">
            <a:extLst>
              <a:ext uri="{FF2B5EF4-FFF2-40B4-BE49-F238E27FC236}">
                <a16:creationId xmlns:a16="http://schemas.microsoft.com/office/drawing/2014/main" id="{C099D0C0-B301-7943-2EAD-DD26020A7CDC}"/>
              </a:ext>
            </a:extLst>
          </p:cNvPr>
          <p:cNvGrpSpPr/>
          <p:nvPr/>
        </p:nvGrpSpPr>
        <p:grpSpPr>
          <a:xfrm rot="986664">
            <a:off x="522044" y="118254"/>
            <a:ext cx="11375139" cy="6247867"/>
            <a:chOff x="2876479" y="2773788"/>
            <a:chExt cx="6688426" cy="2945881"/>
          </a:xfrm>
        </p:grpSpPr>
        <p:sp>
          <p:nvSpPr>
            <p:cNvPr id="3" name="TextBox 12">
              <a:extLst>
                <a:ext uri="{FF2B5EF4-FFF2-40B4-BE49-F238E27FC236}">
                  <a16:creationId xmlns:a16="http://schemas.microsoft.com/office/drawing/2014/main" id="{08096413-DD29-9BAB-D9AC-29CC89E5D8F2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0" b="0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kumimoji="0" lang="en-US" sz="20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CD5B3F9B-3CFC-AFC3-B019-7DE96D02C2C7}"/>
                </a:ext>
              </a:extLst>
            </p:cNvPr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0" b="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27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mình, rất rất vui( nhạc chibi khởi động tiết học)">
            <a:hlinkClick r:id="" action="ppaction://media"/>
            <a:extLst>
              <a:ext uri="{FF2B5EF4-FFF2-40B4-BE49-F238E27FC236}">
                <a16:creationId xmlns:a16="http://schemas.microsoft.com/office/drawing/2014/main" id="{2106D771-A69F-C0EB-157A-A938533FDA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  <p:sp>
        <p:nvSpPr>
          <p:cNvPr id="3" name="Ribbon: Curved and Tilted Up 2">
            <a:extLst>
              <a:ext uri="{FF2B5EF4-FFF2-40B4-BE49-F238E27FC236}">
                <a16:creationId xmlns:a16="http://schemas.microsoft.com/office/drawing/2014/main" id="{DEC21C6E-3BA6-A269-6D5E-661D371706DA}"/>
              </a:ext>
            </a:extLst>
          </p:cNvPr>
          <p:cNvSpPr/>
          <p:nvPr/>
        </p:nvSpPr>
        <p:spPr>
          <a:xfrm>
            <a:off x="4168877" y="2477729"/>
            <a:ext cx="3372464" cy="3106994"/>
          </a:xfrm>
          <a:prstGeom prst="ellipseRibbon2">
            <a:avLst/>
          </a:prstGeom>
          <a:solidFill>
            <a:srgbClr val="B7F1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LỚP CHÚNG TA ĐOÀN KẾT</a:t>
            </a:r>
          </a:p>
        </p:txBody>
      </p:sp>
    </p:spTree>
    <p:extLst>
      <p:ext uri="{BB962C8B-B14F-4D97-AF65-F5344CB8AC3E}">
        <p14:creationId xmlns:p14="http://schemas.microsoft.com/office/powerpoint/2010/main" val="3074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E321311-BB4A-B913-6702-C7F84CC1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BC9983-3B76-C784-A04B-86A152E8DB7B}"/>
              </a:ext>
            </a:extLst>
          </p:cNvPr>
          <p:cNvSpPr/>
          <p:nvPr/>
        </p:nvSpPr>
        <p:spPr>
          <a:xfrm>
            <a:off x="1828800" y="537813"/>
            <a:ext cx="10270836" cy="6580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4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4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4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GB" sz="4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sz="4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GB" sz="4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4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</a:t>
            </a:r>
            <a:endParaRPr lang="vi-VN" sz="4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D2431B-DDCF-5340-E057-34C4439C182E}"/>
              </a:ext>
            </a:extLst>
          </p:cNvPr>
          <p:cNvGrpSpPr/>
          <p:nvPr/>
        </p:nvGrpSpPr>
        <p:grpSpPr>
          <a:xfrm>
            <a:off x="2523330" y="2301856"/>
            <a:ext cx="6875600" cy="1038621"/>
            <a:chOff x="2265014" y="2021553"/>
            <a:chExt cx="6875600" cy="10386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2B57ACC-36DA-5C7F-9527-C2F1638D73BD}"/>
                </a:ext>
              </a:extLst>
            </p:cNvPr>
            <p:cNvSpPr txBox="1"/>
            <p:nvPr/>
          </p:nvSpPr>
          <p:spPr>
            <a:xfrm>
              <a:off x="2265014" y="2044511"/>
              <a:ext cx="687560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Soup of Justice" pitchFamily="2" charset="-93"/>
                </a:rPr>
                <a:t>STỐ </a:t>
              </a:r>
              <a:r>
                <a:rPr lang="en-GB" sz="60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Soup of Justice" pitchFamily="2" charset="-93"/>
                </a:rPr>
                <a:t>THẬP PHÂN </a:t>
              </a:r>
              <a:endParaRPr lang="vi-VN" sz="6000" dirty="0">
                <a:ln w="317500">
                  <a:solidFill>
                    <a:schemeClr val="bg1"/>
                  </a:solidFill>
                </a:ln>
                <a:effectLst>
                  <a:outerShdw dist="38100" dir="2700000" algn="tl" rotWithShape="0">
                    <a:prstClr val="black"/>
                  </a:outerShdw>
                </a:effectLst>
                <a:latin typeface="iCiel Soup of Justice" pitchFamily="2" charset="-93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ADF1C3-2C3B-3DBE-E217-6A6C0C924EF6}"/>
                </a:ext>
              </a:extLst>
            </p:cNvPr>
            <p:cNvSpPr txBox="1"/>
            <p:nvPr/>
          </p:nvSpPr>
          <p:spPr>
            <a:xfrm>
              <a:off x="2506413" y="2021553"/>
              <a:ext cx="636424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gradFill>
                    <a:gsLst>
                      <a:gs pos="0">
                        <a:srgbClr val="FFC000"/>
                      </a:gs>
                      <a:gs pos="74000">
                        <a:srgbClr val="00B050"/>
                      </a:gs>
                      <a:gs pos="98000">
                        <a:srgbClr val="FF000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iCiel Soup of Justice" pitchFamily="2" charset="-93"/>
                </a:rPr>
                <a:t>SỐ THẬP PHÂN </a:t>
              </a:r>
              <a:endParaRPr lang="vi-VN" sz="6000" dirty="0">
                <a:gradFill>
                  <a:gsLst>
                    <a:gs pos="0">
                      <a:srgbClr val="FFC000"/>
                    </a:gs>
                    <a:gs pos="74000">
                      <a:srgbClr val="00B050"/>
                    </a:gs>
                    <a:gs pos="98000">
                      <a:srgbClr val="FF000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iCiel Soup of Justice" pitchFamily="2" charset="-93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84B0BA-CFDA-90EE-6FEE-393937FC142E}"/>
              </a:ext>
            </a:extLst>
          </p:cNvPr>
          <p:cNvGrpSpPr/>
          <p:nvPr/>
        </p:nvGrpSpPr>
        <p:grpSpPr>
          <a:xfrm>
            <a:off x="4156363" y="3650208"/>
            <a:ext cx="2429164" cy="834291"/>
            <a:chOff x="4135858" y="3650208"/>
            <a:chExt cx="2789056" cy="83429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B90C3F-37BD-F800-4830-6DE02E22580D}"/>
                </a:ext>
              </a:extLst>
            </p:cNvPr>
            <p:cNvSpPr txBox="1"/>
            <p:nvPr/>
          </p:nvSpPr>
          <p:spPr>
            <a:xfrm>
              <a:off x="4355793" y="3653502"/>
              <a:ext cx="151996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Amplify" panose="02000000000000000000" pitchFamily="2" charset="-93"/>
                </a:rPr>
                <a:t>(</a:t>
              </a:r>
              <a:r>
                <a:rPr lang="en-GB" sz="4800" dirty="0" err="1" smtClean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Amplify" panose="02000000000000000000" pitchFamily="2" charset="-93"/>
                </a:rPr>
                <a:t>Tiết</a:t>
              </a:r>
              <a:r>
                <a:rPr lang="en-GB" sz="4800" dirty="0" smtClean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Amplify" panose="02000000000000000000" pitchFamily="2" charset="-93"/>
                </a:rPr>
                <a:t> </a:t>
              </a:r>
              <a:r>
                <a:rPr lang="en-GB" sz="4800" dirty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Amplify" panose="02000000000000000000" pitchFamily="2" charset="-93"/>
                </a:rPr>
                <a:t>21</a:t>
              </a:r>
              <a:endParaRPr lang="vi-VN" sz="4800" dirty="0">
                <a:ln w="3175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Amplify" panose="02000000000000000000" pitchFamily="2" charset="-93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CCA3FE-02A7-C197-F70B-FFC7064CF19A}"/>
                </a:ext>
              </a:extLst>
            </p:cNvPr>
            <p:cNvSpPr txBox="1"/>
            <p:nvPr/>
          </p:nvSpPr>
          <p:spPr>
            <a:xfrm>
              <a:off x="4135858" y="3650208"/>
              <a:ext cx="2789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GB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GB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GB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DCBC9983-3B76-C784-A04B-86A152E8DB7B}"/>
              </a:ext>
            </a:extLst>
          </p:cNvPr>
          <p:cNvSpPr/>
          <p:nvPr/>
        </p:nvSpPr>
        <p:spPr>
          <a:xfrm>
            <a:off x="591128" y="1503018"/>
            <a:ext cx="3629890" cy="6580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u="sng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GB" sz="4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endParaRPr lang="vi-VN" sz="4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83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E321311-BB4A-B913-6702-C7F84CC1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290"/>
            <a:ext cx="12192000" cy="713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35B84F10-59F9-FA36-1E63-769F4CA31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2" y="-35750"/>
            <a:ext cx="11887199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u="sng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Củng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cố và hoàn thiện các kỹ năng chuyển hỗn số thành số thập phân; kĩ năng đọc, viết số thập phân; Làm quen với việc sử dụng số thập phân trong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đọc,viết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 số đo đại lượng. Dùng thước thẳng đo được độ dài của một số đồ dùng học tập, ghi lại kết quả đo với đơn vị xăng-ti-mét.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4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E321311-BB4A-B913-6702-C7F84CC1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35B84F10-59F9-FA36-1E63-769F4CA31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65" y="324465"/>
            <a:ext cx="1159223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TẬP,THỰC HÀNH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id="{C98F2B17-DC80-F3E9-6571-0C1C8182F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71" y="39853"/>
            <a:ext cx="6645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a)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1315E24A-5212-AAE1-1724-6F0364157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90" y="485659"/>
            <a:ext cx="114932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2,31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A2F8AE6-F744-3560-5722-B51524C8ADBD}"/>
              </a:ext>
            </a:extLst>
          </p:cNvPr>
          <p:cNvSpPr/>
          <p:nvPr/>
        </p:nvSpPr>
        <p:spPr>
          <a:xfrm>
            <a:off x="93404" y="942859"/>
            <a:ext cx="1735396" cy="542920"/>
          </a:xfrm>
          <a:prstGeom prst="ellipse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0,9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85172C-35EA-FFA0-3E07-9BD34A242ADB}"/>
              </a:ext>
            </a:extLst>
          </p:cNvPr>
          <p:cNvSpPr/>
          <p:nvPr/>
        </p:nvSpPr>
        <p:spPr>
          <a:xfrm>
            <a:off x="93404" y="1502638"/>
            <a:ext cx="1800051" cy="548119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4,72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F6A3F4-ACE0-491F-AA02-02898CAA9027}"/>
              </a:ext>
            </a:extLst>
          </p:cNvPr>
          <p:cNvSpPr/>
          <p:nvPr/>
        </p:nvSpPr>
        <p:spPr>
          <a:xfrm>
            <a:off x="78660" y="2079582"/>
            <a:ext cx="1814795" cy="606409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2,803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FDED28-EE2A-6D41-C90E-E629974C9D0D}"/>
              </a:ext>
            </a:extLst>
          </p:cNvPr>
          <p:cNvSpPr/>
          <p:nvPr/>
        </p:nvSpPr>
        <p:spPr>
          <a:xfrm>
            <a:off x="103231" y="2706485"/>
            <a:ext cx="1790224" cy="603555"/>
          </a:xfrm>
          <a:prstGeom prst="ellipse">
            <a:avLst/>
          </a:prstGeom>
          <a:solidFill>
            <a:srgbClr val="0B81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27,055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98A93E49-8F5E-E142-8378-F441F7058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56" y="3796929"/>
            <a:ext cx="11528330" cy="553998"/>
          </a:xfrm>
          <a:prstGeom prst="rect">
            <a:avLst/>
          </a:prstGeom>
          <a:solidFill>
            <a:srgbClr val="8FCA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C4C7D4A-5408-111A-5B29-A0B427318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818" y="1405645"/>
            <a:ext cx="98993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2BEDC176-219B-E1D0-24CA-6E3D19ABF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818" y="2002916"/>
            <a:ext cx="989932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FB35ED86-474E-9BC5-11E3-ACF32BB55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818" y="2612642"/>
            <a:ext cx="100122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70E20CBA-9640-E20E-2D6E-88734DA4F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91" y="3332175"/>
            <a:ext cx="48620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23A728F-6BA7-A4F8-CCE0-7711B3DEA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818" y="909127"/>
            <a:ext cx="674870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endParaRPr lang="en-US" altLang="en-US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BF270547-726B-AB46-F794-C4565765D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56" y="5536579"/>
            <a:ext cx="11528330" cy="553998"/>
          </a:xfrm>
          <a:prstGeom prst="rect">
            <a:avLst/>
          </a:prstGeom>
          <a:solidFill>
            <a:srgbClr val="8FCA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B716C33A-61BE-B9FC-7D91-9D350C4DB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56" y="4380352"/>
            <a:ext cx="11528330" cy="553998"/>
          </a:xfrm>
          <a:prstGeom prst="rect">
            <a:avLst/>
          </a:prstGeom>
          <a:solidFill>
            <a:srgbClr val="8FCA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EF420BA0-25ED-F3F6-CBC1-27FC922A2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56" y="4958244"/>
            <a:ext cx="11528330" cy="553998"/>
          </a:xfrm>
          <a:prstGeom prst="rect">
            <a:avLst/>
          </a:prstGeom>
          <a:solidFill>
            <a:srgbClr val="8FCA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07C52E-59E3-89D9-DF88-EF690BEBD82E}"/>
              </a:ext>
            </a:extLst>
          </p:cNvPr>
          <p:cNvSpPr/>
          <p:nvPr/>
        </p:nvSpPr>
        <p:spPr>
          <a:xfrm>
            <a:off x="5622619" y="3827054"/>
            <a:ext cx="1882873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4,5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5E36F04-CC3C-95EC-9177-0544D75A1745}"/>
              </a:ext>
            </a:extLst>
          </p:cNvPr>
          <p:cNvSpPr/>
          <p:nvPr/>
        </p:nvSpPr>
        <p:spPr>
          <a:xfrm>
            <a:off x="7032110" y="4390483"/>
            <a:ext cx="1702416" cy="54008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0,025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D534C12-DA3D-C753-D87C-1B40891E1859}"/>
              </a:ext>
            </a:extLst>
          </p:cNvPr>
          <p:cNvSpPr/>
          <p:nvPr/>
        </p:nvSpPr>
        <p:spPr>
          <a:xfrm>
            <a:off x="7883318" y="5018603"/>
            <a:ext cx="1945558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32,87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E9F0EA0-ABAC-E75C-9692-C76CDB5B29A3}"/>
              </a:ext>
            </a:extLst>
          </p:cNvPr>
          <p:cNvSpPr/>
          <p:nvPr/>
        </p:nvSpPr>
        <p:spPr>
          <a:xfrm>
            <a:off x="9172061" y="5570699"/>
            <a:ext cx="2400507" cy="51019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7003,04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35533A4-F544-B6B6-C330-C5B24BDB9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0" y="5978081"/>
            <a:ext cx="1201993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 animBg="1"/>
      <p:bldP spid="16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Text Box 12">
            <a:extLst>
              <a:ext uri="{FF2B5EF4-FFF2-40B4-BE49-F238E27FC236}">
                <a16:creationId xmlns:a16="http://schemas.microsoft.com/office/drawing/2014/main" id="{43BA073A-11DC-2B24-3BA4-8AC7BD114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595" y="157588"/>
            <a:ext cx="15141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</a:rPr>
              <a:t>4.         ?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033DDA66-1914-7F2B-2CDC-60F0AF996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556" y="801687"/>
            <a:ext cx="81607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D21A9215-F4A3-9F7B-3FB7-1B1286101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49" y="843388"/>
            <a:ext cx="5402051" cy="5632311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cm.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8225E5F3-6FCB-BF36-73E7-36DEB15E2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43387"/>
            <a:ext cx="5402051" cy="5632311"/>
          </a:xfrm>
          <a:prstGeom prst="rect">
            <a:avLst/>
          </a:prstGeom>
          <a:solidFill>
            <a:srgbClr val="FF33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kg.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A54750-90B1-29F7-4377-BA3A018AFD21}"/>
              </a:ext>
            </a:extLst>
          </p:cNvPr>
          <p:cNvSpPr/>
          <p:nvPr/>
        </p:nvSpPr>
        <p:spPr>
          <a:xfrm>
            <a:off x="4122561" y="5557412"/>
            <a:ext cx="521109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F1FC3A-A67D-6400-06D9-47019024848C}"/>
              </a:ext>
            </a:extLst>
          </p:cNvPr>
          <p:cNvSpPr/>
          <p:nvPr/>
        </p:nvSpPr>
        <p:spPr>
          <a:xfrm>
            <a:off x="9524612" y="5557412"/>
            <a:ext cx="521109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1DB8B5-7E39-8202-6B24-C0D7DA1705F8}"/>
              </a:ext>
            </a:extLst>
          </p:cNvPr>
          <p:cNvSpPr/>
          <p:nvPr/>
        </p:nvSpPr>
        <p:spPr>
          <a:xfrm>
            <a:off x="4064989" y="5487114"/>
            <a:ext cx="636252" cy="597795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1FA92B-D006-444E-84F5-E8D11D30586A}"/>
              </a:ext>
            </a:extLst>
          </p:cNvPr>
          <p:cNvSpPr/>
          <p:nvPr/>
        </p:nvSpPr>
        <p:spPr>
          <a:xfrm>
            <a:off x="9467040" y="5471780"/>
            <a:ext cx="636252" cy="628464"/>
          </a:xfrm>
          <a:prstGeom prst="rect">
            <a:avLst/>
          </a:prstGeom>
          <a:solidFill>
            <a:srgbClr val="60A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8199F2-4E1D-ADB7-9D89-AF888026ABD7}"/>
              </a:ext>
            </a:extLst>
          </p:cNvPr>
          <p:cNvSpPr/>
          <p:nvPr/>
        </p:nvSpPr>
        <p:spPr>
          <a:xfrm>
            <a:off x="1880808" y="59265"/>
            <a:ext cx="613741" cy="6045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FB01049-228C-8B50-0F71-E4A871251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77" y="2035277"/>
            <a:ext cx="5122607" cy="23602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3DA411-B98D-CE3A-83C9-E391D09F9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173" y="1244077"/>
            <a:ext cx="4552335" cy="4142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E321311-BB4A-B913-6702-C7F84CC1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35B84F10-59F9-FA36-1E63-769F4CA31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65" y="324465"/>
            <a:ext cx="11592232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4787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372</Words>
  <Application>Microsoft Office PowerPoint</Application>
  <PresentationFormat>Widescreen</PresentationFormat>
  <Paragraphs>76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3" baseType="lpstr">
      <vt:lpstr>微软雅黑</vt:lpstr>
      <vt:lpstr>#9Slide05 Amplify</vt:lpstr>
      <vt:lpstr>Arial</vt:lpstr>
      <vt:lpstr>Calibri</vt:lpstr>
      <vt:lpstr>Calibri Light</vt:lpstr>
      <vt:lpstr>Century Gothic</vt:lpstr>
      <vt:lpstr>Courier New</vt:lpstr>
      <vt:lpstr>Garamond</vt:lpstr>
      <vt:lpstr>iCiel Soup of Justice</vt:lpstr>
      <vt:lpstr>KaiTi</vt:lpstr>
      <vt:lpstr>LNTH-LuoLuoNotangYuanTi 1</vt:lpstr>
      <vt:lpstr>Times New Roman</vt:lpstr>
      <vt:lpstr>Tw Cen MT</vt:lpstr>
      <vt:lpstr>Tw Cen MT Condensed</vt:lpstr>
      <vt:lpstr>UTM Edwardian</vt:lpstr>
      <vt:lpstr>Wingdings 3</vt:lpstr>
      <vt:lpstr>义启小魏楷</vt:lpstr>
      <vt:lpstr>印品黑体</vt:lpstr>
      <vt:lpstr>Office Theme</vt:lpstr>
      <vt:lpstr>Integral</vt:lpstr>
      <vt:lpstr>www.jpppt.com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xuandan2013@gmail.com</dc:creator>
  <cp:lastModifiedBy>Admin</cp:lastModifiedBy>
  <cp:revision>50</cp:revision>
  <dcterms:created xsi:type="dcterms:W3CDTF">2024-09-12T03:40:05Z</dcterms:created>
  <dcterms:modified xsi:type="dcterms:W3CDTF">2025-11-01T07:50:52Z</dcterms:modified>
</cp:coreProperties>
</file>