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88" r:id="rId3"/>
    <p:sldId id="276" r:id="rId4"/>
    <p:sldId id="277" r:id="rId5"/>
    <p:sldId id="275" r:id="rId6"/>
    <p:sldId id="286" r:id="rId7"/>
    <p:sldId id="278" r:id="rId8"/>
    <p:sldId id="289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64" r:id="rId17"/>
  </p:sldIdLst>
  <p:sldSz cx="16276638" cy="9144000"/>
  <p:notesSz cx="6858000" cy="9144000"/>
  <p:defaultTextStyle>
    <a:defPPr>
      <a:defRPr lang="en-US"/>
    </a:defPPr>
    <a:lvl1pPr marL="0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2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6A984"/>
    <a:srgbClr val="88C485"/>
    <a:srgbClr val="0000FF"/>
    <a:srgbClr val="FF0066"/>
    <a:srgbClr val="F592A7"/>
    <a:srgbClr val="585858"/>
    <a:srgbClr val="FFFFFF"/>
    <a:srgbClr val="42C0EB"/>
    <a:srgbClr val="C1DAD8"/>
    <a:srgbClr val="EBCD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43"/>
  </p:normalViewPr>
  <p:slideViewPr>
    <p:cSldViewPr>
      <p:cViewPr varScale="1">
        <p:scale>
          <a:sx n="62" d="100"/>
          <a:sy n="62" d="100"/>
        </p:scale>
        <p:origin x="667" y="53"/>
      </p:cViewPr>
      <p:guideLst>
        <p:guide orient="horz" pos="2880"/>
        <p:guide pos="5127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079AE0-E343-4431-9E77-3AB2AF9D83DA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77825" y="685800"/>
            <a:ext cx="61023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D46B89-F200-43AA-B36B-6A2EF4B500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1543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726262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1452524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2178787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2905049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3631311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57573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83835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10098" algn="l" defTabSz="145252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8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7262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4525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1787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905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6313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3575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083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8100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776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370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21007037" y="488951"/>
            <a:ext cx="6516307" cy="104013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9640" y="488951"/>
            <a:ext cx="19286120" cy="104013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46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744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2" y="5875867"/>
            <a:ext cx="13835142" cy="181610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2" y="3875618"/>
            <a:ext cx="13835142" cy="2000249"/>
          </a:xfrm>
        </p:spPr>
        <p:txBody>
          <a:bodyPr anchor="b"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726262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2pPr>
            <a:lvl3pPr marL="145252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3pPr>
            <a:lvl4pPr marL="2178787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4pPr>
            <a:lvl5pPr marL="2905049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5pPr>
            <a:lvl6pPr marL="3631311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6pPr>
            <a:lvl7pPr marL="4357573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7pPr>
            <a:lvl8pPr marL="5083835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8pPr>
            <a:lvl9pPr marL="5810098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532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9640" y="2844800"/>
            <a:ext cx="12899800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620717" y="2844800"/>
            <a:ext cx="12902627" cy="8045451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589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26262" indent="0">
              <a:buNone/>
              <a:defRPr sz="3200" b="1"/>
            </a:lvl2pPr>
            <a:lvl3pPr marL="1452524" indent="0">
              <a:buNone/>
              <a:defRPr sz="2900" b="1"/>
            </a:lvl3pPr>
            <a:lvl4pPr marL="2178787" indent="0">
              <a:buNone/>
              <a:defRPr sz="2500" b="1"/>
            </a:lvl4pPr>
            <a:lvl5pPr marL="2905049" indent="0">
              <a:buNone/>
              <a:defRPr sz="2500" b="1"/>
            </a:lvl5pPr>
            <a:lvl6pPr marL="3631311" indent="0">
              <a:buNone/>
              <a:defRPr sz="2500" b="1"/>
            </a:lvl6pPr>
            <a:lvl7pPr marL="4357573" indent="0">
              <a:buNone/>
              <a:defRPr sz="2500" b="1"/>
            </a:lvl7pPr>
            <a:lvl8pPr marL="5083835" indent="0">
              <a:buNone/>
              <a:defRPr sz="2500" b="1"/>
            </a:lvl8pPr>
            <a:lvl9pPr marL="5810098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448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07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73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7"/>
            <a:ext cx="9099093" cy="7804151"/>
          </a:xfrm>
        </p:spPr>
        <p:txBody>
          <a:bodyPr/>
          <a:lstStyle>
            <a:lvl1pPr>
              <a:defRPr sz="5100"/>
            </a:lvl1pPr>
            <a:lvl2pPr>
              <a:defRPr sz="44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7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97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0"/>
            <a:ext cx="9765983" cy="75565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100"/>
            </a:lvl1pPr>
            <a:lvl2pPr marL="726262" indent="0">
              <a:buNone/>
              <a:defRPr sz="4400"/>
            </a:lvl2pPr>
            <a:lvl3pPr marL="1452524" indent="0">
              <a:buNone/>
              <a:defRPr sz="3800"/>
            </a:lvl3pPr>
            <a:lvl4pPr marL="2178787" indent="0">
              <a:buNone/>
              <a:defRPr sz="3200"/>
            </a:lvl4pPr>
            <a:lvl5pPr marL="2905049" indent="0">
              <a:buNone/>
              <a:defRPr sz="3200"/>
            </a:lvl5pPr>
            <a:lvl6pPr marL="3631311" indent="0">
              <a:buNone/>
              <a:defRPr sz="3200"/>
            </a:lvl6pPr>
            <a:lvl7pPr marL="4357573" indent="0">
              <a:buNone/>
              <a:defRPr sz="3200"/>
            </a:lvl7pPr>
            <a:lvl8pPr marL="5083835" indent="0">
              <a:buNone/>
              <a:defRPr sz="3200"/>
            </a:lvl8pPr>
            <a:lvl9pPr marL="5810098" indent="0">
              <a:buNone/>
              <a:defRPr sz="3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1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26262" indent="0">
              <a:buNone/>
              <a:defRPr sz="1900"/>
            </a:lvl2pPr>
            <a:lvl3pPr marL="1452524" indent="0">
              <a:buNone/>
              <a:defRPr sz="1600"/>
            </a:lvl3pPr>
            <a:lvl4pPr marL="2178787" indent="0">
              <a:buNone/>
              <a:defRPr sz="1400"/>
            </a:lvl4pPr>
            <a:lvl5pPr marL="2905049" indent="0">
              <a:buNone/>
              <a:defRPr sz="1400"/>
            </a:lvl5pPr>
            <a:lvl6pPr marL="3631311" indent="0">
              <a:buNone/>
              <a:defRPr sz="1400"/>
            </a:lvl6pPr>
            <a:lvl7pPr marL="4357573" indent="0">
              <a:buNone/>
              <a:defRPr sz="1400"/>
            </a:lvl7pPr>
            <a:lvl8pPr marL="5083835" indent="0">
              <a:buNone/>
              <a:defRPr sz="1400"/>
            </a:lvl8pPr>
            <a:lvl9pPr marL="581009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980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3832" y="366184"/>
            <a:ext cx="14648974" cy="1524000"/>
          </a:xfrm>
          <a:prstGeom prst="rect">
            <a:avLst/>
          </a:prstGeom>
        </p:spPr>
        <p:txBody>
          <a:bodyPr vert="horz" lIns="145252" tIns="72626" rIns="145252" bIns="7262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133601"/>
            <a:ext cx="14648974" cy="6034617"/>
          </a:xfrm>
          <a:prstGeom prst="rect">
            <a:avLst/>
          </a:prstGeom>
        </p:spPr>
        <p:txBody>
          <a:bodyPr vert="horz" lIns="145252" tIns="72626" rIns="145252" bIns="7262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13832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l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4B3276-3901-471F-8285-C92A8E75787C}" type="datetimeFigureOut">
              <a:rPr lang="en-US" smtClean="0"/>
              <a:t>10/29/2025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61185" y="8475134"/>
            <a:ext cx="5154269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ct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664924" y="8475134"/>
            <a:ext cx="3797882" cy="486833"/>
          </a:xfrm>
          <a:prstGeom prst="rect">
            <a:avLst/>
          </a:prstGeom>
        </p:spPr>
        <p:txBody>
          <a:bodyPr vert="horz" lIns="145252" tIns="72626" rIns="145252" bIns="72626" rtlCol="0" anchor="ctr"/>
          <a:lstStyle>
            <a:lvl1pPr algn="r">
              <a:defRPr sz="1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56E0E0-0191-4DF9-B347-48BEABCB12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9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452524" rtl="0" eaLnBrk="1" latinLnBrk="0" hangingPunct="1">
        <a:spcBef>
          <a:spcPct val="0"/>
        </a:spcBef>
        <a:buNone/>
        <a:defRPr sz="7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4697" indent="-544697" algn="l" defTabSz="1452524" rtl="0" eaLnBrk="1" latinLnBrk="0" hangingPunct="1">
        <a:spcBef>
          <a:spcPct val="20000"/>
        </a:spcBef>
        <a:buFont typeface="Arial" pitchFamily="34" charset="0"/>
        <a:buChar char="•"/>
        <a:defRPr sz="5100" kern="1200">
          <a:solidFill>
            <a:schemeClr val="tx1"/>
          </a:solidFill>
          <a:latin typeface="+mn-lt"/>
          <a:ea typeface="+mn-ea"/>
          <a:cs typeface="+mn-cs"/>
        </a:defRPr>
      </a:lvl1pPr>
      <a:lvl2pPr marL="1180176" indent="-453914" algn="l" defTabSz="1452524" rtl="0" eaLnBrk="1" latinLnBrk="0" hangingPunct="1">
        <a:spcBef>
          <a:spcPct val="20000"/>
        </a:spcBef>
        <a:buFont typeface="Arial" pitchFamily="34" charset="0"/>
        <a:buChar char="–"/>
        <a:defRPr sz="4400" kern="1200">
          <a:solidFill>
            <a:schemeClr val="tx1"/>
          </a:solidFill>
          <a:latin typeface="+mn-lt"/>
          <a:ea typeface="+mn-ea"/>
          <a:cs typeface="+mn-cs"/>
        </a:defRPr>
      </a:lvl2pPr>
      <a:lvl3pPr marL="1815656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3pPr>
      <a:lvl4pPr marL="2541918" indent="-363131" algn="l" defTabSz="1452524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68180" indent="-363131" algn="l" defTabSz="1452524" rtl="0" eaLnBrk="1" latinLnBrk="0" hangingPunct="1">
        <a:spcBef>
          <a:spcPct val="20000"/>
        </a:spcBef>
        <a:buFont typeface="Arial" pitchFamily="34" charset="0"/>
        <a:buChar char="»"/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3994442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720704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446967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173229" indent="-363131" algn="l" defTabSz="1452524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26262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52524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78787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05049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31311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57573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083835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10098" algn="l" defTabSz="1452524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wmf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1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31.png"/><Relationship Id="rId5" Type="http://schemas.openxmlformats.org/officeDocument/2006/relationships/image" Target="../media/image1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5.png"/><Relationship Id="rId2" Type="http://schemas.microsoft.com/office/2007/relationships/media" Target="../media/media4.m4a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mp"/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POINSET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992" y="6542328"/>
            <a:ext cx="2917296" cy="255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3"/>
          <p:cNvSpPr txBox="1">
            <a:spLocks noChangeArrowheads="1"/>
          </p:cNvSpPr>
          <p:nvPr/>
        </p:nvSpPr>
        <p:spPr bwMode="auto">
          <a:xfrm>
            <a:off x="3203462" y="728781"/>
            <a:ext cx="10024533" cy="682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507" tIns="71753" rIns="143507" bIns="717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496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496" b="1" dirty="0" smtClean="0">
                <a:solidFill>
                  <a:srgbClr val="FF0066"/>
                </a:solidFill>
                <a:latin typeface="Times New Roman" pitchFamily="18" charset="0"/>
              </a:rPr>
              <a:t>SỐ 2 CÁT TRINH</a:t>
            </a:r>
            <a:endParaRPr lang="en-US" altLang="en-US" sz="3496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042319" y="5274753"/>
            <a:ext cx="11567385" cy="203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797"/>
              </a:spcBef>
              <a:defRPr/>
            </a:pPr>
            <a:r>
              <a:rPr lang="en-US" sz="539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539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539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Nguyễn</a:t>
            </a:r>
            <a:r>
              <a:rPr lang="en-US" sz="539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539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539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Trang</a:t>
            </a:r>
            <a:endParaRPr lang="en-US" sz="539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1" hangingPunct="1">
              <a:spcBef>
                <a:spcPts val="1797"/>
              </a:spcBef>
              <a:defRPr/>
            </a:pP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539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393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Toán-Lớp</a:t>
            </a:r>
            <a:r>
              <a:rPr lang="en-US" sz="5393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5393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3A</a:t>
            </a:r>
            <a:r>
              <a:rPr lang="en-US" sz="5393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endParaRPr lang="en-US" sz="5393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223569" y="2060590"/>
            <a:ext cx="15291701" cy="21762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507" tIns="71753" rIns="143507" bIns="7175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6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</a:t>
            </a:r>
          </a:p>
          <a:p>
            <a:pPr algn="ctr" eaLnBrk="1" hangingPunct="1">
              <a:defRPr/>
            </a:pPr>
            <a:r>
              <a:rPr lang="en-US" sz="66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CÁC EM ĐẾN VỚI TIẾT HỌC</a:t>
            </a:r>
            <a:endParaRPr lang="en-US" sz="6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5411246" y="1451761"/>
            <a:ext cx="597827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4" name="Picture 7" descr="BƯỚM 58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308424">
            <a:off x="12315167" y="6750509"/>
            <a:ext cx="1161277" cy="1514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8" descr="animal-14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73298" y="5942435"/>
            <a:ext cx="1067979" cy="776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684107" y="-103967"/>
            <a:ext cx="1380961" cy="16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257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9EFC368-CEE2-405F-82D6-219F274F1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4907" y="1900752"/>
            <a:ext cx="14391341" cy="358564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812D881-727F-4EF3-9BCA-F86E6018E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95858"/>
            <a:ext cx="5091953" cy="1709037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57396A6-40A7-4F8C-B440-97D9C4740AD9}"/>
              </a:ext>
            </a:extLst>
          </p:cNvPr>
          <p:cNvSpPr/>
          <p:nvPr/>
        </p:nvSpPr>
        <p:spPr>
          <a:xfrm>
            <a:off x="2795697" y="6023023"/>
            <a:ext cx="11148337" cy="12550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MNPQ, RTXY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6681085" y="3117669"/>
            <a:ext cx="2838993" cy="1748769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3" name="Rectangle 2"/>
          <p:cNvSpPr/>
          <p:nvPr/>
        </p:nvSpPr>
        <p:spPr>
          <a:xfrm>
            <a:off x="13944035" y="3131559"/>
            <a:ext cx="1010193" cy="173488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36659" y="95858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86256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413A336-F702-00BD-61B2-1A764B80E0F1}"/>
              </a:ext>
            </a:extLst>
          </p:cNvPr>
          <p:cNvSpPr txBox="1"/>
          <p:nvPr/>
        </p:nvSpPr>
        <p:spPr>
          <a:xfrm>
            <a:off x="1145526" y="4956488"/>
            <a:ext cx="14142720" cy="2349579"/>
          </a:xfrm>
          <a:prstGeom prst="roundRect">
            <a:avLst/>
          </a:prstGeom>
          <a:noFill/>
          <a:ln w="28575">
            <a:solidFill>
              <a:srgbClr val="00B0F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...... cm;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 cm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.... cm.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CB9BFF-1AF3-4130-A153-4EB45F8A31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4529" b="80289"/>
          <a:stretch/>
        </p:blipFill>
        <p:spPr>
          <a:xfrm>
            <a:off x="10318" y="1852706"/>
            <a:ext cx="2042653" cy="9213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FD7AA4-D93C-4217-A6F6-8F8B5C84B3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-4696"/>
            <a:ext cx="5091953" cy="1756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F1D205D-EF70-8536-0692-0F392E5EBC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105" t="16902" r="14260" b="26872"/>
          <a:stretch/>
        </p:blipFill>
        <p:spPr>
          <a:xfrm>
            <a:off x="3542816" y="2388421"/>
            <a:ext cx="8665699" cy="26279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37719" y="5827836"/>
            <a:ext cx="533232" cy="42056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4081919" y="5904036"/>
            <a:ext cx="533232" cy="42056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7119" y="6589836"/>
            <a:ext cx="533232" cy="420564"/>
          </a:xfrm>
          <a:prstGeom prst="rect">
            <a:avLst/>
          </a:prstGeom>
          <a:noFill/>
          <a:ln w="1905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133" dirty="0">
                <a:solidFill>
                  <a:srgbClr val="002060"/>
                </a:solidFill>
              </a:rPr>
              <a:t>?</a:t>
            </a:r>
          </a:p>
        </p:txBody>
      </p:sp>
      <p:sp>
        <p:nvSpPr>
          <p:cNvPr id="13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 flipH="1">
            <a:off x="3261519" y="5834529"/>
            <a:ext cx="711204" cy="4900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Nunito" pitchFamily="2" charset="0"/>
              </a:rPr>
              <a:t>3</a:t>
            </a:r>
          </a:p>
        </p:txBody>
      </p:sp>
      <p:sp>
        <p:nvSpPr>
          <p:cNvPr id="14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14077436" y="5910729"/>
            <a:ext cx="537883" cy="4900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Nunito" pitchFamily="2" charset="0"/>
              </a:rPr>
              <a:t>3</a:t>
            </a:r>
          </a:p>
        </p:txBody>
      </p:sp>
      <p:sp>
        <p:nvSpPr>
          <p:cNvPr id="15" name="Rectangle: Rounded Corners 7">
            <a:extLst>
              <a:ext uri="{FF2B5EF4-FFF2-40B4-BE49-F238E27FC236}">
                <a16:creationId xmlns:a16="http://schemas.microsoft.com/office/drawing/2014/main" id="{FE1F6C1D-8E4C-4F27-A8E6-AD526FBC9650}"/>
              </a:ext>
            </a:extLst>
          </p:cNvPr>
          <p:cNvSpPr/>
          <p:nvPr/>
        </p:nvSpPr>
        <p:spPr>
          <a:xfrm>
            <a:off x="6152636" y="6596529"/>
            <a:ext cx="537883" cy="490071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latin typeface="Nunito" pitchFamily="2" charset="0"/>
              </a:rPr>
              <a:t>2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>
            <a:off x="4190434" y="2448336"/>
            <a:ext cx="2490651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9171736" y="3013165"/>
            <a:ext cx="2473235" cy="0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11801724" y="3204755"/>
            <a:ext cx="0" cy="1445623"/>
          </a:xfrm>
          <a:prstGeom prst="straightConnector1">
            <a:avLst/>
          </a:prstGeom>
          <a:ln w="38100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285834" y="-161377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1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B5DC24-1399-4596-8EAE-D9A545A85F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683"/>
          <a:stretch/>
        </p:blipFill>
        <p:spPr>
          <a:xfrm>
            <a:off x="417743" y="1332242"/>
            <a:ext cx="13212781" cy="59387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3A957-CD23-4A8C-9546-9C859C483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755" y="95858"/>
            <a:ext cx="4972425" cy="143411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5BAA11B0-4E6B-43F8-AE79-30A808531878}"/>
              </a:ext>
            </a:extLst>
          </p:cNvPr>
          <p:cNvSpPr/>
          <p:nvPr/>
        </p:nvSpPr>
        <p:spPr>
          <a:xfrm>
            <a:off x="1205615" y="6360849"/>
            <a:ext cx="741081" cy="667480"/>
          </a:xfrm>
          <a:prstGeom prst="ellipse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CE3DEF-82E3-E714-5D4F-C105C6AC3C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3711" t="8354" b="37277"/>
          <a:stretch/>
        </p:blipFill>
        <p:spPr>
          <a:xfrm>
            <a:off x="12863697" y="5453333"/>
            <a:ext cx="2552871" cy="3226192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7935120" y="2333897"/>
            <a:ext cx="1" cy="243840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8091874" y="4911635"/>
            <a:ext cx="2508068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8091874" y="2333897"/>
            <a:ext cx="2508068" cy="24384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62034" y="-38216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159251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1081457" y="838200"/>
            <a:ext cx="3156885" cy="8995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1456" y="2133600"/>
            <a:ext cx="14604291" cy="28007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dài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dài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dài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ngắn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055" y="5562600"/>
            <a:ext cx="14604291" cy="144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2848" y="-44383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885908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ud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21397" y="1071731"/>
            <a:ext cx="9633845" cy="5554133"/>
          </a:xfrm>
          <a:prstGeom prst="rect">
            <a:avLst/>
          </a:prstGeom>
        </p:spPr>
      </p:pic>
      <p:pic>
        <p:nvPicPr>
          <p:cNvPr id="9" name="图片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1" y="372534"/>
            <a:ext cx="1007959" cy="1029636"/>
          </a:xfrm>
          <a:prstGeom prst="rect">
            <a:avLst/>
          </a:prstGeom>
        </p:spPr>
      </p:pic>
      <p:pic>
        <p:nvPicPr>
          <p:cNvPr id="12" name="Picture 2" descr="Cute girl standing pointing hand to presentation poses logo banner hand drawn cartoon art illustration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581" b="95409" l="9585" r="89617">
                        <a14:foregroundMark x1="44089" y1="9780" x2="45367" y2="13174"/>
                        <a14:foregroundMark x1="52596" y1="89421" x2="53035" y2="87226"/>
                        <a14:foregroundMark x1="51917" y1="92814" x2="52436" y2="90220"/>
                        <a14:foregroundMark x1="48403" y1="95010" x2="47923" y2="93613"/>
                        <a14:foregroundMark x1="52236" y1="95409" x2="52077" y2="95210"/>
                        <a14:backgroundMark x1="28435" y1="25749" x2="25240" y2="53493"/>
                        <a14:backgroundMark x1="25240" y1="59281" x2="35942" y2="77844"/>
                        <a14:backgroundMark x1="38339" y1="60479" x2="41054" y2="64072"/>
                        <a14:backgroundMark x1="58786" y1="61677" x2="59904" y2="60878"/>
                        <a14:backgroundMark x1="59105" y1="81437" x2="70447" y2="75050"/>
                        <a14:backgroundMark x1="50000" y1="89421" x2="50000" y2="90220"/>
                        <a14:backgroundMark x1="50000" y1="87026" x2="50000" y2="87226"/>
                        <a14:backgroundMark x1="63578" y1="75649" x2="77636" y2="62475"/>
                        <a14:backgroundMark x1="73642" y1="55689" x2="73962" y2="28942"/>
                        <a14:backgroundMark x1="38179" y1="21557" x2="37859" y2="20958"/>
                        <a14:backgroundMark x1="51438" y1="14571" x2="51438" y2="139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6376" y="3373959"/>
            <a:ext cx="6970381" cy="5578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3263" y="2278401"/>
            <a:ext cx="8982219" cy="34221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75388" y="68431"/>
            <a:ext cx="3235136" cy="2070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654788" y="-271133"/>
            <a:ext cx="3235136" cy="20702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857988" y="-67933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16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21" y="372534"/>
            <a:ext cx="1007959" cy="102963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3375388" y="68431"/>
            <a:ext cx="3235136" cy="2070213"/>
          </a:xfrm>
          <a:prstGeom prst="rect">
            <a:avLst/>
          </a:prstGeom>
        </p:spPr>
      </p:pic>
      <p:pic>
        <p:nvPicPr>
          <p:cNvPr id="3" name="Robot (6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72750" y="2855080"/>
            <a:ext cx="6088668" cy="5863472"/>
          </a:xfrm>
          <a:prstGeom prst="rect">
            <a:avLst/>
          </a:prstGeom>
        </p:spPr>
      </p:pic>
      <p:sp>
        <p:nvSpPr>
          <p:cNvPr id="14" name="Cloud Callout 13"/>
          <p:cNvSpPr/>
          <p:nvPr/>
        </p:nvSpPr>
        <p:spPr>
          <a:xfrm>
            <a:off x="5628171" y="372534"/>
            <a:ext cx="10434948" cy="519006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endParaRPr lang="en-US" sz="2667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199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" name="Picture 2" descr="Anh dep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32" y="379412"/>
            <a:ext cx="14416087" cy="845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WordArt 3"/>
          <p:cNvSpPr>
            <a:spLocks noChangeArrowheads="1" noChangeShapeType="1" noTextEdit="1"/>
          </p:cNvSpPr>
          <p:nvPr/>
        </p:nvSpPr>
        <p:spPr bwMode="auto">
          <a:xfrm>
            <a:off x="2104232" y="3817937"/>
            <a:ext cx="12649200" cy="15827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34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hạc hình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333" y="-1"/>
            <a:ext cx="16125986" cy="8458201"/>
          </a:xfrm>
        </p:spPr>
      </p:pic>
    </p:spTree>
    <p:extLst>
      <p:ext uri="{BB962C8B-B14F-4D97-AF65-F5344CB8AC3E}">
        <p14:creationId xmlns:p14="http://schemas.microsoft.com/office/powerpoint/2010/main" val="4182491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43939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12EDB-73BB-1923-8514-92CD753A1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12" y="1884283"/>
            <a:ext cx="2349828" cy="2934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0B6C-5002-E5DA-3F50-A3606B681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9478" y="1933249"/>
            <a:ext cx="4610744" cy="301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2737B-5468-91AF-552E-E6ADF0322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" y="-152400"/>
            <a:ext cx="3886743" cy="1778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81167" y="97144"/>
            <a:ext cx="3235136" cy="2070213"/>
          </a:xfrm>
          <a:prstGeom prst="rect">
            <a:avLst/>
          </a:prstGeom>
        </p:spPr>
      </p:pic>
      <p:pic>
        <p:nvPicPr>
          <p:cNvPr id="2" name="Robot (4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002870" y="4546251"/>
            <a:ext cx="3804020" cy="3830047"/>
          </a:xfrm>
          <a:prstGeom prst="rect">
            <a:avLst/>
          </a:prstGeom>
        </p:spPr>
      </p:pic>
      <p:sp>
        <p:nvSpPr>
          <p:cNvPr id="3" name="Cloud Callout 2"/>
          <p:cNvSpPr/>
          <p:nvPr/>
        </p:nvSpPr>
        <p:spPr>
          <a:xfrm>
            <a:off x="9540222" y="1447801"/>
            <a:ext cx="6231713" cy="3279966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69507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312EDB-73BB-1923-8514-92CD753A17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9112" y="1884283"/>
            <a:ext cx="2349828" cy="29341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3C0B6C-5002-E5DA-3F50-A3606B6814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0719" y="1933249"/>
            <a:ext cx="4610744" cy="30103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02737B-5468-91AF-552E-E6ADF03227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20" y="-152400"/>
            <a:ext cx="3886743" cy="177824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381167" y="97144"/>
            <a:ext cx="3235136" cy="2070213"/>
          </a:xfrm>
          <a:prstGeom prst="rect">
            <a:avLst/>
          </a:prstGeom>
        </p:spPr>
      </p:pic>
      <p:sp>
        <p:nvSpPr>
          <p:cNvPr id="10" name="Cloud Callout 9"/>
          <p:cNvSpPr/>
          <p:nvPr/>
        </p:nvSpPr>
        <p:spPr>
          <a:xfrm>
            <a:off x="9091463" y="762000"/>
            <a:ext cx="7185175" cy="4800600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  <a:p>
            <a:pPr algn="ctr"/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dạng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ạ. </a:t>
            </a:r>
          </a:p>
        </p:txBody>
      </p:sp>
      <p:pic>
        <p:nvPicPr>
          <p:cNvPr id="4" name="Robot (5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967773" y="5235171"/>
            <a:ext cx="3293097" cy="3105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50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9" t="23333" r="84236" b="67023"/>
          <a:stretch/>
        </p:blipFill>
        <p:spPr bwMode="auto">
          <a:xfrm>
            <a:off x="670719" y="2220466"/>
            <a:ext cx="2377281" cy="105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0833" b="78981" l="11875" r="45469">
                        <a14:foregroundMark x1="26667" y1="61574" x2="26667" y2="61574"/>
                        <a14:foregroundMark x1="25573" y1="59722" x2="25573" y2="59722"/>
                        <a14:foregroundMark x1="24896" y1="62685" x2="24896" y2="62685"/>
                        <a14:foregroundMark x1="24375" y1="60926" x2="24375" y2="60926"/>
                        <a14:foregroundMark x1="24063" y1="62778" x2="24063" y2="62778"/>
                        <a14:foregroundMark x1="23802" y1="67222" x2="23802" y2="67222"/>
                        <a14:foregroundMark x1="23490" y1="67593" x2="23490" y2="67593"/>
                        <a14:foregroundMark x1="16146" y1="78981" x2="16146" y2="78981"/>
                        <a14:foregroundMark x1="28021" y1="71574" x2="27135" y2="77500"/>
                        <a14:foregroundMark x1="14583" y1="58241" x2="18385" y2="57963"/>
                        <a14:foregroundMark x1="18385" y1="57963" x2="18802" y2="58241"/>
                        <a14:foregroundMark x1="14896" y1="60278" x2="14896" y2="60278"/>
                        <a14:foregroundMark x1="15573" y1="62130" x2="15573" y2="62130"/>
                        <a14:foregroundMark x1="14792" y1="60000" x2="14792" y2="60000"/>
                        <a14:foregroundMark x1="17969" y1="57130" x2="17969" y2="57130"/>
                        <a14:foregroundMark x1="18229" y1="57130" x2="18229" y2="57130"/>
                        <a14:foregroundMark x1="18385" y1="56759" x2="18385" y2="56759"/>
                        <a14:foregroundMark x1="15677" y1="56759" x2="15677" y2="56759"/>
                        <a14:foregroundMark x1="15365" y1="57315" x2="15365" y2="57315"/>
                        <a14:foregroundMark x1="35260" y1="56759" x2="38073" y2="71481"/>
                        <a14:foregroundMark x1="38542" y1="77407" x2="38542" y2="77407"/>
                        <a14:foregroundMark x1="24896" y1="61574" x2="24844" y2="63611"/>
                        <a14:foregroundMark x1="23958" y1="62778" x2="23958" y2="62778"/>
                        <a14:foregroundMark x1="24115" y1="63981" x2="24115" y2="63981"/>
                        <a14:foregroundMark x1="23646" y1="61389" x2="23646" y2="61389"/>
                        <a14:foregroundMark x1="29323" y1="73704" x2="29063" y2="78796"/>
                        <a14:foregroundMark x1="38073" y1="59167" x2="35573" y2="62778"/>
                        <a14:foregroundMark x1="35573" y1="62778" x2="35573" y2="62778"/>
                        <a14:foregroundMark x1="38281" y1="57407" x2="37969" y2="63333"/>
                        <a14:foregroundMark x1="37448" y1="56019" x2="40208" y2="59907"/>
                        <a14:foregroundMark x1="40208" y1="59907" x2="39740" y2="613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22" t="36219" r="50306" b="17223"/>
          <a:stretch/>
        </p:blipFill>
        <p:spPr bwMode="auto">
          <a:xfrm>
            <a:off x="3490119" y="2438400"/>
            <a:ext cx="10248900" cy="6394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31EFF59E-7AFA-9278-7161-9AAE6A633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2" t="36219" r="80431" b="53551"/>
          <a:stretch/>
        </p:blipFill>
        <p:spPr bwMode="auto">
          <a:xfrm>
            <a:off x="3041431" y="2220466"/>
            <a:ext cx="3115688" cy="15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0D8AD7A-3FE5-782A-B7FC-77DA3DDDE3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86" t="43370" r="66151" b="45799"/>
          <a:stretch/>
        </p:blipFill>
        <p:spPr bwMode="auto">
          <a:xfrm>
            <a:off x="6485979" y="3714750"/>
            <a:ext cx="3194816" cy="1513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D17095E0-5611-FCA2-E3E8-725B3E69C0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5093" b="48519" l="36823" r="50208">
                        <a14:foregroundMark x1="38385" y1="38519" x2="38385" y2="38519"/>
                        <a14:foregroundMark x1="40313" y1="38519" x2="40313" y2="38519"/>
                        <a14:foregroundMark x1="38490" y1="38704" x2="45417" y2="41481"/>
                        <a14:foregroundMark x1="45417" y1="41481" x2="41979" y2="44630"/>
                        <a14:foregroundMark x1="41979" y1="44630" x2="41771" y2="44074"/>
                        <a14:foregroundMark x1="37813" y1="37130" x2="38802" y2="45463"/>
                        <a14:foregroundMark x1="38802" y1="45463" x2="41667" y2="48611"/>
                        <a14:foregroundMark x1="41667" y1="48611" x2="46198" y2="46574"/>
                        <a14:foregroundMark x1="46198" y1="46574" x2="44479" y2="40648"/>
                        <a14:foregroundMark x1="44479" y1="40648" x2="42031" y2="42685"/>
                        <a14:foregroundMark x1="42031" y1="42685" x2="41875" y2="42593"/>
                        <a14:foregroundMark x1="37188" y1="37593" x2="37188" y2="43426"/>
                        <a14:foregroundMark x1="37188" y1="43426" x2="38646" y2="46667"/>
                        <a14:foregroundMark x1="38646" y1="46667" x2="39688" y2="46667"/>
                        <a14:foregroundMark x1="45156" y1="36667" x2="50260" y2="39907"/>
                        <a14:foregroundMark x1="50260" y1="39907" x2="48958" y2="46852"/>
                        <a14:foregroundMark x1="46354" y1="36667" x2="49063" y2="36759"/>
                        <a14:foregroundMark x1="49063" y1="36759" x2="49583" y2="44259"/>
                        <a14:foregroundMark x1="49583" y1="44259" x2="47917" y2="47315"/>
                        <a14:foregroundMark x1="47917" y1="47315" x2="44271" y2="47130"/>
                        <a14:foregroundMark x1="44271" y1="47130" x2="43333" y2="46574"/>
                        <a14:foregroundMark x1="42031" y1="36852" x2="46094" y2="37130"/>
                        <a14:foregroundMark x1="46094" y1="37130" x2="44219" y2="46204"/>
                        <a14:foregroundMark x1="44219" y1="46204" x2="41719" y2="47500"/>
                        <a14:foregroundMark x1="41719" y1="47500" x2="40313" y2="47500"/>
                        <a14:foregroundMark x1="40208" y1="36667" x2="48490" y2="36667"/>
                        <a14:foregroundMark x1="40625" y1="36574" x2="36875" y2="35926"/>
                        <a14:foregroundMark x1="36875" y1="35926" x2="36823" y2="39630"/>
                        <a14:foregroundMark x1="36927" y1="39907" x2="37344" y2="46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556" t="33742" r="50243" b="51816"/>
          <a:stretch/>
        </p:blipFill>
        <p:spPr bwMode="auto">
          <a:xfrm>
            <a:off x="10424319" y="1780851"/>
            <a:ext cx="3314700" cy="2039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Trường Trung Học Cơ Sở Bắc Hà 2">
            <a:hlinkClick r:id="" action="ppaction://media"/>
            <a:extLst>
              <a:ext uri="{FF2B5EF4-FFF2-40B4-BE49-F238E27FC236}">
                <a16:creationId xmlns:a16="http://schemas.microsoft.com/office/drawing/2014/main" id="{A01FCE45-ECAF-D153-F586-9DF35F7161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3" end="6310.0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45598" y="8488038"/>
            <a:ext cx="391666" cy="391666"/>
          </a:xfrm>
          <a:prstGeom prst="rect">
            <a:avLst/>
          </a:prstGeom>
        </p:spPr>
      </p:pic>
      <p:pic>
        <p:nvPicPr>
          <p:cNvPr id="6" name="Trường Trung Học Cơ Sở Bắc Hà 2">
            <a:hlinkClick r:id="" action="ppaction://media"/>
            <a:extLst>
              <a:ext uri="{FF2B5EF4-FFF2-40B4-BE49-F238E27FC236}">
                <a16:creationId xmlns:a16="http://schemas.microsoft.com/office/drawing/2014/main" id="{5295DFC5-B3C1-92D8-B4F9-9352D910A2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50" end="2963.0416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83046" y="8488038"/>
            <a:ext cx="457994" cy="457994"/>
          </a:xfrm>
          <a:prstGeom prst="rect">
            <a:avLst/>
          </a:prstGeom>
        </p:spPr>
      </p:pic>
      <p:pic>
        <p:nvPicPr>
          <p:cNvPr id="7" name="Trường Trung Học Cơ Sở Bắc Hà 2">
            <a:hlinkClick r:id="" action="ppaction://media"/>
            <a:extLst>
              <a:ext uri="{FF2B5EF4-FFF2-40B4-BE49-F238E27FC236}">
                <a16:creationId xmlns:a16="http://schemas.microsoft.com/office/drawing/2014/main" id="{634280C4-DA75-B537-D074-8B1331F329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314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36931" y="8584032"/>
            <a:ext cx="305594" cy="305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6952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09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3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48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93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Clippi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19" y="888345"/>
            <a:ext cx="4005894" cy="3348673"/>
          </a:xfrm>
          <a:prstGeom prst="rect">
            <a:avLst/>
          </a:prstGeom>
        </p:spPr>
      </p:pic>
      <p:pic>
        <p:nvPicPr>
          <p:cNvPr id="9" name="Picture 8" descr="Screen Clippi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785" y="948171"/>
            <a:ext cx="4722323" cy="3511882"/>
          </a:xfrm>
          <a:prstGeom prst="rect">
            <a:avLst/>
          </a:prstGeom>
        </p:spPr>
      </p:pic>
      <p:cxnSp>
        <p:nvCxnSpPr>
          <p:cNvPr id="13" name="Straight Connector 12"/>
          <p:cNvCxnSpPr>
            <a:cxnSpLocks/>
          </p:cNvCxnSpPr>
          <p:nvPr/>
        </p:nvCxnSpPr>
        <p:spPr>
          <a:xfrm>
            <a:off x="7757319" y="948171"/>
            <a:ext cx="0" cy="640400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BCB976-AD90-AB4F-9DBD-C98206136F71}"/>
              </a:ext>
            </a:extLst>
          </p:cNvPr>
          <p:cNvSpPr txBox="1"/>
          <p:nvPr/>
        </p:nvSpPr>
        <p:spPr>
          <a:xfrm>
            <a:off x="5014119" y="173256"/>
            <a:ext cx="3959621" cy="715089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</a:t>
            </a:r>
            <a:endParaRPr lang="vi-VN" sz="3600" dirty="0">
              <a:solidFill>
                <a:schemeClr val="tx2"/>
              </a:solidFill>
              <a:latin typeface="Nunito Black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6177A7-5E46-CD41-A6B7-D140EB587E47}"/>
              </a:ext>
            </a:extLst>
          </p:cNvPr>
          <p:cNvSpPr txBox="1"/>
          <p:nvPr/>
        </p:nvSpPr>
        <p:spPr>
          <a:xfrm>
            <a:off x="1051719" y="4798289"/>
            <a:ext cx="6192736" cy="25538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nhật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ABCD </a:t>
            </a:r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</a:t>
            </a:r>
            <a:endParaRPr lang="vi-VN" sz="3600" dirty="0">
              <a:solidFill>
                <a:schemeClr val="tx1"/>
              </a:solidFill>
              <a:latin typeface="Nunito Black" pitchFamily="2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B739D-CC21-DC46-8EFD-F554BAB6E978}"/>
              </a:ext>
            </a:extLst>
          </p:cNvPr>
          <p:cNvSpPr txBox="1"/>
          <p:nvPr/>
        </p:nvSpPr>
        <p:spPr>
          <a:xfrm>
            <a:off x="8193983" y="4756784"/>
            <a:ext cx="6192736" cy="2553891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MNPQ </a:t>
            </a:r>
            <a:r>
              <a:rPr lang="en-US" sz="3600" b="1" i="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i="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………………………………………………………………………………………………</a:t>
            </a:r>
            <a:endParaRPr lang="vi-VN" sz="3600" dirty="0">
              <a:solidFill>
                <a:schemeClr val="tx1"/>
              </a:solidFill>
              <a:latin typeface="Nunito Black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68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46A3CBD-713D-0B2F-E4ED-E87B9750A0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32" r="59495" b="3302"/>
          <a:stretch/>
        </p:blipFill>
        <p:spPr>
          <a:xfrm>
            <a:off x="1769593" y="914315"/>
            <a:ext cx="5374295" cy="3216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TextBox 4"/>
          <p:cNvSpPr txBox="1"/>
          <p:nvPr/>
        </p:nvSpPr>
        <p:spPr>
          <a:xfrm>
            <a:off x="754974" y="4038749"/>
            <a:ext cx="14604291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chữ nhật ABCD có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đỉnh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9459" y="4689498"/>
            <a:ext cx="196040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4 cạnh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58758" y="4690664"/>
            <a:ext cx="602633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vuông;</a:t>
            </a:r>
            <a:endParaRPr lang="en-US" sz="4267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4974" y="5340247"/>
            <a:ext cx="10554952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cạnh dài AB và DC có độ dài bằng </a:t>
            </a:r>
          </a:p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nhau, 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096094" y="6006035"/>
            <a:ext cx="6717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AB = DC;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61561" y="6678594"/>
            <a:ext cx="10617245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AD và BC có độ dài </a:t>
            </a:r>
          </a:p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bằng nhau,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76127" y="7318584"/>
            <a:ext cx="6717211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viết là AD = BC. </a:t>
            </a:r>
            <a:endParaRPr lang="en-US" sz="4267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2" name="Straight Connector 61"/>
          <p:cNvCxnSpPr/>
          <p:nvPr/>
        </p:nvCxnSpPr>
        <p:spPr>
          <a:xfrm>
            <a:off x="3010218" y="1494971"/>
            <a:ext cx="3022232" cy="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V="1">
            <a:off x="6037694" y="1513045"/>
            <a:ext cx="0" cy="201907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3010218" y="3514047"/>
            <a:ext cx="3022232" cy="290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V="1">
            <a:off x="3010218" y="1494971"/>
            <a:ext cx="0" cy="201308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tangle 69"/>
          <p:cNvSpPr/>
          <p:nvPr/>
        </p:nvSpPr>
        <p:spPr>
          <a:xfrm>
            <a:off x="3042786" y="1514178"/>
            <a:ext cx="517984" cy="498109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1" name="Rectangle 70"/>
          <p:cNvSpPr/>
          <p:nvPr/>
        </p:nvSpPr>
        <p:spPr>
          <a:xfrm>
            <a:off x="5522820" y="1540717"/>
            <a:ext cx="496745" cy="472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2" name="Rectangle 71"/>
          <p:cNvSpPr/>
          <p:nvPr/>
        </p:nvSpPr>
        <p:spPr>
          <a:xfrm>
            <a:off x="3023105" y="3035157"/>
            <a:ext cx="496745" cy="472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3" name="Rectangle 72"/>
          <p:cNvSpPr/>
          <p:nvPr/>
        </p:nvSpPr>
        <p:spPr>
          <a:xfrm>
            <a:off x="5522819" y="3041689"/>
            <a:ext cx="496745" cy="472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4" name="Oval 73"/>
          <p:cNvSpPr/>
          <p:nvPr/>
        </p:nvSpPr>
        <p:spPr>
          <a:xfrm>
            <a:off x="2804319" y="1313667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5" name="Oval 74"/>
          <p:cNvSpPr/>
          <p:nvPr/>
        </p:nvSpPr>
        <p:spPr>
          <a:xfrm>
            <a:off x="5804422" y="1295400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6" name="Oval 75"/>
          <p:cNvSpPr/>
          <p:nvPr/>
        </p:nvSpPr>
        <p:spPr>
          <a:xfrm>
            <a:off x="2804319" y="3268904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7" name="Oval 76"/>
          <p:cNvSpPr/>
          <p:nvPr/>
        </p:nvSpPr>
        <p:spPr>
          <a:xfrm>
            <a:off x="5728222" y="3200400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BD6F4DF-EF0A-F986-43C4-81C4D3DD0B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949" r="2930"/>
          <a:stretch/>
        </p:blipFill>
        <p:spPr>
          <a:xfrm>
            <a:off x="9515228" y="605788"/>
            <a:ext cx="4550041" cy="373804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9627748" y="4197657"/>
            <a:ext cx="6143943" cy="140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vuông MNPQ có: </a:t>
            </a:r>
          </a:p>
          <a:p>
            <a:r>
              <a:rPr lang="vi-VN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đỉnh;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9627747" y="5493104"/>
            <a:ext cx="520484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vuông;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621521" y="6205125"/>
            <a:ext cx="57091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4267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 cạnh bằng nhau.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672216" y="6975155"/>
            <a:ext cx="621059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267" dirty="0">
                <a:latin typeface="Times New Roman" panose="02020603050405020304" pitchFamily="18" charset="0"/>
                <a:cs typeface="Times New Roman" panose="02020603050405020304" pitchFamily="18" charset="0"/>
              </a:rPr>
              <a:t>MN = NP = PQ = QM</a:t>
            </a:r>
          </a:p>
        </p:txBody>
      </p:sp>
      <p:cxnSp>
        <p:nvCxnSpPr>
          <p:cNvPr id="35" name="Straight Connector 34"/>
          <p:cNvCxnSpPr/>
          <p:nvPr/>
        </p:nvCxnSpPr>
        <p:spPr>
          <a:xfrm>
            <a:off x="10710384" y="1415065"/>
            <a:ext cx="21945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V="1">
            <a:off x="12904944" y="1415065"/>
            <a:ext cx="0" cy="215365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>
            <a:off x="10710384" y="3598935"/>
            <a:ext cx="219456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10710384" y="1388840"/>
            <a:ext cx="0" cy="2229352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 66"/>
          <p:cNvSpPr/>
          <p:nvPr/>
        </p:nvSpPr>
        <p:spPr>
          <a:xfrm>
            <a:off x="10757843" y="1456770"/>
            <a:ext cx="528873" cy="5294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68" name="Rectangle 67"/>
          <p:cNvSpPr/>
          <p:nvPr/>
        </p:nvSpPr>
        <p:spPr>
          <a:xfrm>
            <a:off x="12334574" y="1456770"/>
            <a:ext cx="538107" cy="52781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69" name="Rectangle 68"/>
          <p:cNvSpPr/>
          <p:nvPr/>
        </p:nvSpPr>
        <p:spPr>
          <a:xfrm>
            <a:off x="12352860" y="3035157"/>
            <a:ext cx="535952" cy="548073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78" name="Rectangle 77"/>
          <p:cNvSpPr/>
          <p:nvPr/>
        </p:nvSpPr>
        <p:spPr>
          <a:xfrm>
            <a:off x="10725432" y="3030887"/>
            <a:ext cx="561283" cy="577604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81" name="Oval 80"/>
          <p:cNvSpPr/>
          <p:nvPr/>
        </p:nvSpPr>
        <p:spPr>
          <a:xfrm>
            <a:off x="10523470" y="1140281"/>
            <a:ext cx="475375" cy="44641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82" name="Oval 81"/>
          <p:cNvSpPr/>
          <p:nvPr/>
        </p:nvSpPr>
        <p:spPr>
          <a:xfrm>
            <a:off x="12635604" y="1185103"/>
            <a:ext cx="505363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83" name="Oval 82"/>
          <p:cNvSpPr/>
          <p:nvPr/>
        </p:nvSpPr>
        <p:spPr>
          <a:xfrm>
            <a:off x="12648516" y="3266375"/>
            <a:ext cx="505363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84" name="Oval 83"/>
          <p:cNvSpPr/>
          <p:nvPr/>
        </p:nvSpPr>
        <p:spPr>
          <a:xfrm>
            <a:off x="10496810" y="3314957"/>
            <a:ext cx="505363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3010218" y="1193289"/>
            <a:ext cx="3022232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3010219" y="3848765"/>
            <a:ext cx="3041913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/>
          <p:nvPr/>
        </p:nvCxnSpPr>
        <p:spPr>
          <a:xfrm flipV="1">
            <a:off x="6367576" y="1513044"/>
            <a:ext cx="0" cy="20556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2739006" y="1494971"/>
            <a:ext cx="0" cy="2055680"/>
          </a:xfrm>
          <a:prstGeom prst="straightConnector1">
            <a:avLst/>
          </a:prstGeom>
          <a:ln w="38100">
            <a:solidFill>
              <a:srgbClr val="0070C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Oval 48"/>
          <p:cNvSpPr/>
          <p:nvPr/>
        </p:nvSpPr>
        <p:spPr>
          <a:xfrm>
            <a:off x="2810584" y="1307396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50" name="Oval 49"/>
          <p:cNvSpPr/>
          <p:nvPr/>
        </p:nvSpPr>
        <p:spPr>
          <a:xfrm>
            <a:off x="5785089" y="1264476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51" name="Oval 50"/>
          <p:cNvSpPr/>
          <p:nvPr/>
        </p:nvSpPr>
        <p:spPr>
          <a:xfrm>
            <a:off x="5750105" y="3228572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sp>
        <p:nvSpPr>
          <p:cNvPr id="52" name="Oval 51"/>
          <p:cNvSpPr/>
          <p:nvPr/>
        </p:nvSpPr>
        <p:spPr>
          <a:xfrm>
            <a:off x="2803936" y="3257903"/>
            <a:ext cx="505097" cy="46489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/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10710384" y="1062445"/>
            <a:ext cx="2194560" cy="0"/>
          </a:xfrm>
          <a:prstGeom prst="straightConnector1">
            <a:avLst/>
          </a:prstGeom>
          <a:ln w="38100">
            <a:solidFill>
              <a:schemeClr val="accent4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2754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7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5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0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5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6" fill="hold">
                      <p:stCondLst>
                        <p:cond delay="indefinite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0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3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7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2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3" dur="5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5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2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5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6" fill="hold">
                      <p:stCondLst>
                        <p:cond delay="indefinite"/>
                      </p:stCondLst>
                      <p:childTnLst>
                        <p:par>
                          <p:cTn id="267" fill="hold">
                            <p:stCondLst>
                              <p:cond delay="0"/>
                            </p:stCondLst>
                            <p:childTnLst>
                              <p:par>
                                <p:cTn id="2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5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6" fill="hold">
                      <p:stCondLst>
                        <p:cond delay="indefinite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0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1" fill="hold">
                      <p:stCondLst>
                        <p:cond delay="indefinite"/>
                      </p:stCondLst>
                      <p:childTnLst>
                        <p:par>
                          <p:cTn id="282" fill="hold">
                            <p:stCondLst>
                              <p:cond delay="0"/>
                            </p:stCondLst>
                            <p:childTnLst>
                              <p:par>
                                <p:cTn id="28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5" dur="2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3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8" fill="hold">
                      <p:stCondLst>
                        <p:cond delay="indefinite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2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7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8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7" grpId="0"/>
      <p:bldP spid="9" grpId="0"/>
      <p:bldP spid="10" grpId="0"/>
      <p:bldP spid="11" grpId="0"/>
      <p:bldP spid="12" grpId="0"/>
      <p:bldP spid="70" grpId="0" animBg="1"/>
      <p:bldP spid="71" grpId="0" animBg="1"/>
      <p:bldP spid="72" grpId="0" animBg="1"/>
      <p:bldP spid="73" grpId="0" animBg="1"/>
      <p:bldP spid="74" grpId="0" animBg="1"/>
      <p:bldP spid="74" grpId="1" animBg="1"/>
      <p:bldP spid="75" grpId="0" animBg="1"/>
      <p:bldP spid="75" grpId="1" animBg="1"/>
      <p:bldP spid="76" grpId="0" animBg="1"/>
      <p:bldP spid="76" grpId="1" animBg="1"/>
      <p:bldP spid="77" grpId="0" animBg="1"/>
      <p:bldP spid="77" grpId="1" animBg="1"/>
      <p:bldP spid="24" grpId="0"/>
      <p:bldP spid="25" grpId="0"/>
      <p:bldP spid="26" grpId="0"/>
      <p:bldP spid="27" grpId="0"/>
      <p:bldP spid="67" grpId="0" animBg="1"/>
      <p:bldP spid="68" grpId="0" animBg="1"/>
      <p:bldP spid="69" grpId="0" animBg="1"/>
      <p:bldP spid="78" grpId="0" animBg="1"/>
      <p:bldP spid="81" grpId="0" animBg="1"/>
      <p:bldP spid="81" grpId="1" animBg="1"/>
      <p:bldP spid="81" grpId="2" animBg="1"/>
      <p:bldP spid="82" grpId="0" animBg="1"/>
      <p:bldP spid="82" grpId="1" animBg="1"/>
      <p:bldP spid="82" grpId="2" animBg="1"/>
      <p:bldP spid="83" grpId="0" animBg="1"/>
      <p:bldP spid="83" grpId="1" animBg="1"/>
      <p:bldP spid="83" grpId="2" animBg="1"/>
      <p:bldP spid="84" grpId="0" animBg="1"/>
      <p:bldP spid="84" grpId="1" animBg="1"/>
      <p:bldP spid="84" grpId="2" animBg="1"/>
      <p:bldP spid="49" grpId="0" animBg="1"/>
      <p:bldP spid="50" grpId="0" animBg="1"/>
      <p:bldP spid="51" grpId="0" animBg="1"/>
      <p:bldP spid="5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4138987-904E-C94E-5E1B-0E11868798A4}"/>
              </a:ext>
            </a:extLst>
          </p:cNvPr>
          <p:cNvSpPr/>
          <p:nvPr/>
        </p:nvSpPr>
        <p:spPr>
          <a:xfrm>
            <a:off x="1081457" y="838200"/>
            <a:ext cx="3156885" cy="899512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5333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endParaRPr lang="en-US" sz="5333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81456" y="2133600"/>
            <a:ext cx="14604291" cy="280076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chữ nhật có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dài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cạnh ngắn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dài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dài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 dài cạnh ngắn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gọi là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 rộng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46055" y="5562600"/>
            <a:ext cx="14604291" cy="144655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Hình vuông có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đỉnh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góc vuông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và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cạnh 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có độ dài </a:t>
            </a:r>
            <a:r>
              <a:rPr lang="vi-V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 nhau</a:t>
            </a:r>
            <a:r>
              <a:rPr lang="vi-VN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462848" y="-44383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84131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4075AB-BCF9-4206-8F4F-79DE596ED1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9" y="95857"/>
            <a:ext cx="3357491" cy="11268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781D83-0E9B-4347-8DDD-DDB0655FD7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19" y="1222748"/>
            <a:ext cx="14906421" cy="4279152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BC6BED-774B-4824-97AF-285E3FAF8607}"/>
              </a:ext>
            </a:extLst>
          </p:cNvPr>
          <p:cNvSpPr/>
          <p:nvPr/>
        </p:nvSpPr>
        <p:spPr>
          <a:xfrm>
            <a:off x="4607620" y="5869899"/>
            <a:ext cx="7298609" cy="1255059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EGHI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5333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333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vuông</a:t>
            </a:r>
            <a:endParaRPr lang="en-US" sz="5333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0669612" y="2785946"/>
            <a:ext cx="1898468" cy="1933303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867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654788" y="-271133"/>
            <a:ext cx="3235136" cy="207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194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3553</TotalTime>
  <Words>398</Words>
  <Application>Microsoft Office PowerPoint</Application>
  <PresentationFormat>Custom</PresentationFormat>
  <Paragraphs>51</Paragraphs>
  <Slides>16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Nunito</vt:lpstr>
      <vt:lpstr>Nunito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fpt</cp:lastModifiedBy>
  <cp:revision>135</cp:revision>
  <dcterms:created xsi:type="dcterms:W3CDTF">2022-07-10T01:37:20Z</dcterms:created>
  <dcterms:modified xsi:type="dcterms:W3CDTF">2025-10-29T08:20:23Z</dcterms:modified>
</cp:coreProperties>
</file>