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media/audio1.wav" ContentType="audio/wav"/>
  <Override PartName="/ppt/media/audio2.wav" ContentType="audio/wav"/>
  <Override PartName="/ppt/media/audio3.wav" ContentType="audio/wav"/>
  <Override PartName="/ppt/media/audio4.wav" ContentType="audio/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1"/>
    <p:sldMasterId id="2147483677" r:id="rId2"/>
    <p:sldMasterId id="2147483690" r:id="rId3"/>
    <p:sldMasterId id="2147483703" r:id="rId4"/>
    <p:sldMasterId id="2147483716" r:id="rId5"/>
    <p:sldMasterId id="2147483729" r:id="rId6"/>
    <p:sldMasterId id="2147483742" r:id="rId7"/>
    <p:sldMasterId id="2147483755" r:id="rId8"/>
  </p:sldMasterIdLst>
  <p:notesMasterIdLst>
    <p:notesMasterId r:id="rId37"/>
  </p:notesMasterIdLst>
  <p:sldIdLst>
    <p:sldId id="304" r:id="rId9"/>
    <p:sldId id="305" r:id="rId10"/>
    <p:sldId id="339" r:id="rId11"/>
    <p:sldId id="334" r:id="rId12"/>
    <p:sldId id="326" r:id="rId13"/>
    <p:sldId id="327" r:id="rId14"/>
    <p:sldId id="329" r:id="rId15"/>
    <p:sldId id="330" r:id="rId16"/>
    <p:sldId id="313" r:id="rId17"/>
    <p:sldId id="335" r:id="rId18"/>
    <p:sldId id="336" r:id="rId19"/>
    <p:sldId id="337" r:id="rId20"/>
    <p:sldId id="338" r:id="rId21"/>
    <p:sldId id="351" r:id="rId22"/>
    <p:sldId id="343" r:id="rId23"/>
    <p:sldId id="344" r:id="rId24"/>
    <p:sldId id="345" r:id="rId25"/>
    <p:sldId id="346" r:id="rId26"/>
    <p:sldId id="347" r:id="rId27"/>
    <p:sldId id="348" r:id="rId28"/>
    <p:sldId id="350" r:id="rId29"/>
    <p:sldId id="349" r:id="rId30"/>
    <p:sldId id="314" r:id="rId31"/>
    <p:sldId id="315" r:id="rId32"/>
    <p:sldId id="316" r:id="rId33"/>
    <p:sldId id="317" r:id="rId34"/>
    <p:sldId id="352" r:id="rId35"/>
    <p:sldId id="318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696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viewProps" Target="viewProps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2FB510-0BEB-4404-B4C6-55032B82DC68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D2908D-359A-4AEA-AD4F-73444E3131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207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2253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4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defTabSz="912813">
              <a:defRPr sz="4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defTabSz="912813">
              <a:defRPr sz="4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defTabSz="912813">
              <a:defRPr sz="4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defTabSz="912813">
              <a:defRPr sz="4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fld id="{96549ADC-F8B6-4228-BC60-40E05F4CC8D1}" type="slidenum">
              <a:rPr lang="zh-CN" altLang="en-US" sz="1200">
                <a:solidFill>
                  <a:srgbClr val="000000"/>
                </a:solidFill>
                <a:latin typeface="Calibri" pitchFamily="34" charset="0"/>
                <a:ea typeface="SimSun" pitchFamily="2" charset="-122"/>
              </a:rPr>
              <a:pPr/>
              <a:t>14</a:t>
            </a:fld>
            <a:endParaRPr lang="zh-CN" altLang="en-US" sz="1200">
              <a:solidFill>
                <a:srgbClr val="000000"/>
              </a:solidFill>
              <a:latin typeface="Calibri" pitchFamily="34" charset="0"/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195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2253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4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defTabSz="912813">
              <a:defRPr sz="4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defTabSz="912813">
              <a:defRPr sz="4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defTabSz="912813">
              <a:defRPr sz="4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defTabSz="912813">
              <a:defRPr sz="4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fld id="{96549ADC-F8B6-4228-BC60-40E05F4CC8D1}" type="slidenum">
              <a:rPr lang="zh-CN" altLang="en-US" sz="1200">
                <a:solidFill>
                  <a:srgbClr val="000000"/>
                </a:solidFill>
                <a:latin typeface="Calibri" pitchFamily="34" charset="0"/>
                <a:ea typeface="SimSun" pitchFamily="2" charset="-122"/>
              </a:rPr>
              <a:pPr eaLnBrk="1" hangingPunct="1"/>
              <a:t>27</a:t>
            </a:fld>
            <a:endParaRPr lang="zh-CN" altLang="en-US" sz="1200">
              <a:solidFill>
                <a:srgbClr val="000000"/>
              </a:solidFill>
              <a:latin typeface="Calibri" pitchFamily="34" charset="0"/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56603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57500" y="514350"/>
            <a:ext cx="3429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2253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4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defTabSz="912813">
              <a:defRPr sz="4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defTabSz="912813">
              <a:defRPr sz="4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defTabSz="912813">
              <a:defRPr sz="4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defTabSz="912813">
              <a:defRPr sz="4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fld id="{96549ADC-F8B6-4228-BC60-40E05F4CC8D1}" type="slidenum">
              <a:rPr lang="zh-CN" altLang="en-US" sz="1200">
                <a:solidFill>
                  <a:srgbClr val="000000"/>
                </a:solidFill>
                <a:latin typeface="Calibri" pitchFamily="34" charset="0"/>
                <a:ea typeface="SimSun" pitchFamily="2" charset="-122"/>
              </a:rPr>
              <a:pPr eaLnBrk="1" hangingPunct="1"/>
              <a:t>28</a:t>
            </a:fld>
            <a:endParaRPr lang="zh-CN" altLang="en-US" sz="1200">
              <a:solidFill>
                <a:srgbClr val="000000"/>
              </a:solidFill>
              <a:latin typeface="Calibri" pitchFamily="34" charset="0"/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56452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8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43CF0E-BEE3-41DE-A3B0-D6E9A794754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171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AC902A-0E3C-43A4-9E68-7399F3E33C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868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9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9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8156E3-2F76-49E6-B9E7-6637967B96E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3464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93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46AD3C-56BE-424F-9478-7C8D897EEB3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231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7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43CF0E-BEE3-41DE-A3B0-D6E9A794754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2538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BA255D-26A0-4A1D-8FC9-D6BED8A6D94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8243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5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F7D857-2A2F-4BB6-870B-8EA354FC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3652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0F7CE9-8FDB-45B0-B713-1A6F7A13EEA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2891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0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0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28AAE6-220E-492D-9087-52708DDF936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660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4E88BF-FF36-4931-BCCC-C441DD762D3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7145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046008-5895-4A97-B0C8-6AF8F10A1AE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653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BA255D-26A0-4A1D-8FC9-D6BED8A6D94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649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0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2DC090-EAA7-4E34-9ACE-6E2A566E0FB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7652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F00C77-A369-4A1B-B6E3-6CE04FD8690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2086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AC902A-0E3C-43A4-9E68-7399F3E33C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3196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9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9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8156E3-2F76-49E6-B9E7-6637967B96E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8426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9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46AD3C-56BE-424F-9478-7C8D897EEB3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632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6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43CF0E-BEE3-41DE-A3B0-D6E9A794754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7744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BA255D-26A0-4A1D-8FC9-D6BED8A6D94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495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4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F7D857-2A2F-4BB6-870B-8EA354FC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7883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0F7CE9-8FDB-45B0-B713-1A6F7A13EEA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882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28AAE6-220E-492D-9087-52708DDF936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250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5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F7D857-2A2F-4BB6-870B-8EA354FC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6113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4E88BF-FF36-4931-BCCC-C441DD762D3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4121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046008-5895-4A97-B0C8-6AF8F10A1AE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0338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9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2DC090-EAA7-4E34-9ACE-6E2A566E0FB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4273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F00C77-A369-4A1B-B6E3-6CE04FD8690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2498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AC902A-0E3C-43A4-9E68-7399F3E33C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5550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8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8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8156E3-2F76-49E6-B9E7-6637967B96E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394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8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46AD3C-56BE-424F-9478-7C8D897EEB3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3329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6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43CF0E-BEE3-41DE-A3B0-D6E9A794754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6488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BA255D-26A0-4A1D-8FC9-D6BED8A6D94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0826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3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F7D857-2A2F-4BB6-870B-8EA354FC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918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0F7CE9-8FDB-45B0-B713-1A6F7A13EEA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2282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0F7CE9-8FDB-45B0-B713-1A6F7A13EEA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5607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28AAE6-220E-492D-9087-52708DDF936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1413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4E88BF-FF36-4931-BCCC-C441DD762D3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0822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046008-5895-4A97-B0C8-6AF8F10A1AE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7289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8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2DC090-EAA7-4E34-9ACE-6E2A566E0FB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0301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F00C77-A369-4A1B-B6E3-6CE04FD8690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8490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AC902A-0E3C-43A4-9E68-7399F3E33C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5651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7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7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8156E3-2F76-49E6-B9E7-6637967B96E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4495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75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46AD3C-56BE-424F-9478-7C8D897EEB3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4822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5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43CF0E-BEE3-41DE-A3B0-D6E9A794754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442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0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0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28AAE6-220E-492D-9087-52708DDF936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0807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BA255D-26A0-4A1D-8FC9-D6BED8A6D94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8614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F7D857-2A2F-4BB6-870B-8EA354FC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5569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0F7CE9-8FDB-45B0-B713-1A6F7A13EEA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0345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5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5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28AAE6-220E-492D-9087-52708DDF936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5667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4E88BF-FF36-4931-BCCC-C441DD762D3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901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046008-5895-4A97-B0C8-6AF8F10A1AE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47403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7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2DC090-EAA7-4E34-9ACE-6E2A566E0FB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51503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F00C77-A369-4A1B-B6E3-6CE04FD8690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2706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AC902A-0E3C-43A4-9E68-7399F3E33C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1733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6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6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8156E3-2F76-49E6-B9E7-6637967B96E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005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4E88BF-FF36-4931-BCCC-C441DD762D3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6334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5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46AD3C-56BE-424F-9478-7C8D897EEB3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54655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43CF0E-BEE3-41DE-A3B0-D6E9A794754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80935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BA255D-26A0-4A1D-8FC9-D6BED8A6D94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09823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F7D857-2A2F-4BB6-870B-8EA354FC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59922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0F7CE9-8FDB-45B0-B713-1A6F7A13EEA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61302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28AAE6-220E-492D-9087-52708DDF936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35522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4E88BF-FF36-4931-BCCC-C441DD762D3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7890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046008-5895-4A97-B0C8-6AF8F10A1AE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28427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2DC090-EAA7-4E34-9ACE-6E2A566E0FB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7441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F00C77-A369-4A1B-B6E3-6CE04FD8690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30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046008-5895-4A97-B0C8-6AF8F10A1AE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23616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AC902A-0E3C-43A4-9E68-7399F3E33C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51741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8156E3-2F76-49E6-B9E7-6637967B96E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54806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53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46AD3C-56BE-424F-9478-7C8D897EEB3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92521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43CF0E-BEE3-41DE-A3B0-D6E9A794754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27406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BA255D-26A0-4A1D-8FC9-D6BED8A6D94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38008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F7D857-2A2F-4BB6-870B-8EA354FC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06637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0F7CE9-8FDB-45B0-B713-1A6F7A13EEA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669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28AAE6-220E-492D-9087-52708DDF936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03139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4E88BF-FF36-4931-BCCC-C441DD762D3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28377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046008-5895-4A97-B0C8-6AF8F10A1AE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009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0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2DC090-EAA7-4E34-9ACE-6E2A566E0FB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67716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2DC090-EAA7-4E34-9ACE-6E2A566E0FB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87725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F00C77-A369-4A1B-B6E3-6CE04FD8690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81724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AC902A-0E3C-43A4-9E68-7399F3E33C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09722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8156E3-2F76-49E6-B9E7-6637967B96E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56493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46AD3C-56BE-424F-9478-7C8D897EEB3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72113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0A6224-284A-45F3-9E20-0655CD92AC9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FB5373-B015-484D-B290-3F460552924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23353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930CF9-5583-448B-B342-59FFB2C6817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25BC33-6C32-4674-9B23-FEE47D644A3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02926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6D2304-3B6A-4D4E-936D-C942140E4B0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5232B2-97F1-4672-9047-D02E4BE8ADC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06857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CD04AD-6811-48AB-9FCC-C71B5B85E8A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721172-EDEC-44C5-A2D7-AE03DCC50C0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25367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B4E6E2-ECDF-4B8D-A9D4-27177358F9C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A1AAFD-2150-4795-98D5-9AD775E2B9D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872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F00C77-A369-4A1B-B6E3-6CE04FD8690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14378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EC9595-F924-4B8A-8257-C0AD0F10AEC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A3587D-E9E7-4F4B-8E8F-33C7D611B56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96168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97ED9D-2D4A-4EE0-846A-6ADF04ADC31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B0672C-EE5D-4FB5-A8BC-57674C4305A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03739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EE9CE9-F91B-4ADE-82A5-9028CD67BD7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BCD314-3FD0-41E9-9EE8-9F1375194FB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92017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1D7E3-4DC6-4DC5-9848-2182CBBB2C4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900EDC-CA62-49E8-AC57-E444BFA702F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36043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10A2E-3733-4948-81DF-62C6041BFAD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F20AF2-FCE2-4AA8-B224-1D0BAA63BBB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60654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D38BAB-2BDB-489F-9CD9-675FE893F00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74CCF8-DDED-4BE5-828A-9E7FB3449B2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77414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4164488"/>
      </p:ext>
    </p:extLst>
  </p:cSld>
  <p:clrMapOvr>
    <a:masterClrMapping/>
  </p:clrMapOvr>
  <p:transition spd="slow" advClick="0" advTm="2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4594660-EE65-46DB-BAEE-E41E277593E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90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4594660-EE65-46DB-BAEE-E41E277593E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890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4594660-EE65-46DB-BAEE-E41E277593E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303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4594660-EE65-46DB-BAEE-E41E277593E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688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4594660-EE65-46DB-BAEE-E41E277593E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96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4594660-EE65-46DB-BAEE-E41E277593E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433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4594660-EE65-46DB-BAEE-E41E277593E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700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9932E82-2E23-4DB9-B3DA-0F236CDBEC73}" type="datetimeFigureOut">
              <a:rPr lang="en-US">
                <a:solidFill>
                  <a:prstClr val="black">
                    <a:tint val="75000"/>
                  </a:prstClr>
                </a:solidFill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9/22/2025</a:t>
            </a:fld>
            <a:endParaRPr lang="en-US">
              <a:solidFill>
                <a:prstClr val="black">
                  <a:tint val="75000"/>
                </a:prstClr>
              </a:solidFill>
              <a:latin typeface="VNI-Times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VNI-Times" pitchFamily="2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2524807-09B6-4935-937A-88D9E49BD390}" type="slidenum">
              <a:rPr 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438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2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39.gif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8.gif"/><Relationship Id="rId5" Type="http://schemas.openxmlformats.org/officeDocument/2006/relationships/image" Target="../media/image37.gif"/><Relationship Id="rId4" Type="http://schemas.openxmlformats.org/officeDocument/2006/relationships/image" Target="../media/image36.gif"/><Relationship Id="rId9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13" Type="http://schemas.openxmlformats.org/officeDocument/2006/relationships/image" Target="../media/image40.png"/><Relationship Id="rId3" Type="http://schemas.openxmlformats.org/officeDocument/2006/relationships/audio" Target="../media/audio2.wav"/><Relationship Id="rId7" Type="http://schemas.openxmlformats.org/officeDocument/2006/relationships/image" Target="../media/image37.gif"/><Relationship Id="rId12" Type="http://schemas.openxmlformats.org/officeDocument/2006/relationships/image" Target="../media/image4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2.gif"/><Relationship Id="rId11" Type="http://schemas.openxmlformats.org/officeDocument/2006/relationships/image" Target="../media/image45.gif"/><Relationship Id="rId5" Type="http://schemas.openxmlformats.org/officeDocument/2006/relationships/audio" Target="../media/audio4.wav"/><Relationship Id="rId10" Type="http://schemas.openxmlformats.org/officeDocument/2006/relationships/image" Target="../media/image44.gif"/><Relationship Id="rId4" Type="http://schemas.openxmlformats.org/officeDocument/2006/relationships/audio" Target="../media/audio3.wav"/><Relationship Id="rId9" Type="http://schemas.openxmlformats.org/officeDocument/2006/relationships/image" Target="../media/image43.gif"/><Relationship Id="rId14" Type="http://schemas.openxmlformats.org/officeDocument/2006/relationships/image" Target="../media/image47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13" Type="http://schemas.openxmlformats.org/officeDocument/2006/relationships/image" Target="../media/image48.gif"/><Relationship Id="rId3" Type="http://schemas.openxmlformats.org/officeDocument/2006/relationships/audio" Target="../media/audio3.wav"/><Relationship Id="rId7" Type="http://schemas.openxmlformats.org/officeDocument/2006/relationships/image" Target="../media/image36.gif"/><Relationship Id="rId12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37.gif"/><Relationship Id="rId11" Type="http://schemas.openxmlformats.org/officeDocument/2006/relationships/image" Target="../media/image46.png"/><Relationship Id="rId5" Type="http://schemas.openxmlformats.org/officeDocument/2006/relationships/image" Target="../media/image42.gif"/><Relationship Id="rId10" Type="http://schemas.openxmlformats.org/officeDocument/2006/relationships/image" Target="../media/image45.gif"/><Relationship Id="rId4" Type="http://schemas.openxmlformats.org/officeDocument/2006/relationships/audio" Target="../media/audio4.wav"/><Relationship Id="rId9" Type="http://schemas.openxmlformats.org/officeDocument/2006/relationships/image" Target="../media/image44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13" Type="http://schemas.openxmlformats.org/officeDocument/2006/relationships/image" Target="../media/image49.png"/><Relationship Id="rId3" Type="http://schemas.openxmlformats.org/officeDocument/2006/relationships/audio" Target="../media/audio3.wav"/><Relationship Id="rId7" Type="http://schemas.openxmlformats.org/officeDocument/2006/relationships/image" Target="../media/image37.gif"/><Relationship Id="rId12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45.gif"/><Relationship Id="rId11" Type="http://schemas.openxmlformats.org/officeDocument/2006/relationships/image" Target="../media/image46.png"/><Relationship Id="rId5" Type="http://schemas.openxmlformats.org/officeDocument/2006/relationships/image" Target="../media/image42.gif"/><Relationship Id="rId10" Type="http://schemas.openxmlformats.org/officeDocument/2006/relationships/image" Target="../media/image44.gif"/><Relationship Id="rId4" Type="http://schemas.openxmlformats.org/officeDocument/2006/relationships/audio" Target="../media/audio4.wav"/><Relationship Id="rId9" Type="http://schemas.openxmlformats.org/officeDocument/2006/relationships/image" Target="../media/image43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Content Placeholder 3" descr="phong-nen-powerpoint-de-thuong-2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67" y="0"/>
            <a:ext cx="12183533" cy="6838950"/>
          </a:xfrm>
        </p:spPr>
      </p:pic>
      <p:pic>
        <p:nvPicPr>
          <p:cNvPr id="5123" name="Picture 1" descr="unnamed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1" y="58795"/>
            <a:ext cx="952500" cy="714375"/>
          </a:xfrm>
        </p:spPr>
      </p:pic>
      <p:sp>
        <p:nvSpPr>
          <p:cNvPr id="5124" name="WordArt 563" descr="Small confetti"/>
          <p:cNvSpPr>
            <a:spLocks noChangeArrowheads="1" noChangeShapeType="1" noTextEdit="1"/>
          </p:cNvSpPr>
          <p:nvPr/>
        </p:nvSpPr>
        <p:spPr bwMode="auto">
          <a:xfrm>
            <a:off x="1004317" y="-322729"/>
            <a:ext cx="10096708" cy="2393576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-617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 kern="10" spc="-360" dirty="0" smtClean="0">
              <a:ln w="12700">
                <a:solidFill>
                  <a:srgbClr val="006600"/>
                </a:solidFill>
                <a:round/>
                <a:headEnd/>
                <a:tailEnd/>
              </a:ln>
              <a:solidFill>
                <a:srgbClr val="FFC000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Times New Roman"/>
              <a:cs typeface="Times New Roman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b="1" kern="10" spc="-360" dirty="0" smtClean="0">
                <a:ln w="1270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CHÀO MỪNG QUÝ CÔ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b="1" kern="10" spc="-360" dirty="0" smtClean="0">
                <a:ln w="1270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VỀ DỰ GIỜ </a:t>
            </a:r>
            <a:endParaRPr lang="en-US" sz="3600" b="1" kern="10" spc="-360" dirty="0" smtClean="0">
              <a:ln w="12700">
                <a:solidFill>
                  <a:srgbClr val="006600"/>
                </a:solidFill>
                <a:round/>
                <a:headEnd/>
                <a:tailEnd/>
              </a:ln>
              <a:solidFill>
                <a:srgbClr val="FFC000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7" name="Text Box 21"/>
          <p:cNvSpPr txBox="1">
            <a:spLocks noChangeArrowheads="1"/>
          </p:cNvSpPr>
          <p:nvPr/>
        </p:nvSpPr>
        <p:spPr bwMode="auto">
          <a:xfrm>
            <a:off x="1330116" y="1599827"/>
            <a:ext cx="6015777" cy="258532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imSun" pitchFamily="2" charset="-122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5400" b="1" u="sng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imSun" pitchFamily="2" charset="-122"/>
              </a:rPr>
              <a:t>Tiếng</a:t>
            </a:r>
            <a:r>
              <a:rPr lang="en-US" altLang="zh-CN" sz="54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imSun" pitchFamily="2" charset="-122"/>
              </a:rPr>
              <a:t> </a:t>
            </a:r>
            <a:r>
              <a:rPr lang="en-US" altLang="zh-CN" sz="5400" b="1" u="sng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imSun" pitchFamily="2" charset="-122"/>
              </a:rPr>
              <a:t>Việt</a:t>
            </a:r>
            <a:r>
              <a:rPr lang="en-US" altLang="zh-CN" sz="5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imSun" pitchFamily="2" charset="-122"/>
              </a:rPr>
              <a:t>:</a:t>
            </a:r>
            <a:endParaRPr lang="en-US" altLang="zh-CN" sz="5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4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b="1" dirty="0">
                <a:solidFill>
                  <a:srgbClr val="2F0B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imSun" pitchFamily="2" charset="-122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819586" y="5677507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345893" y="5600563"/>
            <a:ext cx="41520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2800" b="1" dirty="0">
                <a:solidFill>
                  <a:srgbClr val="2F0B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imSun" pitchFamily="2" charset="-122"/>
              </a:rPr>
              <a:t>GV :  HỒ THỊ NHƯ SÂM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08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ướng Dẫn Tư Thế Ngồi &amp; Cách Cầm Viết Cho Bé 5 Tuổi - SUVN - Đoàn Đọc ...">
            <a:extLst>
              <a:ext uri="{FF2B5EF4-FFF2-40B4-BE49-F238E27FC236}">
                <a16:creationId xmlns="" xmlns:a16="http://schemas.microsoft.com/office/drawing/2014/main" id="{5DBB6B6D-F23B-26C7-CD5B-AA64455A2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09" y="1403350"/>
            <a:ext cx="5179475" cy="405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EE4B648-D9F3-14A7-98BF-7B385E87FA9E}"/>
              </a:ext>
            </a:extLst>
          </p:cNvPr>
          <p:cNvSpPr txBox="1"/>
          <p:nvPr/>
        </p:nvSpPr>
        <p:spPr>
          <a:xfrm>
            <a:off x="5163671" y="491883"/>
            <a:ext cx="56119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4400" b="1" dirty="0" err="1">
                <a:solidFill>
                  <a:srgbClr val="E83F2C"/>
                </a:solidFill>
                <a:latin typeface="UTM Avo" panose="02040603050506020204" pitchFamily="18" charset="0"/>
              </a:rPr>
              <a:t>Tư</a:t>
            </a:r>
            <a:r>
              <a:rPr lang="en-US" sz="4400" b="1" dirty="0">
                <a:solidFill>
                  <a:srgbClr val="E83F2C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E83F2C"/>
                </a:solidFill>
                <a:latin typeface="UTM Avo" panose="02040603050506020204" pitchFamily="18" charset="0"/>
              </a:rPr>
              <a:t>thế</a:t>
            </a:r>
            <a:r>
              <a:rPr lang="en-US" sz="4400" b="1" dirty="0">
                <a:solidFill>
                  <a:srgbClr val="E83F2C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E83F2C"/>
                </a:solidFill>
                <a:latin typeface="UTM Avo" panose="02040603050506020204" pitchFamily="18" charset="0"/>
              </a:rPr>
              <a:t>ngồi</a:t>
            </a:r>
            <a:r>
              <a:rPr lang="en-US" sz="4400" b="1" dirty="0">
                <a:solidFill>
                  <a:srgbClr val="E83F2C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E83F2C"/>
                </a:solidFill>
                <a:latin typeface="UTM Avo" panose="02040603050506020204" pitchFamily="18" charset="0"/>
              </a:rPr>
              <a:t>viết</a:t>
            </a:r>
            <a:endParaRPr lang="en-US" sz="4400" b="1" dirty="0">
              <a:solidFill>
                <a:srgbClr val="E83F2C"/>
              </a:solidFill>
              <a:latin typeface="UTM Avo" panose="0204060305050602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04329" y="1865583"/>
            <a:ext cx="633034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23" indent="-457223" algn="just" defTabSz="609630">
              <a:buFont typeface="Wingdings" panose="05000000000000000000" pitchFamily="2" charset="2"/>
              <a:buChar char="§"/>
            </a:pP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Lưng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thẳng</a:t>
            </a:r>
            <a:endParaRPr lang="en-US" sz="3600" dirty="0">
              <a:solidFill>
                <a:prstClr val="black">
                  <a:lumMod val="85000"/>
                  <a:lumOff val="15000"/>
                </a:prstClr>
              </a:solidFill>
              <a:latin typeface="UTM Avo" panose="02040603050506020204" pitchFamily="18" charset="0"/>
            </a:endParaRPr>
          </a:p>
          <a:p>
            <a:pPr marL="457223" indent="-457223" algn="just" defTabSz="609630">
              <a:buFont typeface="Wingdings" panose="05000000000000000000" pitchFamily="2" charset="2"/>
              <a:buChar char="§"/>
            </a:pP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Mắt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cách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bảng</a:t>
            </a:r>
            <a:r>
              <a:rPr lang="en-US" sz="36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con 25-30 cm</a:t>
            </a:r>
          </a:p>
          <a:p>
            <a:pPr marL="457223" indent="-457223" algn="just" defTabSz="609630">
              <a:buFont typeface="Wingdings" panose="05000000000000000000" pitchFamily="2" charset="2"/>
              <a:buChar char="§"/>
            </a:pP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Cầm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phấn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bằng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 3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ngón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tay</a:t>
            </a:r>
            <a:endParaRPr lang="en-US" sz="3600" dirty="0">
              <a:solidFill>
                <a:prstClr val="black">
                  <a:lumMod val="85000"/>
                  <a:lumOff val="15000"/>
                </a:prstClr>
              </a:solidFill>
              <a:latin typeface="UTM Avo" panose="02040603050506020204" pitchFamily="18" charset="0"/>
            </a:endParaRPr>
          </a:p>
          <a:p>
            <a:pPr marL="457223" indent="-457223" algn="just" defTabSz="609630">
              <a:buFont typeface="Wingdings" panose="05000000000000000000" pitchFamily="2" charset="2"/>
              <a:buChar char="§"/>
            </a:pP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Hai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tay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tì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mép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bảng</a:t>
            </a:r>
            <a:endParaRPr lang="en-US" sz="3600" dirty="0">
              <a:solidFill>
                <a:prstClr val="black">
                  <a:lumMod val="85000"/>
                  <a:lumOff val="15000"/>
                </a:prstClr>
              </a:solidFill>
              <a:latin typeface="UTM Avo" panose="02040603050506020204" pitchFamily="18" charset="0"/>
            </a:endParaRPr>
          </a:p>
          <a:p>
            <a:pPr marL="457223" indent="-457223" defTabSz="609630">
              <a:buFont typeface="Wingdings" panose="05000000000000000000" pitchFamily="2" charset="2"/>
              <a:buChar char="§"/>
            </a:pP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Không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tì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ngực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vào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bàn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khi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viết</a:t>
            </a:r>
            <a:endParaRPr lang="en-US" sz="3600" dirty="0">
              <a:solidFill>
                <a:prstClr val="black">
                  <a:lumMod val="85000"/>
                  <a:lumOff val="15000"/>
                </a:prst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55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94" y="448235"/>
            <a:ext cx="10919011" cy="5629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4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87" y="313765"/>
            <a:ext cx="11313459" cy="6113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929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035" y="887506"/>
            <a:ext cx="5047130" cy="5100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5482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图片 3" descr="资源 7343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0920" y="3465513"/>
            <a:ext cx="1045633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图片 4" descr="资源 1343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817" y="1065216"/>
            <a:ext cx="3403600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图片 5" descr="资源 2343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35" y="2851150"/>
            <a:ext cx="2647951" cy="144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图片 6" descr="资源 3343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0335" y="1284288"/>
            <a:ext cx="2080684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图片 9" descr="资源 63430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5513388"/>
            <a:ext cx="12242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Hai Bàn Tay Của Em - Nhạc Thiếu Nhi 3D Cho Bé Yêu - Heo Con TV - YouTube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5643" y="136187"/>
            <a:ext cx="11916383" cy="641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76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8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054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400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3" y="0"/>
            <a:ext cx="12192000" cy="6768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3056965" y="2429435"/>
            <a:ext cx="1264023" cy="1021976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5665694" y="2429435"/>
            <a:ext cx="1380565" cy="1075765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441577" y="4294095"/>
            <a:ext cx="448235" cy="573741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9520518" y="2859741"/>
            <a:ext cx="815788" cy="64545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 flipV="1">
            <a:off x="9341224" y="4294096"/>
            <a:ext cx="331694" cy="10847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1407459" y="3971366"/>
            <a:ext cx="6284259" cy="112955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034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009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4028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1718"/>
            <a:ext cx="12192000" cy="6929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75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WhitecornerFlow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457200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5" descr="WhitecornerFl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6" descr="1 (1820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800" y="5486400"/>
            <a:ext cx="3657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Rectangle 36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en-US" sz="4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6150" name="Picture 5" descr="WhitecornerFlow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2133600" cy="131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WordArt 563" descr="Small confetti"/>
          <p:cNvSpPr>
            <a:spLocks noChangeArrowheads="1" noChangeShapeType="1" noTextEdit="1"/>
          </p:cNvSpPr>
          <p:nvPr/>
        </p:nvSpPr>
        <p:spPr bwMode="auto">
          <a:xfrm>
            <a:off x="2376270" y="2886635"/>
            <a:ext cx="7186083" cy="12192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spc="-360" dirty="0" smtClean="0">
                <a:ln w="1270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KHỞI   ĐỘNG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6777"/>
            <a:ext cx="12192000" cy="5531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104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50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940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947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7304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136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444" y="0"/>
            <a:ext cx="3613151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185949" y="533400"/>
            <a:ext cx="5591595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600" b="1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NHỔ CÀ RỐT</a:t>
            </a:r>
          </a:p>
        </p:txBody>
      </p:sp>
      <p:pic>
        <p:nvPicPr>
          <p:cNvPr id="15364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952" y="2841625"/>
            <a:ext cx="1595967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368" y="2379663"/>
            <a:ext cx="2719917" cy="185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484" y="3201988"/>
            <a:ext cx="1981200" cy="207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9787467" y="5418177"/>
            <a:ext cx="113453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6826252" y="5418177"/>
            <a:ext cx="113453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3845984" y="5418177"/>
            <a:ext cx="113453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971551" y="5418177"/>
            <a:ext cx="113453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927100" y="6049963"/>
            <a:ext cx="10238317" cy="82391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0" name="oisa88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6417" y="2536825"/>
            <a:ext cx="812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356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9736" y="4556125"/>
            <a:ext cx="1667933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517" y="4489479"/>
            <a:ext cx="1665816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7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952" y="2841625"/>
            <a:ext cx="1595967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" name="Sun 76"/>
          <p:cNvSpPr/>
          <p:nvPr/>
        </p:nvSpPr>
        <p:spPr>
          <a:xfrm>
            <a:off x="254003" y="3981450"/>
            <a:ext cx="2882900" cy="208280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400">
              <a:solidFill>
                <a:srgbClr val="FFFFFF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4820" y="330204"/>
            <a:ext cx="2214033" cy="323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61428" y="2209829"/>
            <a:ext cx="2611967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05092"/>
            <a:ext cx="1413933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3" name="Rectangle 34"/>
          <p:cNvSpPr>
            <a:spLocks noChangeArrowheads="1"/>
          </p:cNvSpPr>
          <p:nvPr/>
        </p:nvSpPr>
        <p:spPr bwMode="auto">
          <a:xfrm>
            <a:off x="5270500" y="1411288"/>
            <a:ext cx="6995584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Times New Roman" pitchFamily="18" charset="0"/>
              </a:rPr>
              <a:t>A :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Times New Roman" pitchFamily="18" charset="0"/>
              </a:rPr>
              <a:t>dê</a:t>
            </a:r>
            <a:endParaRPr lang="en-US" altLang="en-US" sz="3200" b="1" dirty="0" smtClean="0">
              <a:solidFill>
                <a:srgbClr val="000000"/>
              </a:solidFill>
              <a:latin typeface="Verdana" pitchFamily="34" charset="0"/>
              <a:ea typeface="Verdana" pitchFamily="34" charset="0"/>
              <a:cs typeface="Times New Roman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817" y="4489479"/>
            <a:ext cx="1665816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0637" y="4556125"/>
            <a:ext cx="1924049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 bwMode="auto">
          <a:xfrm rot="3519568">
            <a:off x="11103524" y="5377950"/>
            <a:ext cx="822325" cy="817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9787467" y="5418167"/>
            <a:ext cx="113453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1" y="4489450"/>
            <a:ext cx="1924051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 bwMode="auto">
          <a:xfrm rot="3519568">
            <a:off x="8142307" y="5311275"/>
            <a:ext cx="822325" cy="817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6826252" y="5418167"/>
            <a:ext cx="113453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133" y="4527550"/>
            <a:ext cx="1924051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1" y="4527579"/>
            <a:ext cx="1665816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 bwMode="auto">
          <a:xfrm rot="3519568">
            <a:off x="5162040" y="5349375"/>
            <a:ext cx="822325" cy="817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3845984" y="5418167"/>
            <a:ext cx="113453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967" y="4343400"/>
            <a:ext cx="1471084" cy="136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971551" y="5418167"/>
            <a:ext cx="113453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Rounded Rectangular Callout 44"/>
          <p:cNvSpPr/>
          <p:nvPr/>
        </p:nvSpPr>
        <p:spPr>
          <a:xfrm>
            <a:off x="3822700" y="571500"/>
            <a:ext cx="5767917" cy="869950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err="1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Tìm</a:t>
            </a:r>
            <a:r>
              <a:rPr lang="en-US" sz="32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tiếng</a:t>
            </a:r>
            <a:r>
              <a:rPr lang="en-US" sz="32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chữ</a:t>
            </a:r>
            <a:r>
              <a:rPr lang="en-US" sz="32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ê ?</a:t>
            </a:r>
            <a:endParaRPr lang="en-US" sz="32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927100" y="6049963"/>
            <a:ext cx="10238317" cy="82391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B                            C                         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81" name="Rectangle 80"/>
          <p:cNvSpPr>
            <a:spLocks noChangeArrowheads="1"/>
          </p:cNvSpPr>
          <p:nvPr/>
        </p:nvSpPr>
        <p:spPr bwMode="auto">
          <a:xfrm>
            <a:off x="5270500" y="1905000"/>
            <a:ext cx="6995584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Times New Roman" pitchFamily="18" charset="0"/>
              </a:rPr>
              <a:t>B :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Times New Roman" pitchFamily="18" charset="0"/>
              </a:rPr>
              <a:t>cá</a:t>
            </a:r>
            <a:r>
              <a:rPr lang="en-US" altLang="en-US" sz="3200" b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Times New Roman" pitchFamily="18" charset="0"/>
              </a:rPr>
              <a:t> </a:t>
            </a:r>
          </a:p>
        </p:txBody>
      </p:sp>
      <p:sp>
        <p:nvSpPr>
          <p:cNvPr id="82" name="Rectangle 81"/>
          <p:cNvSpPr>
            <a:spLocks noChangeArrowheads="1"/>
          </p:cNvSpPr>
          <p:nvPr/>
        </p:nvSpPr>
        <p:spPr bwMode="auto">
          <a:xfrm>
            <a:off x="5270500" y="2400300"/>
            <a:ext cx="6995584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Times New Roman" pitchFamily="18" charset="0"/>
              </a:rPr>
              <a:t>C : da</a:t>
            </a:r>
          </a:p>
        </p:txBody>
      </p:sp>
      <p:sp>
        <p:nvSpPr>
          <p:cNvPr id="83" name="Rectangle 82"/>
          <p:cNvSpPr>
            <a:spLocks noChangeArrowheads="1"/>
          </p:cNvSpPr>
          <p:nvPr/>
        </p:nvSpPr>
        <p:spPr bwMode="auto">
          <a:xfrm>
            <a:off x="5270500" y="2894013"/>
            <a:ext cx="6995584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Times New Roman" pitchFamily="18" charset="0"/>
              </a:rPr>
              <a:t>D :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Times New Roman" pitchFamily="18" charset="0"/>
              </a:rPr>
              <a:t>cỏ</a:t>
            </a:r>
            <a:endParaRPr lang="en-US" altLang="en-US" sz="3200" b="1" dirty="0" smtClean="0">
              <a:solidFill>
                <a:srgbClr val="000000"/>
              </a:solidFill>
              <a:latin typeface="Verdana" pitchFamily="34" charset="0"/>
              <a:ea typeface="Verdana" pitchFamily="34" charset="0"/>
              <a:cs typeface="Times New Roman" pitchFamily="18" charset="0"/>
            </a:endParaRPr>
          </a:p>
        </p:txBody>
      </p:sp>
      <p:sp>
        <p:nvSpPr>
          <p:cNvPr id="29" name="Rounded Rectangular Callout 28"/>
          <p:cNvSpPr/>
          <p:nvPr/>
        </p:nvSpPr>
        <p:spPr>
          <a:xfrm>
            <a:off x="1049868" y="3175"/>
            <a:ext cx="5767917" cy="869950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20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Chọn ý đúng.</a:t>
            </a:r>
            <a:endParaRPr lang="en-US" sz="3200" b="1" dirty="0">
              <a:solidFill>
                <a:srgbClr val="00B0F0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23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2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 nodeType="clickPar">
                      <p:stCondLst>
                        <p:cond delay="0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8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 nodeType="clickPar">
                      <p:stCondLst>
                        <p:cond delay="0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2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 nodeType="clickPar">
                      <p:stCondLst>
                        <p:cond delay="0"/>
                      </p:stCondLst>
                      <p:childTnLst>
                        <p:par>
                          <p:cTn id="1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5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7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8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 nodeType="clickPar">
                      <p:stCondLst>
                        <p:cond delay="0"/>
                      </p:stCondLst>
                      <p:childTnLst>
                        <p:par>
                          <p:cTn id="2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1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2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3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4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25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7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8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9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30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2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3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4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35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81" grpId="0" build="allAtOnce"/>
      <p:bldP spid="82" grpId="0" build="allAtOnce"/>
      <p:bldP spid="83" grpId="0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9736" y="4556125"/>
            <a:ext cx="1667933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517" y="4489467"/>
            <a:ext cx="1665816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1" y="4527567"/>
            <a:ext cx="1665816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7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945" y="2841625"/>
            <a:ext cx="1595967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" name="Sun 76"/>
          <p:cNvSpPr/>
          <p:nvPr/>
        </p:nvSpPr>
        <p:spPr>
          <a:xfrm>
            <a:off x="3141135" y="3960813"/>
            <a:ext cx="2882900" cy="208280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400">
              <a:solidFill>
                <a:srgbClr val="FFFFFF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4812" y="330204"/>
            <a:ext cx="2214033" cy="323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61428" y="2209817"/>
            <a:ext cx="2611967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05080"/>
            <a:ext cx="1413933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817" y="4489467"/>
            <a:ext cx="1665816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0629" y="4556125"/>
            <a:ext cx="1924049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 bwMode="auto">
          <a:xfrm rot="3519568">
            <a:off x="11103516" y="5377938"/>
            <a:ext cx="822325" cy="817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9787467" y="5418155"/>
            <a:ext cx="113453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1" y="4489450"/>
            <a:ext cx="1924051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 bwMode="auto">
          <a:xfrm rot="3519568">
            <a:off x="8142299" y="5311263"/>
            <a:ext cx="822325" cy="817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6826252" y="5418155"/>
            <a:ext cx="113453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1" y="4346592"/>
            <a:ext cx="1416051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3845984" y="5418155"/>
            <a:ext cx="113453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1" y="4384675"/>
            <a:ext cx="2108200" cy="143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971551" y="5418155"/>
            <a:ext cx="113453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Rounded Rectangular Callout 44"/>
          <p:cNvSpPr/>
          <p:nvPr/>
        </p:nvSpPr>
        <p:spPr>
          <a:xfrm>
            <a:off x="2150533" y="358792"/>
            <a:ext cx="9406467" cy="1393825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err="1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Tìm</a:t>
            </a:r>
            <a:r>
              <a:rPr lang="en-US" sz="32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tiếng</a:t>
            </a:r>
            <a:r>
              <a:rPr lang="en-US" sz="32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chữ</a:t>
            </a:r>
            <a:r>
              <a:rPr lang="en-US" sz="32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l </a:t>
            </a:r>
            <a:r>
              <a:rPr lang="en-US" sz="32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927100" y="6049963"/>
            <a:ext cx="10238317" cy="82391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                 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C                          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 bwMode="auto">
          <a:xfrm rot="3519568">
            <a:off x="2397666" y="5377938"/>
            <a:ext cx="822325" cy="817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5270500" y="1411288"/>
            <a:ext cx="6995584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Times New Roman" pitchFamily="18" charset="0"/>
              </a:rPr>
              <a:t>A :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Times New Roman" pitchFamily="18" charset="0"/>
              </a:rPr>
              <a:t>cá</a:t>
            </a:r>
            <a:endParaRPr lang="en-US" altLang="en-US" sz="3200" b="1" dirty="0" smtClean="0">
              <a:solidFill>
                <a:srgbClr val="000000"/>
              </a:solidFill>
              <a:latin typeface="Verdana" pitchFamily="34" charset="0"/>
              <a:ea typeface="Verdana" pitchFamily="34" charset="0"/>
              <a:cs typeface="Times New Roman" pitchFamily="18" charset="0"/>
            </a:endParaRPr>
          </a:p>
        </p:txBody>
      </p:sp>
      <p:sp>
        <p:nvSpPr>
          <p:cNvPr id="17433" name="Rectangle 30"/>
          <p:cNvSpPr>
            <a:spLocks noChangeArrowheads="1"/>
          </p:cNvSpPr>
          <p:nvPr/>
        </p:nvSpPr>
        <p:spPr bwMode="auto">
          <a:xfrm>
            <a:off x="5270500" y="1905000"/>
            <a:ext cx="6995584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Times New Roman" pitchFamily="18" charset="0"/>
              </a:rPr>
              <a:t>B :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Times New Roman" pitchFamily="18" charset="0"/>
              </a:rPr>
              <a:t>lu</a:t>
            </a:r>
            <a:endParaRPr lang="en-US" altLang="en-US" sz="3200" b="1" dirty="0" smtClean="0">
              <a:solidFill>
                <a:srgbClr val="000000"/>
              </a:solidFill>
              <a:latin typeface="Verdana" pitchFamily="34" charset="0"/>
              <a:ea typeface="Verdana" pitchFamily="34" charset="0"/>
              <a:cs typeface="Times New Roman" pitchFamily="18" charset="0"/>
            </a:endParaRPr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5270500" y="2400300"/>
            <a:ext cx="6995584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Times New Roman" pitchFamily="18" charset="0"/>
              </a:rPr>
              <a:t>C :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Times New Roman" pitchFamily="18" charset="0"/>
              </a:rPr>
              <a:t>cỏ</a:t>
            </a:r>
            <a:endParaRPr lang="en-US" altLang="en-US" sz="3200" b="1" dirty="0" smtClean="0">
              <a:solidFill>
                <a:srgbClr val="000000"/>
              </a:solidFill>
              <a:latin typeface="Verdana" pitchFamily="34" charset="0"/>
              <a:ea typeface="Verdana" pitchFamily="34" charset="0"/>
              <a:cs typeface="Times New Roman" pitchFamily="18" charset="0"/>
            </a:endParaRPr>
          </a:p>
        </p:txBody>
      </p:sp>
      <p:sp>
        <p:nvSpPr>
          <p:cNvPr id="34" name="Rectangle 33"/>
          <p:cNvSpPr>
            <a:spLocks noChangeArrowheads="1"/>
          </p:cNvSpPr>
          <p:nvPr/>
        </p:nvSpPr>
        <p:spPr bwMode="auto">
          <a:xfrm>
            <a:off x="5270500" y="2894013"/>
            <a:ext cx="6995584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Times New Roman" pitchFamily="18" charset="0"/>
              </a:rPr>
              <a:t>D : da</a:t>
            </a:r>
          </a:p>
        </p:txBody>
      </p:sp>
      <p:sp>
        <p:nvSpPr>
          <p:cNvPr id="35" name="Rounded Rectangular Callout 34"/>
          <p:cNvSpPr/>
          <p:nvPr/>
        </p:nvSpPr>
        <p:spPr>
          <a:xfrm>
            <a:off x="1049868" y="3175"/>
            <a:ext cx="5767917" cy="869950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200" b="1" dirty="0">
                <a:solidFill>
                  <a:srgbClr val="0033CC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Chọn ý đúng.</a:t>
            </a:r>
            <a:endParaRPr lang="en-US" sz="3200" b="1" dirty="0">
              <a:solidFill>
                <a:srgbClr val="0033CC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69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2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 nodeType="clickPar">
                      <p:stCondLst>
                        <p:cond delay="0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8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 nodeType="clickPar">
                      <p:stCondLst>
                        <p:cond delay="0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2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9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 nodeType="clickPar">
                      <p:stCondLst>
                        <p:cond delay="0"/>
                      </p:stCondLst>
                      <p:childTnLst>
                        <p:par>
                          <p:cTn id="1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7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 nodeType="clickPar">
                      <p:stCondLst>
                        <p:cond delay="0"/>
                      </p:stCondLst>
                      <p:childTnLst>
                        <p:par>
                          <p:cTn id="2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1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2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2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7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8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9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30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2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3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4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35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29" grpId="0" build="allAtOnce"/>
      <p:bldP spid="32" grpId="0" build="allAtOnce"/>
      <p:bldP spid="34" grpId="0" build="allAtOnce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1" y="4527553"/>
            <a:ext cx="1665816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817" y="4489453"/>
            <a:ext cx="1665816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567" y="4392613"/>
            <a:ext cx="2108200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1" y="4384675"/>
            <a:ext cx="2108200" cy="143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9735" y="4556125"/>
            <a:ext cx="1667933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517" y="4489453"/>
            <a:ext cx="1665816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7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935" y="2841625"/>
            <a:ext cx="1595967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" name="Sun 76"/>
          <p:cNvSpPr/>
          <p:nvPr/>
        </p:nvSpPr>
        <p:spPr>
          <a:xfrm>
            <a:off x="6074835" y="3952875"/>
            <a:ext cx="2882900" cy="208280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400">
              <a:solidFill>
                <a:srgbClr val="FFFFFF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4802" y="330203"/>
            <a:ext cx="2214033" cy="323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61431" y="2209803"/>
            <a:ext cx="2611967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05066"/>
            <a:ext cx="1413933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0620" y="4556125"/>
            <a:ext cx="1924049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 bwMode="auto">
          <a:xfrm rot="3519568">
            <a:off x="11103507" y="5377924"/>
            <a:ext cx="822325" cy="817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9787467" y="5418141"/>
            <a:ext cx="113453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852" y="4338641"/>
            <a:ext cx="1430867" cy="130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6826252" y="5418141"/>
            <a:ext cx="113453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3845984" y="5418141"/>
            <a:ext cx="113453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971551" y="5418141"/>
            <a:ext cx="113453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Rounded Rectangular Callout 44"/>
          <p:cNvSpPr/>
          <p:nvPr/>
        </p:nvSpPr>
        <p:spPr>
          <a:xfrm>
            <a:off x="1769533" y="358778"/>
            <a:ext cx="9406467" cy="1393825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err="1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Tìm</a:t>
            </a:r>
            <a:r>
              <a:rPr lang="en-US" sz="32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tiếng</a:t>
            </a:r>
            <a:r>
              <a:rPr lang="en-US" sz="32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chữ</a:t>
            </a:r>
            <a:r>
              <a:rPr lang="en-US" sz="32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ê?</a:t>
            </a:r>
            <a:endParaRPr lang="en-US" sz="32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927100" y="6049963"/>
            <a:ext cx="10238317" cy="82391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B                          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          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 bwMode="auto">
          <a:xfrm rot="3519568">
            <a:off x="2397656" y="5377924"/>
            <a:ext cx="822325" cy="817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 bwMode="auto">
          <a:xfrm rot="3519568">
            <a:off x="5257274" y="5298549"/>
            <a:ext cx="822325" cy="817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5270500" y="1411288"/>
            <a:ext cx="6995584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Times New Roman" pitchFamily="18" charset="0"/>
              </a:rPr>
              <a:t>A :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Times New Roman" pitchFamily="18" charset="0"/>
              </a:rPr>
              <a:t>đe</a:t>
            </a:r>
            <a:endParaRPr lang="en-US" altLang="en-US" sz="3200" b="1" dirty="0" smtClean="0">
              <a:solidFill>
                <a:srgbClr val="000000"/>
              </a:solidFill>
              <a:latin typeface="Verdana" pitchFamily="34" charset="0"/>
              <a:ea typeface="Verdana" pitchFamily="34" charset="0"/>
              <a:cs typeface="Times New Roman" pitchFamily="18" charset="0"/>
            </a:endParaRPr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5270500" y="1905000"/>
            <a:ext cx="6995584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Times New Roman" pitchFamily="18" charset="0"/>
              </a:rPr>
              <a:t>B :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Times New Roman" pitchFamily="18" charset="0"/>
              </a:rPr>
              <a:t>dẻ</a:t>
            </a:r>
            <a:endParaRPr lang="en-US" altLang="en-US" sz="3200" b="1" dirty="0" smtClean="0">
              <a:solidFill>
                <a:srgbClr val="000000"/>
              </a:solidFill>
              <a:latin typeface="Verdana" pitchFamily="34" charset="0"/>
              <a:ea typeface="Verdana" pitchFamily="34" charset="0"/>
              <a:cs typeface="Times New Roman" pitchFamily="18" charset="0"/>
            </a:endParaRPr>
          </a:p>
        </p:txBody>
      </p:sp>
      <p:sp>
        <p:nvSpPr>
          <p:cNvPr id="18458" name="Rectangle 31"/>
          <p:cNvSpPr>
            <a:spLocks noChangeArrowheads="1"/>
          </p:cNvSpPr>
          <p:nvPr/>
        </p:nvSpPr>
        <p:spPr bwMode="auto">
          <a:xfrm>
            <a:off x="5270500" y="2400300"/>
            <a:ext cx="6995584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Times New Roman" pitchFamily="18" charset="0"/>
              </a:rPr>
              <a:t>C :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Times New Roman" pitchFamily="18" charset="0"/>
              </a:rPr>
              <a:t>đê</a:t>
            </a:r>
            <a:endParaRPr lang="en-US" altLang="en-US" sz="3200" b="1" dirty="0" smtClean="0">
              <a:solidFill>
                <a:srgbClr val="000000"/>
              </a:solidFill>
              <a:latin typeface="Verdana" pitchFamily="34" charset="0"/>
              <a:ea typeface="Verdana" pitchFamily="34" charset="0"/>
              <a:cs typeface="Times New Roman" pitchFamily="18" charset="0"/>
            </a:endParaRPr>
          </a:p>
        </p:txBody>
      </p:sp>
      <p:sp>
        <p:nvSpPr>
          <p:cNvPr id="34" name="Rectangle 33"/>
          <p:cNvSpPr>
            <a:spLocks noChangeArrowheads="1"/>
          </p:cNvSpPr>
          <p:nvPr/>
        </p:nvSpPr>
        <p:spPr bwMode="auto">
          <a:xfrm>
            <a:off x="5270500" y="2894013"/>
            <a:ext cx="6995584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Times New Roman" pitchFamily="18" charset="0"/>
              </a:rPr>
              <a:t>D :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Times New Roman" pitchFamily="18" charset="0"/>
              </a:rPr>
              <a:t>cờ</a:t>
            </a:r>
            <a:r>
              <a:rPr lang="en-US" altLang="en-US" sz="3200" b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Times New Roman" pitchFamily="18" charset="0"/>
              </a:rPr>
              <a:t> </a:t>
            </a:r>
          </a:p>
        </p:txBody>
      </p:sp>
      <p:sp>
        <p:nvSpPr>
          <p:cNvPr id="35" name="Rounded Rectangular Callout 34"/>
          <p:cNvSpPr/>
          <p:nvPr/>
        </p:nvSpPr>
        <p:spPr>
          <a:xfrm>
            <a:off x="1049868" y="3175"/>
            <a:ext cx="5767917" cy="869950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200" b="1" dirty="0">
                <a:solidFill>
                  <a:srgbClr val="0033CC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Chọn ý đúng.</a:t>
            </a:r>
            <a:endParaRPr lang="en-US" sz="3200" b="1" dirty="0">
              <a:solidFill>
                <a:srgbClr val="0033CC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642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2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 nodeType="clickPar">
                      <p:stCondLst>
                        <p:cond delay="0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8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 nodeType="clickPar">
                      <p:stCondLst>
                        <p:cond delay="0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 nodeType="clickPar">
                      <p:stCondLst>
                        <p:cond delay="0"/>
                      </p:stCondLst>
                      <p:childTnLst>
                        <p:par>
                          <p:cTn id="1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7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 nodeType="clickPar">
                      <p:stCondLst>
                        <p:cond delay="0"/>
                      </p:stCondLst>
                      <p:childTnLst>
                        <p:par>
                          <p:cTn id="2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1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2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3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4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25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7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8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9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30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2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3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4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35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29" grpId="0" build="allAtOnce"/>
      <p:bldP spid="31" grpId="0" build="allAtOnce"/>
      <p:bldP spid="34" grpId="0" build="allAtOnce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图片 3" descr="资源 7343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0920" y="3465513"/>
            <a:ext cx="1045633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图片 4" descr="资源 13430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817" y="1065216"/>
            <a:ext cx="3403600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图片 5" descr="资源 2343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35" y="2851150"/>
            <a:ext cx="2647951" cy="144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图片 6" descr="资源 3343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0335" y="1284288"/>
            <a:ext cx="2080684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图片 8" descr="资源 53430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902" y="3813175"/>
            <a:ext cx="9368367" cy="201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图片 9" descr="资源 63430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5513388"/>
            <a:ext cx="12242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50716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图片 3" descr="资源 7343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0920" y="3465513"/>
            <a:ext cx="1045633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图片 4" descr="资源 13430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817" y="1065216"/>
            <a:ext cx="3403600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图片 5" descr="资源 2343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35" y="2851150"/>
            <a:ext cx="2647951" cy="144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图片 6" descr="资源 3343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0335" y="1284288"/>
            <a:ext cx="2080684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图片 8" descr="资源 53430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902" y="3813175"/>
            <a:ext cx="9368367" cy="201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图片 9" descr="资源 63430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5513388"/>
            <a:ext cx="12242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4230658" y="2146300"/>
            <a:ext cx="4733988" cy="19389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914309">
              <a:defRPr/>
            </a:pPr>
            <a:r>
              <a:rPr lang="en-US" altLang="zh-CN" sz="6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Tạm</a:t>
            </a:r>
            <a:r>
              <a:rPr lang="en-US" altLang="zh-CN" sz="6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biệt</a:t>
            </a:r>
            <a:r>
              <a:rPr lang="en-US" altLang="zh-CN" sz="6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và</a:t>
            </a:r>
            <a:r>
              <a:rPr lang="en-US" altLang="zh-CN" sz="6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</a:p>
          <a:p>
            <a:pPr algn="ctr" defTabSz="914309">
              <a:defRPr/>
            </a:pPr>
            <a:r>
              <a:rPr lang="en-US" altLang="zh-CN" sz="6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hẹn</a:t>
            </a:r>
            <a:r>
              <a:rPr lang="en-US" altLang="zh-CN" sz="6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gặp</a:t>
            </a:r>
            <a:r>
              <a:rPr lang="en-US" altLang="zh-CN" sz="6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lại</a:t>
            </a:r>
            <a:r>
              <a:rPr lang="en-US" altLang="zh-CN" sz="6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906385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75403" y="1425388"/>
            <a:ext cx="7279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" name="Quả - Quả Gì - Nhạc Thiếu Nhi Bảo Ngọc - Skids Nhạc Thiếu Nhi Qua Gi Vui Nhộn - YouTube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2919" y="116731"/>
            <a:ext cx="11624553" cy="653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024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8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518" y="376517"/>
            <a:ext cx="9986681" cy="2662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35" y="4796117"/>
            <a:ext cx="4491318" cy="137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211" y="4796116"/>
            <a:ext cx="5396753" cy="1299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642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53" y="125506"/>
            <a:ext cx="11770659" cy="6400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286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028" y="277906"/>
            <a:ext cx="7706472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787" y="1999129"/>
            <a:ext cx="6104965" cy="4276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775" y="3110753"/>
            <a:ext cx="2390589" cy="1909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061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88" y="672353"/>
            <a:ext cx="7306236" cy="5145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0768" y="959224"/>
            <a:ext cx="2476126" cy="1690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165" y="3254188"/>
            <a:ext cx="3370729" cy="2321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8717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06" y="268942"/>
            <a:ext cx="6911787" cy="4365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0109" y="1743635"/>
            <a:ext cx="2341656" cy="1568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625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82" y="806824"/>
            <a:ext cx="10650071" cy="5652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385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621</TotalTime>
  <Words>146</Words>
  <Application>Microsoft Office PowerPoint</Application>
  <PresentationFormat>Widescreen</PresentationFormat>
  <Paragraphs>44</Paragraphs>
  <Slides>28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28</vt:i4>
      </vt:variant>
    </vt:vector>
  </HeadingPairs>
  <TitlesOfParts>
    <vt:vector size="47" baseType="lpstr">
      <vt:lpstr>SimSun</vt:lpstr>
      <vt:lpstr>SimSun</vt:lpstr>
      <vt:lpstr>Arial</vt:lpstr>
      <vt:lpstr>Calibri</vt:lpstr>
      <vt:lpstr>HP001 4 hàng</vt:lpstr>
      <vt:lpstr>Times New Roman</vt:lpstr>
      <vt:lpstr>UTM Avo</vt:lpstr>
      <vt:lpstr>Verdana</vt:lpstr>
      <vt:lpstr>VNI-Times</vt:lpstr>
      <vt:lpstr>Wingdings</vt:lpstr>
      <vt:lpstr>等线</vt:lpstr>
      <vt:lpstr>Default Design</vt:lpstr>
      <vt:lpstr>1_Default Design</vt:lpstr>
      <vt:lpstr>2_Default Design</vt:lpstr>
      <vt:lpstr>3_Default Design</vt:lpstr>
      <vt:lpstr>4_Default Design</vt:lpstr>
      <vt:lpstr>5_Default Design</vt:lpstr>
      <vt:lpstr>6_Default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MongTuyen</cp:lastModifiedBy>
  <cp:revision>65</cp:revision>
  <dcterms:created xsi:type="dcterms:W3CDTF">2025-07-31T12:51:23Z</dcterms:created>
  <dcterms:modified xsi:type="dcterms:W3CDTF">2025-09-22T08:06:16Z</dcterms:modified>
</cp:coreProperties>
</file>