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17"/>
  </p:notesMasterIdLst>
  <p:sldIdLst>
    <p:sldId id="280" r:id="rId3"/>
    <p:sldId id="258" r:id="rId4"/>
    <p:sldId id="261" r:id="rId5"/>
    <p:sldId id="262" r:id="rId6"/>
    <p:sldId id="301" r:id="rId7"/>
    <p:sldId id="286" r:id="rId8"/>
    <p:sldId id="304" r:id="rId9"/>
    <p:sldId id="271" r:id="rId10"/>
    <p:sldId id="294" r:id="rId11"/>
    <p:sldId id="308" r:id="rId12"/>
    <p:sldId id="311" r:id="rId13"/>
    <p:sldId id="275" r:id="rId14"/>
    <p:sldId id="312" r:id="rId15"/>
    <p:sldId id="27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7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4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BC6069-E2B0-435F-81B9-5AA9950DC57C}" type="datetimeFigureOut">
              <a:rPr lang="en-US" smtClean="0"/>
              <a:t>24/9/2025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9544FA-DCFA-4D27-A5D7-3FD95BB0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388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3783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DED12-EDFD-4CA8-98F9-366E15986E6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354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DED12-EDFD-4CA8-98F9-366E15986E6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354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A84DA-7137-4E5A-860E-E9C999F27E49}" type="datetimeFigureOut">
              <a:rPr lang="en-US" smtClean="0"/>
              <a:t>24/9/2025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33B9-2E13-4039-90B0-0258F265E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079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A84DA-7137-4E5A-860E-E9C999F27E49}" type="datetimeFigureOut">
              <a:rPr lang="en-US" smtClean="0"/>
              <a:t>24/9/2025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33B9-2E13-4039-90B0-0258F265E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246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A84DA-7137-4E5A-860E-E9C999F27E49}" type="datetimeFigureOut">
              <a:rPr lang="en-US" smtClean="0"/>
              <a:t>24/9/2025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33B9-2E13-4039-90B0-0258F265E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186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8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2105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CB359-C368-FAAB-58D5-0D02FBB3D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32F6F-935E-C66B-8985-FCC117989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BAB38-F9B1-12E8-4194-CD76A9D9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24/9/2025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0F5B9-0BBA-6237-AA41-7C8A68FB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F7DC-A0D2-2B59-3108-A6C6969B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8683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DD68C-4EF3-3E93-F0E4-7A1EAF30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A9882-3F56-BADC-45F5-A1FA9E284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AE65-1C31-E61D-C80A-17679EA4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24/9/2025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17C64-8BD3-3E2A-43D6-03E98421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A8E1E-00B5-FF84-1631-BE2FDBC6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695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DA0A-999E-F79D-3D7B-BC0F80AB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3E550-A2B2-1FD4-FC5E-0155D7D3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FD8D4-E3E9-3387-ECDD-20703B53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24/9/2025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E3999-2E2F-4649-76D3-B231DD65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3A913-02D6-7024-9DDD-B530DE88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356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A10D7-43E2-27E6-B52B-80214C7A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B1AF0-1660-95CB-8909-C7079FB0B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CF109-C42D-ABD0-92C8-8E04F6898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3B5F6-C21A-532C-A7A0-20FFA9B8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24/9/2025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4B400-062F-F623-23E7-2F390EBF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765A9-6170-524F-1675-81BB3793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750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FFF5-B0CD-4F13-AC32-B2D3C699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59DCE-D1E5-36F7-3C1C-28022F721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AE6A7-B025-35F2-355E-7BB5EAA86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54B650-45FF-38E4-C8D8-C877757FA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899E66-9168-3AF3-51A1-AC9160720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53256E-39DB-9C33-4E7F-391F27F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24/9/2025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8C339-1E2E-D100-3748-06F1DA82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C3A0B-C84F-EB4D-66BA-36B5DCDD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840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26ED7-C03A-95E1-BC49-5FD53FCD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AF172-E041-99AC-255A-8B5AB21F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24/9/2025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00131-E27D-75AB-A7EA-C5355539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67D31-2DC5-DB2A-29BF-E0835B10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169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A84DA-7137-4E5A-860E-E9C999F27E49}" type="datetimeFigureOut">
              <a:rPr lang="en-US" smtClean="0"/>
              <a:t>24/9/2025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33B9-2E13-4039-90B0-0258F265E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5338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01730-6A3E-18EC-47DD-A614769C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24/9/2025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E3FDD-3A6C-B024-AEC6-BED99AB0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CE5AC-7F66-41A2-B146-4000CBB9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885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3546-C49D-9798-0C37-F80C19352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CA46A-6FFF-8B45-A293-C794CFBD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69AA1-2D1A-3054-CDD6-567969990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2BBB5-2CDF-8FC1-981F-4A0C5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24/9/2025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FD70F-5533-0BBF-9AEF-91CAC5B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8F2FB-2DEE-F0A1-465D-C673D139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2391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939B4-E217-B28D-30FF-2C0AB0D7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43FFDC-E88F-1F0C-ECF0-7AA21FFA7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10CB-D284-A341-F846-78EED0D97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62789-07EF-DBB0-122A-BEA8179E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24/9/2025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C2917-4D78-E2C5-B240-2C83A2A02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E6FDF-BCDB-7F7A-F813-4FDA4DCA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752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10C0-86E6-71B8-02C1-6ADF1124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FDAF7-A048-683D-CCCC-A63BA5B51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BC5C8-39F6-6DD7-9FBA-7C02F011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24/9/2025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DA172-8CFC-0C43-AABF-1121A5E1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E851D-8129-DE77-B672-9040F1A2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416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A3BDA-1EAA-353D-F8DE-1FA3FAC25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14AA8-3789-CBC3-5C55-CAEDF3B88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B3290-4B06-5823-1D14-C03BE4FA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24/9/2025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E6A11-9C61-AEB0-DA00-C59F4DD3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08BEB-E646-E98F-031B-DAA706C8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764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A84DA-7137-4E5A-860E-E9C999F27E49}" type="datetimeFigureOut">
              <a:rPr lang="en-US" smtClean="0"/>
              <a:t>24/9/2025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33B9-2E13-4039-90B0-0258F265E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74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A84DA-7137-4E5A-860E-E9C999F27E49}" type="datetimeFigureOut">
              <a:rPr lang="en-US" smtClean="0"/>
              <a:t>24/9/2025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33B9-2E13-4039-90B0-0258F265E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956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A84DA-7137-4E5A-860E-E9C999F27E49}" type="datetimeFigureOut">
              <a:rPr lang="en-US" smtClean="0"/>
              <a:t>24/9/2025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33B9-2E13-4039-90B0-0258F265E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25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A84DA-7137-4E5A-860E-E9C999F27E49}" type="datetimeFigureOut">
              <a:rPr lang="en-US" smtClean="0"/>
              <a:t>24/9/2025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33B9-2E13-4039-90B0-0258F265E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39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A84DA-7137-4E5A-860E-E9C999F27E49}" type="datetimeFigureOut">
              <a:rPr lang="en-US" smtClean="0"/>
              <a:t>24/9/2025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33B9-2E13-4039-90B0-0258F265E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16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A84DA-7137-4E5A-860E-E9C999F27E49}" type="datetimeFigureOut">
              <a:rPr lang="en-US" smtClean="0"/>
              <a:t>24/9/2025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33B9-2E13-4039-90B0-0258F265E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554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A84DA-7137-4E5A-860E-E9C999F27E49}" type="datetimeFigureOut">
              <a:rPr lang="en-US" smtClean="0"/>
              <a:t>24/9/2025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33B9-2E13-4039-90B0-0258F265E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929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A84DA-7137-4E5A-860E-E9C999F27E49}" type="datetimeFigureOut">
              <a:rPr lang="en-US" smtClean="0"/>
              <a:t>24/9/2025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933B9-2E13-4039-90B0-0258F265E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2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CE697A-28CD-EDD6-6415-D3C701EC5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A0CBA-D392-B3C6-11C8-2B7A43CDA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FCAAC-A88B-1C44-0137-1A638B2A3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9B35F583-0148-4553-964E-C48E0D09F0A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24/9/2025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EEFD4-4D1A-FAD6-8C8F-648DA608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C7197-0211-521E-ABF8-E35EA0FC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E5E96640-AC40-4FB1-869D-32BD2614E6D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4166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t="46842"/>
          <a:stretch/>
        </p:blipFill>
        <p:spPr>
          <a:xfrm>
            <a:off x="0" y="3212431"/>
            <a:ext cx="12192000" cy="3645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38">
            <a:extLst>
              <a:ext uri="{FF2B5EF4-FFF2-40B4-BE49-F238E27FC236}">
                <a16:creationId xmlns:a16="http://schemas.microsoft.com/office/drawing/2014/main" id="{F4F9B61D-8176-405B-AE61-8BBE12A6AE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733" y="1830188"/>
            <a:ext cx="9934575" cy="4525347"/>
          </a:xfrm>
          <a:prstGeom prst="rect">
            <a:avLst/>
          </a:prstGeom>
        </p:spPr>
      </p:pic>
      <p:sp>
        <p:nvSpPr>
          <p:cNvPr id="10" name="Google Shape;1483;p40">
            <a:extLst>
              <a:ext uri="{FF2B5EF4-FFF2-40B4-BE49-F238E27FC236}">
                <a16:creationId xmlns:a16="http://schemas.microsoft.com/office/drawing/2014/main" id="{8681B3B1-930F-8176-24F7-F21B8FD31C39}"/>
              </a:ext>
            </a:extLst>
          </p:cNvPr>
          <p:cNvSpPr txBox="1">
            <a:spLocks/>
          </p:cNvSpPr>
          <p:nvPr/>
        </p:nvSpPr>
        <p:spPr>
          <a:xfrm>
            <a:off x="329221" y="687566"/>
            <a:ext cx="11661010" cy="26373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prstTxWarp prst="textArchUp">
              <a:avLst>
                <a:gd name="adj" fmla="val 10794956"/>
              </a:avLst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sym typeface="Arial"/>
              </a:rPr>
              <a:t>  </a:t>
            </a:r>
            <a:r>
              <a:rPr kumimoji="0" lang="vi-VN" sz="4000" b="1" i="0" u="none" strike="noStrike" kern="0" cap="none" spc="0" normalizeH="0" baseline="0" noProof="0" dirty="0" smtClean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sym typeface="Arial"/>
              </a:rPr>
              <a:t>CHÀO </a:t>
            </a:r>
            <a:r>
              <a:rPr kumimoji="0" lang="vi-VN" sz="4000" b="1" i="0" u="none" strike="noStrike" kern="0" cap="none" spc="0" normalizeH="0" baseline="0" noProof="0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sym typeface="Arial"/>
              </a:rPr>
              <a:t>MỪNG QUÝ THẦY CÔ VỀ DỰ GIỜ LỚP </a:t>
            </a:r>
            <a:r>
              <a:rPr lang="en-US" sz="4000" b="1" kern="0" dirty="0" smtClean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5A1</a:t>
            </a:r>
            <a:endParaRPr kumimoji="0" lang="en-US" sz="4000" b="1" i="0" u="none" strike="noStrike" kern="0" cap="none" spc="0" normalizeH="0" baseline="0" noProof="0" dirty="0">
              <a:ln w="10541" cmpd="sng">
                <a:solidFill>
                  <a:srgbClr val="5B9BD5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ooper Black" panose="0208090404030B0204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39AE7C-30E4-D844-5B3D-9F96DA769DF9}"/>
              </a:ext>
            </a:extLst>
          </p:cNvPr>
          <p:cNvSpPr txBox="1"/>
          <p:nvPr/>
        </p:nvSpPr>
        <p:spPr>
          <a:xfrm>
            <a:off x="1333819" y="1400175"/>
            <a:ext cx="10405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  </a:t>
            </a:r>
            <a:r>
              <a:rPr kumimoji="0" lang="vi-VN" sz="4000" b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TRƯỜNG </a:t>
            </a:r>
            <a:r>
              <a:rPr kumimoji="0" lang="vi-VN" sz="40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TIỂU HỌC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SỐ 2 CÁT TRINH</a:t>
            </a: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D71AC4-F2F3-BDFE-23FB-F12A223B9714}"/>
              </a:ext>
            </a:extLst>
          </p:cNvPr>
          <p:cNvSpPr txBox="1"/>
          <p:nvPr/>
        </p:nvSpPr>
        <p:spPr>
          <a:xfrm>
            <a:off x="3235570" y="2468166"/>
            <a:ext cx="62508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1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MÔN</a:t>
            </a:r>
            <a:r>
              <a:rPr kumimoji="0" 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TIẾNG VIỆT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B46D9C-15C9-E615-74C9-A5F817E9D5EA}"/>
              </a:ext>
            </a:extLst>
          </p:cNvPr>
          <p:cNvSpPr txBox="1"/>
          <p:nvPr/>
        </p:nvSpPr>
        <p:spPr>
          <a:xfrm>
            <a:off x="1228312" y="3572536"/>
            <a:ext cx="10405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4800" b="1" i="1" u="sng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1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ĐỌC 2 </a:t>
            </a:r>
            <a:r>
              <a:rPr kumimoji="0" lang="en-US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vi-VN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noProof="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MUÔN SẮC HOA TƯƠI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98284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83;p40">
            <a:extLst>
              <a:ext uri="{FF2B5EF4-FFF2-40B4-BE49-F238E27FC236}">
                <a16:creationId xmlns:a16="http://schemas.microsoft.com/office/drawing/2014/main" id="{8681B3B1-930F-8176-24F7-F21B8FD31C39}"/>
              </a:ext>
            </a:extLst>
          </p:cNvPr>
          <p:cNvSpPr txBox="1">
            <a:spLocks/>
          </p:cNvSpPr>
          <p:nvPr/>
        </p:nvSpPr>
        <p:spPr>
          <a:xfrm>
            <a:off x="223274" y="207852"/>
            <a:ext cx="11745451" cy="10879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7731" y="207852"/>
            <a:ext cx="1187805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5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5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76882" y="1494980"/>
            <a:ext cx="714292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cũng quan trọng trên đời </a:t>
            </a:r>
            <a:r>
              <a:rPr lang="vi-VN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Mỗi </a:t>
            </a:r>
            <a:r>
              <a:rPr lang="vi-VN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 </a:t>
            </a:r>
            <a:r>
              <a:rPr 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 ngôi sao nhỏ </a:t>
            </a:r>
            <a:r>
              <a:rPr lang="vi-VN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vi-VN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muôn sắc hoa tươi </a:t>
            </a:r>
            <a:r>
              <a:rPr lang="vi-VN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Bởi bạn và tôi ở đó</a:t>
            </a:r>
            <a:r>
              <a:rPr lang="vi-VN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15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83;p40">
            <a:extLst>
              <a:ext uri="{FF2B5EF4-FFF2-40B4-BE49-F238E27FC236}">
                <a16:creationId xmlns:a16="http://schemas.microsoft.com/office/drawing/2014/main" id="{8681B3B1-930F-8176-24F7-F21B8FD31C39}"/>
              </a:ext>
            </a:extLst>
          </p:cNvPr>
          <p:cNvSpPr txBox="1">
            <a:spLocks/>
          </p:cNvSpPr>
          <p:nvPr/>
        </p:nvSpPr>
        <p:spPr>
          <a:xfrm>
            <a:off x="223274" y="207852"/>
            <a:ext cx="11745451" cy="10879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6972" y="248650"/>
            <a:ext cx="1187805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5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5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6205" y="1723579"/>
            <a:ext cx="714292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vi-V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cũng quan trọng </a:t>
            </a:r>
            <a:r>
              <a:rPr 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 </a:t>
            </a:r>
            <a:r>
              <a:rPr lang="vi-VN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r>
              <a:rPr lang="vi-VN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vi-VN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Mỗi </a:t>
            </a:r>
            <a:r>
              <a:rPr lang="vi-VN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 </a:t>
            </a:r>
            <a:r>
              <a:rPr lang="vi-V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 ngôi sao </a:t>
            </a:r>
            <a:r>
              <a:rPr lang="vi-VN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vi-VN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vi-V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muôn sắc hoa tươi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r>
              <a:rPr lang="vi-VN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Bởi </a:t>
            </a:r>
            <a:r>
              <a:rPr lang="vi-V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bạn và tôi </a:t>
            </a:r>
            <a:r>
              <a:rPr 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ở đó</a:t>
            </a:r>
            <a:r>
              <a:rPr lang="vi-VN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21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2ECFF84-9237-0429-1B6F-2448DC0BB7E2}"/>
              </a:ext>
            </a:extLst>
          </p:cNvPr>
          <p:cNvGrpSpPr/>
          <p:nvPr/>
        </p:nvGrpSpPr>
        <p:grpSpPr>
          <a:xfrm>
            <a:off x="1430709" y="1112633"/>
            <a:ext cx="9185383" cy="4178376"/>
            <a:chOff x="1282893" y="2598340"/>
            <a:chExt cx="4902007" cy="1311960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90C12816-B30E-8912-F43D-862C1FE20432}"/>
                </a:ext>
              </a:extLst>
            </p:cNvPr>
            <p:cNvSpPr/>
            <p:nvPr/>
          </p:nvSpPr>
          <p:spPr>
            <a:xfrm>
              <a:off x="1282893" y="2598340"/>
              <a:ext cx="4902007" cy="1311960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0086DAA-FA01-B648-E485-B48AFC66FE8D}"/>
                </a:ext>
              </a:extLst>
            </p:cNvPr>
            <p:cNvSpPr txBox="1"/>
            <p:nvPr/>
          </p:nvSpPr>
          <p:spPr>
            <a:xfrm>
              <a:off x="2048627" y="2633336"/>
              <a:ext cx="3370538" cy="1140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0070C0"/>
                  </a:solidFill>
                  <a:effectLst/>
                  <a:uLnTx/>
                  <a:uFillTx/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VẬN DỤNG</a:t>
              </a:r>
              <a:endParaRPr kumimoji="0" lang="zh-CN" altLang="en-US" sz="115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F2AEEF1F-EBAE-D983-66AD-706B7E3E90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0" t="31979" r="39931" b="53248"/>
          <a:stretch/>
        </p:blipFill>
        <p:spPr>
          <a:xfrm>
            <a:off x="10094040" y="1566991"/>
            <a:ext cx="1044105" cy="874505"/>
          </a:xfrm>
          <a:custGeom>
            <a:avLst/>
            <a:gdLst>
              <a:gd name="connsiteX0" fmla="*/ 0 w 1955800"/>
              <a:gd name="connsiteY0" fmla="*/ 0 h 1638108"/>
              <a:gd name="connsiteX1" fmla="*/ 1955800 w 1955800"/>
              <a:gd name="connsiteY1" fmla="*/ 0 h 1638108"/>
              <a:gd name="connsiteX2" fmla="*/ 1955800 w 1955800"/>
              <a:gd name="connsiteY2" fmla="*/ 1397871 h 1638108"/>
              <a:gd name="connsiteX3" fmla="*/ 1601820 w 1955800"/>
              <a:gd name="connsiteY3" fmla="*/ 1397871 h 1638108"/>
              <a:gd name="connsiteX4" fmla="*/ 1601820 w 1955800"/>
              <a:gd name="connsiteY4" fmla="*/ 1638108 h 1638108"/>
              <a:gd name="connsiteX5" fmla="*/ 0 w 1955800"/>
              <a:gd name="connsiteY5" fmla="*/ 1638108 h 163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5800" h="1638108">
                <a:moveTo>
                  <a:pt x="0" y="0"/>
                </a:moveTo>
                <a:lnTo>
                  <a:pt x="1955800" y="0"/>
                </a:lnTo>
                <a:lnTo>
                  <a:pt x="1955800" y="1397871"/>
                </a:lnTo>
                <a:lnTo>
                  <a:pt x="1601820" y="1397871"/>
                </a:lnTo>
                <a:lnTo>
                  <a:pt x="1601820" y="1638108"/>
                </a:lnTo>
                <a:lnTo>
                  <a:pt x="0" y="1638108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5275C5-1352-DB9D-F0B4-4FFB5C175B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908" y="1938401"/>
            <a:ext cx="1637800" cy="32512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88F0C7-5FAE-D25B-EF70-D3B819CE34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237" y="1928520"/>
            <a:ext cx="1637800" cy="3251217"/>
          </a:xfrm>
          <a:prstGeom prst="rect">
            <a:avLst/>
          </a:prstGeom>
        </p:spPr>
      </p:pic>
      <p:sp>
        <p:nvSpPr>
          <p:cNvPr id="9" name="矩形: 圆角 9">
            <a:extLst>
              <a:ext uri="{FF2B5EF4-FFF2-40B4-BE49-F238E27FC236}">
                <a16:creationId xmlns:a16="http://schemas.microsoft.com/office/drawing/2014/main" id="{6D0B8747-9E79-2684-B352-7E04693FC0C0}"/>
              </a:ext>
            </a:extLst>
          </p:cNvPr>
          <p:cNvSpPr/>
          <p:nvPr/>
        </p:nvSpPr>
        <p:spPr>
          <a:xfrm>
            <a:off x="770958" y="2535382"/>
            <a:ext cx="1608690" cy="130087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04</a:t>
            </a:r>
            <a:endParaRPr kumimoji="0" lang="zh-CN" altLang="en-US" sz="4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949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0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hông có mô tả ảnh.">
            <a:extLst>
              <a:ext uri="{FF2B5EF4-FFF2-40B4-BE49-F238E27FC236}">
                <a16:creationId xmlns:a16="http://schemas.microsoft.com/office/drawing/2014/main" id="{5B42962F-F251-4853-A3E6-8C60CA3EAA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4" r="-1" b="-1"/>
          <a:stretch/>
        </p:blipFill>
        <p:spPr bwMode="auto">
          <a:xfrm>
            <a:off x="1" y="79140"/>
            <a:ext cx="5295900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A22E0E-A12C-9608-1202-A9B6B9EE6411}"/>
              </a:ext>
            </a:extLst>
          </p:cNvPr>
          <p:cNvSpPr txBox="1"/>
          <p:nvPr/>
        </p:nvSpPr>
        <p:spPr>
          <a:xfrm>
            <a:off x="4750777" y="1640323"/>
            <a:ext cx="74412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1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CẢM</a:t>
            </a:r>
            <a:r>
              <a:rPr kumimoji="0" lang="en-US" sz="8000" b="1" i="1" u="none" strike="noStrike" kern="1200" cap="none" spc="0" normalizeH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ƠN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1" u="none" strike="noStrike" kern="1200" cap="none" spc="0" normalizeH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QUÝ THẦY CÔ  </a:t>
            </a:r>
            <a:endParaRPr kumimoji="0" lang="en-US" sz="8000" b="1" i="1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5050"/>
              </a:solidFill>
              <a:effectLst/>
              <a:uLnTx/>
              <a:uFillTx/>
              <a:latin typeface="Times New Roman" panose="02020603050405020304" pitchFamily="18" charset="0"/>
              <a:ea typeface="LNTH-LuoLuoNotangYuanTi 1" pitchFamily="2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9574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F3C743DF-61C5-43B2-B42D-06FC568FCDDC}"/>
              </a:ext>
            </a:extLst>
          </p:cNvPr>
          <p:cNvSpPr txBox="1"/>
          <p:nvPr/>
        </p:nvSpPr>
        <p:spPr>
          <a:xfrm>
            <a:off x="1280322" y="1806665"/>
            <a:ext cx="9402753" cy="1354185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KHỞI</a:t>
            </a:r>
            <a:r>
              <a:rPr kumimoji="0" lang="en-US" altLang="zh-CN" sz="8000" b="1" i="0" u="none" strike="noStrike" kern="1200" cap="none" spc="0" normalizeH="0" baseline="0" noProof="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ĐỘNG</a:t>
            </a:r>
            <a:endParaRPr kumimoji="0" lang="zh-CN" altLang="en-US" sz="8000" b="1" i="0" u="none" strike="noStrike" kern="1200" cap="none" spc="0" normalizeH="0" baseline="0" noProof="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rgbClr val="70AD47">
                    <a:lumMod val="50000"/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3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86077" y="4059009"/>
            <a:ext cx="1922636" cy="1891393"/>
          </a:xfrm>
          <a:prstGeom prst="rect">
            <a:avLst/>
          </a:prstGeom>
        </p:spPr>
      </p:pic>
      <p:pic>
        <p:nvPicPr>
          <p:cNvPr id="2" name="Good Old Days by Joakim Karud (Official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79036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3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numSld="22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7">
            <a:extLst>
              <a:ext uri="{FF2B5EF4-FFF2-40B4-BE49-F238E27FC236}">
                <a16:creationId xmlns:a16="http://schemas.microsoft.com/office/drawing/2014/main" id="{2F126EEB-7A2E-48DA-B208-BF255B979AD3}"/>
              </a:ext>
            </a:extLst>
          </p:cNvPr>
          <p:cNvSpPr/>
          <p:nvPr/>
        </p:nvSpPr>
        <p:spPr>
          <a:xfrm>
            <a:off x="3645498" y="1092786"/>
            <a:ext cx="4121425" cy="880804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3E83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TIẾNG VIỆT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128546" y="4059009"/>
            <a:ext cx="1922636" cy="18913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24F1F0-295F-2B6C-02B7-4667B0D88D9A}"/>
              </a:ext>
            </a:extLst>
          </p:cNvPr>
          <p:cNvSpPr/>
          <p:nvPr/>
        </p:nvSpPr>
        <p:spPr>
          <a:xfrm>
            <a:off x="2948766" y="1977880"/>
            <a:ext cx="7122017" cy="1038419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ln w="38100" cmpd="sng">
                  <a:solidFill>
                    <a:srgbClr val="EA661B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4000" b="1" dirty="0" smtClean="0">
                <a:ln w="38100" cmpd="sng">
                  <a:solidFill>
                    <a:srgbClr val="EA661B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38100" cmpd="sng">
                  <a:solidFill>
                    <a:srgbClr val="EA661B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000" b="1" dirty="0" smtClean="0">
                <a:ln w="38100" cmpd="sng">
                  <a:solidFill>
                    <a:srgbClr val="EA661B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38100" cmpd="sng">
                  <a:solidFill>
                    <a:srgbClr val="EA661B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 smtClean="0">
                <a:ln w="38100" cmpd="sng">
                  <a:solidFill>
                    <a:srgbClr val="EA661B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38100" cmpd="sng">
                  <a:solidFill>
                    <a:srgbClr val="EA661B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endParaRPr kumimoji="0" lang="en-US" sz="4000" b="1" i="0" u="none" strike="noStrike" kern="1200" cap="none" spc="0" normalizeH="0" baseline="0" noProof="0" dirty="0">
              <a:ln w="38100" cmpd="sng">
                <a:solidFill>
                  <a:srgbClr val="EA661B"/>
                </a:solidFill>
                <a:prstDash val="solid"/>
              </a:ln>
              <a:solidFill>
                <a:srgbClr val="FF0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F52935-1AB5-41B6-8135-3786ADEA9D81}"/>
              </a:ext>
            </a:extLst>
          </p:cNvPr>
          <p:cNvSpPr txBox="1"/>
          <p:nvPr/>
        </p:nvSpPr>
        <p:spPr>
          <a:xfrm>
            <a:off x="429663" y="2240552"/>
            <a:ext cx="2769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50800" dist="50800" dir="5400000" sx="96000" sy="96000" algn="ctr" rotWithShape="0">
                    <a:prstClr val="white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50800" dist="50800" dir="5400000" sx="96000" sy="96000" algn="ctr" rotWithShape="0">
                    <a:prstClr val="white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50800" dist="50800" dir="5400000" sx="96000" sy="96000" algn="ctr" rotWithShape="0">
                    <a:prstClr val="white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u="sng" dirty="0">
                <a:solidFill>
                  <a:srgbClr val="0070C0"/>
                </a:solidFill>
                <a:effectLst>
                  <a:outerShdw blurRad="50800" dist="50800" dir="5400000" sx="96000" sy="96000" algn="ctr" rotWithShape="0">
                    <a:prstClr val="whit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50800" dist="50800" dir="5400000" sx="96000" sy="96000" algn="ctr" rotWithShape="0">
                    <a:prstClr val="white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50800" dist="50800" dir="5400000" sx="96000" sy="96000" algn="ctr" rotWithShape="0">
                  <a:prstClr val="white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76F66F-5509-4E6F-B2F5-4A482F53A5B7}"/>
              </a:ext>
            </a:extLst>
          </p:cNvPr>
          <p:cNvSpPr txBox="1"/>
          <p:nvPr/>
        </p:nvSpPr>
        <p:spPr>
          <a:xfrm>
            <a:off x="2113470" y="247879"/>
            <a:ext cx="7772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51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2ECFF84-9237-0429-1B6F-2448DC0BB7E2}"/>
              </a:ext>
            </a:extLst>
          </p:cNvPr>
          <p:cNvGrpSpPr/>
          <p:nvPr/>
        </p:nvGrpSpPr>
        <p:grpSpPr>
          <a:xfrm>
            <a:off x="1250967" y="1192280"/>
            <a:ext cx="9690066" cy="4178377"/>
            <a:chOff x="908363" y="2598340"/>
            <a:chExt cx="5171344" cy="1311960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90C12816-B30E-8912-F43D-862C1FE20432}"/>
                </a:ext>
              </a:extLst>
            </p:cNvPr>
            <p:cNvSpPr/>
            <p:nvPr/>
          </p:nvSpPr>
          <p:spPr>
            <a:xfrm>
              <a:off x="1177700" y="2598340"/>
              <a:ext cx="4902007" cy="1311960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6D0B8747-9E79-2684-B352-7E04693FC0C0}"/>
                </a:ext>
              </a:extLst>
            </p:cNvPr>
            <p:cNvSpPr/>
            <p:nvPr/>
          </p:nvSpPr>
          <p:spPr>
            <a:xfrm>
              <a:off x="908363" y="3085674"/>
              <a:ext cx="677782" cy="337292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01</a:t>
              </a:r>
              <a:endParaRPr kumimoji="0" lang="zh-CN" alt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0086DAA-FA01-B648-E485-B48AFC66FE8D}"/>
                </a:ext>
              </a:extLst>
            </p:cNvPr>
            <p:cNvSpPr txBox="1"/>
            <p:nvPr/>
          </p:nvSpPr>
          <p:spPr>
            <a:xfrm>
              <a:off x="1573938" y="2659995"/>
              <a:ext cx="4109530" cy="8020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0070C0"/>
                  </a:solidFill>
                  <a:effectLst/>
                  <a:uLnTx/>
                  <a:uFillTx/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LUYỆN  ĐỌC </a:t>
              </a:r>
              <a:r>
                <a:rPr kumimoji="0" lang="en-US" altLang="zh-CN" sz="8000" b="0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srgbClr val="0070C0"/>
                  </a:solidFill>
                  <a:effectLst/>
                  <a:uLnTx/>
                  <a:uFillTx/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THÀNH TIẾNG</a:t>
              </a:r>
              <a:endParaRPr kumimoji="0" lang="zh-CN" altLang="en-US" sz="8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F2AEEF1F-EBAE-D983-66AD-706B7E3E90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0" t="31979" r="39931" b="53248"/>
          <a:stretch/>
        </p:blipFill>
        <p:spPr>
          <a:xfrm>
            <a:off x="10094040" y="1566991"/>
            <a:ext cx="1044105" cy="874505"/>
          </a:xfrm>
          <a:custGeom>
            <a:avLst/>
            <a:gdLst>
              <a:gd name="connsiteX0" fmla="*/ 0 w 1955800"/>
              <a:gd name="connsiteY0" fmla="*/ 0 h 1638108"/>
              <a:gd name="connsiteX1" fmla="*/ 1955800 w 1955800"/>
              <a:gd name="connsiteY1" fmla="*/ 0 h 1638108"/>
              <a:gd name="connsiteX2" fmla="*/ 1955800 w 1955800"/>
              <a:gd name="connsiteY2" fmla="*/ 1397871 h 1638108"/>
              <a:gd name="connsiteX3" fmla="*/ 1601820 w 1955800"/>
              <a:gd name="connsiteY3" fmla="*/ 1397871 h 1638108"/>
              <a:gd name="connsiteX4" fmla="*/ 1601820 w 1955800"/>
              <a:gd name="connsiteY4" fmla="*/ 1638108 h 1638108"/>
              <a:gd name="connsiteX5" fmla="*/ 0 w 1955800"/>
              <a:gd name="connsiteY5" fmla="*/ 1638108 h 163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5800" h="1638108">
                <a:moveTo>
                  <a:pt x="0" y="0"/>
                </a:moveTo>
                <a:lnTo>
                  <a:pt x="1955800" y="0"/>
                </a:lnTo>
                <a:lnTo>
                  <a:pt x="1955800" y="1397871"/>
                </a:lnTo>
                <a:lnTo>
                  <a:pt x="1601820" y="1397871"/>
                </a:lnTo>
                <a:lnTo>
                  <a:pt x="1601820" y="1638108"/>
                </a:lnTo>
                <a:lnTo>
                  <a:pt x="0" y="1638108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EB4267-7BDC-08AD-8BD7-4CC15982A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937" y="2699521"/>
            <a:ext cx="2493332" cy="49495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9BF4DD-86A1-26CC-79B2-F57E2DFCAF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995" y="3606783"/>
            <a:ext cx="1637800" cy="32512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B6DCC0-1C92-06AC-FBE5-FB07C492EAB4}"/>
              </a:ext>
            </a:extLst>
          </p:cNvPr>
          <p:cNvSpPr txBox="1"/>
          <p:nvPr/>
        </p:nvSpPr>
        <p:spPr>
          <a:xfrm>
            <a:off x="734519" y="554176"/>
            <a:ext cx="524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6464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37E0AC30-AEE3-408E-A76A-D6740BE711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/>
        </p:blipFill>
        <p:spPr>
          <a:xfrm>
            <a:off x="0" y="0"/>
            <a:ext cx="4081670" cy="98066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8CA6394-FAC6-4CFB-9209-A30FAC903D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/>
        </p:blipFill>
        <p:spPr>
          <a:xfrm>
            <a:off x="6122792" y="-1"/>
            <a:ext cx="5632172" cy="9806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4324FF9-FBC6-4822-BD36-A2F3554DFF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98"/>
          <a:stretch/>
        </p:blipFill>
        <p:spPr>
          <a:xfrm>
            <a:off x="24210" y="4399722"/>
            <a:ext cx="12197165" cy="24582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5C98A5-BA12-4ED0-B08B-1573DC5828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/>
        </p:blipFill>
        <p:spPr>
          <a:xfrm>
            <a:off x="24210" y="0"/>
            <a:ext cx="4081670" cy="98066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7998B7F-35EB-436E-A190-D7B0FFCF0E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/>
        </p:blipFill>
        <p:spPr>
          <a:xfrm>
            <a:off x="6147002" y="-1"/>
            <a:ext cx="5632172" cy="98066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90031" y="1491915"/>
            <a:ext cx="11289143" cy="4561155"/>
          </a:xfrm>
          <a:prstGeom prst="roundRect">
            <a:avLst>
              <a:gd name="adj" fmla="val 9499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42445" y="394351"/>
            <a:ext cx="70061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sz="6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6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6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42445" y="2048980"/>
            <a:ext cx="78515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70C0"/>
                </a:solidFill>
                <a:latin typeface="+mj-lt"/>
              </a:rPr>
              <a:t>Thời gian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/</a:t>
            </a:r>
            <a:r>
              <a:rPr lang="vi-VN" sz="3600" dirty="0">
                <a:solidFill>
                  <a:srgbClr val="0070C0"/>
                </a:solidFill>
                <a:latin typeface="+mj-lt"/>
              </a:rPr>
              <a:t> có đêm và ngày </a:t>
            </a:r>
            <a:r>
              <a:rPr lang="vi-VN" sz="3600" dirty="0">
                <a:solidFill>
                  <a:srgbClr val="FF0000"/>
                </a:solidFill>
                <a:latin typeface="+mj-lt"/>
              </a:rPr>
              <a:t>// 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  <a:p>
            <a:r>
              <a:rPr lang="vi-VN" sz="3600" dirty="0">
                <a:solidFill>
                  <a:srgbClr val="0070C0"/>
                </a:solidFill>
                <a:latin typeface="+mj-lt"/>
              </a:rPr>
              <a:t>Thời tiết</a:t>
            </a:r>
            <a:r>
              <a:rPr 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/</a:t>
            </a:r>
            <a:r>
              <a:rPr lang="vi-VN" sz="3600" dirty="0">
                <a:solidFill>
                  <a:srgbClr val="0070C0"/>
                </a:solidFill>
                <a:latin typeface="+mj-lt"/>
              </a:rPr>
              <a:t> lúc mưa lúc nắng </a:t>
            </a:r>
            <a:r>
              <a:rPr lang="vi-VN" sz="3600" dirty="0">
                <a:solidFill>
                  <a:srgbClr val="FF0000"/>
                </a:solidFill>
                <a:latin typeface="+mj-lt"/>
              </a:rPr>
              <a:t>// 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  <a:p>
            <a:r>
              <a:rPr lang="vi-VN" sz="3600" dirty="0">
                <a:solidFill>
                  <a:srgbClr val="0070C0"/>
                </a:solidFill>
                <a:latin typeface="+mj-lt"/>
              </a:rPr>
              <a:t>Trái Đất này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/</a:t>
            </a:r>
            <a:r>
              <a:rPr lang="vi-VN" sz="3600" dirty="0">
                <a:solidFill>
                  <a:srgbClr val="0070C0"/>
                </a:solidFill>
                <a:latin typeface="+mj-lt"/>
              </a:rPr>
              <a:t> sẽ buồn lắm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//</a:t>
            </a:r>
            <a:r>
              <a:rPr lang="vi-VN" sz="3600" dirty="0">
                <a:solidFill>
                  <a:srgbClr val="0070C0"/>
                </a:solidFill>
                <a:latin typeface="+mj-lt"/>
              </a:rPr>
              <a:t> </a:t>
            </a:r>
            <a:endParaRPr lang="en-US" sz="3600" dirty="0">
              <a:solidFill>
                <a:srgbClr val="0070C0"/>
              </a:solidFill>
              <a:latin typeface="+mj-lt"/>
            </a:endParaRPr>
          </a:p>
          <a:p>
            <a:r>
              <a:rPr lang="vi-VN" sz="3600" dirty="0">
                <a:solidFill>
                  <a:srgbClr val="0070C0"/>
                </a:solidFill>
                <a:latin typeface="+mj-lt"/>
              </a:rPr>
              <a:t>Nếu thiếu bạn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/</a:t>
            </a:r>
            <a:r>
              <a:rPr lang="vi-VN" sz="3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600" dirty="0" smtClean="0">
                <a:solidFill>
                  <a:srgbClr val="0070C0"/>
                </a:solidFill>
                <a:latin typeface="+mj-lt"/>
              </a:rPr>
              <a:t>hay </a:t>
            </a:r>
            <a:r>
              <a:rPr lang="vi-VN" sz="3600" dirty="0">
                <a:solidFill>
                  <a:srgbClr val="0070C0"/>
                </a:solidFill>
                <a:latin typeface="+mj-lt"/>
              </a:rPr>
              <a:t>vắng tôi.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//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52101" y="2006562"/>
            <a:ext cx="72712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Thời </a:t>
            </a:r>
            <a:r>
              <a:rPr lang="vi-VN" sz="36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gian </a:t>
            </a:r>
            <a:r>
              <a:rPr lang="vi-VN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có đêm và </a:t>
            </a:r>
            <a:r>
              <a:rPr lang="vi-VN" sz="36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ngày</a:t>
            </a:r>
            <a:endParaRPr lang="en-US" sz="3600" dirty="0">
              <a:solidFill>
                <a:srgbClr val="FF0000"/>
              </a:solidFill>
              <a:latin typeface="Calibri Light"/>
            </a:endParaRPr>
          </a:p>
          <a:p>
            <a:pPr lvl="0"/>
            <a:r>
              <a:rPr lang="vi-VN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Thời </a:t>
            </a:r>
            <a:r>
              <a:rPr lang="vi-VN" sz="36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tiết </a:t>
            </a:r>
            <a:r>
              <a:rPr lang="vi-VN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lúc mưa lúc nắng </a:t>
            </a:r>
            <a:endParaRPr lang="en-US" sz="3600" dirty="0">
              <a:solidFill>
                <a:srgbClr val="FF0000"/>
              </a:solidFill>
              <a:latin typeface="Calibri Light"/>
            </a:endParaRPr>
          </a:p>
          <a:p>
            <a:pPr lvl="0"/>
            <a:r>
              <a:rPr lang="vi-VN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Trái Đất này </a:t>
            </a:r>
            <a:r>
              <a:rPr lang="vi-VN" sz="36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sẽ </a:t>
            </a:r>
            <a:r>
              <a:rPr lang="vi-VN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buồn lắm </a:t>
            </a:r>
            <a:r>
              <a:rPr lang="vi-VN" sz="36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70C0"/>
              </a:solidFill>
              <a:latin typeface="Calibri Light"/>
            </a:endParaRPr>
          </a:p>
          <a:p>
            <a:pPr lvl="0"/>
            <a:r>
              <a:rPr lang="vi-VN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Nếu thiếu </a:t>
            </a:r>
            <a:r>
              <a:rPr lang="vi-VN" sz="36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bạn </a:t>
            </a:r>
            <a:r>
              <a:rPr lang="vi-VN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hay vắng tôi. </a:t>
            </a:r>
            <a:endParaRPr lang="en-US" sz="3600" b="1" dirty="0">
              <a:solidFill>
                <a:srgbClr val="FF0000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46901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1" y="-96458"/>
            <a:ext cx="12412663" cy="734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238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5;p7">
            <a:extLst>
              <a:ext uri="{FF2B5EF4-FFF2-40B4-BE49-F238E27FC236}">
                <a16:creationId xmlns:a16="http://schemas.microsoft.com/office/drawing/2014/main" id="{F5193A24-1F7A-692B-039D-F60A9864AE92}"/>
              </a:ext>
            </a:extLst>
          </p:cNvPr>
          <p:cNvSpPr/>
          <p:nvPr/>
        </p:nvSpPr>
        <p:spPr>
          <a:xfrm rot="4816980">
            <a:off x="10609394" y="5490458"/>
            <a:ext cx="2454009" cy="2464229"/>
          </a:xfrm>
          <a:custGeom>
            <a:avLst/>
            <a:gdLst/>
            <a:ahLst/>
            <a:cxnLst/>
            <a:rect l="l" t="t" r="r" b="b"/>
            <a:pathLst>
              <a:path w="3681013" h="3696344" extrusionOk="0">
                <a:moveTo>
                  <a:pt x="3681013" y="3696343"/>
                </a:moveTo>
                <a:lnTo>
                  <a:pt x="0" y="3696343"/>
                </a:lnTo>
                <a:lnTo>
                  <a:pt x="0" y="0"/>
                </a:lnTo>
                <a:lnTo>
                  <a:pt x="3681013" y="0"/>
                </a:lnTo>
                <a:lnTo>
                  <a:pt x="3681013" y="3696343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6795"/>
            </a:stretch>
          </a:blipFill>
          <a:ln>
            <a:noFill/>
          </a:ln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Google Shape;136;p7">
            <a:extLst>
              <a:ext uri="{FF2B5EF4-FFF2-40B4-BE49-F238E27FC236}">
                <a16:creationId xmlns:a16="http://schemas.microsoft.com/office/drawing/2014/main" id="{21781272-8DA5-E684-C9BD-19F63D6A7B25}"/>
              </a:ext>
            </a:extLst>
          </p:cNvPr>
          <p:cNvSpPr/>
          <p:nvPr/>
        </p:nvSpPr>
        <p:spPr>
          <a:xfrm rot="-5400000">
            <a:off x="210" y="1760386"/>
            <a:ext cx="1083936" cy="975641"/>
          </a:xfrm>
          <a:custGeom>
            <a:avLst/>
            <a:gdLst/>
            <a:ahLst/>
            <a:cxnLst/>
            <a:rect l="l" t="t" r="r" b="b"/>
            <a:pathLst>
              <a:path w="3681013" h="3696344" extrusionOk="0">
                <a:moveTo>
                  <a:pt x="3681013" y="3696343"/>
                </a:moveTo>
                <a:lnTo>
                  <a:pt x="0" y="3696343"/>
                </a:lnTo>
                <a:lnTo>
                  <a:pt x="0" y="0"/>
                </a:lnTo>
                <a:lnTo>
                  <a:pt x="3681013" y="0"/>
                </a:lnTo>
                <a:lnTo>
                  <a:pt x="3681013" y="3696343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6795"/>
            </a:stretch>
          </a:blipFill>
          <a:ln>
            <a:noFill/>
          </a:ln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Google Shape;139;p7">
            <a:extLst>
              <a:ext uri="{FF2B5EF4-FFF2-40B4-BE49-F238E27FC236}">
                <a16:creationId xmlns:a16="http://schemas.microsoft.com/office/drawing/2014/main" id="{4AC43F6E-9832-87C7-C378-99399497AAC4}"/>
              </a:ext>
            </a:extLst>
          </p:cNvPr>
          <p:cNvSpPr/>
          <p:nvPr/>
        </p:nvSpPr>
        <p:spPr>
          <a:xfrm>
            <a:off x="7763091" y="1852571"/>
            <a:ext cx="3989294" cy="3686581"/>
          </a:xfrm>
          <a:prstGeom prst="roundRect">
            <a:avLst>
              <a:gd name="adj" fmla="val 7197"/>
            </a:avLst>
          </a:prstGeom>
          <a:solidFill>
            <a:schemeClr val="lt1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Chan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cởi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2400" dirty="0">
              <a:solidFill>
                <a:srgbClr val="0070C0"/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496" y="1755991"/>
            <a:ext cx="6498899" cy="4321640"/>
          </a:xfrm>
          <a:prstGeom prst="rect">
            <a:avLst/>
          </a:prstGeom>
        </p:spPr>
      </p:pic>
      <p:pic>
        <p:nvPicPr>
          <p:cNvPr id="17" name="Google Shape;142;p7">
            <a:extLst>
              <a:ext uri="{FF2B5EF4-FFF2-40B4-BE49-F238E27FC236}">
                <a16:creationId xmlns:a16="http://schemas.microsoft.com/office/drawing/2014/main" id="{2E494956-041B-693C-55A4-D5ECE44E7D2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135365" flipH="1">
            <a:off x="7121911" y="2553882"/>
            <a:ext cx="639081" cy="5832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860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37E0AC30-AEE3-408E-A76A-D6740BE711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/>
        </p:blipFill>
        <p:spPr>
          <a:xfrm>
            <a:off x="0" y="0"/>
            <a:ext cx="4081670" cy="98066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8CA6394-FAC6-4CFB-9209-A30FAC903D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/>
        </p:blipFill>
        <p:spPr>
          <a:xfrm>
            <a:off x="6122792" y="-1"/>
            <a:ext cx="5632172" cy="9806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4324FF9-FBC6-4822-BD36-A2F3554DFF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98"/>
          <a:stretch/>
        </p:blipFill>
        <p:spPr>
          <a:xfrm>
            <a:off x="24210" y="4399722"/>
            <a:ext cx="12197165" cy="24582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5C98A5-BA12-4ED0-B08B-1573DC5828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/>
        </p:blipFill>
        <p:spPr>
          <a:xfrm>
            <a:off x="24210" y="0"/>
            <a:ext cx="4081670" cy="98066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7998B7F-35EB-436E-A190-D7B0FFCF0E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/>
        </p:blipFill>
        <p:spPr>
          <a:xfrm>
            <a:off x="6147002" y="-1"/>
            <a:ext cx="5632172" cy="98066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90031" y="1491915"/>
            <a:ext cx="11289143" cy="4561155"/>
          </a:xfrm>
          <a:prstGeom prst="roundRect">
            <a:avLst>
              <a:gd name="adj" fmla="val 9499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8" name="文本框 40">
            <a:extLst>
              <a:ext uri="{FF2B5EF4-FFF2-40B4-BE49-F238E27FC236}">
                <a16:creationId xmlns:a16="http://schemas.microsoft.com/office/drawing/2014/main" id="{D2A0FFC3-DD0C-D576-6C42-AAB6BBD22D5C}"/>
              </a:ext>
            </a:extLst>
          </p:cNvPr>
          <p:cNvSpPr txBox="1"/>
          <p:nvPr/>
        </p:nvSpPr>
        <p:spPr>
          <a:xfrm>
            <a:off x="850006" y="1818384"/>
            <a:ext cx="1067658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5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5000" b="1" i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0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bạn học sinh, dù là nam hay là nữ, đều rất đáng quý, đáng yêu; nên quý mến, tôn trọng bạn, dù đó là bạn nam hay bạn nữ.</a:t>
            </a:r>
            <a:endParaRPr kumimoji="0" lang="zh-CN" altLang="en-US" sz="5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+mn-ea"/>
              <a:sym typeface="思源黑体 CN" panose="020B0500000000000000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1B5B90-AD5B-A69E-F3B6-135D14AF1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1889" y="313822"/>
            <a:ext cx="9272820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2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12">
            <a:extLst>
              <a:ext uri="{FF2B5EF4-FFF2-40B4-BE49-F238E27FC236}">
                <a16:creationId xmlns:a16="http://schemas.microsoft.com/office/drawing/2014/main" id="{C2ECFF84-9237-0429-1B6F-2448DC0BB7E2}"/>
              </a:ext>
            </a:extLst>
          </p:cNvPr>
          <p:cNvGrpSpPr/>
          <p:nvPr/>
        </p:nvGrpSpPr>
        <p:grpSpPr>
          <a:xfrm>
            <a:off x="770958" y="1192277"/>
            <a:ext cx="10367187" cy="4178376"/>
            <a:chOff x="652194" y="2598340"/>
            <a:chExt cx="5532706" cy="1311960"/>
          </a:xfrm>
        </p:grpSpPr>
        <p:sp>
          <p:nvSpPr>
            <p:cNvPr id="5" name="矩形: 圆角 1">
              <a:extLst>
                <a:ext uri="{FF2B5EF4-FFF2-40B4-BE49-F238E27FC236}">
                  <a16:creationId xmlns:a16="http://schemas.microsoft.com/office/drawing/2014/main" id="{90C12816-B30E-8912-F43D-862C1FE20432}"/>
                </a:ext>
              </a:extLst>
            </p:cNvPr>
            <p:cNvSpPr/>
            <p:nvPr/>
          </p:nvSpPr>
          <p:spPr>
            <a:xfrm>
              <a:off x="1282893" y="2598340"/>
              <a:ext cx="4902007" cy="1311960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: 圆角 9">
              <a:extLst>
                <a:ext uri="{FF2B5EF4-FFF2-40B4-BE49-F238E27FC236}">
                  <a16:creationId xmlns:a16="http://schemas.microsoft.com/office/drawing/2014/main" id="{6D0B8747-9E79-2684-B352-7E04693FC0C0}"/>
                </a:ext>
              </a:extLst>
            </p:cNvPr>
            <p:cNvSpPr/>
            <p:nvPr/>
          </p:nvSpPr>
          <p:spPr>
            <a:xfrm>
              <a:off x="652194" y="3020059"/>
              <a:ext cx="858517" cy="40846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03</a:t>
              </a:r>
              <a:endParaRPr kumimoji="0" lang="zh-CN" alt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sp>
          <p:nvSpPr>
            <p:cNvPr id="7" name="文本框 11">
              <a:extLst>
                <a:ext uri="{FF2B5EF4-FFF2-40B4-BE49-F238E27FC236}">
                  <a16:creationId xmlns:a16="http://schemas.microsoft.com/office/drawing/2014/main" id="{E0086DAA-FA01-B648-E485-B48AFC66FE8D}"/>
                </a:ext>
              </a:extLst>
            </p:cNvPr>
            <p:cNvSpPr txBox="1"/>
            <p:nvPr/>
          </p:nvSpPr>
          <p:spPr>
            <a:xfrm>
              <a:off x="1841560" y="2741352"/>
              <a:ext cx="4001007" cy="9567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0070C0"/>
                  </a:solidFill>
                  <a:effectLst/>
                  <a:uLnTx/>
                  <a:uFillTx/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LUYỆN ĐỌC   </a:t>
              </a:r>
              <a:r>
                <a:rPr lang="en-US" altLang="zh-CN" sz="9600" dirty="0" smtClean="0">
                  <a:ln>
                    <a:solidFill>
                      <a:prstClr val="black"/>
                    </a:solidFill>
                  </a:ln>
                  <a:solidFill>
                    <a:srgbClr val="0070C0"/>
                  </a:solidFill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NÂNG CAO</a:t>
              </a:r>
              <a:endParaRPr kumimoji="0" lang="zh-CN" altLang="en-US" sz="9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</p:grpSp>
      <p:pic>
        <p:nvPicPr>
          <p:cNvPr id="8" name="图片 39">
            <a:extLst>
              <a:ext uri="{FF2B5EF4-FFF2-40B4-BE49-F238E27FC236}">
                <a16:creationId xmlns:a16="http://schemas.microsoft.com/office/drawing/2014/main" id="{F2AEEF1F-EBAE-D983-66AD-706B7E3E90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0" t="31979" r="39931" b="53248"/>
          <a:stretch/>
        </p:blipFill>
        <p:spPr>
          <a:xfrm>
            <a:off x="10094040" y="1566991"/>
            <a:ext cx="1044105" cy="874505"/>
          </a:xfrm>
          <a:custGeom>
            <a:avLst/>
            <a:gdLst>
              <a:gd name="connsiteX0" fmla="*/ 0 w 1955800"/>
              <a:gd name="connsiteY0" fmla="*/ 0 h 1638108"/>
              <a:gd name="connsiteX1" fmla="*/ 1955800 w 1955800"/>
              <a:gd name="connsiteY1" fmla="*/ 0 h 1638108"/>
              <a:gd name="connsiteX2" fmla="*/ 1955800 w 1955800"/>
              <a:gd name="connsiteY2" fmla="*/ 1397871 h 1638108"/>
              <a:gd name="connsiteX3" fmla="*/ 1601820 w 1955800"/>
              <a:gd name="connsiteY3" fmla="*/ 1397871 h 1638108"/>
              <a:gd name="connsiteX4" fmla="*/ 1601820 w 1955800"/>
              <a:gd name="connsiteY4" fmla="*/ 1638108 h 1638108"/>
              <a:gd name="connsiteX5" fmla="*/ 0 w 1955800"/>
              <a:gd name="connsiteY5" fmla="*/ 1638108 h 163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5800" h="1638108">
                <a:moveTo>
                  <a:pt x="0" y="0"/>
                </a:moveTo>
                <a:lnTo>
                  <a:pt x="1955800" y="0"/>
                </a:lnTo>
                <a:lnTo>
                  <a:pt x="1955800" y="1397871"/>
                </a:lnTo>
                <a:lnTo>
                  <a:pt x="1601820" y="1397871"/>
                </a:lnTo>
                <a:lnTo>
                  <a:pt x="1601820" y="1638108"/>
                </a:lnTo>
                <a:lnTo>
                  <a:pt x="0" y="1638108"/>
                </a:lnTo>
                <a:close/>
              </a:path>
            </a:pathLst>
          </a:custGeom>
        </p:spPr>
      </p:pic>
      <p:pic>
        <p:nvPicPr>
          <p:cNvPr id="9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  <p:pic>
        <p:nvPicPr>
          <p:cNvPr id="11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id="{C2ECFF84-9237-0429-1B6F-2448DC0BB7E2}"/>
              </a:ext>
            </a:extLst>
          </p:cNvPr>
          <p:cNvGrpSpPr/>
          <p:nvPr/>
        </p:nvGrpSpPr>
        <p:grpSpPr>
          <a:xfrm>
            <a:off x="923358" y="1344677"/>
            <a:ext cx="10367187" cy="4178376"/>
            <a:chOff x="652194" y="2598340"/>
            <a:chExt cx="5532706" cy="1311960"/>
          </a:xfrm>
        </p:grpSpPr>
        <p:sp>
          <p:nvSpPr>
            <p:cNvPr id="13" name="矩形: 圆角 1">
              <a:extLst>
                <a:ext uri="{FF2B5EF4-FFF2-40B4-BE49-F238E27FC236}">
                  <a16:creationId xmlns:a16="http://schemas.microsoft.com/office/drawing/2014/main" id="{90C12816-B30E-8912-F43D-862C1FE20432}"/>
                </a:ext>
              </a:extLst>
            </p:cNvPr>
            <p:cNvSpPr/>
            <p:nvPr/>
          </p:nvSpPr>
          <p:spPr>
            <a:xfrm>
              <a:off x="1282893" y="2598340"/>
              <a:ext cx="4902007" cy="1311960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矩形: 圆角 9">
              <a:extLst>
                <a:ext uri="{FF2B5EF4-FFF2-40B4-BE49-F238E27FC236}">
                  <a16:creationId xmlns:a16="http://schemas.microsoft.com/office/drawing/2014/main" id="{6D0B8747-9E79-2684-B352-7E04693FC0C0}"/>
                </a:ext>
              </a:extLst>
            </p:cNvPr>
            <p:cNvSpPr/>
            <p:nvPr/>
          </p:nvSpPr>
          <p:spPr>
            <a:xfrm>
              <a:off x="652194" y="3020059"/>
              <a:ext cx="858517" cy="40846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03</a:t>
              </a:r>
              <a:endParaRPr kumimoji="0" lang="zh-CN" alt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sp>
          <p:nvSpPr>
            <p:cNvPr id="15" name="文本框 11">
              <a:extLst>
                <a:ext uri="{FF2B5EF4-FFF2-40B4-BE49-F238E27FC236}">
                  <a16:creationId xmlns:a16="http://schemas.microsoft.com/office/drawing/2014/main" id="{E0086DAA-FA01-B648-E485-B48AFC66FE8D}"/>
                </a:ext>
              </a:extLst>
            </p:cNvPr>
            <p:cNvSpPr txBox="1"/>
            <p:nvPr/>
          </p:nvSpPr>
          <p:spPr>
            <a:xfrm>
              <a:off x="1841560" y="2741352"/>
              <a:ext cx="4001007" cy="9567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0070C0"/>
                  </a:solidFill>
                  <a:effectLst/>
                  <a:uLnTx/>
                  <a:uFillTx/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LUYỆN ĐỌC   </a:t>
              </a:r>
              <a:r>
                <a:rPr lang="en-US" altLang="zh-CN" sz="9600" dirty="0" smtClean="0">
                  <a:ln>
                    <a:solidFill>
                      <a:prstClr val="black"/>
                    </a:solidFill>
                  </a:ln>
                  <a:solidFill>
                    <a:srgbClr val="0070C0"/>
                  </a:solidFill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NÂNG CAO</a:t>
              </a:r>
              <a:endParaRPr kumimoji="0" lang="zh-CN" altLang="en-US" sz="9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</p:grpSp>
      <p:pic>
        <p:nvPicPr>
          <p:cNvPr id="16" name="图片 39">
            <a:extLst>
              <a:ext uri="{FF2B5EF4-FFF2-40B4-BE49-F238E27FC236}">
                <a16:creationId xmlns:a16="http://schemas.microsoft.com/office/drawing/2014/main" id="{F2AEEF1F-EBAE-D983-66AD-706B7E3E90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0" t="31979" r="39931" b="53248"/>
          <a:stretch/>
        </p:blipFill>
        <p:spPr>
          <a:xfrm>
            <a:off x="10246440" y="1719391"/>
            <a:ext cx="1044105" cy="874505"/>
          </a:xfrm>
          <a:custGeom>
            <a:avLst/>
            <a:gdLst>
              <a:gd name="connsiteX0" fmla="*/ 0 w 1955800"/>
              <a:gd name="connsiteY0" fmla="*/ 0 h 1638108"/>
              <a:gd name="connsiteX1" fmla="*/ 1955800 w 1955800"/>
              <a:gd name="connsiteY1" fmla="*/ 0 h 1638108"/>
              <a:gd name="connsiteX2" fmla="*/ 1955800 w 1955800"/>
              <a:gd name="connsiteY2" fmla="*/ 1397871 h 1638108"/>
              <a:gd name="connsiteX3" fmla="*/ 1601820 w 1955800"/>
              <a:gd name="connsiteY3" fmla="*/ 1397871 h 1638108"/>
              <a:gd name="connsiteX4" fmla="*/ 1601820 w 1955800"/>
              <a:gd name="connsiteY4" fmla="*/ 1638108 h 1638108"/>
              <a:gd name="connsiteX5" fmla="*/ 0 w 1955800"/>
              <a:gd name="connsiteY5" fmla="*/ 1638108 h 163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5800" h="1638108">
                <a:moveTo>
                  <a:pt x="0" y="0"/>
                </a:moveTo>
                <a:lnTo>
                  <a:pt x="1955800" y="0"/>
                </a:lnTo>
                <a:lnTo>
                  <a:pt x="1955800" y="1397871"/>
                </a:lnTo>
                <a:lnTo>
                  <a:pt x="1601820" y="1397871"/>
                </a:lnTo>
                <a:lnTo>
                  <a:pt x="1601820" y="1638108"/>
                </a:lnTo>
                <a:lnTo>
                  <a:pt x="0" y="163810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5959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spcFirstLastPara="1" wrap="square" lIns="121900" tIns="60933" rIns="121900" bIns="60933" anchor="t" anchorCtr="0">
        <a:spAutoFit/>
      </a:bodyPr>
      <a:lstStyle>
        <a:defPPr algn="ctr">
          <a:buClr>
            <a:srgbClr val="000000"/>
          </a:buClr>
          <a:buFont typeface="Arial"/>
          <a:buNone/>
          <a:defRPr sz="4800" b="1" kern="0" dirty="0">
            <a:solidFill>
              <a:srgbClr val="530E0E"/>
            </a:solidFill>
            <a:cs typeface="Arial"/>
            <a:sym typeface="Arial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1304</TotalTime>
  <Words>239</Words>
  <Application>Microsoft Office PowerPoint</Application>
  <PresentationFormat>Widescreen</PresentationFormat>
  <Paragraphs>44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맑은 고딕</vt:lpstr>
      <vt:lpstr>宋体</vt:lpstr>
      <vt:lpstr>Arial</vt:lpstr>
      <vt:lpstr>Calibri</vt:lpstr>
      <vt:lpstr>Calibri Light</vt:lpstr>
      <vt:lpstr>Cambria</vt:lpstr>
      <vt:lpstr>Cooper Black</vt:lpstr>
      <vt:lpstr>等线</vt:lpstr>
      <vt:lpstr>LNTH-LuoLuoNotangYuanTi 1</vt:lpstr>
      <vt:lpstr>SVN-Yahoo</vt:lpstr>
      <vt:lpstr>Times New Roman</vt:lpstr>
      <vt:lpstr>UTM Avo</vt:lpstr>
      <vt:lpstr>VNI-Times</vt:lpstr>
      <vt:lpstr>字魂131号-酷乐潮玩体</vt:lpstr>
      <vt:lpstr>思源黑体 CN</vt:lpstr>
      <vt:lpstr>胡晓波男神体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Dang Thien</dc:creator>
  <cp:lastModifiedBy>Admin</cp:lastModifiedBy>
  <cp:revision>81</cp:revision>
  <dcterms:created xsi:type="dcterms:W3CDTF">2024-11-27T01:15:37Z</dcterms:created>
  <dcterms:modified xsi:type="dcterms:W3CDTF">2025-09-24T07:47:04Z</dcterms:modified>
</cp:coreProperties>
</file>