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7" r:id="rId2"/>
    <p:sldId id="454" r:id="rId3"/>
    <p:sldId id="453" r:id="rId4"/>
    <p:sldId id="439" r:id="rId5"/>
    <p:sldId id="455" r:id="rId6"/>
    <p:sldId id="427" r:id="rId7"/>
    <p:sldId id="428" r:id="rId8"/>
    <p:sldId id="443" r:id="rId9"/>
    <p:sldId id="456" r:id="rId10"/>
    <p:sldId id="457" r:id="rId11"/>
    <p:sldId id="458" r:id="rId12"/>
    <p:sldId id="459" r:id="rId13"/>
    <p:sldId id="451" r:id="rId14"/>
    <p:sldId id="452" r:id="rId15"/>
    <p:sldId id="450" r:id="rId16"/>
    <p:sldId id="340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9B9820"/>
    <a:srgbClr val="0000FF"/>
    <a:srgbClr val="FFCC00"/>
    <a:srgbClr val="0000CC"/>
    <a:srgbClr val="6600CC"/>
    <a:srgbClr val="C5F3F3"/>
    <a:srgbClr val="FF006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4" autoAdjust="0"/>
  </p:normalViewPr>
  <p:slideViewPr>
    <p:cSldViewPr>
      <p:cViewPr varScale="1">
        <p:scale>
          <a:sx n="65" d="100"/>
          <a:sy n="65" d="100"/>
        </p:scale>
        <p:origin x="523" y="67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224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 txBox="1">
            <a:spLocks noGrp="1"/>
          </p:cNvSpPr>
          <p:nvPr>
            <p:ph type="subTitle" idx="1"/>
          </p:nvPr>
        </p:nvSpPr>
        <p:spPr>
          <a:xfrm>
            <a:off x="10188830" y="3754667"/>
            <a:ext cx="4806094" cy="16346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1281625" y="670310"/>
            <a:ext cx="13713388" cy="101813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4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0" name="Google Shape;250;p14"/>
          <p:cNvGrpSpPr/>
          <p:nvPr/>
        </p:nvGrpSpPr>
        <p:grpSpPr>
          <a:xfrm flipH="1">
            <a:off x="-146128" y="-161171"/>
            <a:ext cx="16576494" cy="9304245"/>
            <a:chOff x="238125" y="850375"/>
            <a:chExt cx="7137075" cy="4014450"/>
          </a:xfrm>
        </p:grpSpPr>
        <p:sp>
          <p:nvSpPr>
            <p:cNvPr id="251" name="Google Shape;251;p14"/>
            <p:cNvSpPr/>
            <p:nvPr/>
          </p:nvSpPr>
          <p:spPr>
            <a:xfrm>
              <a:off x="238125" y="850375"/>
              <a:ext cx="7136850" cy="1319725"/>
            </a:xfrm>
            <a:custGeom>
              <a:avLst/>
              <a:gdLst/>
              <a:ahLst/>
              <a:cxnLst/>
              <a:rect l="l" t="t" r="r" b="b"/>
              <a:pathLst>
                <a:path w="285474" h="52789" extrusionOk="0">
                  <a:moveTo>
                    <a:pt x="0" y="0"/>
                  </a:moveTo>
                  <a:lnTo>
                    <a:pt x="0" y="49851"/>
                  </a:lnTo>
                  <a:cubicBezTo>
                    <a:pt x="12536" y="48396"/>
                    <a:pt x="25185" y="47850"/>
                    <a:pt x="37740" y="47850"/>
                  </a:cubicBezTo>
                  <a:cubicBezTo>
                    <a:pt x="75504" y="47850"/>
                    <a:pt x="112418" y="52789"/>
                    <a:pt x="142870" y="52789"/>
                  </a:cubicBezTo>
                  <a:cubicBezTo>
                    <a:pt x="153633" y="52789"/>
                    <a:pt x="163588" y="52172"/>
                    <a:pt x="172488" y="50502"/>
                  </a:cubicBezTo>
                  <a:cubicBezTo>
                    <a:pt x="161346" y="45684"/>
                    <a:pt x="146136" y="44159"/>
                    <a:pt x="133584" y="43740"/>
                  </a:cubicBezTo>
                  <a:cubicBezTo>
                    <a:pt x="127250" y="43526"/>
                    <a:pt x="116295" y="41741"/>
                    <a:pt x="110434" y="39752"/>
                  </a:cubicBezTo>
                  <a:cubicBezTo>
                    <a:pt x="116776" y="37673"/>
                    <a:pt x="123610" y="36870"/>
                    <a:pt x="130390" y="36157"/>
                  </a:cubicBezTo>
                  <a:cubicBezTo>
                    <a:pt x="142920" y="34844"/>
                    <a:pt x="160407" y="34373"/>
                    <a:pt x="179514" y="34373"/>
                  </a:cubicBezTo>
                  <a:cubicBezTo>
                    <a:pt x="216998" y="34373"/>
                    <a:pt x="260715" y="36183"/>
                    <a:pt x="285473" y="36986"/>
                  </a:cubicBezTo>
                  <a:lnTo>
                    <a:pt x="285473" y="0"/>
                  </a:lnTo>
                  <a:close/>
                </a:path>
              </a:pathLst>
            </a:custGeom>
            <a:solidFill>
              <a:srgbClr val="FFFFFF">
                <a:alpha val="20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238125" y="2333700"/>
              <a:ext cx="7137075" cy="2531125"/>
            </a:xfrm>
            <a:custGeom>
              <a:avLst/>
              <a:gdLst/>
              <a:ahLst/>
              <a:cxnLst/>
              <a:rect l="l" t="t" r="r" b="b"/>
              <a:pathLst>
                <a:path w="285483" h="101245" extrusionOk="0">
                  <a:moveTo>
                    <a:pt x="31990" y="1"/>
                  </a:moveTo>
                  <a:cubicBezTo>
                    <a:pt x="21236" y="1"/>
                    <a:pt x="10231" y="407"/>
                    <a:pt x="0" y="1241"/>
                  </a:cubicBezTo>
                  <a:lnTo>
                    <a:pt x="0" y="101245"/>
                  </a:lnTo>
                  <a:lnTo>
                    <a:pt x="285482" y="101245"/>
                  </a:lnTo>
                  <a:lnTo>
                    <a:pt x="285482" y="7574"/>
                  </a:lnTo>
                  <a:cubicBezTo>
                    <a:pt x="258484" y="10095"/>
                    <a:pt x="190062" y="16324"/>
                    <a:pt x="161337" y="16324"/>
                  </a:cubicBezTo>
                  <a:cubicBezTo>
                    <a:pt x="160781" y="16324"/>
                    <a:pt x="160239" y="16322"/>
                    <a:pt x="159713" y="16317"/>
                  </a:cubicBezTo>
                  <a:cubicBezTo>
                    <a:pt x="135216" y="16094"/>
                    <a:pt x="110443" y="12758"/>
                    <a:pt x="87275" y="5291"/>
                  </a:cubicBezTo>
                  <a:cubicBezTo>
                    <a:pt x="76544" y="1833"/>
                    <a:pt x="54835" y="1"/>
                    <a:pt x="31990" y="1"/>
                  </a:cubicBezTo>
                  <a:close/>
                </a:path>
              </a:pathLst>
            </a:custGeom>
            <a:solidFill>
              <a:srgbClr val="FFFFFF">
                <a:alpha val="20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253;p14"/>
          <p:cNvGrpSpPr/>
          <p:nvPr/>
        </p:nvGrpSpPr>
        <p:grpSpPr>
          <a:xfrm flipH="1">
            <a:off x="-267616" y="6976001"/>
            <a:ext cx="16758412" cy="2268304"/>
            <a:chOff x="132532" y="3868943"/>
            <a:chExt cx="7348309" cy="995880"/>
          </a:xfrm>
        </p:grpSpPr>
        <p:sp>
          <p:nvSpPr>
            <p:cNvPr id="254" name="Google Shape;254;p14"/>
            <p:cNvSpPr/>
            <p:nvPr/>
          </p:nvSpPr>
          <p:spPr>
            <a:xfrm>
              <a:off x="132532" y="3975594"/>
              <a:ext cx="4817601" cy="889225"/>
            </a:xfrm>
            <a:custGeom>
              <a:avLst/>
              <a:gdLst/>
              <a:ahLst/>
              <a:cxnLst/>
              <a:rect l="l" t="t" r="r" b="b"/>
              <a:pathLst>
                <a:path w="187164" h="35569" extrusionOk="0">
                  <a:moveTo>
                    <a:pt x="0" y="2909"/>
                  </a:moveTo>
                  <a:lnTo>
                    <a:pt x="0" y="35569"/>
                  </a:lnTo>
                  <a:lnTo>
                    <a:pt x="187164" y="35569"/>
                  </a:lnTo>
                  <a:cubicBezTo>
                    <a:pt x="119355" y="1"/>
                    <a:pt x="62545" y="5862"/>
                    <a:pt x="0" y="2909"/>
                  </a:cubicBezTo>
                  <a:close/>
                </a:path>
              </a:pathLst>
            </a:custGeom>
            <a:solidFill>
              <a:srgbClr val="E3E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132532" y="3868943"/>
              <a:ext cx="7348101" cy="995875"/>
            </a:xfrm>
            <a:custGeom>
              <a:avLst/>
              <a:gdLst/>
              <a:ahLst/>
              <a:cxnLst/>
              <a:rect l="l" t="t" r="r" b="b"/>
              <a:pathLst>
                <a:path w="285474" h="39835" extrusionOk="0">
                  <a:moveTo>
                    <a:pt x="279256" y="1"/>
                  </a:moveTo>
                  <a:cubicBezTo>
                    <a:pt x="234255" y="1"/>
                    <a:pt x="206127" y="13066"/>
                    <a:pt x="159954" y="16685"/>
                  </a:cubicBezTo>
                  <a:cubicBezTo>
                    <a:pt x="111147" y="20512"/>
                    <a:pt x="0" y="23090"/>
                    <a:pt x="0" y="23090"/>
                  </a:cubicBezTo>
                  <a:lnTo>
                    <a:pt x="0" y="39835"/>
                  </a:lnTo>
                  <a:lnTo>
                    <a:pt x="285473" y="39835"/>
                  </a:lnTo>
                  <a:lnTo>
                    <a:pt x="285473" y="83"/>
                  </a:lnTo>
                  <a:cubicBezTo>
                    <a:pt x="283364" y="27"/>
                    <a:pt x="281293" y="1"/>
                    <a:pt x="279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772300" y="4508223"/>
              <a:ext cx="4708541" cy="356600"/>
            </a:xfrm>
            <a:custGeom>
              <a:avLst/>
              <a:gdLst/>
              <a:ahLst/>
              <a:cxnLst/>
              <a:rect l="l" t="t" r="r" b="b"/>
              <a:pathLst>
                <a:path w="182927" h="14264" extrusionOk="0">
                  <a:moveTo>
                    <a:pt x="111483" y="1"/>
                  </a:moveTo>
                  <a:cubicBezTo>
                    <a:pt x="90576" y="1"/>
                    <a:pt x="67125" y="1532"/>
                    <a:pt x="49245" y="4861"/>
                  </a:cubicBezTo>
                  <a:cubicBezTo>
                    <a:pt x="50913" y="5396"/>
                    <a:pt x="52572" y="5950"/>
                    <a:pt x="54231" y="6476"/>
                  </a:cubicBezTo>
                  <a:cubicBezTo>
                    <a:pt x="51421" y="8742"/>
                    <a:pt x="46408" y="9652"/>
                    <a:pt x="41724" y="10321"/>
                  </a:cubicBezTo>
                  <a:cubicBezTo>
                    <a:pt x="26656" y="12462"/>
                    <a:pt x="5647" y="10285"/>
                    <a:pt x="0" y="14264"/>
                  </a:cubicBezTo>
                  <a:lnTo>
                    <a:pt x="182926" y="14264"/>
                  </a:lnTo>
                  <a:lnTo>
                    <a:pt x="182926" y="5004"/>
                  </a:lnTo>
                  <a:cubicBezTo>
                    <a:pt x="175727" y="4112"/>
                    <a:pt x="168463" y="4001"/>
                    <a:pt x="161190" y="4001"/>
                  </a:cubicBezTo>
                  <a:cubicBezTo>
                    <a:pt x="158758" y="4001"/>
                    <a:pt x="156324" y="4013"/>
                    <a:pt x="153892" y="4013"/>
                  </a:cubicBezTo>
                  <a:cubicBezTo>
                    <a:pt x="150864" y="4013"/>
                    <a:pt x="147837" y="3994"/>
                    <a:pt x="144816" y="3907"/>
                  </a:cubicBezTo>
                  <a:cubicBezTo>
                    <a:pt x="137518" y="3693"/>
                    <a:pt x="130176" y="3470"/>
                    <a:pt x="123066" y="2506"/>
                  </a:cubicBezTo>
                  <a:cubicBezTo>
                    <a:pt x="123066" y="2506"/>
                    <a:pt x="133807" y="1953"/>
                    <a:pt x="136028" y="802"/>
                  </a:cubicBezTo>
                  <a:cubicBezTo>
                    <a:pt x="128711" y="275"/>
                    <a:pt x="120324" y="1"/>
                    <a:pt x="111483" y="1"/>
                  </a:cubicBezTo>
                  <a:close/>
                </a:path>
              </a:pathLst>
            </a:custGeom>
            <a:solidFill>
              <a:srgbClr val="ECF2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14"/>
          <p:cNvGrpSpPr/>
          <p:nvPr/>
        </p:nvGrpSpPr>
        <p:grpSpPr>
          <a:xfrm flipH="1">
            <a:off x="14840917" y="5005311"/>
            <a:ext cx="2394097" cy="2830046"/>
            <a:chOff x="-372743" y="2441637"/>
            <a:chExt cx="1344972" cy="1591901"/>
          </a:xfrm>
        </p:grpSpPr>
        <p:sp>
          <p:nvSpPr>
            <p:cNvPr id="258" name="Google Shape;258;p14"/>
            <p:cNvSpPr/>
            <p:nvPr/>
          </p:nvSpPr>
          <p:spPr>
            <a:xfrm>
              <a:off x="-372743" y="2441637"/>
              <a:ext cx="1344972" cy="1388845"/>
            </a:xfrm>
            <a:custGeom>
              <a:avLst/>
              <a:gdLst/>
              <a:ahLst/>
              <a:cxnLst/>
              <a:rect l="l" t="t" r="r" b="b"/>
              <a:pathLst>
                <a:path w="44911" h="46376" extrusionOk="0">
                  <a:moveTo>
                    <a:pt x="23265" y="0"/>
                  </a:moveTo>
                  <a:cubicBezTo>
                    <a:pt x="21896" y="3120"/>
                    <a:pt x="20015" y="5787"/>
                    <a:pt x="17443" y="7823"/>
                  </a:cubicBezTo>
                  <a:cubicBezTo>
                    <a:pt x="17731" y="7913"/>
                    <a:pt x="17999" y="7954"/>
                    <a:pt x="18250" y="7954"/>
                  </a:cubicBezTo>
                  <a:cubicBezTo>
                    <a:pt x="18559" y="7954"/>
                    <a:pt x="18841" y="7892"/>
                    <a:pt x="19098" y="7787"/>
                  </a:cubicBezTo>
                  <a:lnTo>
                    <a:pt x="19098" y="7787"/>
                  </a:lnTo>
                  <a:cubicBezTo>
                    <a:pt x="18443" y="8835"/>
                    <a:pt x="17502" y="9478"/>
                    <a:pt x="16335" y="9752"/>
                  </a:cubicBezTo>
                  <a:cubicBezTo>
                    <a:pt x="16836" y="9990"/>
                    <a:pt x="17357" y="10110"/>
                    <a:pt x="17963" y="10110"/>
                  </a:cubicBezTo>
                  <a:cubicBezTo>
                    <a:pt x="17992" y="10110"/>
                    <a:pt x="18021" y="10109"/>
                    <a:pt x="18050" y="10109"/>
                  </a:cubicBezTo>
                  <a:lnTo>
                    <a:pt x="18050" y="10109"/>
                  </a:lnTo>
                  <a:cubicBezTo>
                    <a:pt x="16633" y="11895"/>
                    <a:pt x="15002" y="13347"/>
                    <a:pt x="13037" y="14276"/>
                  </a:cubicBezTo>
                  <a:cubicBezTo>
                    <a:pt x="13602" y="14476"/>
                    <a:pt x="14161" y="14574"/>
                    <a:pt x="14717" y="14574"/>
                  </a:cubicBezTo>
                  <a:cubicBezTo>
                    <a:pt x="15417" y="14574"/>
                    <a:pt x="16110" y="14420"/>
                    <a:pt x="16800" y="14121"/>
                  </a:cubicBezTo>
                  <a:lnTo>
                    <a:pt x="16800" y="14121"/>
                  </a:lnTo>
                  <a:cubicBezTo>
                    <a:pt x="15824" y="15312"/>
                    <a:pt x="14573" y="16312"/>
                    <a:pt x="13037" y="17086"/>
                  </a:cubicBezTo>
                  <a:cubicBezTo>
                    <a:pt x="13115" y="17090"/>
                    <a:pt x="13192" y="17092"/>
                    <a:pt x="13269" y="17092"/>
                  </a:cubicBezTo>
                  <a:cubicBezTo>
                    <a:pt x="14227" y="17092"/>
                    <a:pt x="15183" y="16754"/>
                    <a:pt x="16097" y="16181"/>
                  </a:cubicBezTo>
                  <a:lnTo>
                    <a:pt x="16097" y="16181"/>
                  </a:lnTo>
                  <a:cubicBezTo>
                    <a:pt x="14847" y="17324"/>
                    <a:pt x="13538" y="18241"/>
                    <a:pt x="12192" y="18931"/>
                  </a:cubicBezTo>
                  <a:cubicBezTo>
                    <a:pt x="12424" y="18975"/>
                    <a:pt x="12652" y="18996"/>
                    <a:pt x="12875" y="18996"/>
                  </a:cubicBezTo>
                  <a:cubicBezTo>
                    <a:pt x="13566" y="18996"/>
                    <a:pt x="14217" y="18789"/>
                    <a:pt x="14847" y="18384"/>
                  </a:cubicBezTo>
                  <a:lnTo>
                    <a:pt x="14847" y="18384"/>
                  </a:lnTo>
                  <a:cubicBezTo>
                    <a:pt x="13287" y="20562"/>
                    <a:pt x="10847" y="21979"/>
                    <a:pt x="7823" y="22884"/>
                  </a:cubicBezTo>
                  <a:cubicBezTo>
                    <a:pt x="8519" y="23295"/>
                    <a:pt x="9227" y="23511"/>
                    <a:pt x="9960" y="23511"/>
                  </a:cubicBezTo>
                  <a:cubicBezTo>
                    <a:pt x="10267" y="23511"/>
                    <a:pt x="10578" y="23473"/>
                    <a:pt x="10894" y="23396"/>
                  </a:cubicBezTo>
                  <a:lnTo>
                    <a:pt x="10894" y="23396"/>
                  </a:lnTo>
                  <a:cubicBezTo>
                    <a:pt x="10370" y="24134"/>
                    <a:pt x="9644" y="24658"/>
                    <a:pt x="8775" y="25051"/>
                  </a:cubicBezTo>
                  <a:cubicBezTo>
                    <a:pt x="9270" y="25283"/>
                    <a:pt x="9741" y="25397"/>
                    <a:pt x="10191" y="25397"/>
                  </a:cubicBezTo>
                  <a:cubicBezTo>
                    <a:pt x="10736" y="25397"/>
                    <a:pt x="11250" y="25229"/>
                    <a:pt x="11740" y="24896"/>
                  </a:cubicBezTo>
                  <a:lnTo>
                    <a:pt x="11740" y="24896"/>
                  </a:lnTo>
                  <a:cubicBezTo>
                    <a:pt x="11311" y="26516"/>
                    <a:pt x="9906" y="27563"/>
                    <a:pt x="7823" y="28182"/>
                  </a:cubicBezTo>
                  <a:cubicBezTo>
                    <a:pt x="8652" y="28745"/>
                    <a:pt x="9569" y="28992"/>
                    <a:pt x="10554" y="28992"/>
                  </a:cubicBezTo>
                  <a:cubicBezTo>
                    <a:pt x="11236" y="28992"/>
                    <a:pt x="11951" y="28873"/>
                    <a:pt x="12692" y="28659"/>
                  </a:cubicBezTo>
                  <a:lnTo>
                    <a:pt x="12692" y="28659"/>
                  </a:lnTo>
                  <a:cubicBezTo>
                    <a:pt x="11692" y="29885"/>
                    <a:pt x="10073" y="30564"/>
                    <a:pt x="8025" y="30861"/>
                  </a:cubicBezTo>
                  <a:cubicBezTo>
                    <a:pt x="8774" y="31503"/>
                    <a:pt x="9599" y="31876"/>
                    <a:pt x="10554" y="31876"/>
                  </a:cubicBezTo>
                  <a:cubicBezTo>
                    <a:pt x="10662" y="31876"/>
                    <a:pt x="10771" y="31871"/>
                    <a:pt x="10882" y="31861"/>
                  </a:cubicBezTo>
                  <a:lnTo>
                    <a:pt x="10882" y="31861"/>
                  </a:lnTo>
                  <a:cubicBezTo>
                    <a:pt x="9966" y="32743"/>
                    <a:pt x="8823" y="33207"/>
                    <a:pt x="7465" y="33266"/>
                  </a:cubicBezTo>
                  <a:cubicBezTo>
                    <a:pt x="7846" y="33862"/>
                    <a:pt x="8287" y="34255"/>
                    <a:pt x="8823" y="34421"/>
                  </a:cubicBezTo>
                  <a:cubicBezTo>
                    <a:pt x="7739" y="35433"/>
                    <a:pt x="6060" y="36029"/>
                    <a:pt x="4108" y="36433"/>
                  </a:cubicBezTo>
                  <a:cubicBezTo>
                    <a:pt x="4693" y="36772"/>
                    <a:pt x="5327" y="36937"/>
                    <a:pt x="6009" y="36937"/>
                  </a:cubicBezTo>
                  <a:cubicBezTo>
                    <a:pt x="6381" y="36937"/>
                    <a:pt x="6768" y="36887"/>
                    <a:pt x="7168" y="36791"/>
                  </a:cubicBezTo>
                  <a:lnTo>
                    <a:pt x="7168" y="36791"/>
                  </a:lnTo>
                  <a:cubicBezTo>
                    <a:pt x="6096" y="37993"/>
                    <a:pt x="4548" y="38636"/>
                    <a:pt x="2703" y="38946"/>
                  </a:cubicBezTo>
                  <a:cubicBezTo>
                    <a:pt x="3381" y="39553"/>
                    <a:pt x="4155" y="39910"/>
                    <a:pt x="5013" y="39958"/>
                  </a:cubicBezTo>
                  <a:cubicBezTo>
                    <a:pt x="3739" y="41160"/>
                    <a:pt x="2012" y="42041"/>
                    <a:pt x="0" y="42684"/>
                  </a:cubicBezTo>
                  <a:cubicBezTo>
                    <a:pt x="1206" y="42880"/>
                    <a:pt x="2379" y="42982"/>
                    <a:pt x="3516" y="42982"/>
                  </a:cubicBezTo>
                  <a:cubicBezTo>
                    <a:pt x="5209" y="42982"/>
                    <a:pt x="6822" y="42757"/>
                    <a:pt x="8346" y="42279"/>
                  </a:cubicBezTo>
                  <a:lnTo>
                    <a:pt x="8346" y="42279"/>
                  </a:lnTo>
                  <a:cubicBezTo>
                    <a:pt x="8120" y="43113"/>
                    <a:pt x="7525" y="43780"/>
                    <a:pt x="6715" y="44363"/>
                  </a:cubicBezTo>
                  <a:cubicBezTo>
                    <a:pt x="6856" y="44367"/>
                    <a:pt x="6996" y="44369"/>
                    <a:pt x="7136" y="44369"/>
                  </a:cubicBezTo>
                  <a:cubicBezTo>
                    <a:pt x="9975" y="44369"/>
                    <a:pt x="12492" y="43563"/>
                    <a:pt x="14728" y="42053"/>
                  </a:cubicBezTo>
                  <a:lnTo>
                    <a:pt x="14728" y="42053"/>
                  </a:lnTo>
                  <a:cubicBezTo>
                    <a:pt x="14478" y="43184"/>
                    <a:pt x="13799" y="44196"/>
                    <a:pt x="12871" y="45161"/>
                  </a:cubicBezTo>
                  <a:cubicBezTo>
                    <a:pt x="15062" y="44887"/>
                    <a:pt x="16871" y="44053"/>
                    <a:pt x="18348" y="42684"/>
                  </a:cubicBezTo>
                  <a:lnTo>
                    <a:pt x="18348" y="42684"/>
                  </a:lnTo>
                  <a:cubicBezTo>
                    <a:pt x="18800" y="43780"/>
                    <a:pt x="18300" y="45065"/>
                    <a:pt x="17693" y="46375"/>
                  </a:cubicBezTo>
                  <a:cubicBezTo>
                    <a:pt x="20419" y="45363"/>
                    <a:pt x="22217" y="43672"/>
                    <a:pt x="22920" y="41148"/>
                  </a:cubicBezTo>
                  <a:cubicBezTo>
                    <a:pt x="23908" y="43696"/>
                    <a:pt x="25551" y="45256"/>
                    <a:pt x="27885" y="45720"/>
                  </a:cubicBezTo>
                  <a:cubicBezTo>
                    <a:pt x="26908" y="44613"/>
                    <a:pt x="26277" y="43458"/>
                    <a:pt x="26384" y="42160"/>
                  </a:cubicBezTo>
                  <a:lnTo>
                    <a:pt x="26384" y="42160"/>
                  </a:lnTo>
                  <a:cubicBezTo>
                    <a:pt x="27849" y="44268"/>
                    <a:pt x="29706" y="45518"/>
                    <a:pt x="32016" y="45720"/>
                  </a:cubicBezTo>
                  <a:cubicBezTo>
                    <a:pt x="30968" y="44565"/>
                    <a:pt x="30230" y="43351"/>
                    <a:pt x="30004" y="41994"/>
                  </a:cubicBezTo>
                  <a:lnTo>
                    <a:pt x="30004" y="41994"/>
                  </a:lnTo>
                  <a:cubicBezTo>
                    <a:pt x="31980" y="43946"/>
                    <a:pt x="34254" y="45149"/>
                    <a:pt x="36838" y="45554"/>
                  </a:cubicBezTo>
                  <a:cubicBezTo>
                    <a:pt x="35290" y="44387"/>
                    <a:pt x="34028" y="43137"/>
                    <a:pt x="33469" y="41684"/>
                  </a:cubicBezTo>
                  <a:lnTo>
                    <a:pt x="33469" y="41684"/>
                  </a:lnTo>
                  <a:cubicBezTo>
                    <a:pt x="36219" y="43494"/>
                    <a:pt x="39017" y="44720"/>
                    <a:pt x="41898" y="45042"/>
                  </a:cubicBezTo>
                  <a:cubicBezTo>
                    <a:pt x="40898" y="44101"/>
                    <a:pt x="40148" y="43125"/>
                    <a:pt x="39791" y="42089"/>
                  </a:cubicBezTo>
                  <a:lnTo>
                    <a:pt x="39791" y="42089"/>
                  </a:lnTo>
                  <a:cubicBezTo>
                    <a:pt x="40305" y="42198"/>
                    <a:pt x="40798" y="42253"/>
                    <a:pt x="41272" y="42253"/>
                  </a:cubicBezTo>
                  <a:cubicBezTo>
                    <a:pt x="42653" y="42253"/>
                    <a:pt x="43864" y="41791"/>
                    <a:pt x="44910" y="40886"/>
                  </a:cubicBezTo>
                  <a:cubicBezTo>
                    <a:pt x="42851" y="40124"/>
                    <a:pt x="41124" y="39005"/>
                    <a:pt x="39755" y="37469"/>
                  </a:cubicBezTo>
                  <a:lnTo>
                    <a:pt x="39755" y="37469"/>
                  </a:lnTo>
                  <a:cubicBezTo>
                    <a:pt x="40051" y="37537"/>
                    <a:pt x="40343" y="37569"/>
                    <a:pt x="40630" y="37569"/>
                  </a:cubicBezTo>
                  <a:cubicBezTo>
                    <a:pt x="41507" y="37569"/>
                    <a:pt x="42344" y="37269"/>
                    <a:pt x="43160" y="36767"/>
                  </a:cubicBezTo>
                  <a:cubicBezTo>
                    <a:pt x="40553" y="36314"/>
                    <a:pt x="38338" y="35445"/>
                    <a:pt x="36731" y="33957"/>
                  </a:cubicBezTo>
                  <a:lnTo>
                    <a:pt x="36731" y="33957"/>
                  </a:lnTo>
                  <a:cubicBezTo>
                    <a:pt x="36790" y="33965"/>
                    <a:pt x="36849" y="33969"/>
                    <a:pt x="36907" y="33969"/>
                  </a:cubicBezTo>
                  <a:cubicBezTo>
                    <a:pt x="37740" y="33969"/>
                    <a:pt x="38549" y="33214"/>
                    <a:pt x="39005" y="32647"/>
                  </a:cubicBezTo>
                  <a:cubicBezTo>
                    <a:pt x="37290" y="32647"/>
                    <a:pt x="36445" y="31992"/>
                    <a:pt x="35362" y="31076"/>
                  </a:cubicBezTo>
                  <a:lnTo>
                    <a:pt x="35362" y="31076"/>
                  </a:lnTo>
                  <a:cubicBezTo>
                    <a:pt x="35615" y="31088"/>
                    <a:pt x="35853" y="31096"/>
                    <a:pt x="36080" y="31096"/>
                  </a:cubicBezTo>
                  <a:cubicBezTo>
                    <a:pt x="37129" y="31096"/>
                    <a:pt x="37923" y="30929"/>
                    <a:pt x="38814" y="30302"/>
                  </a:cubicBezTo>
                  <a:cubicBezTo>
                    <a:pt x="37374" y="29349"/>
                    <a:pt x="35862" y="28432"/>
                    <a:pt x="35362" y="26492"/>
                  </a:cubicBezTo>
                  <a:lnTo>
                    <a:pt x="35362" y="26492"/>
                  </a:lnTo>
                  <a:cubicBezTo>
                    <a:pt x="35867" y="26643"/>
                    <a:pt x="36333" y="26717"/>
                    <a:pt x="36781" y="26717"/>
                  </a:cubicBezTo>
                  <a:cubicBezTo>
                    <a:pt x="37569" y="26717"/>
                    <a:pt x="38303" y="26487"/>
                    <a:pt x="39100" y="26039"/>
                  </a:cubicBezTo>
                  <a:cubicBezTo>
                    <a:pt x="37707" y="25635"/>
                    <a:pt x="36517" y="25111"/>
                    <a:pt x="35683" y="24325"/>
                  </a:cubicBezTo>
                  <a:cubicBezTo>
                    <a:pt x="36755" y="24301"/>
                    <a:pt x="37671" y="23896"/>
                    <a:pt x="38398" y="23170"/>
                  </a:cubicBezTo>
                  <a:cubicBezTo>
                    <a:pt x="35552" y="22563"/>
                    <a:pt x="33183" y="21336"/>
                    <a:pt x="31814" y="18777"/>
                  </a:cubicBezTo>
                  <a:lnTo>
                    <a:pt x="31814" y="18777"/>
                  </a:lnTo>
                  <a:cubicBezTo>
                    <a:pt x="32314" y="18935"/>
                    <a:pt x="32909" y="19062"/>
                    <a:pt x="33490" y="19062"/>
                  </a:cubicBezTo>
                  <a:cubicBezTo>
                    <a:pt x="33781" y="19062"/>
                    <a:pt x="34068" y="19031"/>
                    <a:pt x="34338" y="18955"/>
                  </a:cubicBezTo>
                  <a:cubicBezTo>
                    <a:pt x="32564" y="17919"/>
                    <a:pt x="31194" y="16514"/>
                    <a:pt x="30421" y="14645"/>
                  </a:cubicBezTo>
                  <a:lnTo>
                    <a:pt x="30421" y="14645"/>
                  </a:lnTo>
                  <a:cubicBezTo>
                    <a:pt x="30584" y="14675"/>
                    <a:pt x="30743" y="14690"/>
                    <a:pt x="30896" y="14690"/>
                  </a:cubicBezTo>
                  <a:cubicBezTo>
                    <a:pt x="31600" y="14690"/>
                    <a:pt x="32194" y="14374"/>
                    <a:pt x="32683" y="13728"/>
                  </a:cubicBezTo>
                  <a:cubicBezTo>
                    <a:pt x="30897" y="12764"/>
                    <a:pt x="29337" y="11645"/>
                    <a:pt x="28468" y="10073"/>
                  </a:cubicBezTo>
                  <a:lnTo>
                    <a:pt x="28468" y="10073"/>
                  </a:lnTo>
                  <a:cubicBezTo>
                    <a:pt x="28579" y="10087"/>
                    <a:pt x="28687" y="10095"/>
                    <a:pt x="28790" y="10095"/>
                  </a:cubicBezTo>
                  <a:cubicBezTo>
                    <a:pt x="29297" y="10095"/>
                    <a:pt x="29711" y="9921"/>
                    <a:pt x="30028" y="9525"/>
                  </a:cubicBezTo>
                  <a:cubicBezTo>
                    <a:pt x="28920" y="9299"/>
                    <a:pt x="27920" y="8811"/>
                    <a:pt x="27099" y="7918"/>
                  </a:cubicBezTo>
                  <a:lnTo>
                    <a:pt x="27099" y="7918"/>
                  </a:lnTo>
                  <a:cubicBezTo>
                    <a:pt x="27471" y="8015"/>
                    <a:pt x="27829" y="8069"/>
                    <a:pt x="28171" y="8069"/>
                  </a:cubicBezTo>
                  <a:cubicBezTo>
                    <a:pt x="28540" y="8069"/>
                    <a:pt x="28890" y="8006"/>
                    <a:pt x="29218" y="7870"/>
                  </a:cubicBezTo>
                  <a:cubicBezTo>
                    <a:pt x="26670" y="5823"/>
                    <a:pt x="24420" y="3156"/>
                    <a:pt x="23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9" name="Google Shape;259;p14"/>
            <p:cNvCxnSpPr/>
            <p:nvPr/>
          </p:nvCxnSpPr>
          <p:spPr>
            <a:xfrm>
              <a:off x="340425" y="3063938"/>
              <a:ext cx="0" cy="9696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0" name="Google Shape;260;p14"/>
          <p:cNvGrpSpPr/>
          <p:nvPr/>
        </p:nvGrpSpPr>
        <p:grpSpPr>
          <a:xfrm flipH="1">
            <a:off x="13620161" y="6142750"/>
            <a:ext cx="1918869" cy="2268281"/>
            <a:chOff x="-372743" y="2441637"/>
            <a:chExt cx="1344972" cy="1591901"/>
          </a:xfrm>
        </p:grpSpPr>
        <p:sp>
          <p:nvSpPr>
            <p:cNvPr id="261" name="Google Shape;261;p14"/>
            <p:cNvSpPr/>
            <p:nvPr/>
          </p:nvSpPr>
          <p:spPr>
            <a:xfrm>
              <a:off x="-372743" y="2441637"/>
              <a:ext cx="1344972" cy="1388845"/>
            </a:xfrm>
            <a:custGeom>
              <a:avLst/>
              <a:gdLst/>
              <a:ahLst/>
              <a:cxnLst/>
              <a:rect l="l" t="t" r="r" b="b"/>
              <a:pathLst>
                <a:path w="44911" h="46376" extrusionOk="0">
                  <a:moveTo>
                    <a:pt x="23265" y="0"/>
                  </a:moveTo>
                  <a:cubicBezTo>
                    <a:pt x="21896" y="3120"/>
                    <a:pt x="20015" y="5787"/>
                    <a:pt x="17443" y="7823"/>
                  </a:cubicBezTo>
                  <a:cubicBezTo>
                    <a:pt x="17731" y="7913"/>
                    <a:pt x="17999" y="7954"/>
                    <a:pt x="18250" y="7954"/>
                  </a:cubicBezTo>
                  <a:cubicBezTo>
                    <a:pt x="18559" y="7954"/>
                    <a:pt x="18841" y="7892"/>
                    <a:pt x="19098" y="7787"/>
                  </a:cubicBezTo>
                  <a:lnTo>
                    <a:pt x="19098" y="7787"/>
                  </a:lnTo>
                  <a:cubicBezTo>
                    <a:pt x="18443" y="8835"/>
                    <a:pt x="17502" y="9478"/>
                    <a:pt x="16335" y="9752"/>
                  </a:cubicBezTo>
                  <a:cubicBezTo>
                    <a:pt x="16836" y="9990"/>
                    <a:pt x="17357" y="10110"/>
                    <a:pt x="17963" y="10110"/>
                  </a:cubicBezTo>
                  <a:cubicBezTo>
                    <a:pt x="17992" y="10110"/>
                    <a:pt x="18021" y="10109"/>
                    <a:pt x="18050" y="10109"/>
                  </a:cubicBezTo>
                  <a:lnTo>
                    <a:pt x="18050" y="10109"/>
                  </a:lnTo>
                  <a:cubicBezTo>
                    <a:pt x="16633" y="11895"/>
                    <a:pt x="15002" y="13347"/>
                    <a:pt x="13037" y="14276"/>
                  </a:cubicBezTo>
                  <a:cubicBezTo>
                    <a:pt x="13602" y="14476"/>
                    <a:pt x="14161" y="14574"/>
                    <a:pt x="14717" y="14574"/>
                  </a:cubicBezTo>
                  <a:cubicBezTo>
                    <a:pt x="15417" y="14574"/>
                    <a:pt x="16110" y="14420"/>
                    <a:pt x="16800" y="14121"/>
                  </a:cubicBezTo>
                  <a:lnTo>
                    <a:pt x="16800" y="14121"/>
                  </a:lnTo>
                  <a:cubicBezTo>
                    <a:pt x="15824" y="15312"/>
                    <a:pt x="14573" y="16312"/>
                    <a:pt x="13037" y="17086"/>
                  </a:cubicBezTo>
                  <a:cubicBezTo>
                    <a:pt x="13115" y="17090"/>
                    <a:pt x="13192" y="17092"/>
                    <a:pt x="13269" y="17092"/>
                  </a:cubicBezTo>
                  <a:cubicBezTo>
                    <a:pt x="14227" y="17092"/>
                    <a:pt x="15183" y="16754"/>
                    <a:pt x="16097" y="16181"/>
                  </a:cubicBezTo>
                  <a:lnTo>
                    <a:pt x="16097" y="16181"/>
                  </a:lnTo>
                  <a:cubicBezTo>
                    <a:pt x="14847" y="17324"/>
                    <a:pt x="13538" y="18241"/>
                    <a:pt x="12192" y="18931"/>
                  </a:cubicBezTo>
                  <a:cubicBezTo>
                    <a:pt x="12424" y="18975"/>
                    <a:pt x="12652" y="18996"/>
                    <a:pt x="12875" y="18996"/>
                  </a:cubicBezTo>
                  <a:cubicBezTo>
                    <a:pt x="13566" y="18996"/>
                    <a:pt x="14217" y="18789"/>
                    <a:pt x="14847" y="18384"/>
                  </a:cubicBezTo>
                  <a:lnTo>
                    <a:pt x="14847" y="18384"/>
                  </a:lnTo>
                  <a:cubicBezTo>
                    <a:pt x="13287" y="20562"/>
                    <a:pt x="10847" y="21979"/>
                    <a:pt x="7823" y="22884"/>
                  </a:cubicBezTo>
                  <a:cubicBezTo>
                    <a:pt x="8519" y="23295"/>
                    <a:pt x="9227" y="23511"/>
                    <a:pt x="9960" y="23511"/>
                  </a:cubicBezTo>
                  <a:cubicBezTo>
                    <a:pt x="10267" y="23511"/>
                    <a:pt x="10578" y="23473"/>
                    <a:pt x="10894" y="23396"/>
                  </a:cubicBezTo>
                  <a:lnTo>
                    <a:pt x="10894" y="23396"/>
                  </a:lnTo>
                  <a:cubicBezTo>
                    <a:pt x="10370" y="24134"/>
                    <a:pt x="9644" y="24658"/>
                    <a:pt x="8775" y="25051"/>
                  </a:cubicBezTo>
                  <a:cubicBezTo>
                    <a:pt x="9270" y="25283"/>
                    <a:pt x="9741" y="25397"/>
                    <a:pt x="10191" y="25397"/>
                  </a:cubicBezTo>
                  <a:cubicBezTo>
                    <a:pt x="10736" y="25397"/>
                    <a:pt x="11250" y="25229"/>
                    <a:pt x="11740" y="24896"/>
                  </a:cubicBezTo>
                  <a:lnTo>
                    <a:pt x="11740" y="24896"/>
                  </a:lnTo>
                  <a:cubicBezTo>
                    <a:pt x="11311" y="26516"/>
                    <a:pt x="9906" y="27563"/>
                    <a:pt x="7823" y="28182"/>
                  </a:cubicBezTo>
                  <a:cubicBezTo>
                    <a:pt x="8652" y="28745"/>
                    <a:pt x="9569" y="28992"/>
                    <a:pt x="10554" y="28992"/>
                  </a:cubicBezTo>
                  <a:cubicBezTo>
                    <a:pt x="11236" y="28992"/>
                    <a:pt x="11951" y="28873"/>
                    <a:pt x="12692" y="28659"/>
                  </a:cubicBezTo>
                  <a:lnTo>
                    <a:pt x="12692" y="28659"/>
                  </a:lnTo>
                  <a:cubicBezTo>
                    <a:pt x="11692" y="29885"/>
                    <a:pt x="10073" y="30564"/>
                    <a:pt x="8025" y="30861"/>
                  </a:cubicBezTo>
                  <a:cubicBezTo>
                    <a:pt x="8774" y="31503"/>
                    <a:pt x="9599" y="31876"/>
                    <a:pt x="10554" y="31876"/>
                  </a:cubicBezTo>
                  <a:cubicBezTo>
                    <a:pt x="10662" y="31876"/>
                    <a:pt x="10771" y="31871"/>
                    <a:pt x="10882" y="31861"/>
                  </a:cubicBezTo>
                  <a:lnTo>
                    <a:pt x="10882" y="31861"/>
                  </a:lnTo>
                  <a:cubicBezTo>
                    <a:pt x="9966" y="32743"/>
                    <a:pt x="8823" y="33207"/>
                    <a:pt x="7465" y="33266"/>
                  </a:cubicBezTo>
                  <a:cubicBezTo>
                    <a:pt x="7846" y="33862"/>
                    <a:pt x="8287" y="34255"/>
                    <a:pt x="8823" y="34421"/>
                  </a:cubicBezTo>
                  <a:cubicBezTo>
                    <a:pt x="7739" y="35433"/>
                    <a:pt x="6060" y="36029"/>
                    <a:pt x="4108" y="36433"/>
                  </a:cubicBezTo>
                  <a:cubicBezTo>
                    <a:pt x="4693" y="36772"/>
                    <a:pt x="5327" y="36937"/>
                    <a:pt x="6009" y="36937"/>
                  </a:cubicBezTo>
                  <a:cubicBezTo>
                    <a:pt x="6381" y="36937"/>
                    <a:pt x="6768" y="36887"/>
                    <a:pt x="7168" y="36791"/>
                  </a:cubicBezTo>
                  <a:lnTo>
                    <a:pt x="7168" y="36791"/>
                  </a:lnTo>
                  <a:cubicBezTo>
                    <a:pt x="6096" y="37993"/>
                    <a:pt x="4548" y="38636"/>
                    <a:pt x="2703" y="38946"/>
                  </a:cubicBezTo>
                  <a:cubicBezTo>
                    <a:pt x="3381" y="39553"/>
                    <a:pt x="4155" y="39910"/>
                    <a:pt x="5013" y="39958"/>
                  </a:cubicBezTo>
                  <a:cubicBezTo>
                    <a:pt x="3739" y="41160"/>
                    <a:pt x="2012" y="42041"/>
                    <a:pt x="0" y="42684"/>
                  </a:cubicBezTo>
                  <a:cubicBezTo>
                    <a:pt x="1206" y="42880"/>
                    <a:pt x="2379" y="42982"/>
                    <a:pt x="3516" y="42982"/>
                  </a:cubicBezTo>
                  <a:cubicBezTo>
                    <a:pt x="5209" y="42982"/>
                    <a:pt x="6822" y="42757"/>
                    <a:pt x="8346" y="42279"/>
                  </a:cubicBezTo>
                  <a:lnTo>
                    <a:pt x="8346" y="42279"/>
                  </a:lnTo>
                  <a:cubicBezTo>
                    <a:pt x="8120" y="43113"/>
                    <a:pt x="7525" y="43780"/>
                    <a:pt x="6715" y="44363"/>
                  </a:cubicBezTo>
                  <a:cubicBezTo>
                    <a:pt x="6856" y="44367"/>
                    <a:pt x="6996" y="44369"/>
                    <a:pt x="7136" y="44369"/>
                  </a:cubicBezTo>
                  <a:cubicBezTo>
                    <a:pt x="9975" y="44369"/>
                    <a:pt x="12492" y="43563"/>
                    <a:pt x="14728" y="42053"/>
                  </a:cubicBezTo>
                  <a:lnTo>
                    <a:pt x="14728" y="42053"/>
                  </a:lnTo>
                  <a:cubicBezTo>
                    <a:pt x="14478" y="43184"/>
                    <a:pt x="13799" y="44196"/>
                    <a:pt x="12871" y="45161"/>
                  </a:cubicBezTo>
                  <a:cubicBezTo>
                    <a:pt x="15062" y="44887"/>
                    <a:pt x="16871" y="44053"/>
                    <a:pt x="18348" y="42684"/>
                  </a:cubicBezTo>
                  <a:lnTo>
                    <a:pt x="18348" y="42684"/>
                  </a:lnTo>
                  <a:cubicBezTo>
                    <a:pt x="18800" y="43780"/>
                    <a:pt x="18300" y="45065"/>
                    <a:pt x="17693" y="46375"/>
                  </a:cubicBezTo>
                  <a:cubicBezTo>
                    <a:pt x="20419" y="45363"/>
                    <a:pt x="22217" y="43672"/>
                    <a:pt x="22920" y="41148"/>
                  </a:cubicBezTo>
                  <a:cubicBezTo>
                    <a:pt x="23908" y="43696"/>
                    <a:pt x="25551" y="45256"/>
                    <a:pt x="27885" y="45720"/>
                  </a:cubicBezTo>
                  <a:cubicBezTo>
                    <a:pt x="26908" y="44613"/>
                    <a:pt x="26277" y="43458"/>
                    <a:pt x="26384" y="42160"/>
                  </a:cubicBezTo>
                  <a:lnTo>
                    <a:pt x="26384" y="42160"/>
                  </a:lnTo>
                  <a:cubicBezTo>
                    <a:pt x="27849" y="44268"/>
                    <a:pt x="29706" y="45518"/>
                    <a:pt x="32016" y="45720"/>
                  </a:cubicBezTo>
                  <a:cubicBezTo>
                    <a:pt x="30968" y="44565"/>
                    <a:pt x="30230" y="43351"/>
                    <a:pt x="30004" y="41994"/>
                  </a:cubicBezTo>
                  <a:lnTo>
                    <a:pt x="30004" y="41994"/>
                  </a:lnTo>
                  <a:cubicBezTo>
                    <a:pt x="31980" y="43946"/>
                    <a:pt x="34254" y="45149"/>
                    <a:pt x="36838" y="45554"/>
                  </a:cubicBezTo>
                  <a:cubicBezTo>
                    <a:pt x="35290" y="44387"/>
                    <a:pt x="34028" y="43137"/>
                    <a:pt x="33469" y="41684"/>
                  </a:cubicBezTo>
                  <a:lnTo>
                    <a:pt x="33469" y="41684"/>
                  </a:lnTo>
                  <a:cubicBezTo>
                    <a:pt x="36219" y="43494"/>
                    <a:pt x="39017" y="44720"/>
                    <a:pt x="41898" y="45042"/>
                  </a:cubicBezTo>
                  <a:cubicBezTo>
                    <a:pt x="40898" y="44101"/>
                    <a:pt x="40148" y="43125"/>
                    <a:pt x="39791" y="42089"/>
                  </a:cubicBezTo>
                  <a:lnTo>
                    <a:pt x="39791" y="42089"/>
                  </a:lnTo>
                  <a:cubicBezTo>
                    <a:pt x="40305" y="42198"/>
                    <a:pt x="40798" y="42253"/>
                    <a:pt x="41272" y="42253"/>
                  </a:cubicBezTo>
                  <a:cubicBezTo>
                    <a:pt x="42653" y="42253"/>
                    <a:pt x="43864" y="41791"/>
                    <a:pt x="44910" y="40886"/>
                  </a:cubicBezTo>
                  <a:cubicBezTo>
                    <a:pt x="42851" y="40124"/>
                    <a:pt x="41124" y="39005"/>
                    <a:pt x="39755" y="37469"/>
                  </a:cubicBezTo>
                  <a:lnTo>
                    <a:pt x="39755" y="37469"/>
                  </a:lnTo>
                  <a:cubicBezTo>
                    <a:pt x="40051" y="37537"/>
                    <a:pt x="40343" y="37569"/>
                    <a:pt x="40630" y="37569"/>
                  </a:cubicBezTo>
                  <a:cubicBezTo>
                    <a:pt x="41507" y="37569"/>
                    <a:pt x="42344" y="37269"/>
                    <a:pt x="43160" y="36767"/>
                  </a:cubicBezTo>
                  <a:cubicBezTo>
                    <a:pt x="40553" y="36314"/>
                    <a:pt x="38338" y="35445"/>
                    <a:pt x="36731" y="33957"/>
                  </a:cubicBezTo>
                  <a:lnTo>
                    <a:pt x="36731" y="33957"/>
                  </a:lnTo>
                  <a:cubicBezTo>
                    <a:pt x="36790" y="33965"/>
                    <a:pt x="36849" y="33969"/>
                    <a:pt x="36907" y="33969"/>
                  </a:cubicBezTo>
                  <a:cubicBezTo>
                    <a:pt x="37740" y="33969"/>
                    <a:pt x="38549" y="33214"/>
                    <a:pt x="39005" y="32647"/>
                  </a:cubicBezTo>
                  <a:cubicBezTo>
                    <a:pt x="37290" y="32647"/>
                    <a:pt x="36445" y="31992"/>
                    <a:pt x="35362" y="31076"/>
                  </a:cubicBezTo>
                  <a:lnTo>
                    <a:pt x="35362" y="31076"/>
                  </a:lnTo>
                  <a:cubicBezTo>
                    <a:pt x="35615" y="31088"/>
                    <a:pt x="35853" y="31096"/>
                    <a:pt x="36080" y="31096"/>
                  </a:cubicBezTo>
                  <a:cubicBezTo>
                    <a:pt x="37129" y="31096"/>
                    <a:pt x="37923" y="30929"/>
                    <a:pt x="38814" y="30302"/>
                  </a:cubicBezTo>
                  <a:cubicBezTo>
                    <a:pt x="37374" y="29349"/>
                    <a:pt x="35862" y="28432"/>
                    <a:pt x="35362" y="26492"/>
                  </a:cubicBezTo>
                  <a:lnTo>
                    <a:pt x="35362" y="26492"/>
                  </a:lnTo>
                  <a:cubicBezTo>
                    <a:pt x="35867" y="26643"/>
                    <a:pt x="36333" y="26717"/>
                    <a:pt x="36781" y="26717"/>
                  </a:cubicBezTo>
                  <a:cubicBezTo>
                    <a:pt x="37569" y="26717"/>
                    <a:pt x="38303" y="26487"/>
                    <a:pt x="39100" y="26039"/>
                  </a:cubicBezTo>
                  <a:cubicBezTo>
                    <a:pt x="37707" y="25635"/>
                    <a:pt x="36517" y="25111"/>
                    <a:pt x="35683" y="24325"/>
                  </a:cubicBezTo>
                  <a:cubicBezTo>
                    <a:pt x="36755" y="24301"/>
                    <a:pt x="37671" y="23896"/>
                    <a:pt x="38398" y="23170"/>
                  </a:cubicBezTo>
                  <a:cubicBezTo>
                    <a:pt x="35552" y="22563"/>
                    <a:pt x="33183" y="21336"/>
                    <a:pt x="31814" y="18777"/>
                  </a:cubicBezTo>
                  <a:lnTo>
                    <a:pt x="31814" y="18777"/>
                  </a:lnTo>
                  <a:cubicBezTo>
                    <a:pt x="32314" y="18935"/>
                    <a:pt x="32909" y="19062"/>
                    <a:pt x="33490" y="19062"/>
                  </a:cubicBezTo>
                  <a:cubicBezTo>
                    <a:pt x="33781" y="19062"/>
                    <a:pt x="34068" y="19031"/>
                    <a:pt x="34338" y="18955"/>
                  </a:cubicBezTo>
                  <a:cubicBezTo>
                    <a:pt x="32564" y="17919"/>
                    <a:pt x="31194" y="16514"/>
                    <a:pt x="30421" y="14645"/>
                  </a:cubicBezTo>
                  <a:lnTo>
                    <a:pt x="30421" y="14645"/>
                  </a:lnTo>
                  <a:cubicBezTo>
                    <a:pt x="30584" y="14675"/>
                    <a:pt x="30743" y="14690"/>
                    <a:pt x="30896" y="14690"/>
                  </a:cubicBezTo>
                  <a:cubicBezTo>
                    <a:pt x="31600" y="14690"/>
                    <a:pt x="32194" y="14374"/>
                    <a:pt x="32683" y="13728"/>
                  </a:cubicBezTo>
                  <a:cubicBezTo>
                    <a:pt x="30897" y="12764"/>
                    <a:pt x="29337" y="11645"/>
                    <a:pt x="28468" y="10073"/>
                  </a:cubicBezTo>
                  <a:lnTo>
                    <a:pt x="28468" y="10073"/>
                  </a:lnTo>
                  <a:cubicBezTo>
                    <a:pt x="28579" y="10087"/>
                    <a:pt x="28687" y="10095"/>
                    <a:pt x="28790" y="10095"/>
                  </a:cubicBezTo>
                  <a:cubicBezTo>
                    <a:pt x="29297" y="10095"/>
                    <a:pt x="29711" y="9921"/>
                    <a:pt x="30028" y="9525"/>
                  </a:cubicBezTo>
                  <a:cubicBezTo>
                    <a:pt x="28920" y="9299"/>
                    <a:pt x="27920" y="8811"/>
                    <a:pt x="27099" y="7918"/>
                  </a:cubicBezTo>
                  <a:lnTo>
                    <a:pt x="27099" y="7918"/>
                  </a:lnTo>
                  <a:cubicBezTo>
                    <a:pt x="27471" y="8015"/>
                    <a:pt x="27829" y="8069"/>
                    <a:pt x="28171" y="8069"/>
                  </a:cubicBezTo>
                  <a:cubicBezTo>
                    <a:pt x="28540" y="8069"/>
                    <a:pt x="28890" y="8006"/>
                    <a:pt x="29218" y="7870"/>
                  </a:cubicBezTo>
                  <a:cubicBezTo>
                    <a:pt x="26670" y="5823"/>
                    <a:pt x="24420" y="3156"/>
                    <a:pt x="23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2" name="Google Shape;262;p14"/>
            <p:cNvCxnSpPr/>
            <p:nvPr/>
          </p:nvCxnSpPr>
          <p:spPr>
            <a:xfrm>
              <a:off x="340425" y="3063938"/>
              <a:ext cx="0" cy="9696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3952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Giai%20nghia%20tu/Hon%20ho.ppt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SỐ 2 CÁT TRINH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: NGUYỄN THỊ THANH TRANG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3A2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39249" y="4343401"/>
            <a:ext cx="1179814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144207" y="2118142"/>
            <a:ext cx="2454400" cy="654607"/>
            <a:chOff x="1192443" y="1442589"/>
            <a:chExt cx="2454400" cy="654607"/>
          </a:xfrm>
        </p:grpSpPr>
        <p:sp>
          <p:nvSpPr>
            <p:cNvPr id="31" name="Rectangle 30"/>
            <p:cNvSpPr/>
            <p:nvPr/>
          </p:nvSpPr>
          <p:spPr>
            <a:xfrm>
              <a:off x="1192443" y="1442589"/>
              <a:ext cx="245440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smtClean="0">
                  <a:ln w="11430"/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ln w="11430"/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 smtClean="0">
                  <a:ln w="11430"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latin typeface="Times New Roman" pitchFamily="18" charset="0"/>
                  <a:cs typeface="Times New Roman" pitchFamily="18" charset="0"/>
                </a:rPr>
                <a:t>hiểu</a:t>
              </a:r>
              <a:endParaRPr lang="en-US" sz="3800" b="1" dirty="0">
                <a:ln w="11430"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635390" y="2037633"/>
              <a:ext cx="196708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5698928" y="20098"/>
            <a:ext cx="608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10440" y="355176"/>
            <a:ext cx="1883208" cy="523220"/>
            <a:chOff x="1506926" y="513796"/>
            <a:chExt cx="1851433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1506926" y="513796"/>
              <a:ext cx="185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671805" y="934328"/>
              <a:ext cx="143095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480719" y="602857"/>
            <a:ext cx="6477000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lớn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3584380" y="1213809"/>
            <a:ext cx="1060736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Nhớ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buổi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đầu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8E72A69-69A3-833D-3FC4-BF89103C25F9}"/>
              </a:ext>
            </a:extLst>
          </p:cNvPr>
          <p:cNvSpPr/>
          <p:nvPr/>
        </p:nvSpPr>
        <p:spPr>
          <a:xfrm>
            <a:off x="6690519" y="2684653"/>
            <a:ext cx="2956957" cy="7064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620638-2195-2A9A-4FFC-F6C549A4AC03}"/>
              </a:ext>
            </a:extLst>
          </p:cNvPr>
          <p:cNvSpPr txBox="1"/>
          <p:nvPr/>
        </p:nvSpPr>
        <p:spPr>
          <a:xfrm>
            <a:off x="1813719" y="3886200"/>
            <a:ext cx="13561565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373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/>
      <p:bldP spid="43" grpId="0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698928" y="20098"/>
            <a:ext cx="608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10440" y="355176"/>
            <a:ext cx="1883208" cy="523220"/>
            <a:chOff x="1506926" y="513796"/>
            <a:chExt cx="1851433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1506926" y="513796"/>
              <a:ext cx="185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671805" y="934328"/>
              <a:ext cx="143095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480719" y="602857"/>
            <a:ext cx="6477000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lớn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3584380" y="1213809"/>
            <a:ext cx="1060736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Nhớ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buổi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đầu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8E72A69-69A3-833D-3FC4-BF89103C25F9}"/>
              </a:ext>
            </a:extLst>
          </p:cNvPr>
          <p:cNvSpPr/>
          <p:nvPr/>
        </p:nvSpPr>
        <p:spPr>
          <a:xfrm>
            <a:off x="604838" y="2120948"/>
            <a:ext cx="3886200" cy="70645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D038CD-E728-2C3B-15B9-FDD3A4C74759}"/>
              </a:ext>
            </a:extLst>
          </p:cNvPr>
          <p:cNvGrpSpPr/>
          <p:nvPr/>
        </p:nvGrpSpPr>
        <p:grpSpPr>
          <a:xfrm>
            <a:off x="975519" y="3607035"/>
            <a:ext cx="6409560" cy="3048000"/>
            <a:chOff x="1952442" y="606082"/>
            <a:chExt cx="5125252" cy="3235372"/>
          </a:xfrm>
        </p:grpSpPr>
        <p:sp>
          <p:nvSpPr>
            <p:cNvPr id="14" name="Thought Bubble: Cloud 5">
              <a:extLst>
                <a:ext uri="{FF2B5EF4-FFF2-40B4-BE49-F238E27FC236}">
                  <a16:creationId xmlns:a16="http://schemas.microsoft.com/office/drawing/2014/main" id="{E237F0DC-209F-6D1B-1BDC-9321EEE5241B}"/>
                </a:ext>
              </a:extLst>
            </p:cNvPr>
            <p:cNvSpPr/>
            <p:nvPr/>
          </p:nvSpPr>
          <p:spPr>
            <a:xfrm>
              <a:off x="1952442" y="606082"/>
              <a:ext cx="5125252" cy="3235372"/>
            </a:xfrm>
            <a:prstGeom prst="cloudCallout">
              <a:avLst>
                <a:gd name="adj1" fmla="val -55341"/>
                <a:gd name="adj2" fmla="val -50897"/>
              </a:avLst>
            </a:prstGeom>
            <a:solidFill>
              <a:srgbClr val="9B98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2">
                <a:latin typeface="UTM Avo" panose="02040603050506020204" pitchFamily="1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E58B41-A1C9-66D9-FAB3-5C8890A9D10B}"/>
                </a:ext>
              </a:extLst>
            </p:cNvPr>
            <p:cNvSpPr txBox="1"/>
            <p:nvPr/>
          </p:nvSpPr>
          <p:spPr>
            <a:xfrm>
              <a:off x="2583458" y="990049"/>
              <a:ext cx="4250510" cy="2188868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ở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7CB8128-FBBD-BC3B-C1F8-38098A12A6D8}"/>
              </a:ext>
            </a:extLst>
          </p:cNvPr>
          <p:cNvSpPr txBox="1"/>
          <p:nvPr/>
        </p:nvSpPr>
        <p:spPr>
          <a:xfrm>
            <a:off x="7904119" y="2379957"/>
            <a:ext cx="7760256" cy="1077218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CB8128-FBBD-BC3B-C1F8-38098A12A6D8}"/>
              </a:ext>
            </a:extLst>
          </p:cNvPr>
          <p:cNvSpPr txBox="1"/>
          <p:nvPr/>
        </p:nvSpPr>
        <p:spPr>
          <a:xfrm>
            <a:off x="8385605" y="4298351"/>
            <a:ext cx="7760256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CB8128-FBBD-BC3B-C1F8-38098A12A6D8}"/>
              </a:ext>
            </a:extLst>
          </p:cNvPr>
          <p:cNvSpPr txBox="1"/>
          <p:nvPr/>
        </p:nvSpPr>
        <p:spPr>
          <a:xfrm>
            <a:off x="7080279" y="6313260"/>
            <a:ext cx="7760256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bỡ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 rot="19009525">
            <a:off x="6669327" y="2958702"/>
            <a:ext cx="1188224" cy="710008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385079" y="4394866"/>
            <a:ext cx="1078450" cy="786733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19459">
            <a:off x="6175127" y="6087316"/>
            <a:ext cx="929653" cy="786733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77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/>
      <p:bldP spid="43" grpId="0"/>
      <p:bldP spid="45" grpId="0" animBg="1"/>
      <p:bldP spid="16" grpId="0" animBg="1"/>
      <p:bldP spid="17" grpId="0" animBg="1"/>
      <p:bldP spid="18" grpId="0" animBg="1"/>
      <p:bldP spid="2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698928" y="20098"/>
            <a:ext cx="608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10440" y="355176"/>
            <a:ext cx="1883208" cy="523220"/>
            <a:chOff x="1506926" y="513796"/>
            <a:chExt cx="1851433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1506926" y="513796"/>
              <a:ext cx="185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671805" y="934328"/>
              <a:ext cx="143095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480719" y="602857"/>
            <a:ext cx="6477000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lớn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3584380" y="1213809"/>
            <a:ext cx="1060736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Nhớ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buổi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đầu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8E72A69-69A3-833D-3FC4-BF89103C25F9}"/>
              </a:ext>
            </a:extLst>
          </p:cNvPr>
          <p:cNvSpPr/>
          <p:nvPr/>
        </p:nvSpPr>
        <p:spPr>
          <a:xfrm>
            <a:off x="1150548" y="2232836"/>
            <a:ext cx="3886200" cy="70645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CB8128-FBBD-BC3B-C1F8-38098A12A6D8}"/>
              </a:ext>
            </a:extLst>
          </p:cNvPr>
          <p:cNvSpPr txBox="1"/>
          <p:nvPr/>
        </p:nvSpPr>
        <p:spPr>
          <a:xfrm>
            <a:off x="9265082" y="4373450"/>
            <a:ext cx="618843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đoạn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US" sz="32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CB8128-FBBD-BC3B-C1F8-38098A12A6D8}"/>
              </a:ext>
            </a:extLst>
          </p:cNvPr>
          <p:cNvSpPr txBox="1"/>
          <p:nvPr/>
        </p:nvSpPr>
        <p:spPr>
          <a:xfrm>
            <a:off x="8337938" y="6017115"/>
            <a:ext cx="7760256" cy="7433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Hết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đoạn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tác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giả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xuống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/>
                <a:cs typeface="Arial" panose="020B0604020202020204" pitchFamily="34" charset="0"/>
              </a:rPr>
              <a:t>dòng</a:t>
            </a: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US" sz="32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 rot="19362563">
            <a:off x="7020807" y="2986691"/>
            <a:ext cx="1308280" cy="1201389"/>
          </a:xfrm>
          <a:prstGeom prst="rightArrow">
            <a:avLst>
              <a:gd name="adj1" fmla="val 30963"/>
              <a:gd name="adj2" fmla="val 47267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232680" y="4461598"/>
            <a:ext cx="1078450" cy="913231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19459">
            <a:off x="6797815" y="5542945"/>
            <a:ext cx="929653" cy="786733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F750E-63E9-5E91-E43B-644063F2601D}"/>
              </a:ext>
            </a:extLst>
          </p:cNvPr>
          <p:cNvSpPr txBox="1"/>
          <p:nvPr/>
        </p:nvSpPr>
        <p:spPr>
          <a:xfrm>
            <a:off x="284678" y="3822716"/>
            <a:ext cx="6866759" cy="1736646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FCBB40-E2F9-E929-4F60-117C80965F8D}"/>
              </a:ext>
            </a:extLst>
          </p:cNvPr>
          <p:cNvGrpSpPr/>
          <p:nvPr/>
        </p:nvGrpSpPr>
        <p:grpSpPr>
          <a:xfrm>
            <a:off x="7999211" y="2599179"/>
            <a:ext cx="913750" cy="833297"/>
            <a:chOff x="2247906" y="3619500"/>
            <a:chExt cx="1572980" cy="1434485"/>
          </a:xfrm>
        </p:grpSpPr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90726CFC-2EEA-CA15-5024-C5B511F2C372}"/>
                </a:ext>
              </a:extLst>
            </p:cNvPr>
            <p:cNvSpPr/>
            <p:nvPr/>
          </p:nvSpPr>
          <p:spPr>
            <a:xfrm>
              <a:off x="2247906" y="3619500"/>
              <a:ext cx="1409694" cy="1434485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/>
              </a:endParaRPr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EB991DED-86C7-404A-00C3-DB2CF8651426}"/>
                </a:ext>
              </a:extLst>
            </p:cNvPr>
            <p:cNvSpPr/>
            <p:nvPr/>
          </p:nvSpPr>
          <p:spPr>
            <a:xfrm>
              <a:off x="2411192" y="3619500"/>
              <a:ext cx="1409694" cy="143448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B12F596-F82E-1C5F-9110-FDF046FD7BA9}"/>
                </a:ext>
              </a:extLst>
            </p:cNvPr>
            <p:cNvSpPr txBox="1"/>
            <p:nvPr/>
          </p:nvSpPr>
          <p:spPr>
            <a:xfrm>
              <a:off x="2772946" y="3944327"/>
              <a:ext cx="762001" cy="7947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A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F6FFA86-C7D5-2A14-E275-90DAFFC4F36C}"/>
              </a:ext>
            </a:extLst>
          </p:cNvPr>
          <p:cNvSpPr txBox="1"/>
          <p:nvPr/>
        </p:nvSpPr>
        <p:spPr>
          <a:xfrm>
            <a:off x="9003354" y="2586065"/>
            <a:ext cx="500243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FCBB40-E2F9-E929-4F60-117C80965F8D}"/>
              </a:ext>
            </a:extLst>
          </p:cNvPr>
          <p:cNvGrpSpPr/>
          <p:nvPr/>
        </p:nvGrpSpPr>
        <p:grpSpPr>
          <a:xfrm>
            <a:off x="8328849" y="4421068"/>
            <a:ext cx="913750" cy="833297"/>
            <a:chOff x="2247906" y="3619500"/>
            <a:chExt cx="1572980" cy="1434485"/>
          </a:xfrm>
        </p:grpSpPr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90726CFC-2EEA-CA15-5024-C5B511F2C372}"/>
                </a:ext>
              </a:extLst>
            </p:cNvPr>
            <p:cNvSpPr/>
            <p:nvPr/>
          </p:nvSpPr>
          <p:spPr>
            <a:xfrm>
              <a:off x="2247906" y="3619500"/>
              <a:ext cx="1409694" cy="1434485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/>
              </a:endParaRPr>
            </a:p>
          </p:txBody>
        </p:sp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EB991DED-86C7-404A-00C3-DB2CF8651426}"/>
                </a:ext>
              </a:extLst>
            </p:cNvPr>
            <p:cNvSpPr/>
            <p:nvPr/>
          </p:nvSpPr>
          <p:spPr>
            <a:xfrm>
              <a:off x="2411192" y="3619500"/>
              <a:ext cx="1409694" cy="143448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B12F596-F82E-1C5F-9110-FDF046FD7BA9}"/>
                </a:ext>
              </a:extLst>
            </p:cNvPr>
            <p:cNvSpPr txBox="1"/>
            <p:nvPr/>
          </p:nvSpPr>
          <p:spPr>
            <a:xfrm>
              <a:off x="2772946" y="3944327"/>
              <a:ext cx="762001" cy="7947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UTM Avo" panose="02040603050506020204" pitchFamily="18"/>
                  <a:cs typeface="Arial" panose="020B0604020202020204" pitchFamily="34" charset="0"/>
                </a:rPr>
                <a:t>B</a:t>
              </a:r>
              <a:r>
                <a:rPr lang="en-US" sz="2400" dirty="0" smtClean="0">
                  <a:latin typeface="UTM Avo" panose="02040603050506020204" pitchFamily="18"/>
                </a:rPr>
                <a:t> </a:t>
              </a:r>
              <a:endParaRPr lang="en-US" sz="2400" dirty="0">
                <a:latin typeface="UTM Avo" panose="02040603050506020204" pitchFamily="1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FCBB40-E2F9-E929-4F60-117C80965F8D}"/>
              </a:ext>
            </a:extLst>
          </p:cNvPr>
          <p:cNvGrpSpPr/>
          <p:nvPr/>
        </p:nvGrpSpPr>
        <p:grpSpPr>
          <a:xfrm>
            <a:off x="7433327" y="5965837"/>
            <a:ext cx="913750" cy="833297"/>
            <a:chOff x="2247906" y="3619500"/>
            <a:chExt cx="1572980" cy="1434485"/>
          </a:xfrm>
        </p:grpSpPr>
        <p:sp>
          <p:nvSpPr>
            <p:cNvPr id="34" name="Diamond 33">
              <a:extLst>
                <a:ext uri="{FF2B5EF4-FFF2-40B4-BE49-F238E27FC236}">
                  <a16:creationId xmlns:a16="http://schemas.microsoft.com/office/drawing/2014/main" id="{90726CFC-2EEA-CA15-5024-C5B511F2C372}"/>
                </a:ext>
              </a:extLst>
            </p:cNvPr>
            <p:cNvSpPr/>
            <p:nvPr/>
          </p:nvSpPr>
          <p:spPr>
            <a:xfrm>
              <a:off x="2247906" y="3619500"/>
              <a:ext cx="1409694" cy="1434485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/>
              </a:endParaRPr>
            </a:p>
          </p:txBody>
        </p:sp>
        <p:sp>
          <p:nvSpPr>
            <p:cNvPr id="35" name="Diamond 34">
              <a:extLst>
                <a:ext uri="{FF2B5EF4-FFF2-40B4-BE49-F238E27FC236}">
                  <a16:creationId xmlns:a16="http://schemas.microsoft.com/office/drawing/2014/main" id="{EB991DED-86C7-404A-00C3-DB2CF8651426}"/>
                </a:ext>
              </a:extLst>
            </p:cNvPr>
            <p:cNvSpPr/>
            <p:nvPr/>
          </p:nvSpPr>
          <p:spPr>
            <a:xfrm>
              <a:off x="2411192" y="3619500"/>
              <a:ext cx="1409694" cy="143448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12F596-F82E-1C5F-9110-FDF046FD7BA9}"/>
                </a:ext>
              </a:extLst>
            </p:cNvPr>
            <p:cNvSpPr txBox="1"/>
            <p:nvPr/>
          </p:nvSpPr>
          <p:spPr>
            <a:xfrm>
              <a:off x="2772946" y="3944327"/>
              <a:ext cx="762001" cy="7947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C</a:t>
              </a:r>
              <a:r>
                <a:rPr lang="en-US" sz="2400" dirty="0" smtClean="0">
                  <a:latin typeface="UTM Avo" panose="02040603050506020204" pitchFamily="18"/>
                </a:rPr>
                <a:t> </a:t>
              </a:r>
              <a:endParaRPr lang="en-US" sz="2400" dirty="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23608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/>
      <p:bldP spid="43" grpId="0"/>
      <p:bldP spid="45" grpId="0" animBg="1"/>
      <p:bldP spid="17" grpId="0" animBg="1"/>
      <p:bldP spid="18" grpId="0" animBg="1"/>
      <p:bldP spid="2" grpId="0" animBg="1"/>
      <p:bldP spid="20" grpId="0" animBg="1"/>
      <p:bldP spid="22" grpId="0" animBg="1"/>
      <p:bldP spid="19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A08F0-A381-937D-1104-9ECFFB7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89006D-2085-47B8-8343-66B6A62A1C33}"/>
              </a:ext>
            </a:extLst>
          </p:cNvPr>
          <p:cNvSpPr/>
          <p:nvPr/>
        </p:nvSpPr>
        <p:spPr>
          <a:xfrm>
            <a:off x="648056" y="487680"/>
            <a:ext cx="15024295" cy="79341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56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3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73732" descr="PPT素材-12">
            <a:extLst>
              <a:ext uri="{FF2B5EF4-FFF2-40B4-BE49-F238E27FC236}">
                <a16:creationId xmlns:a16="http://schemas.microsoft.com/office/drawing/2014/main" id="{8228ADE7-1227-4DF4-BEE7-A13AAAFD8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616" y="-457199"/>
            <a:ext cx="12579409" cy="960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B1E13D58-0DCC-4844-B4F9-19659CB5C234}"/>
              </a:ext>
            </a:extLst>
          </p:cNvPr>
          <p:cNvSpPr txBox="1"/>
          <p:nvPr/>
        </p:nvSpPr>
        <p:spPr>
          <a:xfrm>
            <a:off x="4057211" y="1963264"/>
            <a:ext cx="8805333" cy="4760084"/>
          </a:xfrm>
          <a:prstGeom prst="rect">
            <a:avLst/>
          </a:prstGeom>
          <a:noFill/>
          <a:ln w="9525">
            <a:noFill/>
          </a:ln>
        </p:spPr>
        <p:txBody>
          <a:bodyPr lIns="162556" tIns="81279" rIns="162556" bIns="81279">
            <a:spAutoFit/>
          </a:bodyPr>
          <a:lstStyle/>
          <a:p>
            <a:pPr algn="ctr" defTabSz="1625519">
              <a:spcBef>
                <a:spcPct val="50000"/>
              </a:spcBef>
            </a:pPr>
            <a:r>
              <a:rPr lang="en-US" altLang="en-US" sz="85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altLang="en-US" sz="85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85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altLang="en-US" sz="85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1625519">
              <a:spcBef>
                <a:spcPct val="50000"/>
              </a:spcBef>
            </a:pPr>
            <a:r>
              <a:rPr lang="en-US" altLang="en-US" sz="8533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VÒNG QUAY YÊU THƯƠNG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5F257-BBEA-47BE-9322-91697CECF3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/>
          <a:stretch/>
        </p:blipFill>
        <p:spPr>
          <a:xfrm>
            <a:off x="13066813" y="3099423"/>
            <a:ext cx="3441953" cy="7568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0C54D-2234-4BB5-B36F-0E9BC3865B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3"/>
          <a:stretch/>
        </p:blipFill>
        <p:spPr>
          <a:xfrm>
            <a:off x="-341765" y="3099425"/>
            <a:ext cx="3424000" cy="734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A08F0-A381-937D-1104-9ECFFB7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89006D-2085-47B8-8343-66B6A62A1C33}"/>
              </a:ext>
            </a:extLst>
          </p:cNvPr>
          <p:cNvSpPr/>
          <p:nvPr/>
        </p:nvSpPr>
        <p:spPr>
          <a:xfrm>
            <a:off x="648056" y="487680"/>
            <a:ext cx="15024295" cy="79341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56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3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5F257-BBEA-47BE-9322-91697CECF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/>
          <a:stretch/>
        </p:blipFill>
        <p:spPr>
          <a:xfrm>
            <a:off x="13066813" y="3099423"/>
            <a:ext cx="3441953" cy="7568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0C54D-2234-4BB5-B36F-0E9BC3865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3"/>
          <a:stretch/>
        </p:blipFill>
        <p:spPr>
          <a:xfrm>
            <a:off x="-341765" y="3099425"/>
            <a:ext cx="3424000" cy="7343863"/>
          </a:xfrm>
          <a:prstGeom prst="rect">
            <a:avLst/>
          </a:prstGeom>
        </p:spPr>
      </p:pic>
      <p:sp>
        <p:nvSpPr>
          <p:cNvPr id="10" name="Google Shape;1912;p53">
            <a:extLst>
              <a:ext uri="{FF2B5EF4-FFF2-40B4-BE49-F238E27FC236}">
                <a16:creationId xmlns:a16="http://schemas.microsoft.com/office/drawing/2014/main" id="{F4F9CF9A-8681-4677-ACB2-8E04E0A0AE5E}"/>
              </a:ext>
            </a:extLst>
          </p:cNvPr>
          <p:cNvSpPr txBox="1">
            <a:spLocks/>
          </p:cNvSpPr>
          <p:nvPr/>
        </p:nvSpPr>
        <p:spPr>
          <a:xfrm>
            <a:off x="5116613" y="549628"/>
            <a:ext cx="6091589" cy="1018133"/>
          </a:xfrm>
          <a:prstGeom prst="rect">
            <a:avLst/>
          </a:prstGeom>
        </p:spPr>
        <p:txBody>
          <a:bodyPr spcFirstLastPara="1" wrap="square" lIns="162533" tIns="162533" rIns="162533" bIns="162533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110" b="1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vi-VN" sz="7110" b="1" dirty="0">
              <a:ln w="222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66E680-7842-4812-9367-6E2631D22EC5}"/>
              </a:ext>
            </a:extLst>
          </p:cNvPr>
          <p:cNvGrpSpPr/>
          <p:nvPr/>
        </p:nvGrpSpPr>
        <p:grpSpPr>
          <a:xfrm>
            <a:off x="2696970" y="1917633"/>
            <a:ext cx="11776612" cy="3010983"/>
            <a:chOff x="719933" y="1092630"/>
            <a:chExt cx="7628979" cy="3247343"/>
          </a:xfrm>
        </p:grpSpPr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0EBA3C9D-EAA5-4816-82D0-BB12081E4FAB}"/>
                </a:ext>
              </a:extLst>
            </p:cNvPr>
            <p:cNvSpPr/>
            <p:nvPr/>
          </p:nvSpPr>
          <p:spPr>
            <a:xfrm>
              <a:off x="719933" y="1092630"/>
              <a:ext cx="7628979" cy="3247343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519">
                <a:buClr>
                  <a:srgbClr val="000000"/>
                </a:buClr>
              </a:pPr>
              <a:endParaRPr lang="en-US" sz="32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08FF12-C889-4BA0-9CCB-0062F9DF58A4}"/>
                </a:ext>
              </a:extLst>
            </p:cNvPr>
            <p:cNvSpPr txBox="1"/>
            <p:nvPr/>
          </p:nvSpPr>
          <p:spPr>
            <a:xfrm>
              <a:off x="853575" y="1196754"/>
              <a:ext cx="7361697" cy="2932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625519">
                <a:buClr>
                  <a:srgbClr val="000000"/>
                </a:buClr>
              </a:pP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+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Cô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mời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quản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trò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khiển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trò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algn="just" defTabSz="1625519">
                <a:buClr>
                  <a:srgbClr val="000000"/>
                </a:buClr>
              </a:pP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+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Khi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cô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quay 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Vòng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quay”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trúng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thì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đó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hiện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quản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trò</a:t>
              </a:r>
              <a:r>
                <a:rPr lang="en-US" sz="4267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endPara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4" name="Picture 2" descr="Vòng quay random tên - Chọn tên ngẫu nhiên - Random Name">
            <a:extLst>
              <a:ext uri="{FF2B5EF4-FFF2-40B4-BE49-F238E27FC236}">
                <a16:creationId xmlns:a16="http://schemas.microsoft.com/office/drawing/2014/main" id="{762B9308-7236-4974-A468-D722B079C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2" y="5023310"/>
            <a:ext cx="5870716" cy="31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485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648056" y="487680"/>
            <a:ext cx="15024295" cy="79341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56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3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54FE86-06B5-4B41-ADC0-D284C4699EB2}"/>
              </a:ext>
            </a:extLst>
          </p:cNvPr>
          <p:cNvGrpSpPr/>
          <p:nvPr/>
        </p:nvGrpSpPr>
        <p:grpSpPr>
          <a:xfrm>
            <a:off x="4849591" y="167994"/>
            <a:ext cx="8551397" cy="8575781"/>
            <a:chOff x="2889226" y="213081"/>
            <a:chExt cx="6413548" cy="64318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DCB57F-A11C-4930-A0B2-6250B57E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EA6768-263A-44A2-9689-419F69772222}"/>
                </a:ext>
              </a:extLst>
            </p:cNvPr>
            <p:cNvSpPr txBox="1"/>
            <p:nvPr/>
          </p:nvSpPr>
          <p:spPr>
            <a:xfrm rot="300000">
              <a:off x="7009153" y="3463100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NHƯ Ý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6E0D30-79DB-4CA5-B0C2-3674D67E77DC}"/>
                </a:ext>
              </a:extLst>
            </p:cNvPr>
            <p:cNvSpPr txBox="1"/>
            <p:nvPr/>
          </p:nvSpPr>
          <p:spPr>
            <a:xfrm rot="900000">
              <a:off x="6953878" y="3785852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THANH TRÚC</a:t>
              </a:r>
              <a:endParaRPr lang="en-US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9BEFCA-493F-41B4-9BFF-858F1EBE5486}"/>
                </a:ext>
              </a:extLst>
            </p:cNvPr>
            <p:cNvSpPr txBox="1"/>
            <p:nvPr/>
          </p:nvSpPr>
          <p:spPr>
            <a:xfrm rot="1500000">
              <a:off x="6844403" y="4120620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THIỆN VŨ</a:t>
              </a:r>
              <a:endParaRPr lang="en-US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9B2273-FE8E-4E87-9DEB-FE08ED16A3A7}"/>
                </a:ext>
              </a:extLst>
            </p:cNvPr>
            <p:cNvSpPr txBox="1"/>
            <p:nvPr/>
          </p:nvSpPr>
          <p:spPr>
            <a:xfrm rot="2100000">
              <a:off x="6696828" y="4404588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TUYẾT NHI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CFAA90-53B5-4BBD-AF46-3DCD6A549E69}"/>
                </a:ext>
              </a:extLst>
            </p:cNvPr>
            <p:cNvSpPr txBox="1"/>
            <p:nvPr/>
          </p:nvSpPr>
          <p:spPr>
            <a:xfrm rot="2700000">
              <a:off x="6455184" y="4672802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</a:rPr>
                <a:t>ĐĂNG KHOA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5244CB-1726-4841-9084-271C70C9A9CF}"/>
                </a:ext>
              </a:extLst>
            </p:cNvPr>
            <p:cNvSpPr txBox="1"/>
            <p:nvPr/>
          </p:nvSpPr>
          <p:spPr>
            <a:xfrm rot="3300000">
              <a:off x="6206353" y="4879056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MINH PHÚ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F4D654-9348-400C-87B8-0DA68F80057F}"/>
                </a:ext>
              </a:extLst>
            </p:cNvPr>
            <p:cNvSpPr txBox="1"/>
            <p:nvPr/>
          </p:nvSpPr>
          <p:spPr>
            <a:xfrm rot="3900000">
              <a:off x="5922584" y="5039503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BẢO NHI</a:t>
              </a:r>
              <a:endParaRPr lang="en-US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409115-53F1-4480-B95B-F9A6BDC01DDC}"/>
                </a:ext>
              </a:extLst>
            </p:cNvPr>
            <p:cNvSpPr txBox="1"/>
            <p:nvPr/>
          </p:nvSpPr>
          <p:spPr>
            <a:xfrm rot="4500000">
              <a:off x="5600715" y="5161850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NHƯ</a:t>
              </a:r>
              <a:r>
                <a:rPr lang="en-US" dirty="0" smtClean="0"/>
                <a:t> </a:t>
              </a:r>
              <a:r>
                <a:rPr lang="en-US" b="1" dirty="0" smtClean="0"/>
                <a:t>Ý</a:t>
              </a:r>
              <a:endParaRPr lang="en-US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DBF680-415B-46D8-8B5A-39A72BBBF788}"/>
                </a:ext>
              </a:extLst>
            </p:cNvPr>
            <p:cNvSpPr txBox="1"/>
            <p:nvPr/>
          </p:nvSpPr>
          <p:spPr>
            <a:xfrm rot="5100000">
              <a:off x="5257815" y="5238050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NGỌC CHÂU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4BDA63-68C0-47E9-AA27-D5A5AF638878}"/>
                </a:ext>
              </a:extLst>
            </p:cNvPr>
            <p:cNvSpPr txBox="1"/>
            <p:nvPr/>
          </p:nvSpPr>
          <p:spPr>
            <a:xfrm rot="5700000">
              <a:off x="4914915" y="5241680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BẢO TRÂN</a:t>
              </a:r>
              <a:endParaRPr lang="en-US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234C5A-DF95-43C6-B317-22C16400B47C}"/>
                </a:ext>
              </a:extLst>
            </p:cNvPr>
            <p:cNvSpPr txBox="1"/>
            <p:nvPr/>
          </p:nvSpPr>
          <p:spPr>
            <a:xfrm rot="6300000">
              <a:off x="4581520" y="5219552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MINH HUY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0E2842-0778-4923-90F7-BBA983BACAD6}"/>
                </a:ext>
              </a:extLst>
            </p:cNvPr>
            <p:cNvSpPr txBox="1"/>
            <p:nvPr/>
          </p:nvSpPr>
          <p:spPr>
            <a:xfrm rot="6900000">
              <a:off x="4272657" y="5060258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NGỌC THẠCH</a:t>
              </a:r>
              <a:endParaRPr lang="en-US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544985-0FFD-4274-AC6D-F8CD61901BCA}"/>
                </a:ext>
              </a:extLst>
            </p:cNvPr>
            <p:cNvSpPr txBox="1"/>
            <p:nvPr/>
          </p:nvSpPr>
          <p:spPr>
            <a:xfrm rot="7500000">
              <a:off x="3953763" y="4898267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MINH NHẬT</a:t>
              </a:r>
              <a:endParaRPr lang="en-US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D6D64C-0F40-4B9E-BEE8-E3C24AB55071}"/>
                </a:ext>
              </a:extLst>
            </p:cNvPr>
            <p:cNvSpPr txBox="1"/>
            <p:nvPr/>
          </p:nvSpPr>
          <p:spPr>
            <a:xfrm rot="8100000">
              <a:off x="3688728" y="4658593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6600CC"/>
                  </a:solidFill>
                </a:rPr>
                <a:t>TRẦN CHÂU</a:t>
              </a:r>
              <a:endParaRPr lang="en-US" b="1" dirty="0">
                <a:solidFill>
                  <a:srgbClr val="6600CC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3ED506-464D-4D5E-B7EF-FC0130B565C2}"/>
                </a:ext>
              </a:extLst>
            </p:cNvPr>
            <p:cNvSpPr txBox="1"/>
            <p:nvPr/>
          </p:nvSpPr>
          <p:spPr>
            <a:xfrm rot="8700000">
              <a:off x="3460675" y="4406321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CC"/>
                  </a:solidFill>
                </a:rPr>
                <a:t>PHÚ THÀNH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493FA8-9C48-4A62-81A6-1E529A3E1708}"/>
                </a:ext>
              </a:extLst>
            </p:cNvPr>
            <p:cNvSpPr txBox="1"/>
            <p:nvPr/>
          </p:nvSpPr>
          <p:spPr>
            <a:xfrm rot="9300000">
              <a:off x="3321963" y="4131368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MINH HUYỀN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5C5694-7025-4245-B0C9-501DEDE8937C}"/>
                </a:ext>
              </a:extLst>
            </p:cNvPr>
            <p:cNvSpPr txBox="1"/>
            <p:nvPr/>
          </p:nvSpPr>
          <p:spPr>
            <a:xfrm rot="9900000">
              <a:off x="3211287" y="3801176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CẨM NHUNG</a:t>
              </a:r>
              <a:endParaRPr lang="en-US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D252CF-D278-45E0-ADA1-B5AE4D4A5958}"/>
                </a:ext>
              </a:extLst>
            </p:cNvPr>
            <p:cNvSpPr txBox="1"/>
            <p:nvPr/>
          </p:nvSpPr>
          <p:spPr>
            <a:xfrm rot="10500000">
              <a:off x="3144153" y="3470984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FF"/>
                  </a:solidFill>
                </a:rPr>
                <a:t>TRÚC MAI</a:t>
              </a:r>
              <a:endParaRPr lang="en-US" b="1" dirty="0">
                <a:solidFill>
                  <a:srgbClr val="FF00FF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1030DB-9D4D-4DBD-A92F-3A0C5C60BF0D}"/>
                </a:ext>
              </a:extLst>
            </p:cNvPr>
            <p:cNvSpPr txBox="1"/>
            <p:nvPr/>
          </p:nvSpPr>
          <p:spPr>
            <a:xfrm rot="11100000">
              <a:off x="3164103" y="3126278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THẢO TRANG</a:t>
              </a:r>
              <a:endParaRPr lang="en-US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1676ED-A33C-4983-9C9B-9E6256D17003}"/>
                </a:ext>
              </a:extLst>
            </p:cNvPr>
            <p:cNvSpPr txBox="1"/>
            <p:nvPr/>
          </p:nvSpPr>
          <p:spPr>
            <a:xfrm rot="11700000">
              <a:off x="3213081" y="2810600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MINH PHÚ</a:t>
              </a:r>
              <a:endParaRPr lang="en-US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403C8-2ED4-4BF7-86B7-3812958E57F7}"/>
                </a:ext>
              </a:extLst>
            </p:cNvPr>
            <p:cNvSpPr txBox="1"/>
            <p:nvPr/>
          </p:nvSpPr>
          <p:spPr>
            <a:xfrm rot="12300000">
              <a:off x="3320115" y="2494922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THANH TRÚC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24659A-C181-4F12-96B6-C489F89D3ECB}"/>
                </a:ext>
              </a:extLst>
            </p:cNvPr>
            <p:cNvSpPr txBox="1"/>
            <p:nvPr/>
          </p:nvSpPr>
          <p:spPr>
            <a:xfrm rot="12900000">
              <a:off x="3499719" y="2193758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</a:rPr>
                <a:t>TRẦN CHÂU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F04ABD-88C2-4B1B-B441-3CA4B4FBACC5}"/>
                </a:ext>
              </a:extLst>
            </p:cNvPr>
            <p:cNvSpPr txBox="1"/>
            <p:nvPr/>
          </p:nvSpPr>
          <p:spPr>
            <a:xfrm rot="13500000">
              <a:off x="3722865" y="1936136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GNGỌC CHÂU</a:t>
              </a:r>
              <a:endParaRPr lang="en-US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B04415-049F-4273-ABDC-066A6C19F567}"/>
                </a:ext>
              </a:extLst>
            </p:cNvPr>
            <p:cNvSpPr txBox="1"/>
            <p:nvPr/>
          </p:nvSpPr>
          <p:spPr>
            <a:xfrm rot="14100000">
              <a:off x="3940572" y="1687766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MAI CÚC</a:t>
              </a:r>
              <a:endParaRPr lang="en-US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ED11EB1-C08C-4F1F-BCE5-3011EA9E53CF}"/>
                </a:ext>
              </a:extLst>
            </p:cNvPr>
            <p:cNvSpPr txBox="1"/>
            <p:nvPr/>
          </p:nvSpPr>
          <p:spPr>
            <a:xfrm rot="14700000">
              <a:off x="4270755" y="1551518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TRÚC MAI</a:t>
              </a:r>
              <a:endParaRPr lang="en-US" b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09707E1-C53D-4EBB-BD82-12788D0E1B75}"/>
                </a:ext>
              </a:extLst>
            </p:cNvPr>
            <p:cNvSpPr txBox="1"/>
            <p:nvPr/>
          </p:nvSpPr>
          <p:spPr>
            <a:xfrm rot="15300000">
              <a:off x="4580985" y="1439036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MINH HUY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A2E64F-91F5-474B-85E1-8EB9F253F243}"/>
                </a:ext>
              </a:extLst>
            </p:cNvPr>
            <p:cNvSpPr txBox="1"/>
            <p:nvPr/>
          </p:nvSpPr>
          <p:spPr>
            <a:xfrm rot="15900000">
              <a:off x="4905729" y="1370096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030A0"/>
                  </a:solidFill>
                </a:rPr>
                <a:t>CẨM NHUNG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73E813B-EDFE-48D2-A8FA-9B3698518FC4}"/>
                </a:ext>
              </a:extLst>
            </p:cNvPr>
            <p:cNvSpPr txBox="1"/>
            <p:nvPr/>
          </p:nvSpPr>
          <p:spPr>
            <a:xfrm rot="16500000">
              <a:off x="5259501" y="1373726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MINH HUYỀN</a:t>
              </a:r>
              <a:endParaRPr lang="en-US" b="1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D082AF-DD29-4AE2-B8D9-6A3DD8DEAF78}"/>
                </a:ext>
              </a:extLst>
            </p:cNvPr>
            <p:cNvSpPr txBox="1"/>
            <p:nvPr/>
          </p:nvSpPr>
          <p:spPr>
            <a:xfrm rot="17100000">
              <a:off x="5584245" y="1435412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CHÍ THIỆN</a:t>
              </a:r>
              <a:endParaRPr lang="en-US" b="1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F03B16-1C6A-490E-8460-BC68D8F5F3A4}"/>
                </a:ext>
              </a:extLst>
            </p:cNvPr>
            <p:cNvSpPr txBox="1"/>
            <p:nvPr/>
          </p:nvSpPr>
          <p:spPr>
            <a:xfrm rot="17700000">
              <a:off x="5894475" y="1555154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THU LÀNH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58ECB6-58C7-4935-A598-684DC7F90998}"/>
                </a:ext>
              </a:extLst>
            </p:cNvPr>
            <p:cNvSpPr txBox="1"/>
            <p:nvPr/>
          </p:nvSpPr>
          <p:spPr>
            <a:xfrm rot="18300000">
              <a:off x="6190191" y="1718438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BẢO NHI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6BE9D0-D9FE-4209-A518-FBAAC8FF2AAF}"/>
                </a:ext>
              </a:extLst>
            </p:cNvPr>
            <p:cNvSpPr txBox="1"/>
            <p:nvPr/>
          </p:nvSpPr>
          <p:spPr>
            <a:xfrm rot="18900000">
              <a:off x="6442365" y="1939778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ANH THƯ</a:t>
              </a:r>
              <a:endParaRPr lang="en-US" b="1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7290A5D-5282-42E7-896E-788DA5929432}"/>
                </a:ext>
              </a:extLst>
            </p:cNvPr>
            <p:cNvSpPr txBox="1"/>
            <p:nvPr/>
          </p:nvSpPr>
          <p:spPr>
            <a:xfrm rot="19500000">
              <a:off x="6652821" y="2193776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030A0"/>
                  </a:solidFill>
                </a:rPr>
                <a:t>      THẢO TRANG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AB3DDF-2043-4B79-867C-CC4AC23908C2}"/>
                </a:ext>
              </a:extLst>
            </p:cNvPr>
            <p:cNvSpPr txBox="1"/>
            <p:nvPr/>
          </p:nvSpPr>
          <p:spPr>
            <a:xfrm rot="20100000">
              <a:off x="6834249" y="2462288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           YẾN NHI</a:t>
              </a:r>
              <a:endParaRPr lang="en-US" b="1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D4759A5-8772-47E3-9308-41D2A46F5E3F}"/>
                </a:ext>
              </a:extLst>
            </p:cNvPr>
            <p:cNvSpPr txBox="1"/>
            <p:nvPr/>
          </p:nvSpPr>
          <p:spPr>
            <a:xfrm rot="20700000">
              <a:off x="6972135" y="2803370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solidFill>
                    <a:srgbClr val="6600CC"/>
                  </a:solidFill>
                </a:rPr>
                <a:t>            PHÚ </a:t>
              </a:r>
              <a:r>
                <a:rPr lang="en-US" b="1" dirty="0" smtClean="0">
                  <a:solidFill>
                    <a:srgbClr val="6600CC"/>
                  </a:solidFill>
                </a:rPr>
                <a:t>THÀNH</a:t>
              </a:r>
              <a:endParaRPr lang="en-US" b="1" dirty="0">
                <a:solidFill>
                  <a:srgbClr val="6600CC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8D2544-B6D0-4856-97AF-6F9CC004AC83}"/>
                </a:ext>
              </a:extLst>
            </p:cNvPr>
            <p:cNvSpPr txBox="1"/>
            <p:nvPr/>
          </p:nvSpPr>
          <p:spPr>
            <a:xfrm rot="21300000">
              <a:off x="6978917" y="3120350"/>
              <a:ext cx="201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        BẢO HÂN</a:t>
              </a:r>
              <a:endParaRPr lang="en-US" b="1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6D82E44-2007-4EB9-AAF3-A3815580B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8A860D-81AD-4D64-A5D1-AC2649DE0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676" y="7544781"/>
            <a:ext cx="3731076" cy="14875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4B6B17B-9D7D-4909-AC77-FBE9042F4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04033BE-983B-4C12-BC29-D62F75F65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F88F62F-0C5E-41D4-A2D4-A02C61FAD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618694-50E4-44B6-8380-400305AFE7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131BF80-EFAA-4881-889A-ABADC8EC8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E9698AF-58B7-4A2F-9355-194E43688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6F3DD6D-3D4E-45B6-86F7-B891EE4DB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A080A9B-3F00-458A-8935-FACF40ABD8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A6CF480-D466-474E-91E4-6B551E8AE2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66B55B7-1EB9-4DA3-B3F4-4B8610616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6EFC4E0-B41A-44E7-B972-4B381ED31A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7500771-4D1E-4DE0-B9B7-CBFBFA519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F2BDD8-D642-456E-9D1D-BB6B35ADFD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AC6381C-17EF-42A0-884F-D66EC7AF4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01271B1-310B-4BB3-9F39-EF763CD45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1757CF2-C415-4BB3-A091-AEC3AD4DA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F781067-3625-4495-A6B0-C588931DE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E20B5A3-8202-4C2C-97F7-5907EEFDD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CAE1C9-60A2-4DC8-A329-ACDFA6FA1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BAE383-E5F9-4123-8D7F-7177965EE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1EBB53B-D82E-447D-9627-BD425ED777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42B90A7-2718-4FD7-8B94-3F4F136C5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E5EAECC-D211-464F-AA05-A907DFF96C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009A8FE-C0D5-4FA3-8FF0-F22F256930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52A8E32-4175-4FF7-B6FB-B956D42E6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A54302B-5F09-441F-9DBE-C8E3C6E655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6052632-9391-457A-9113-2B059AC9F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813F3DB-BBE0-4A7D-8A43-AE93D3D9BE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9DB0D4D-26F0-40F4-8BC4-EE443A484A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73FD857-5428-456F-B002-B6483FBD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C4BAFB0-7AB2-486A-9BFF-D781345503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7E999C-ED3B-41C9-AA5C-70F12AF9E0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E322DA9-1E4E-42BC-B1D1-2E6CA473C5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862B082-F26F-47F0-9A0C-177DAE1F6D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8FF2E69-D6AA-472D-B0FF-35E5C95B4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ACCB9BD-EB98-4923-932C-DE12EC3F9B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839F971-6A3C-49A6-B8E4-E38EE78F86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63AE33D-2BA5-418C-8A38-DCCDFD4E9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18C2C1C-0CD3-4D0F-9DD2-41C69A301D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846F4-C5A4-46A1-AA24-F29227BE0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D5256F5-EFD1-4AE8-8432-A564B9138F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E5D1002-70F4-4F31-A21A-31F2C0C61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993E76D-A267-4F9F-A167-C557A04C2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8ABF506-1F72-43DA-B047-42D5AE50D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CEE31D4-B77A-4395-A284-912D25A77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CEA320B-217E-427D-9411-507E9CBF2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11C2652-772A-4F71-A07B-EACB95559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5BED1AA-8FE1-4577-A86E-6E66DCE10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A5D0157-FD76-47A6-843D-95DC24D1A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8631973-854E-402B-B6BF-823542583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2784016" y="3596589"/>
            <a:ext cx="1727267" cy="951596"/>
          </a:xfrm>
          <a:prstGeom prst="rect">
            <a:avLst/>
          </a:prstGeom>
        </p:spPr>
      </p:pic>
      <p:pic>
        <p:nvPicPr>
          <p:cNvPr id="93" name="vongquay">
            <a:hlinkClick r:id="" action="ppaction://media"/>
            <a:extLst>
              <a:ext uri="{FF2B5EF4-FFF2-40B4-BE49-F238E27FC236}">
                <a16:creationId xmlns:a16="http://schemas.microsoft.com/office/drawing/2014/main" id="{4FE35F21-A451-4E77-A364-C6D57AF98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05951" y="-813189"/>
            <a:ext cx="812800" cy="81280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958D5FB-B8AF-46E8-B863-15058C67FAAF}"/>
              </a:ext>
            </a:extLst>
          </p:cNvPr>
          <p:cNvSpPr txBox="1"/>
          <p:nvPr/>
        </p:nvSpPr>
        <p:spPr>
          <a:xfrm>
            <a:off x="611044" y="821376"/>
            <a:ext cx="5347168" cy="1898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867" b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QUAY</a:t>
            </a:r>
          </a:p>
          <a:p>
            <a:pPr algn="ctr"/>
            <a:r>
              <a:rPr lang="en-US" sz="5867" b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</a:p>
        </p:txBody>
      </p:sp>
      <p:pic>
        <p:nvPicPr>
          <p:cNvPr id="97" name="Far_Away_Sting">
            <a:hlinkClick r:id="" action="ppaction://media"/>
            <a:extLst>
              <a:ext uri="{FF2B5EF4-FFF2-40B4-BE49-F238E27FC236}">
                <a16:creationId xmlns:a16="http://schemas.microsoft.com/office/drawing/2014/main" id="{BA878A57-6FC8-42A2-BCA3-2397D4C2E4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3300" y="-1062840"/>
            <a:ext cx="812800" cy="812800"/>
          </a:xfrm>
          <a:prstGeom prst="rect">
            <a:avLst/>
          </a:prstGeom>
        </p:spPr>
      </p:pic>
      <p:sp>
        <p:nvSpPr>
          <p:cNvPr id="98" name="Rounded Rectangle 116">
            <a:hlinkClick r:id="rId11" action="ppaction://hlinksldjump"/>
            <a:extLst>
              <a:ext uri="{FF2B5EF4-FFF2-40B4-BE49-F238E27FC236}">
                <a16:creationId xmlns:a16="http://schemas.microsoft.com/office/drawing/2014/main" id="{706CA221-0939-4BDB-910B-7CF499AAA36E}"/>
              </a:ext>
            </a:extLst>
          </p:cNvPr>
          <p:cNvSpPr/>
          <p:nvPr/>
        </p:nvSpPr>
        <p:spPr>
          <a:xfrm>
            <a:off x="12576198" y="224694"/>
            <a:ext cx="3468660" cy="94794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Qua nội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1308235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44"/>
          <p:cNvGrpSpPr/>
          <p:nvPr/>
        </p:nvGrpSpPr>
        <p:grpSpPr>
          <a:xfrm>
            <a:off x="2423319" y="1512594"/>
            <a:ext cx="12496800" cy="7443879"/>
            <a:chOff x="4572600" y="1047375"/>
            <a:chExt cx="3571200" cy="2931500"/>
          </a:xfrm>
        </p:grpSpPr>
        <p:sp>
          <p:nvSpPr>
            <p:cNvPr id="1173" name="Google Shape;1173;p44"/>
            <p:cNvSpPr/>
            <p:nvPr/>
          </p:nvSpPr>
          <p:spPr>
            <a:xfrm>
              <a:off x="5778750" y="3516912"/>
              <a:ext cx="1158900" cy="445325"/>
            </a:xfrm>
            <a:prstGeom prst="trapezoid">
              <a:avLst>
                <a:gd name="adj" fmla="val 7613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4572600" y="1047375"/>
              <a:ext cx="3571200" cy="2469537"/>
            </a:xfrm>
            <a:prstGeom prst="roundRect">
              <a:avLst>
                <a:gd name="adj" fmla="val 569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5713500" y="3884975"/>
              <a:ext cx="1289400" cy="939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pic>
        <p:nvPicPr>
          <p:cNvPr id="2" name="Ngày Đầu Tiên Đi Học - Nhạc Thiếu Nhi Hay Nhất - Voi TV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6719" y="1635082"/>
            <a:ext cx="11201400" cy="59849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98928" y="20098"/>
            <a:ext cx="608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9919" y="438580"/>
            <a:ext cx="1883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1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A08F0-A381-937D-1104-9ECFFB7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89006D-2085-47B8-8343-66B6A62A1C33}"/>
              </a:ext>
            </a:extLst>
          </p:cNvPr>
          <p:cNvSpPr/>
          <p:nvPr/>
        </p:nvSpPr>
        <p:spPr>
          <a:xfrm>
            <a:off x="648056" y="487680"/>
            <a:ext cx="15024295" cy="79341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56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3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73732" descr="PPT素材-12">
            <a:extLst>
              <a:ext uri="{FF2B5EF4-FFF2-40B4-BE49-F238E27FC236}">
                <a16:creationId xmlns:a16="http://schemas.microsoft.com/office/drawing/2014/main" id="{8228ADE7-1227-4DF4-BEE7-A13AAAFD8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498" y="-228600"/>
            <a:ext cx="12579409" cy="960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B1E13D58-0DCC-4844-B4F9-19659CB5C234}"/>
              </a:ext>
            </a:extLst>
          </p:cNvPr>
          <p:cNvSpPr txBox="1"/>
          <p:nvPr/>
        </p:nvSpPr>
        <p:spPr>
          <a:xfrm>
            <a:off x="3687306" y="3833369"/>
            <a:ext cx="8805333" cy="1477262"/>
          </a:xfrm>
          <a:prstGeom prst="rect">
            <a:avLst/>
          </a:prstGeom>
          <a:noFill/>
          <a:ln w="9525">
            <a:noFill/>
          </a:ln>
        </p:spPr>
        <p:txBody>
          <a:bodyPr lIns="162556" tIns="81279" rIns="162556" bIns="81279">
            <a:spAutoFit/>
          </a:bodyPr>
          <a:lstStyle/>
          <a:p>
            <a:pPr algn="ctr" defTabSz="1625519">
              <a:spcBef>
                <a:spcPct val="50000"/>
              </a:spcBef>
            </a:pPr>
            <a:r>
              <a:rPr lang="en-US" altLang="en-US" sz="6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</a:t>
            </a:r>
            <a:r>
              <a:rPr lang="en-US" altLang="en-US" sz="8533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endParaRPr lang="en-US" altLang="en-US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5F257-BBEA-47BE-9322-91697CECF3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/>
          <a:stretch/>
        </p:blipFill>
        <p:spPr>
          <a:xfrm>
            <a:off x="13066813" y="3099423"/>
            <a:ext cx="3441953" cy="7568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0C54D-2234-4BB5-B36F-0E9BC3865B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3"/>
          <a:stretch/>
        </p:blipFill>
        <p:spPr>
          <a:xfrm>
            <a:off x="-341765" y="3099425"/>
            <a:ext cx="3424000" cy="734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25;p29"/>
          <p:cNvSpPr txBox="1">
            <a:spLocks noGrp="1"/>
          </p:cNvSpPr>
          <p:nvPr>
            <p:ph type="title"/>
          </p:nvPr>
        </p:nvSpPr>
        <p:spPr>
          <a:xfrm>
            <a:off x="5166519" y="0"/>
            <a:ext cx="4510800" cy="6951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hia sẻ</a:t>
            </a:r>
            <a:endParaRPr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05300-FD68-D34B-338C-F0091531D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39" y="730592"/>
            <a:ext cx="4724400" cy="3689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EA889-24BF-480F-FB58-94F10104E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280" y="700962"/>
            <a:ext cx="3976205" cy="3211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B1E5DD-B648-AC0D-DC65-9744CBA17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919" y="4114800"/>
            <a:ext cx="4648200" cy="33295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8E7967-B3BB-C2B5-7F7C-41DC2B673B02}"/>
              </a:ext>
            </a:extLst>
          </p:cNvPr>
          <p:cNvSpPr txBox="1"/>
          <p:nvPr/>
        </p:nvSpPr>
        <p:spPr>
          <a:xfrm>
            <a:off x="11004786" y="3952224"/>
            <a:ext cx="4343400" cy="1200329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8E7967-B3BB-C2B5-7F7C-41DC2B673B02}"/>
              </a:ext>
            </a:extLst>
          </p:cNvPr>
          <p:cNvSpPr txBox="1"/>
          <p:nvPr/>
        </p:nvSpPr>
        <p:spPr>
          <a:xfrm>
            <a:off x="567540" y="4674436"/>
            <a:ext cx="5029200" cy="1754326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năm trước, em đã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8E7967-B3BB-C2B5-7F7C-41DC2B673B02}"/>
              </a:ext>
            </a:extLst>
          </p:cNvPr>
          <p:cNvSpPr txBox="1"/>
          <p:nvPr/>
        </p:nvSpPr>
        <p:spPr>
          <a:xfrm>
            <a:off x="5327034" y="7851605"/>
            <a:ext cx="7822648" cy="646331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5852319" y="730592"/>
            <a:ext cx="4572000" cy="24698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1. </a:t>
            </a:r>
            <a:r>
              <a:rPr lang="en-US" sz="4000" b="1" dirty="0" err="1" smtClean="0">
                <a:solidFill>
                  <a:srgbClr val="C00000"/>
                </a:solidFill>
              </a:rPr>
              <a:t>Nói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về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em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hôm</a:t>
            </a:r>
            <a:r>
              <a:rPr lang="en-US" sz="4000" b="1" dirty="0" smtClean="0">
                <a:solidFill>
                  <a:srgbClr val="C00000"/>
                </a:solidFill>
              </a:rPr>
              <a:t> nay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25;p29"/>
          <p:cNvSpPr txBox="1">
            <a:spLocks noGrp="1"/>
          </p:cNvSpPr>
          <p:nvPr>
            <p:ph type="title"/>
          </p:nvPr>
        </p:nvSpPr>
        <p:spPr>
          <a:xfrm>
            <a:off x="5166519" y="0"/>
            <a:ext cx="4510800" cy="6951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hia sẻ</a:t>
            </a:r>
            <a:endParaRPr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E7967-B3BB-C2B5-7F7C-41DC2B673B02}"/>
              </a:ext>
            </a:extLst>
          </p:cNvPr>
          <p:cNvSpPr txBox="1"/>
          <p:nvPr/>
        </p:nvSpPr>
        <p:spPr>
          <a:xfrm>
            <a:off x="2804319" y="1371600"/>
            <a:ext cx="11430000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Ai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6-Point Star 8"/>
          <p:cNvSpPr/>
          <p:nvPr/>
        </p:nvSpPr>
        <p:spPr>
          <a:xfrm>
            <a:off x="4709319" y="3581400"/>
            <a:ext cx="6248400" cy="495300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</a:rPr>
              <a:t>Thảo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</a:rPr>
              <a:t>luận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</a:rPr>
              <a:t>nhóm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</a:rPr>
              <a:t>đôi</a:t>
            </a:r>
            <a:endParaRPr lang="en-US" sz="4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(2 </a:t>
            </a:r>
            <a:r>
              <a:rPr lang="en-US" sz="4800" b="1" dirty="0" err="1" smtClean="0">
                <a:solidFill>
                  <a:schemeClr val="tx1"/>
                </a:solidFill>
              </a:rPr>
              <a:t>phút</a:t>
            </a:r>
            <a:r>
              <a:rPr lang="en-US" sz="4800" b="1" dirty="0" smtClean="0">
                <a:solidFill>
                  <a:schemeClr val="tx1"/>
                </a:solidFill>
              </a:rPr>
              <a:t>)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38579"/>
      </p:ext>
    </p:extLst>
  </p:cSld>
  <p:clrMapOvr>
    <a:masterClrMapping/>
  </p:clrMapOvr>
  <p:transition spd="slow">
    <p:split orient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37519" y="-3348"/>
            <a:ext cx="132738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2025</a:t>
            </a: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                      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8350" y="5104721"/>
            <a:ext cx="13578681" cy="2618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đãng</a:t>
            </a:r>
            <a:r>
              <a:rPr lang="en-US" sz="3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65154" y="2795116"/>
            <a:ext cx="4191000" cy="677108"/>
            <a:chOff x="1610749" y="2166463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610749" y="2166463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2145726" y="2724147"/>
              <a:ext cx="1865468" cy="27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1396965" y="3500182"/>
            <a:ext cx="1431696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3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3565837" y="1667757"/>
            <a:ext cx="1060736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Nhớ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buổi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đầu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pres?slideindex=1&amp;slidetitle="/>
          </p:cNvPr>
          <p:cNvSpPr/>
          <p:nvPr/>
        </p:nvSpPr>
        <p:spPr>
          <a:xfrm>
            <a:off x="1655722" y="6293021"/>
            <a:ext cx="138292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mơn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man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   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đãng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  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bỡ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79466" y="2969172"/>
            <a:ext cx="5251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79466" y="5617557"/>
            <a:ext cx="5251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210440" y="355176"/>
            <a:ext cx="1883208" cy="523220"/>
            <a:chOff x="1506926" y="513796"/>
            <a:chExt cx="1851433" cy="523220"/>
          </a:xfrm>
        </p:grpSpPr>
        <p:sp>
          <p:nvSpPr>
            <p:cNvPr id="39" name="TextBox 38"/>
            <p:cNvSpPr txBox="1"/>
            <p:nvPr/>
          </p:nvSpPr>
          <p:spPr>
            <a:xfrm>
              <a:off x="1506926" y="513796"/>
              <a:ext cx="185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671805" y="934328"/>
              <a:ext cx="143095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1279466" y="6997038"/>
            <a:ext cx="5320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08772" y="7955006"/>
            <a:ext cx="594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98928" y="20098"/>
            <a:ext cx="608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4441691" y="619988"/>
            <a:ext cx="6477000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lớn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3550755" y="1366469"/>
            <a:ext cx="1060736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Nhớ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buổi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đầu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CB443A-7D0E-9164-55DF-53087DA2A352}"/>
              </a:ext>
            </a:extLst>
          </p:cNvPr>
          <p:cNvSpPr txBox="1"/>
          <p:nvPr/>
        </p:nvSpPr>
        <p:spPr>
          <a:xfrm>
            <a:off x="1673695" y="3735231"/>
            <a:ext cx="1328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smtClean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nl-NL" sz="40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 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 thế nào </a:t>
            </a:r>
            <a:r>
              <a:rPr lang="nl-NL" sz="40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những 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giác trong sáng </a:t>
            </a: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nl-NL" sz="40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 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nở trong lòng tôi </a:t>
            </a:r>
            <a:r>
              <a:rPr lang="nl-NL" sz="40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mấy c</a:t>
            </a: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nl-NL" sz="40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mỉm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nl-NL" sz="40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4388" y="3739380"/>
            <a:ext cx="416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71494" y="4348653"/>
            <a:ext cx="416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92027" y="3739380"/>
            <a:ext cx="416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78889" y="4974193"/>
            <a:ext cx="542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3146272" y="4336321"/>
            <a:ext cx="1316647" cy="123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9598686" y="4925689"/>
            <a:ext cx="1892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310749" y="4303148"/>
            <a:ext cx="1892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320498" y="2198524"/>
            <a:ext cx="4191000" cy="677108"/>
            <a:chOff x="1608521" y="2121645"/>
            <a:chExt cx="3733800" cy="677108"/>
          </a:xfrm>
        </p:grpSpPr>
        <p:sp>
          <p:nvSpPr>
            <p:cNvPr id="43" name="Rectangle 42"/>
            <p:cNvSpPr/>
            <p:nvPr/>
          </p:nvSpPr>
          <p:spPr>
            <a:xfrm>
              <a:off x="1608521" y="2121645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V="1">
              <a:off x="2145726" y="2724147"/>
              <a:ext cx="1865468" cy="27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8" grpId="0"/>
      <p:bldP spid="40" grpId="0"/>
      <p:bldP spid="41" grpId="0"/>
      <p:bldP spid="23" grpId="0"/>
      <p:bldP spid="30" grpId="0"/>
      <p:bldP spid="31" grpId="0"/>
      <p:bldP spid="32" grpId="0"/>
      <p:bldP spid="20" grpId="0"/>
      <p:bldP spid="24" grpId="0"/>
      <p:bldP spid="26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144207" y="2118142"/>
            <a:ext cx="2454400" cy="654607"/>
            <a:chOff x="1192443" y="1442589"/>
            <a:chExt cx="2454400" cy="654607"/>
          </a:xfrm>
        </p:grpSpPr>
        <p:sp>
          <p:nvSpPr>
            <p:cNvPr id="31" name="Rectangle 30"/>
            <p:cNvSpPr/>
            <p:nvPr/>
          </p:nvSpPr>
          <p:spPr>
            <a:xfrm>
              <a:off x="1192443" y="1442589"/>
              <a:ext cx="245440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smtClean="0">
                  <a:ln w="11430"/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ln w="11430"/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 smtClean="0">
                  <a:ln w="11430"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latin typeface="Times New Roman" pitchFamily="18" charset="0"/>
                  <a:cs typeface="Times New Roman" pitchFamily="18" charset="0"/>
                </a:rPr>
                <a:t>hiểu</a:t>
              </a:r>
              <a:endParaRPr lang="en-US" sz="3800" b="1" dirty="0">
                <a:ln w="11430"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635390" y="2037633"/>
              <a:ext cx="196708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5698928" y="20098"/>
            <a:ext cx="608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10440" y="355176"/>
            <a:ext cx="1883208" cy="523220"/>
            <a:chOff x="1506926" y="513796"/>
            <a:chExt cx="1851433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1506926" y="513796"/>
              <a:ext cx="185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671805" y="934328"/>
              <a:ext cx="143095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480719" y="602857"/>
            <a:ext cx="6477000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lớn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3584380" y="1213809"/>
            <a:ext cx="1060736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Nhớ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buổi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đầu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8E72A69-69A3-833D-3FC4-BF89103C25F9}"/>
              </a:ext>
            </a:extLst>
          </p:cNvPr>
          <p:cNvSpPr/>
          <p:nvPr/>
        </p:nvSpPr>
        <p:spPr>
          <a:xfrm>
            <a:off x="6690519" y="2684653"/>
            <a:ext cx="2956957" cy="7064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5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5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endParaRPr lang="en-US" sz="25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620638-2195-2A9A-4FFC-F6C549A4AC03}"/>
              </a:ext>
            </a:extLst>
          </p:cNvPr>
          <p:cNvSpPr txBox="1"/>
          <p:nvPr/>
        </p:nvSpPr>
        <p:spPr>
          <a:xfrm>
            <a:off x="2105905" y="3394313"/>
            <a:ext cx="13561565" cy="46480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31626" indent="-431626">
              <a:spcBef>
                <a:spcPts val="600"/>
              </a:spcBef>
              <a:buFont typeface="+mj-lt"/>
              <a:buAutoNum type="arabicPeriod"/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văn là lời của ai, nói về điều gì?</a:t>
            </a:r>
          </a:p>
          <a:p>
            <a:pPr marL="431626" indent="-431626" algn="just">
              <a:spcBef>
                <a:spcPts val="600"/>
              </a:spcBef>
              <a:buFont typeface="+mj-lt"/>
              <a:buAutoNum type="arabicPeriod"/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gợi cho tác giả nhớ đến những kỉ niệm của buổi tựu trường đầu tiên?</a:t>
            </a:r>
          </a:p>
          <a:p>
            <a:pPr marL="431626" indent="-431626" algn="just">
              <a:spcBef>
                <a:spcPts val="600"/>
              </a:spcBef>
              <a:buFont typeface="+mj-lt"/>
              <a:buAutoNum type="arabicPeriod"/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 của cậu bé trên đường đến trường được diễn tả qua ch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nào?</a:t>
            </a:r>
          </a:p>
          <a:p>
            <a:pPr marL="431626" indent="-431626" algn="just">
              <a:spcBef>
                <a:spcPts val="600"/>
              </a:spcBef>
              <a:buFont typeface="+mj-lt"/>
              <a:buAutoNum type="arabicPeriod"/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bỡ ngỡ, rụt rè của cậu học trò mới được thể hiện qua những hình ảnh nào?</a:t>
            </a:r>
          </a:p>
        </p:txBody>
      </p:sp>
    </p:spTree>
    <p:extLst>
      <p:ext uri="{BB962C8B-B14F-4D97-AF65-F5344CB8AC3E}">
        <p14:creationId xmlns:p14="http://schemas.microsoft.com/office/powerpoint/2010/main" val="38083757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/>
      <p:bldP spid="43" grpId="0"/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144207" y="2118142"/>
            <a:ext cx="2454400" cy="654607"/>
            <a:chOff x="1192443" y="1442589"/>
            <a:chExt cx="2454400" cy="654607"/>
          </a:xfrm>
        </p:grpSpPr>
        <p:sp>
          <p:nvSpPr>
            <p:cNvPr id="31" name="Rectangle 30"/>
            <p:cNvSpPr/>
            <p:nvPr/>
          </p:nvSpPr>
          <p:spPr>
            <a:xfrm>
              <a:off x="1192443" y="1442589"/>
              <a:ext cx="245440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smtClean="0">
                  <a:ln w="11430"/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ln w="11430"/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 smtClean="0">
                  <a:ln w="11430"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latin typeface="Times New Roman" pitchFamily="18" charset="0"/>
                  <a:cs typeface="Times New Roman" pitchFamily="18" charset="0"/>
                </a:rPr>
                <a:t>hiểu</a:t>
              </a:r>
              <a:endParaRPr lang="en-US" sz="3800" b="1" dirty="0">
                <a:ln w="11430"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635390" y="2037633"/>
              <a:ext cx="196708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5698928" y="20098"/>
            <a:ext cx="608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10440" y="355176"/>
            <a:ext cx="1883208" cy="523220"/>
            <a:chOff x="1506926" y="513796"/>
            <a:chExt cx="1851433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1506926" y="513796"/>
              <a:ext cx="185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671805" y="934328"/>
              <a:ext cx="143095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480719" y="602857"/>
            <a:ext cx="6477000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lớn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3584380" y="1213809"/>
            <a:ext cx="1060736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Nhớ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buổi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đầu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86CF9D59-3BEE-D4C2-0464-4CF02F38CFAD}"/>
              </a:ext>
            </a:extLst>
          </p:cNvPr>
          <p:cNvSpPr/>
          <p:nvPr/>
        </p:nvSpPr>
        <p:spPr>
          <a:xfrm>
            <a:off x="975519" y="2953030"/>
            <a:ext cx="6553200" cy="835382"/>
          </a:xfrm>
          <a:prstGeom prst="roundRect">
            <a:avLst/>
          </a:prstGeom>
          <a:solidFill>
            <a:srgbClr val="FFD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1.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văn là lời của ai, nói về điều gì?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CB8128-FBBD-BC3B-C1F8-38098A12A6D8}"/>
              </a:ext>
            </a:extLst>
          </p:cNvPr>
          <p:cNvSpPr txBox="1"/>
          <p:nvPr/>
        </p:nvSpPr>
        <p:spPr>
          <a:xfrm>
            <a:off x="7998063" y="2772749"/>
            <a:ext cx="7760256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1220F5-C854-FD36-4A5E-D4FF800B5A16}"/>
              </a:ext>
            </a:extLst>
          </p:cNvPr>
          <p:cNvGrpSpPr/>
          <p:nvPr/>
        </p:nvGrpSpPr>
        <p:grpSpPr>
          <a:xfrm>
            <a:off x="899319" y="3974342"/>
            <a:ext cx="6629400" cy="1634490"/>
            <a:chOff x="1980161" y="656378"/>
            <a:chExt cx="8488636" cy="1534857"/>
          </a:xfrm>
        </p:grpSpPr>
        <p:sp>
          <p:nvSpPr>
            <p:cNvPr id="16" name="Rectangle: Rounded Corners 1">
              <a:extLst>
                <a:ext uri="{FF2B5EF4-FFF2-40B4-BE49-F238E27FC236}">
                  <a16:creationId xmlns:a16="http://schemas.microsoft.com/office/drawing/2014/main" id="{ABFEB03F-5E77-60BA-61A7-DB407ECB5707}"/>
                </a:ext>
              </a:extLst>
            </p:cNvPr>
            <p:cNvSpPr/>
            <p:nvPr/>
          </p:nvSpPr>
          <p:spPr>
            <a:xfrm>
              <a:off x="1980161" y="691172"/>
              <a:ext cx="8365410" cy="1290402"/>
            </a:xfrm>
            <a:prstGeom prst="roundRect">
              <a:avLst/>
            </a:prstGeom>
            <a:solidFill>
              <a:srgbClr val="FFD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2">
                <a:latin typeface="UTM Avo" panose="02040603050506020204" pitchFamily="1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7EAB55-8A15-7C86-48AF-C88105FE4134}"/>
                </a:ext>
              </a:extLst>
            </p:cNvPr>
            <p:cNvSpPr txBox="1"/>
            <p:nvPr/>
          </p:nvSpPr>
          <p:spPr>
            <a:xfrm>
              <a:off x="2103388" y="656378"/>
              <a:ext cx="8365409" cy="15348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gì gợi cho tác giả nhớ đến những kỉ niệm của buổi tựu trường đầu tiên?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40BF9B-FA04-A8BC-4940-B871F73B53B1}"/>
              </a:ext>
            </a:extLst>
          </p:cNvPr>
          <p:cNvSpPr txBox="1"/>
          <p:nvPr/>
        </p:nvSpPr>
        <p:spPr>
          <a:xfrm>
            <a:off x="7998063" y="4029143"/>
            <a:ext cx="7856492" cy="1015663"/>
          </a:xfrm>
          <a:prstGeom prst="rect">
            <a:avLst/>
          </a:prstGeom>
          <a:solidFill>
            <a:schemeClr val="accent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19D2AE-EBFA-355A-ED97-D75B731BA74D}"/>
              </a:ext>
            </a:extLst>
          </p:cNvPr>
          <p:cNvGrpSpPr/>
          <p:nvPr/>
        </p:nvGrpSpPr>
        <p:grpSpPr>
          <a:xfrm>
            <a:off x="823119" y="5422615"/>
            <a:ext cx="6705600" cy="1380266"/>
            <a:chOff x="1980161" y="601308"/>
            <a:chExt cx="8365410" cy="1380266"/>
          </a:xfrm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8A8B12A6-9E91-F3B9-BBC5-1394ADEBF8C8}"/>
                </a:ext>
              </a:extLst>
            </p:cNvPr>
            <p:cNvSpPr/>
            <p:nvPr/>
          </p:nvSpPr>
          <p:spPr>
            <a:xfrm>
              <a:off x="1980161" y="691172"/>
              <a:ext cx="8365410" cy="1290402"/>
            </a:xfrm>
            <a:prstGeom prst="roundRect">
              <a:avLst/>
            </a:prstGeom>
            <a:solidFill>
              <a:srgbClr val="FFD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2">
                <a:latin typeface="UTM Avo" panose="02040603050506020204" pitchFamily="1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B7AB8C-8CC0-5713-5260-4872A4FED6D4}"/>
                </a:ext>
              </a:extLst>
            </p:cNvPr>
            <p:cNvSpPr txBox="1"/>
            <p:nvPr/>
          </p:nvSpPr>
          <p:spPr>
            <a:xfrm>
              <a:off x="1980161" y="601308"/>
              <a:ext cx="8127811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vi-VN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 trạng của cậu bé trên đường đến trường được diễn tả qua chỉ tiết nào?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232CBCB-50BC-D498-DE38-39A5BFD06FA4}"/>
              </a:ext>
            </a:extLst>
          </p:cNvPr>
          <p:cNvSpPr txBox="1"/>
          <p:nvPr/>
        </p:nvSpPr>
        <p:spPr>
          <a:xfrm>
            <a:off x="7949945" y="5512479"/>
            <a:ext cx="7856492" cy="1123712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698B4E-94BC-B5D5-AF75-147CDF2E91AA}"/>
              </a:ext>
            </a:extLst>
          </p:cNvPr>
          <p:cNvSpPr txBox="1"/>
          <p:nvPr/>
        </p:nvSpPr>
        <p:spPr>
          <a:xfrm>
            <a:off x="823119" y="6892745"/>
            <a:ext cx="6705600" cy="1123712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bỡ ngỡ, rụt rè của cậu học trò mới được thể hiện qua những hình ảnh nào?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E0A1FD-CA45-CEB0-648B-BE9A38B9E785}"/>
              </a:ext>
            </a:extLst>
          </p:cNvPr>
          <p:cNvSpPr txBox="1"/>
          <p:nvPr/>
        </p:nvSpPr>
        <p:spPr>
          <a:xfrm>
            <a:off x="7768649" y="6982393"/>
            <a:ext cx="8085905" cy="1477328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98424" indent="-398424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98424" indent="-398424">
              <a:buFont typeface="Wingdings" panose="05000000000000000000" pitchFamily="2" charset="2"/>
              <a:buChar char="§"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98424" indent="-398424">
              <a:buFont typeface="Wingdings" panose="05000000000000000000" pitchFamily="2" charset="2"/>
              <a:buChar char="§"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43614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/>
      <p:bldP spid="43" grpId="0"/>
      <p:bldP spid="13" grpId="0" animBg="1"/>
      <p:bldP spid="14" grpId="0" animBg="1"/>
      <p:bldP spid="18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10447</TotalTime>
  <Words>1042</Words>
  <Application>Microsoft Office PowerPoint</Application>
  <PresentationFormat>Custom</PresentationFormat>
  <Paragraphs>144</Paragraphs>
  <Slides>16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Wingdings</vt:lpstr>
      <vt:lpstr>Default Design</vt:lpstr>
      <vt:lpstr>PowerPoint Presentation</vt:lpstr>
      <vt:lpstr>PowerPoint Presentation</vt:lpstr>
      <vt:lpstr>PowerPoint Presentation</vt:lpstr>
      <vt:lpstr>Chia sẻ</vt:lpstr>
      <vt:lpstr>Chia sẻ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fpt</cp:lastModifiedBy>
  <cp:revision>1165</cp:revision>
  <dcterms:created xsi:type="dcterms:W3CDTF">2008-09-09T22:52:10Z</dcterms:created>
  <dcterms:modified xsi:type="dcterms:W3CDTF">2025-09-21T09:43:08Z</dcterms:modified>
</cp:coreProperties>
</file>