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7" r:id="rId2"/>
    <p:sldId id="331" r:id="rId3"/>
    <p:sldId id="335" r:id="rId4"/>
    <p:sldId id="356" r:id="rId5"/>
    <p:sldId id="359" r:id="rId6"/>
    <p:sldId id="336" r:id="rId7"/>
    <p:sldId id="358" r:id="rId8"/>
    <p:sldId id="360" r:id="rId9"/>
    <p:sldId id="361" r:id="rId10"/>
    <p:sldId id="337" r:id="rId11"/>
    <p:sldId id="357" r:id="rId12"/>
    <p:sldId id="437" r:id="rId13"/>
    <p:sldId id="447" r:id="rId14"/>
    <p:sldId id="257" r:id="rId15"/>
    <p:sldId id="448" r:id="rId16"/>
    <p:sldId id="449" r:id="rId17"/>
    <p:sldId id="450" r:id="rId18"/>
    <p:sldId id="451" r:id="rId19"/>
    <p:sldId id="279" r:id="rId20"/>
  </p:sldIdLst>
  <p:sldSz cx="12192000" cy="6858000"/>
  <p:notesSz cx="6858000" cy="9144000"/>
  <p:embeddedFontLst>
    <p:embeddedFont>
      <p:font typeface="HP001 4 hàng" panose="020B0604020202020204" charset="0"/>
      <p:regular r:id="rId22"/>
      <p:bold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7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31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4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275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7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4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1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89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9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g"/><Relationship Id="rId10" Type="http://schemas.openxmlformats.org/officeDocument/2006/relationships/image" Target="../media/image28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33.jpg"/><Relationship Id="rId3" Type="http://schemas.openxmlformats.org/officeDocument/2006/relationships/image" Target="../media/image35.png"/><Relationship Id="rId21" Type="http://schemas.openxmlformats.org/officeDocument/2006/relationships/image" Target="../media/image45.png"/><Relationship Id="rId7" Type="http://schemas.openxmlformats.org/officeDocument/2006/relationships/image" Target="../media/image39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svg"/><Relationship Id="rId20" Type="http://schemas.openxmlformats.org/officeDocument/2006/relationships/image" Target="../media/image44.png"/><Relationship Id="rId29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25.svg"/><Relationship Id="rId24" Type="http://schemas.openxmlformats.org/officeDocument/2006/relationships/slide" Target="slide11.xml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43.png"/><Relationship Id="rId31" Type="http://schemas.openxmlformats.org/officeDocument/2006/relationships/slide" Target="slide18.xml"/><Relationship Id="rId4" Type="http://schemas.openxmlformats.org/officeDocument/2006/relationships/image" Target="../media/image36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46.png"/><Relationship Id="rId27" Type="http://schemas.openxmlformats.org/officeDocument/2006/relationships/slide" Target="slide14.xml"/><Relationship Id="rId30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7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80.png"/><Relationship Id="rId4" Type="http://schemas.openxmlformats.org/officeDocument/2006/relationships/customXml" Target="../ink/ink1.xml"/><Relationship Id="rId9" Type="http://schemas.openxmlformats.org/officeDocument/2006/relationships/image" Target="../media/image4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5.xml"/><Relationship Id="rId4" Type="http://schemas.openxmlformats.org/officeDocument/2006/relationships/image" Target="../media/image3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8.xml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367624" y="1094078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锐字工房洪荒之光中黑简1.0" panose="02010600030101010101" charset="-122"/>
                  <a:ea typeface="锐字工房洪荒之光中黑简1.0" panose="02010600030101010101" charset="-122"/>
                  <a:cs typeface="+mn-cs"/>
                </a:rPr>
                <a:t>1</a:t>
              </a:r>
            </a:p>
          </p:txBody>
        </p:sp>
      </p:grpSp>
      <p:sp>
        <p:nvSpPr>
          <p:cNvPr id="7" name="云形 8"/>
          <p:cNvSpPr/>
          <p:nvPr/>
        </p:nvSpPr>
        <p:spPr>
          <a:xfrm>
            <a:off x="2556454" y="1620201"/>
            <a:ext cx="6130345" cy="29845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2862668" y="1094078"/>
            <a:ext cx="5327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8000" b="1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</a:t>
            </a:r>
            <a:r>
              <a:rPr lang="en-US" altLang="zh-CN" sz="8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động</a:t>
            </a:r>
            <a:endParaRPr lang="zh-CN" altLang="en-US" sz="8000" b="1" spc="300" dirty="0">
              <a:solidFill>
                <a:srgbClr val="2E7E38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485E77-B5BD-A87A-40FA-CC639102F0C8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5E7D5DA-D427-71AB-A8C7-2BCB9A078F8D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E0E57C47-2686-4E83-9B88-0C51FADE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E78E2F60-7CA0-4244-A795-280A8CBA7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5FD95A01-F978-418D-8C35-B931045E63B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1567DBD-64C8-4678-A5B2-E01A10D32726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2" name="Picture 29">
              <a:extLst>
                <a:ext uri="{FF2B5EF4-FFF2-40B4-BE49-F238E27FC236}">
                  <a16:creationId xmlns:a16="http://schemas.microsoft.com/office/drawing/2014/main" id="{988077C8-3F3D-447C-B99D-2DD3A680B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F1CA99A4-77D9-4A9D-9C51-F3BF18DD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C775661C-2BC8-45D7-934B-3B333CCB1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F09B0A67-A60E-49E0-A8D4-FC757C8F4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90612142-40F0-4B12-8212-DB9BCA6A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65F91B3-5231-4EC0-BA7F-C3EACF2C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DEDBA04C-263D-4401-BA64-5341BD44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B56DB5AE-95AF-49A9-B45D-415F59CA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FBD88E94-401A-4C98-8AA7-339F5415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616CF16-C80C-4EF0-AC97-FA3CDD186A08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5330">
              <a:lnSpc>
                <a:spcPct val="150000"/>
              </a:lnSpc>
              <a:defRPr/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HÁI TÁO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9134C021-77E9-4374-A398-87905A98B4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2D98EFD-EC23-4D05-ABFA-63E67DA617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7AF88-8B5A-492F-A3A6-E31A4C5F02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2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E445BD43-00DE-48A2-A4DA-D6A384C8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3CCEC-B9DF-7A87-5615-24B626FF639D}"/>
              </a:ext>
            </a:extLst>
          </p:cNvPr>
          <p:cNvSpPr/>
          <p:nvPr/>
        </p:nvSpPr>
        <p:spPr>
          <a:xfrm>
            <a:off x="152564" y="-3767"/>
            <a:ext cx="1772303" cy="5883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2A62EE6F-F969-4F11-B51D-EC8FF854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E469E3-ED1E-4BD0-92D4-5554B1F6323C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F4FB8D-18DF-4E60-80D0-F6C4CB095DF0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" name="Picture 22">
                <a:extLst>
                  <a:ext uri="{FF2B5EF4-FFF2-40B4-BE49-F238E27FC236}">
                    <a16:creationId xmlns:a16="http://schemas.microsoft.com/office/drawing/2014/main" id="{25F9616C-CD37-4535-BDEC-7F2D94CE5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7" name="Picture 22">
                <a:extLst>
                  <a:ext uri="{FF2B5EF4-FFF2-40B4-BE49-F238E27FC236}">
                    <a16:creationId xmlns:a16="http://schemas.microsoft.com/office/drawing/2014/main" id="{CCB5CF53-C02D-4F09-A512-5BBBAD3FD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1D09D1E8-242A-4674-A8A6-43E743FF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1AEB5A-44BF-4FF3-AEE3-3D2BC39B9279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7E1FA0D3-8E1E-4C8E-BC2D-A666B494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A9BFFC01-9AD5-4A2C-B0EA-10E3A258E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1" name="Picture 22">
            <a:extLst>
              <a:ext uri="{FF2B5EF4-FFF2-40B4-BE49-F238E27FC236}">
                <a16:creationId xmlns:a16="http://schemas.microsoft.com/office/drawing/2014/main" id="{1CF23DC9-D794-42CC-B4C8-1FC9EEA6BA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6E3BB033-C507-4458-BFAF-77F74C8803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CB5766C4-B570-4161-829C-66B33C160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96252A-FC5F-4EFB-B799-EB20E8290452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3F6AFCBC-A1B6-4BD6-B5C0-62FC25CF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B14284DE-B062-4807-9C6F-52A54D51A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160E03AB-53C7-469B-886B-B52E707D8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96A7FAA0-2744-43BD-B480-B14DBAC28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C7BF3C6B-D0C0-4448-B51D-360E6CB5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11390D68-E384-4102-9114-D79FA0F4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D92B7D05-E94B-4B5F-A43D-7D47B8F4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4E74CEC7-941C-4596-939C-532DF175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3" name="Picture 29">
              <a:extLst>
                <a:ext uri="{FF2B5EF4-FFF2-40B4-BE49-F238E27FC236}">
                  <a16:creationId xmlns:a16="http://schemas.microsoft.com/office/drawing/2014/main" id="{E2FDFC42-B519-4878-BCC1-9BA71B1E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832F619-41C9-47C6-ABA2-8A34D3BDF3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1657A63-A883-4D1C-8D3A-82E28042F4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4B1BED-E282-4DE2-85E7-2BA93E90E78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083409-095E-40A3-845B-5E020616E50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423CF7-96D2-4DD7-9FA7-D4D16C979F9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A1CC9C-36A5-43A1-9968-9F700939F67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53E34D-7C4D-4AE8-96CA-32EE721A7AF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840" r="12675" b="24333"/>
          <a:stretch/>
        </p:blipFill>
        <p:spPr>
          <a:xfrm>
            <a:off x="6773566" y="3338905"/>
            <a:ext cx="871210" cy="1026984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  <a:extLst>
              <a:ext uri="{FF2B5EF4-FFF2-40B4-BE49-F238E27FC236}">
                <a16:creationId xmlns:a16="http://schemas.microsoft.com/office/drawing/2014/main" id="{A1DCEA60-5A8E-4C9B-B3B0-3AE707333E0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58DBAE-B122-4D39-BA1D-1DD1C09B84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33" name="Oval 32">
            <a:hlinkClick r:id="rId27" action="ppaction://hlinksldjump"/>
            <a:extLst>
              <a:ext uri="{FF2B5EF4-FFF2-40B4-BE49-F238E27FC236}">
                <a16:creationId xmlns:a16="http://schemas.microsoft.com/office/drawing/2014/main" id="{BEF96CCF-7208-4053-BD8C-9211FF0EC253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4" name="Oval 33">
            <a:hlinkClick r:id="rId28" action="ppaction://hlinksldjump"/>
            <a:extLst>
              <a:ext uri="{FF2B5EF4-FFF2-40B4-BE49-F238E27FC236}">
                <a16:creationId xmlns:a16="http://schemas.microsoft.com/office/drawing/2014/main" id="{CF346433-8371-4B6E-9576-0E4826CAF4F1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5" name="Oval 34">
            <a:hlinkClick r:id="rId29" action="ppaction://hlinksldjump"/>
            <a:extLst>
              <a:ext uri="{FF2B5EF4-FFF2-40B4-BE49-F238E27FC236}">
                <a16:creationId xmlns:a16="http://schemas.microsoft.com/office/drawing/2014/main" id="{670B1208-7659-4B6B-BDC1-66F468985B55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6" name="Oval 35">
            <a:hlinkClick r:id="rId30" action="ppaction://hlinksldjump"/>
            <a:extLst>
              <a:ext uri="{FF2B5EF4-FFF2-40B4-BE49-F238E27FC236}">
                <a16:creationId xmlns:a16="http://schemas.microsoft.com/office/drawing/2014/main" id="{26A6FC37-82AF-4521-A866-58AA349E79A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Oval 36">
            <a:hlinkClick r:id="rId31" action="ppaction://hlinksldjump"/>
            <a:extLst>
              <a:ext uri="{FF2B5EF4-FFF2-40B4-BE49-F238E27FC236}">
                <a16:creationId xmlns:a16="http://schemas.microsoft.com/office/drawing/2014/main" id="{0B909F17-A04F-4D60-A57B-8BF3D82DC619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D0D72A-9655-4BB4-B85E-BB4349B5E443}"/>
              </a:ext>
            </a:extLst>
          </p:cNvPr>
          <p:cNvSpPr/>
          <p:nvPr/>
        </p:nvSpPr>
        <p:spPr>
          <a:xfrm>
            <a:off x="1252456" y="5793287"/>
            <a:ext cx="1795543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ea typeface="Calibri"/>
                <a:cs typeface="Calibri"/>
              </a:rPr>
              <a:t>Câu</a:t>
            </a:r>
            <a:r>
              <a:rPr lang="en-US" sz="2800" b="1" dirty="0">
                <a:latin typeface="UTM Avo" panose="02040603050506020204" pitchFamily="18" charset="0"/>
                <a:ea typeface="Calibri"/>
                <a:cs typeface="Calibri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Calibri"/>
                <a:cs typeface="Calibri"/>
              </a:rPr>
              <a:t>hỏi</a:t>
            </a:r>
            <a:endParaRPr lang="en-US" sz="2800" b="1" dirty="0">
              <a:latin typeface="UTM Avo" panose="02040603050506020204" pitchFamily="18" charset="0"/>
              <a:ea typeface="Calibri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F165E0-FF7A-DC7E-2EFD-04741B7A7305}"/>
              </a:ext>
            </a:extLst>
          </p:cNvPr>
          <p:cNvSpPr/>
          <p:nvPr/>
        </p:nvSpPr>
        <p:spPr>
          <a:xfrm>
            <a:off x="152564" y="-3767"/>
            <a:ext cx="1772303" cy="5883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7153274" y="567579"/>
            <a:ext cx="4376801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lông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7059451" y="2064180"/>
            <a:ext cx="4376800" cy="1254163"/>
            <a:chOff x="6488986" y="904414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8" y="904414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chuyền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6" y="1238709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7178786" y="3622543"/>
            <a:ext cx="4257466" cy="1254163"/>
            <a:chOff x="6488987" y="1766910"/>
            <a:chExt cx="4815900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24904" y="1766910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362614" y="584951"/>
            <a:ext cx="6600964" cy="6071128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DFE96F-AC85-4A28-855F-30A76560D5DA}"/>
              </a:ext>
            </a:extLst>
          </p:cNvPr>
          <p:cNvSpPr/>
          <p:nvPr/>
        </p:nvSpPr>
        <p:spPr>
          <a:xfrm>
            <a:off x="315853" y="567579"/>
            <a:ext cx="6191250" cy="883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Dễ Sử Dụng Phim Hoạt Hình Mg Hoạt Hình Hai Người Chơi Bóng Chuyền Trên Bãi  Biển">
            <a:extLst>
              <a:ext uri="{FF2B5EF4-FFF2-40B4-BE49-F238E27FC236}">
                <a16:creationId xmlns:a16="http://schemas.microsoft.com/office/drawing/2014/main" id="{B551E795-9C1B-E5E4-7CD9-0D8A17D4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6" y="1636862"/>
            <a:ext cx="6528788" cy="49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D0A323-07AC-93A0-EF73-00427EA76437}"/>
              </a:ext>
            </a:extLst>
          </p:cNvPr>
          <p:cNvSpPr/>
          <p:nvPr/>
        </p:nvSpPr>
        <p:spPr>
          <a:xfrm>
            <a:off x="169505" y="131917"/>
            <a:ext cx="1223197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Sai1.MsPham">
            <a:extLst>
              <a:ext uri="{FF2B5EF4-FFF2-40B4-BE49-F238E27FC236}">
                <a16:creationId xmlns:a16="http://schemas.microsoft.com/office/drawing/2014/main" id="{FAF2239E-60D9-039C-2381-076A816E2815}"/>
              </a:ext>
            </a:extLst>
          </p:cNvPr>
          <p:cNvGrpSpPr/>
          <p:nvPr/>
        </p:nvGrpSpPr>
        <p:grpSpPr>
          <a:xfrm>
            <a:off x="7178786" y="5076189"/>
            <a:ext cx="4257466" cy="1254163"/>
            <a:chOff x="6488987" y="1766910"/>
            <a:chExt cx="4815900" cy="1254163"/>
          </a:xfrm>
          <a:solidFill>
            <a:schemeClr val="bg1">
              <a:alpha val="88000"/>
            </a:schemeClr>
          </a:solidFill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0971CBCD-6D13-AB24-EA04-0DAEF60ED5EB}"/>
                </a:ext>
              </a:extLst>
            </p:cNvPr>
            <p:cNvSpPr/>
            <p:nvPr/>
          </p:nvSpPr>
          <p:spPr>
            <a:xfrm>
              <a:off x="6724904" y="1766910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1">
              <a:extLst>
                <a:ext uri="{FF2B5EF4-FFF2-40B4-BE49-F238E27FC236}">
                  <a16:creationId xmlns:a16="http://schemas.microsoft.com/office/drawing/2014/main" id="{59C9DAC9-2C0B-A7B2-CF63-B2DDB310CEC8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úng.MsPham">
            <a:extLst>
              <a:ext uri="{FF2B5EF4-FFF2-40B4-BE49-F238E27FC236}">
                <a16:creationId xmlns:a16="http://schemas.microsoft.com/office/drawing/2014/main" id="{CB4F940E-990F-41D1-9D4E-8195E7DFB0C1}"/>
              </a:ext>
            </a:extLst>
          </p:cNvPr>
          <p:cNvGrpSpPr/>
          <p:nvPr/>
        </p:nvGrpSpPr>
        <p:grpSpPr>
          <a:xfrm>
            <a:off x="6592116" y="3466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A622593F-7725-4FA4-A3BD-279BF53D3FD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uyết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9B4400CA-B6CE-4458-8FC5-131E1537763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5B6624C4-BBA9-4AB8-8D38-D1891FC163E9}"/>
              </a:ext>
            </a:extLst>
          </p:cNvPr>
          <p:cNvGrpSpPr/>
          <p:nvPr/>
        </p:nvGrpSpPr>
        <p:grpSpPr>
          <a:xfrm>
            <a:off x="6592116" y="192623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22FBE481-A44E-499B-AAFA-3B98F9563401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ông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86DC6992-B12D-48F5-907F-DCB8695D8A33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Sai2.MsPham">
            <a:extLst>
              <a:ext uri="{FF2B5EF4-FFF2-40B4-BE49-F238E27FC236}">
                <a16:creationId xmlns:a16="http://schemas.microsoft.com/office/drawing/2014/main" id="{C00D5047-F207-4DC0-AF1B-5BA9152E31DA}"/>
              </a:ext>
            </a:extLst>
          </p:cNvPr>
          <p:cNvGrpSpPr/>
          <p:nvPr/>
        </p:nvGrpSpPr>
        <p:grpSpPr>
          <a:xfrm>
            <a:off x="6592116" y="345065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3D430466-D4A0-42DE-AF7E-EF7160874621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mùa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BEBCB2D7-DE0B-4BEF-97FE-4F37E2439FF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9896BD4A-33EA-468C-9A40-42E92AB7045D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5A28BC-5FB2-4D13-89F8-79A799372DD6}"/>
              </a:ext>
            </a:extLst>
          </p:cNvPr>
          <p:cNvSpPr/>
          <p:nvPr/>
        </p:nvSpPr>
        <p:spPr>
          <a:xfrm>
            <a:off x="635792" y="1308122"/>
            <a:ext cx="5460207" cy="474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rơi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73EF6C7-F9DB-4A96-9A78-1677A6C8D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DFCF46-415F-26E6-1C84-A0F4318EA0A1}"/>
              </a:ext>
            </a:extLst>
          </p:cNvPr>
          <p:cNvSpPr/>
          <p:nvPr/>
        </p:nvSpPr>
        <p:spPr>
          <a:xfrm>
            <a:off x="169505" y="151746"/>
            <a:ext cx="1279468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Sai2.MsPham">
            <a:extLst>
              <a:ext uri="{FF2B5EF4-FFF2-40B4-BE49-F238E27FC236}">
                <a16:creationId xmlns:a16="http://schemas.microsoft.com/office/drawing/2014/main" id="{F740A850-9273-BD74-8D25-D79C1947AECB}"/>
              </a:ext>
            </a:extLst>
          </p:cNvPr>
          <p:cNvGrpSpPr/>
          <p:nvPr/>
        </p:nvGrpSpPr>
        <p:grpSpPr>
          <a:xfrm>
            <a:off x="6592116" y="49750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3CAB4E07-53E8-B372-C9EC-6532B1B78EE5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id="{A9F7B01F-20C4-79B9-9073-2C40890F402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7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4FA62B9A-BFD0-437A-AB18-E0606AF28734}"/>
              </a:ext>
            </a:extLst>
          </p:cNvPr>
          <p:cNvGrpSpPr/>
          <p:nvPr/>
        </p:nvGrpSpPr>
        <p:grpSpPr>
          <a:xfrm>
            <a:off x="6685940" y="2923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A7A7468A-322F-4E76-9E57-01B0FA450AE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quyết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753C82DD-F0CC-4DFC-9DB7-E7E87102479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Sai1.MsPham">
            <a:extLst>
              <a:ext uri="{FF2B5EF4-FFF2-40B4-BE49-F238E27FC236}">
                <a16:creationId xmlns:a16="http://schemas.microsoft.com/office/drawing/2014/main" id="{BCDC03F0-9A14-484B-9883-EDF386109770}"/>
              </a:ext>
            </a:extLst>
          </p:cNvPr>
          <p:cNvGrpSpPr/>
          <p:nvPr/>
        </p:nvGrpSpPr>
        <p:grpSpPr>
          <a:xfrm>
            <a:off x="6743179" y="190707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F08B593-3035-4417-9764-9AB0E411038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địu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8BD8454B-65A8-4BB8-856C-A15B8219571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8" name="Đúng.Mspham">
            <a:extLst>
              <a:ext uri="{FF2B5EF4-FFF2-40B4-BE49-F238E27FC236}">
                <a16:creationId xmlns:a16="http://schemas.microsoft.com/office/drawing/2014/main" id="{5D8198FF-F868-4A96-BFB0-0F4B8E10EAEE}"/>
              </a:ext>
            </a:extLst>
          </p:cNvPr>
          <p:cNvGrpSpPr/>
          <p:nvPr/>
        </p:nvGrpSpPr>
        <p:grpSpPr>
          <a:xfrm>
            <a:off x="6736527" y="3424235"/>
            <a:ext cx="4792639" cy="1254163"/>
            <a:chOff x="6539574" y="309441"/>
            <a:chExt cx="4792639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396C2E36-07FD-4408-933C-038023CF1EDC}"/>
                </a:ext>
              </a:extLst>
            </p:cNvPr>
            <p:cNvSpPr/>
            <p:nvPr/>
          </p:nvSpPr>
          <p:spPr>
            <a:xfrm>
              <a:off x="6752230" y="309441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nguyện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1FCA49F1-6A73-4B76-BB2F-035D34321876}"/>
                </a:ext>
              </a:extLst>
            </p:cNvPr>
            <p:cNvSpPr/>
            <p:nvPr/>
          </p:nvSpPr>
          <p:spPr>
            <a:xfrm>
              <a:off x="6539574" y="624576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21948A9-DE68-4FB5-8656-8A0F353188F1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7073B-01C3-4221-A301-D6482CB511D8}"/>
              </a:ext>
            </a:extLst>
          </p:cNvPr>
          <p:cNvSpPr/>
          <p:nvPr/>
        </p:nvSpPr>
        <p:spPr>
          <a:xfrm>
            <a:off x="1048531" y="2250834"/>
            <a:ext cx="4869170" cy="3255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quyết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nguyện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tuyệt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vời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con)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9E48C3D-BE2E-40BD-987A-0494663E7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grpSp>
        <p:nvGrpSpPr>
          <p:cNvPr id="18" name="Sai1.MsPham">
            <a:extLst>
              <a:ext uri="{FF2B5EF4-FFF2-40B4-BE49-F238E27FC236}">
                <a16:creationId xmlns:a16="http://schemas.microsoft.com/office/drawing/2014/main" id="{03EE784C-8394-273A-242B-8E46E44F5B99}"/>
              </a:ext>
            </a:extLst>
          </p:cNvPr>
          <p:cNvGrpSpPr/>
          <p:nvPr/>
        </p:nvGrpSpPr>
        <p:grpSpPr>
          <a:xfrm>
            <a:off x="6685031" y="498400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1585A07F-654A-DED7-F33A-C258AB0EC053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tuyệt</a:t>
              </a:r>
              <a:r>
                <a:rPr lang="en-US" sz="4400" i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vời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1">
              <a:extLst>
                <a:ext uri="{FF2B5EF4-FFF2-40B4-BE49-F238E27FC236}">
                  <a16:creationId xmlns:a16="http://schemas.microsoft.com/office/drawing/2014/main" id="{7A8576A8-2E17-59B5-007A-ED8B593BE46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3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4ADFA06D-D28F-4AF9-8F14-53AC12D15A85}"/>
              </a:ext>
            </a:extLst>
          </p:cNvPr>
          <p:cNvGrpSpPr/>
          <p:nvPr/>
        </p:nvGrpSpPr>
        <p:grpSpPr>
          <a:xfrm>
            <a:off x="7391400" y="397366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26">
              <a:extLst>
                <a:ext uri="{FF2B5EF4-FFF2-40B4-BE49-F238E27FC236}">
                  <a16:creationId xmlns:a16="http://schemas.microsoft.com/office/drawing/2014/main" id="{0262FC5C-6FC9-44CB-BD75-6351ED70DDBC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D760C15E-41C4-4BB6-86D6-81152C51E3FF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Dung.MsPham">
            <a:extLst>
              <a:ext uri="{FF2B5EF4-FFF2-40B4-BE49-F238E27FC236}">
                <a16:creationId xmlns:a16="http://schemas.microsoft.com/office/drawing/2014/main" id="{EEAB6845-6A38-4D9E-9052-D7BEBC4B8E3B}"/>
              </a:ext>
            </a:extLst>
          </p:cNvPr>
          <p:cNvGrpSpPr/>
          <p:nvPr/>
        </p:nvGrpSpPr>
        <p:grpSpPr>
          <a:xfrm>
            <a:off x="7391400" y="1840764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41F587-E90D-4C17-9D28-1111CC67F490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truyện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85DAEA1E-1322-427B-BED6-32583DA6D133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8" name="Sai1.MsPham">
            <a:extLst>
              <a:ext uri="{FF2B5EF4-FFF2-40B4-BE49-F238E27FC236}">
                <a16:creationId xmlns:a16="http://schemas.microsoft.com/office/drawing/2014/main" id="{E7C4B03C-5CFE-4156-B0EA-18F47F1FA45F}"/>
              </a:ext>
            </a:extLst>
          </p:cNvPr>
          <p:cNvGrpSpPr/>
          <p:nvPr/>
        </p:nvGrpSpPr>
        <p:grpSpPr>
          <a:xfrm>
            <a:off x="7297576" y="3375727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9E5E9D23-2206-4F18-B2DD-2FE35AFABCA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DF99EE62-AED2-4B45-891E-2DAB81CEA8EC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C3CDFCDC-20CA-4000-A6FB-A225FD70CA40}"/>
              </a:ext>
            </a:extLst>
          </p:cNvPr>
          <p:cNvSpPr/>
          <p:nvPr/>
        </p:nvSpPr>
        <p:spPr>
          <a:xfrm>
            <a:off x="561660" y="599205"/>
            <a:ext cx="6582879" cy="5886001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A277A-A430-41D9-9940-07427AF9AF52}"/>
              </a:ext>
            </a:extLst>
          </p:cNvPr>
          <p:cNvSpPr/>
          <p:nvPr/>
        </p:nvSpPr>
        <p:spPr>
          <a:xfrm>
            <a:off x="750901" y="793399"/>
            <a:ext cx="619125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42849626-5CC8-4D5F-BA91-09875505D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050" name="Picture 2" descr="ĐI TÌM LỜI GIẢI SỨC HÚT CỦA TRUYỆN TRANH ĐỐI VỚI TRẺ EM">
            <a:extLst>
              <a:ext uri="{FF2B5EF4-FFF2-40B4-BE49-F238E27FC236}">
                <a16:creationId xmlns:a16="http://schemas.microsoft.com/office/drawing/2014/main" id="{B780A68D-CB6E-24BB-0DDC-D0A89E84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8" y="1983545"/>
            <a:ext cx="6502487" cy="450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Sai1.MsPham">
            <a:extLst>
              <a:ext uri="{FF2B5EF4-FFF2-40B4-BE49-F238E27FC236}">
                <a16:creationId xmlns:a16="http://schemas.microsoft.com/office/drawing/2014/main" id="{D1AEFA8F-E5D1-5742-A246-C661BE480CF8}"/>
              </a:ext>
            </a:extLst>
          </p:cNvPr>
          <p:cNvGrpSpPr/>
          <p:nvPr/>
        </p:nvGrpSpPr>
        <p:grpSpPr>
          <a:xfrm>
            <a:off x="7257381" y="4910690"/>
            <a:ext cx="413867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5298866B-5AB3-418A-2BC6-035FA3D116AD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7FC7274-B37E-2931-B57A-E0795210BD0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9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ai2.MsPham">
            <a:extLst>
              <a:ext uri="{FF2B5EF4-FFF2-40B4-BE49-F238E27FC236}">
                <a16:creationId xmlns:a16="http://schemas.microsoft.com/office/drawing/2014/main" id="{9A62B70A-66E9-4F91-A987-E88DE7CAC7A4}"/>
              </a:ext>
            </a:extLst>
          </p:cNvPr>
          <p:cNvGrpSpPr/>
          <p:nvPr/>
        </p:nvGrpSpPr>
        <p:grpSpPr>
          <a:xfrm>
            <a:off x="7124879" y="499332"/>
            <a:ext cx="4311372" cy="1254163"/>
            <a:chOff x="6260978" y="1561135"/>
            <a:chExt cx="4834852" cy="1254163"/>
          </a:xfrm>
          <a:solidFill>
            <a:schemeClr val="bg1">
              <a:alpha val="88000"/>
            </a:schemeClr>
          </a:solidFill>
        </p:grpSpPr>
        <p:sp>
          <p:nvSpPr>
            <p:cNvPr id="3" name="Rounded Rectangle 24">
              <a:extLst>
                <a:ext uri="{FF2B5EF4-FFF2-40B4-BE49-F238E27FC236}">
                  <a16:creationId xmlns:a16="http://schemas.microsoft.com/office/drawing/2014/main" id="{C15FB46C-5632-414C-A34E-A0FBBA2299FF}"/>
                </a:ext>
              </a:extLst>
            </p:cNvPr>
            <p:cNvSpPr/>
            <p:nvPr/>
          </p:nvSpPr>
          <p:spPr>
            <a:xfrm>
              <a:off x="6515847" y="1561135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Vòng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1">
              <a:extLst>
                <a:ext uri="{FF2B5EF4-FFF2-40B4-BE49-F238E27FC236}">
                  <a16:creationId xmlns:a16="http://schemas.microsoft.com/office/drawing/2014/main" id="{FA458153-1B30-4F10-8666-8AE3285C6CAA}"/>
                </a:ext>
              </a:extLst>
            </p:cNvPr>
            <p:cNvSpPr/>
            <p:nvPr/>
          </p:nvSpPr>
          <p:spPr>
            <a:xfrm>
              <a:off x="6260978" y="1969725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" name="Sai1.MsPham">
            <a:extLst>
              <a:ext uri="{FF2B5EF4-FFF2-40B4-BE49-F238E27FC236}">
                <a16:creationId xmlns:a16="http://schemas.microsoft.com/office/drawing/2014/main" id="{01983A9B-A96A-425D-BDFB-8208B64376FA}"/>
              </a:ext>
            </a:extLst>
          </p:cNvPr>
          <p:cNvGrpSpPr/>
          <p:nvPr/>
        </p:nvGrpSpPr>
        <p:grpSpPr>
          <a:xfrm>
            <a:off x="7210425" y="1961612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44CF444-E5F4-4658-8309-DBE2846FAE0E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Vòng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20808755-7C87-4FBC-82E2-561A48A5B0FF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8" name="Đúng.Mspham">
            <a:extLst>
              <a:ext uri="{FF2B5EF4-FFF2-40B4-BE49-F238E27FC236}">
                <a16:creationId xmlns:a16="http://schemas.microsoft.com/office/drawing/2014/main" id="{1C3ADF54-158A-4E32-9B49-F84DF523EFDC}"/>
              </a:ext>
            </a:extLst>
          </p:cNvPr>
          <p:cNvGrpSpPr/>
          <p:nvPr/>
        </p:nvGrpSpPr>
        <p:grpSpPr>
          <a:xfrm>
            <a:off x="7210425" y="3533476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7A23A15C-D79C-4A99-BC01-698745DD80A3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Vòng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nguyệt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quế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EE57A561-F33F-4601-9C2C-D0B7548D2B20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B8736DDC-0058-4759-8FE7-BCA7BFF2A2E2}"/>
              </a:ext>
            </a:extLst>
          </p:cNvPr>
          <p:cNvSpPr/>
          <p:nvPr/>
        </p:nvSpPr>
        <p:spPr>
          <a:xfrm>
            <a:off x="328838" y="711452"/>
            <a:ext cx="6576787" cy="5898710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202B5-FC71-4FA9-95DC-58557493643B}"/>
              </a:ext>
            </a:extLst>
          </p:cNvPr>
          <p:cNvSpPr/>
          <p:nvPr/>
        </p:nvSpPr>
        <p:spPr>
          <a:xfrm>
            <a:off x="487101" y="813478"/>
            <a:ext cx="619125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F4C9917C-FDBD-41DC-9AB6-0E3127914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074" name="Picture 2" descr="Vòng Nguyệt Quế treo cửa nơ đỏ - VNQ 12">
            <a:extLst>
              <a:ext uri="{FF2B5EF4-FFF2-40B4-BE49-F238E27FC236}">
                <a16:creationId xmlns:a16="http://schemas.microsoft.com/office/drawing/2014/main" id="{6965DB7A-0A66-6BEA-1930-F7335A55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9" y="1742860"/>
            <a:ext cx="5370344" cy="484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ai1.MsPham">
            <a:extLst>
              <a:ext uri="{FF2B5EF4-FFF2-40B4-BE49-F238E27FC236}">
                <a16:creationId xmlns:a16="http://schemas.microsoft.com/office/drawing/2014/main" id="{E53663A4-38F5-D8E7-EEE9-FF1AF6864135}"/>
              </a:ext>
            </a:extLst>
          </p:cNvPr>
          <p:cNvGrpSpPr/>
          <p:nvPr/>
        </p:nvGrpSpPr>
        <p:grpSpPr>
          <a:xfrm>
            <a:off x="7210425" y="5048341"/>
            <a:ext cx="4319650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4A8F7BF1-A534-5A22-F5AB-B59EBD55746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Vòng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chuông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1">
              <a:extLst>
                <a:ext uri="{FF2B5EF4-FFF2-40B4-BE49-F238E27FC236}">
                  <a16:creationId xmlns:a16="http://schemas.microsoft.com/office/drawing/2014/main" id="{2F7254F7-9F0F-3488-CF95-BBF6FA586316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5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791" y="1718609"/>
            <a:ext cx="62536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8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CA43-090A-AC71-49C9-0C01E545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i tên cảm xúc">
            <a:hlinkClick r:id="" action="ppaction://media"/>
            <a:extLst>
              <a:ext uri="{FF2B5EF4-FFF2-40B4-BE49-F238E27FC236}">
                <a16:creationId xmlns:a16="http://schemas.microsoft.com/office/drawing/2014/main" id="{25E3D110-EE9A-E735-E3A7-BA0AB4769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787"/>
          </a:xfrm>
        </p:spPr>
      </p:pic>
    </p:spTree>
    <p:extLst>
      <p:ext uri="{BB962C8B-B14F-4D97-AF65-F5344CB8AC3E}">
        <p14:creationId xmlns:p14="http://schemas.microsoft.com/office/powerpoint/2010/main" val="231774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55639B-6DF7-DFD4-136F-45D52CD9B09E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8627A3-DFB1-A29F-0F95-5E5D8344708B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46D41-42A9-0CA2-9781-0C9FB7E4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D36BC-4059-BB94-23BE-99518003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0421FDB-731C-E7B8-64F3-2C3E6017E8BF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F0EAC07-371B-6379-D70B-2BD8A6279B83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8C74CF7-E227-1859-CD74-6B93581BBE61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54AAD-B3B0-1024-B060-7B8805676F64}"/>
              </a:ext>
            </a:extLst>
          </p:cNvPr>
          <p:cNvCxnSpPr/>
          <p:nvPr/>
        </p:nvCxnSpPr>
        <p:spPr>
          <a:xfrm>
            <a:off x="1648918" y="1888761"/>
            <a:ext cx="242840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7511FCE-FADC-9697-73D9-1EDE2415B5D6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41207F-B5AF-EAB7-A5F7-062DB59379A8}"/>
              </a:ext>
            </a:extLst>
          </p:cNvPr>
          <p:cNvCxnSpPr/>
          <p:nvPr/>
        </p:nvCxnSpPr>
        <p:spPr>
          <a:xfrm>
            <a:off x="287451" y="2503357"/>
            <a:ext cx="20809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EDBE83-AB66-01DC-BC39-7CF76CB1A197}"/>
              </a:ext>
            </a:extLst>
          </p:cNvPr>
          <p:cNvCxnSpPr>
            <a:cxnSpLocks/>
          </p:cNvCxnSpPr>
          <p:nvPr/>
        </p:nvCxnSpPr>
        <p:spPr>
          <a:xfrm>
            <a:off x="6411669" y="3045501"/>
            <a:ext cx="253745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3E611-2FB9-8FAC-3511-19C1ADF54DFC}"/>
              </a:ext>
            </a:extLst>
          </p:cNvPr>
          <p:cNvCxnSpPr/>
          <p:nvPr/>
        </p:nvCxnSpPr>
        <p:spPr>
          <a:xfrm>
            <a:off x="3482854" y="3630118"/>
            <a:ext cx="20809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747528-FCEF-C7E9-8549-7BBFDE78750D}"/>
              </a:ext>
            </a:extLst>
          </p:cNvPr>
          <p:cNvCxnSpPr/>
          <p:nvPr/>
        </p:nvCxnSpPr>
        <p:spPr>
          <a:xfrm>
            <a:off x="9360691" y="5938602"/>
            <a:ext cx="20809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91B85F-13CD-6CCB-CD87-62C88BF0E64C}"/>
              </a:ext>
            </a:extLst>
          </p:cNvPr>
          <p:cNvCxnSpPr>
            <a:cxnSpLocks/>
          </p:cNvCxnSpPr>
          <p:nvPr/>
        </p:nvCxnSpPr>
        <p:spPr>
          <a:xfrm>
            <a:off x="7633797" y="4784360"/>
            <a:ext cx="237963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4B8C57-BB54-A611-956B-554E1339BC6E}"/>
              </a:ext>
            </a:extLst>
          </p:cNvPr>
          <p:cNvCxnSpPr>
            <a:cxnSpLocks/>
          </p:cNvCxnSpPr>
          <p:nvPr/>
        </p:nvCxnSpPr>
        <p:spPr>
          <a:xfrm>
            <a:off x="10180681" y="3630118"/>
            <a:ext cx="17238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7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947569-D0DB-71BB-4A14-DC747AB9FD4F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7331EBC-DEE2-1D7B-71BF-3712161BE1F7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418B-C585-40B5-ACE8-D340E477E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6CCF4-216D-F64E-6AFE-E6CC6184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AE7132-FE60-54EF-6096-C9FE22E946B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E876BAB-AD02-F05A-2C51-5E8C2B7CDD56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DE1B4F9-6C88-6D2C-11F3-D6ED9DD8B0E7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FE4FDD3-5B93-BD94-A4B3-0DFBB1E8D019}"/>
              </a:ext>
            </a:extLst>
          </p:cNvPr>
          <p:cNvSpPr/>
          <p:nvPr/>
        </p:nvSpPr>
        <p:spPr>
          <a:xfrm>
            <a:off x="223838" y="1518444"/>
            <a:ext cx="427037" cy="4016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2E9648-16DB-10E8-DD5C-26A704086490}"/>
              </a:ext>
            </a:extLst>
          </p:cNvPr>
          <p:cNvSpPr/>
          <p:nvPr/>
        </p:nvSpPr>
        <p:spPr>
          <a:xfrm>
            <a:off x="223838" y="2596169"/>
            <a:ext cx="427037" cy="401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D92DE7-D22B-3C8B-806E-D03B9B6F422F}"/>
              </a:ext>
            </a:extLst>
          </p:cNvPr>
          <p:cNvSpPr/>
          <p:nvPr/>
        </p:nvSpPr>
        <p:spPr>
          <a:xfrm>
            <a:off x="249549" y="4368422"/>
            <a:ext cx="427037" cy="4016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353BB-762D-932D-5E88-D31475BE2043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E6778-FC06-EC57-6A40-E705DBBD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85004-D7F9-E0FC-D2B0-8E31A5A8C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334124" y="171807"/>
            <a:ext cx="8990352" cy="65143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27276D-14C6-2D69-80A9-D83D57E92B78}"/>
              </a:ext>
            </a:extLst>
          </p:cNvPr>
          <p:cNvSpPr/>
          <p:nvPr/>
        </p:nvSpPr>
        <p:spPr>
          <a:xfrm>
            <a:off x="239843" y="179882"/>
            <a:ext cx="869429" cy="3897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28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313</Words>
  <Application>Microsoft Office PowerPoint</Application>
  <PresentationFormat>Widescreen</PresentationFormat>
  <Paragraphs>91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HP001 4 hàng</vt:lpstr>
      <vt:lpstr>Arial</vt:lpstr>
      <vt:lpstr>Calibri</vt:lpstr>
      <vt:lpstr>Tahoma</vt:lpstr>
      <vt:lpstr>UTM Avo</vt:lpstr>
      <vt:lpstr>锐字工房洪荒之光中黑简1.0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97</cp:revision>
  <dcterms:created xsi:type="dcterms:W3CDTF">2021-11-01T08:16:43Z</dcterms:created>
  <dcterms:modified xsi:type="dcterms:W3CDTF">2025-03-01T10:05:10Z</dcterms:modified>
</cp:coreProperties>
</file>