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p3" ContentType="audio/mpe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vml" ContentType="application/vnd.openxmlformats-officedocument.vmlDrawing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59" r:id="rId1"/>
    <p:sldMasterId id="2147483670" r:id="rId2"/>
  </p:sldMasterIdLst>
  <p:notesMasterIdLst>
    <p:notesMasterId r:id="rId30"/>
  </p:notesMasterIdLst>
  <p:handoutMasterIdLst>
    <p:handoutMasterId r:id="rId31"/>
  </p:handoutMasterIdLst>
  <p:sldIdLst>
    <p:sldId id="320" r:id="rId3"/>
    <p:sldId id="321" r:id="rId4"/>
    <p:sldId id="322" r:id="rId5"/>
    <p:sldId id="334" r:id="rId6"/>
    <p:sldId id="335" r:id="rId7"/>
    <p:sldId id="340" r:id="rId8"/>
    <p:sldId id="336" r:id="rId9"/>
    <p:sldId id="338" r:id="rId10"/>
    <p:sldId id="341" r:id="rId11"/>
    <p:sldId id="343" r:id="rId12"/>
    <p:sldId id="333" r:id="rId13"/>
    <p:sldId id="323" r:id="rId14"/>
    <p:sldId id="329" r:id="rId15"/>
    <p:sldId id="289" r:id="rId16"/>
    <p:sldId id="332" r:id="rId17"/>
    <p:sldId id="330" r:id="rId18"/>
    <p:sldId id="331" r:id="rId19"/>
    <p:sldId id="293" r:id="rId20"/>
    <p:sldId id="264" r:id="rId21"/>
    <p:sldId id="292" r:id="rId22"/>
    <p:sldId id="294" r:id="rId23"/>
    <p:sldId id="295" r:id="rId24"/>
    <p:sldId id="265" r:id="rId25"/>
    <p:sldId id="298" r:id="rId26"/>
    <p:sldId id="328" r:id="rId27"/>
    <p:sldId id="325" r:id="rId28"/>
    <p:sldId id="326" r:id="rId29"/>
  </p:sldIdLst>
  <p:sldSz cx="9144000" cy="5143500" type="screen16x9"/>
  <p:notesSz cx="7104063" cy="10234613"/>
  <p:defaultTextStyle>
    <a:defPPr>
      <a:defRPr lang="zh-CN"/>
    </a:defPPr>
    <a:lvl1pPr marL="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F"/>
    <a:srgbClr val="FFFFCC"/>
    <a:srgbClr val="FF99FF"/>
    <a:srgbClr val="2DB2A4"/>
    <a:srgbClr val="FF0066"/>
    <a:srgbClr val="F4F4C4"/>
    <a:srgbClr val="F77A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40" autoAdjust="0"/>
    <p:restoredTop sz="94660"/>
  </p:normalViewPr>
  <p:slideViewPr>
    <p:cSldViewPr snapToGrid="0">
      <p:cViewPr varScale="1">
        <p:scale>
          <a:sx n="97" d="100"/>
          <a:sy n="97" d="100"/>
        </p:scale>
        <p:origin x="546" y="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6" d="100"/>
          <a:sy n="46" d="100"/>
        </p:scale>
        <p:origin x="2766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9.wmf"/><Relationship Id="rId1" Type="http://schemas.openxmlformats.org/officeDocument/2006/relationships/image" Target="../media/image18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8.wmf"/><Relationship Id="rId1" Type="http://schemas.openxmlformats.org/officeDocument/2006/relationships/image" Target="../media/image19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5D7F3AA-534E-4083-9370-97F803C6A31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5461109-74B8-42B2-92FC-905878EC35C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296D4F-DEF5-4134-ADBF-950DB3077735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DB98E4-FA1C-422A-936B-3882BBD36B9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E514B7-6CA8-4C55-A5A8-E0E7D65C2A6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081080-8950-484A-955D-BD8B852821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987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64749F-6B3B-4AE8-A2C3-717C0ED6DF20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313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1200" y="4860925"/>
            <a:ext cx="5683250" cy="4605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5A0662-04A5-46CD-AF73-32D3B5183A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6395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C2E665-6A1F-4F93-B3DE-5C0D9B7F85D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3757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 : </a:t>
            </a:r>
            <a:r>
              <a:rPr lang="en-US" altLang="zh-CN" dirty="0" err="1" smtClean="0"/>
              <a:t>Đức</a:t>
            </a:r>
            <a:r>
              <a:rPr lang="en-US" altLang="zh-CN" baseline="0" dirty="0" smtClean="0"/>
              <a:t> Thong</a:t>
            </a:r>
            <a:r>
              <a:rPr lang="en-US" altLang="zh-CN" dirty="0" smtClean="0"/>
              <a:t>– </a:t>
            </a:r>
            <a:r>
              <a:rPr lang="en-US" altLang="zh-CN" dirty="0" err="1"/>
              <a:t>Zalo</a:t>
            </a:r>
            <a:r>
              <a:rPr lang="en-US" altLang="zh-CN" dirty="0"/>
              <a:t> </a:t>
            </a:r>
            <a:r>
              <a:rPr lang="en-US" altLang="zh-CN" dirty="0" smtClean="0"/>
              <a:t>0799668789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66B1F7-3021-45EA-8BD8-58BF7D653D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20766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2923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628650" y="273844"/>
            <a:ext cx="7886700" cy="435887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5946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20000" y="927025"/>
            <a:ext cx="5715000" cy="2813700"/>
          </a:xfrm>
          <a:prstGeom prst="rect">
            <a:avLst/>
          </a:prstGeom>
        </p:spPr>
        <p:txBody>
          <a:bodyPr spcFirstLastPara="1" wrap="square" lIns="68569" tIns="68569" rIns="68569" bIns="68569" anchor="b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74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720000" y="3740675"/>
            <a:ext cx="4528800" cy="4758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43822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819400" y="1610425"/>
            <a:ext cx="4776600" cy="19155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>
            <a:off x="2411375" y="804425"/>
            <a:ext cx="1592700" cy="841800"/>
          </a:xfrm>
          <a:prstGeom prst="rect">
            <a:avLst/>
          </a:prstGeom>
        </p:spPr>
        <p:txBody>
          <a:bodyPr spcFirstLastPara="1" wrap="square" lIns="68569" tIns="68569" rIns="68569" bIns="68569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6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>
            <a:off x="1929425" y="3589375"/>
            <a:ext cx="2556600" cy="7134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  <p:pic>
        <p:nvPicPr>
          <p:cNvPr id="15" name="Google Shape;15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31076" y="-1300524"/>
            <a:ext cx="6846223" cy="116280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476200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720000" y="1215752"/>
            <a:ext cx="7704000" cy="34164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marL="457189" lvl="0" indent="-30479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200">
                <a:solidFill>
                  <a:srgbClr val="434343"/>
                </a:solidFill>
              </a:defRPr>
            </a:lvl1pPr>
            <a:lvl2pPr marL="914378" lvl="1" indent="-304793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371566" lvl="2" indent="-304793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1828754" lvl="3" indent="-304793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2285943" lvl="4" indent="-304793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2743132" lvl="5" indent="-304793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3200320" lvl="6" indent="-304793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3657509" lvl="7" indent="-304793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4114697" lvl="8" indent="-304793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764161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title" idx="2"/>
          </p:nvPr>
        </p:nvSpPr>
        <p:spPr>
          <a:xfrm>
            <a:off x="1107925" y="2548934"/>
            <a:ext cx="2742600" cy="5589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2800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title" idx="3"/>
          </p:nvPr>
        </p:nvSpPr>
        <p:spPr>
          <a:xfrm>
            <a:off x="5203972" y="2548934"/>
            <a:ext cx="2742600" cy="5589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2800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subTitle" idx="1"/>
          </p:nvPr>
        </p:nvSpPr>
        <p:spPr>
          <a:xfrm>
            <a:off x="5203975" y="3036571"/>
            <a:ext cx="2742600" cy="6984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ubTitle" idx="4"/>
          </p:nvPr>
        </p:nvSpPr>
        <p:spPr>
          <a:xfrm>
            <a:off x="1108100" y="3036571"/>
            <a:ext cx="2742600" cy="6984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pic>
        <p:nvPicPr>
          <p:cNvPr id="25" name="Google Shape;25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-1373526" y="630001"/>
            <a:ext cx="2016251" cy="1174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8553650" y="1126601"/>
            <a:ext cx="2016251" cy="11742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102702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086090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>
            <a:spLocks noGrp="1"/>
          </p:cNvSpPr>
          <p:nvPr>
            <p:ph type="title"/>
          </p:nvPr>
        </p:nvSpPr>
        <p:spPr>
          <a:xfrm>
            <a:off x="1460950" y="1198000"/>
            <a:ext cx="6199200" cy="19644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11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ubTitle" idx="1"/>
          </p:nvPr>
        </p:nvSpPr>
        <p:spPr>
          <a:xfrm>
            <a:off x="2147050" y="3073725"/>
            <a:ext cx="4872900" cy="8010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604333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2317950" y="1307100"/>
            <a:ext cx="4508100" cy="25293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0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464355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9"/>
          <p:cNvSpPr txBox="1">
            <a:spLocks noGrp="1"/>
          </p:cNvSpPr>
          <p:nvPr>
            <p:ph type="title"/>
          </p:nvPr>
        </p:nvSpPr>
        <p:spPr>
          <a:xfrm>
            <a:off x="2689850" y="1592975"/>
            <a:ext cx="3764400" cy="3948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6" name="Google Shape;36;p9"/>
          <p:cNvSpPr txBox="1">
            <a:spLocks noGrp="1"/>
          </p:cNvSpPr>
          <p:nvPr>
            <p:ph type="subTitle" idx="1"/>
          </p:nvPr>
        </p:nvSpPr>
        <p:spPr>
          <a:xfrm>
            <a:off x="2524050" y="2117125"/>
            <a:ext cx="4095900" cy="14334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914843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0"/>
          <p:cNvSpPr txBox="1">
            <a:spLocks noGrp="1"/>
          </p:cNvSpPr>
          <p:nvPr>
            <p:ph type="title"/>
          </p:nvPr>
        </p:nvSpPr>
        <p:spPr>
          <a:xfrm>
            <a:off x="720000" y="2285400"/>
            <a:ext cx="7704000" cy="5727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326096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55902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1"/>
          <p:cNvSpPr txBox="1">
            <a:spLocks noGrp="1"/>
          </p:cNvSpPr>
          <p:nvPr>
            <p:ph type="title" hasCustomPrompt="1"/>
          </p:nvPr>
        </p:nvSpPr>
        <p:spPr>
          <a:xfrm>
            <a:off x="1284000" y="1320675"/>
            <a:ext cx="6576000" cy="2538300"/>
          </a:xfrm>
          <a:prstGeom prst="rect">
            <a:avLst/>
          </a:prstGeom>
        </p:spPr>
        <p:txBody>
          <a:bodyPr spcFirstLastPara="1" wrap="square" lIns="68569" tIns="68569" rIns="68569" bIns="68569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41" name="Google Shape;41;p11"/>
          <p:cNvSpPr txBox="1">
            <a:spLocks noGrp="1"/>
          </p:cNvSpPr>
          <p:nvPr>
            <p:ph type="subTitle" idx="1"/>
          </p:nvPr>
        </p:nvSpPr>
        <p:spPr>
          <a:xfrm>
            <a:off x="1284000" y="3478125"/>
            <a:ext cx="6576000" cy="4971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title" idx="2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041839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2"/>
        </a:solidFill>
        <a:effectLst/>
      </p:bgPr>
    </p:bg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92253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title" idx="2"/>
          </p:nvPr>
        </p:nvSpPr>
        <p:spPr>
          <a:xfrm>
            <a:off x="2069613" y="1594075"/>
            <a:ext cx="2305500" cy="5277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8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subTitle" idx="1"/>
          </p:nvPr>
        </p:nvSpPr>
        <p:spPr>
          <a:xfrm>
            <a:off x="2069613" y="2121775"/>
            <a:ext cx="2305500" cy="5259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title" idx="3"/>
          </p:nvPr>
        </p:nvSpPr>
        <p:spPr>
          <a:xfrm>
            <a:off x="5922982" y="1594075"/>
            <a:ext cx="2305500" cy="5277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8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subTitle" idx="4"/>
          </p:nvPr>
        </p:nvSpPr>
        <p:spPr>
          <a:xfrm>
            <a:off x="5922983" y="2121775"/>
            <a:ext cx="2305500" cy="5259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3"/>
          <p:cNvSpPr txBox="1">
            <a:spLocks noGrp="1"/>
          </p:cNvSpPr>
          <p:nvPr>
            <p:ph type="title" idx="5"/>
          </p:nvPr>
        </p:nvSpPr>
        <p:spPr>
          <a:xfrm>
            <a:off x="2069613" y="3027475"/>
            <a:ext cx="2305500" cy="5277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8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subTitle" idx="6"/>
          </p:nvPr>
        </p:nvSpPr>
        <p:spPr>
          <a:xfrm>
            <a:off x="2069613" y="3555187"/>
            <a:ext cx="2305500" cy="5259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7"/>
          </p:nvPr>
        </p:nvSpPr>
        <p:spPr>
          <a:xfrm>
            <a:off x="5922982" y="3027475"/>
            <a:ext cx="2305500" cy="5277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8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ubTitle" idx="8"/>
          </p:nvPr>
        </p:nvSpPr>
        <p:spPr>
          <a:xfrm>
            <a:off x="5922983" y="3555187"/>
            <a:ext cx="2305500" cy="5259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title" idx="9" hasCustomPrompt="1"/>
          </p:nvPr>
        </p:nvSpPr>
        <p:spPr>
          <a:xfrm>
            <a:off x="992750" y="1880075"/>
            <a:ext cx="1153200" cy="841800"/>
          </a:xfrm>
          <a:prstGeom prst="rect">
            <a:avLst/>
          </a:prstGeom>
        </p:spPr>
        <p:txBody>
          <a:bodyPr spcFirstLastPara="1" wrap="square" lIns="68569" tIns="68569" rIns="68569" bIns="68569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55" name="Google Shape;55;p13"/>
          <p:cNvSpPr txBox="1">
            <a:spLocks noGrp="1"/>
          </p:cNvSpPr>
          <p:nvPr>
            <p:ph type="title" idx="13" hasCustomPrompt="1"/>
          </p:nvPr>
        </p:nvSpPr>
        <p:spPr>
          <a:xfrm>
            <a:off x="992750" y="3304399"/>
            <a:ext cx="1153200" cy="841800"/>
          </a:xfrm>
          <a:prstGeom prst="rect">
            <a:avLst/>
          </a:prstGeom>
        </p:spPr>
        <p:txBody>
          <a:bodyPr spcFirstLastPara="1" wrap="square" lIns="68569" tIns="68569" rIns="68569" bIns="68569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56" name="Google Shape;56;p13"/>
          <p:cNvSpPr txBox="1">
            <a:spLocks noGrp="1"/>
          </p:cNvSpPr>
          <p:nvPr>
            <p:ph type="title" idx="14" hasCustomPrompt="1"/>
          </p:nvPr>
        </p:nvSpPr>
        <p:spPr>
          <a:xfrm>
            <a:off x="4692100" y="1880075"/>
            <a:ext cx="1307100" cy="841800"/>
          </a:xfrm>
          <a:prstGeom prst="rect">
            <a:avLst/>
          </a:prstGeom>
        </p:spPr>
        <p:txBody>
          <a:bodyPr spcFirstLastPara="1" wrap="square" lIns="68569" tIns="68569" rIns="68569" bIns="68569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57" name="Google Shape;57;p13"/>
          <p:cNvSpPr txBox="1">
            <a:spLocks noGrp="1"/>
          </p:cNvSpPr>
          <p:nvPr>
            <p:ph type="title" idx="15" hasCustomPrompt="1"/>
          </p:nvPr>
        </p:nvSpPr>
        <p:spPr>
          <a:xfrm>
            <a:off x="4692100" y="3304399"/>
            <a:ext cx="1307100" cy="841800"/>
          </a:xfrm>
          <a:prstGeom prst="rect">
            <a:avLst/>
          </a:prstGeom>
        </p:spPr>
        <p:txBody>
          <a:bodyPr spcFirstLastPara="1" wrap="square" lIns="68569" tIns="68569" rIns="68569" bIns="68569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676722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title" idx="2"/>
          </p:nvPr>
        </p:nvSpPr>
        <p:spPr>
          <a:xfrm>
            <a:off x="4804663" y="1334422"/>
            <a:ext cx="2742600" cy="5589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 sz="2800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title" idx="3"/>
          </p:nvPr>
        </p:nvSpPr>
        <p:spPr>
          <a:xfrm>
            <a:off x="4804747" y="2646809"/>
            <a:ext cx="2742600" cy="5589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 sz="2800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subTitle" idx="1"/>
          </p:nvPr>
        </p:nvSpPr>
        <p:spPr>
          <a:xfrm>
            <a:off x="4804750" y="3134446"/>
            <a:ext cx="2742600" cy="6984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subTitle" idx="4"/>
          </p:nvPr>
        </p:nvSpPr>
        <p:spPr>
          <a:xfrm>
            <a:off x="4804838" y="1822059"/>
            <a:ext cx="2742600" cy="6984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60940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-text 2">
  <p:cSld name="One Column-text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5"/>
          <p:cNvSpPr txBox="1">
            <a:spLocks noGrp="1"/>
          </p:cNvSpPr>
          <p:nvPr>
            <p:ph type="title"/>
          </p:nvPr>
        </p:nvSpPr>
        <p:spPr>
          <a:xfrm>
            <a:off x="1460950" y="1198000"/>
            <a:ext cx="6199200" cy="19644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11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5"/>
          <p:cNvSpPr txBox="1">
            <a:spLocks noGrp="1"/>
          </p:cNvSpPr>
          <p:nvPr>
            <p:ph type="subTitle" idx="1"/>
          </p:nvPr>
        </p:nvSpPr>
        <p:spPr>
          <a:xfrm>
            <a:off x="2147050" y="3073725"/>
            <a:ext cx="4872900" cy="8010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776698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-text 3">
  <p:cSld name="One column-text 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6"/>
          <p:cNvSpPr txBox="1">
            <a:spLocks noGrp="1"/>
          </p:cNvSpPr>
          <p:nvPr>
            <p:ph type="title"/>
          </p:nvPr>
        </p:nvSpPr>
        <p:spPr>
          <a:xfrm>
            <a:off x="522850" y="825650"/>
            <a:ext cx="8075400" cy="19644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11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6"/>
          <p:cNvSpPr txBox="1">
            <a:spLocks noGrp="1"/>
          </p:cNvSpPr>
          <p:nvPr>
            <p:ph type="subTitle" idx="1"/>
          </p:nvPr>
        </p:nvSpPr>
        <p:spPr>
          <a:xfrm>
            <a:off x="2147050" y="2701363"/>
            <a:ext cx="4872900" cy="8010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808371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7"/>
          <p:cNvSpPr txBox="1">
            <a:spLocks noGrp="1"/>
          </p:cNvSpPr>
          <p:nvPr>
            <p:ph type="title"/>
          </p:nvPr>
        </p:nvSpPr>
        <p:spPr>
          <a:xfrm>
            <a:off x="2391900" y="3571975"/>
            <a:ext cx="4360200" cy="5319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72" name="Google Shape;72;p17"/>
          <p:cNvSpPr txBox="1">
            <a:spLocks noGrp="1"/>
          </p:cNvSpPr>
          <p:nvPr>
            <p:ph type="subTitle" idx="1"/>
          </p:nvPr>
        </p:nvSpPr>
        <p:spPr>
          <a:xfrm>
            <a:off x="1956450" y="2212250"/>
            <a:ext cx="5231100" cy="12720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095550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9"/>
          <p:cNvSpPr txBox="1">
            <a:spLocks noGrp="1"/>
          </p:cNvSpPr>
          <p:nvPr>
            <p:ph type="title"/>
          </p:nvPr>
        </p:nvSpPr>
        <p:spPr>
          <a:xfrm>
            <a:off x="1115425" y="2700812"/>
            <a:ext cx="2155200" cy="5277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8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1" name="Google Shape;81;p19"/>
          <p:cNvSpPr txBox="1">
            <a:spLocks noGrp="1"/>
          </p:cNvSpPr>
          <p:nvPr>
            <p:ph type="subTitle" idx="1"/>
          </p:nvPr>
        </p:nvSpPr>
        <p:spPr>
          <a:xfrm>
            <a:off x="917875" y="3223237"/>
            <a:ext cx="2550300" cy="6759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9"/>
          <p:cNvSpPr txBox="1">
            <a:spLocks noGrp="1"/>
          </p:cNvSpPr>
          <p:nvPr>
            <p:ph type="title" idx="2"/>
          </p:nvPr>
        </p:nvSpPr>
        <p:spPr>
          <a:xfrm>
            <a:off x="3461225" y="2700812"/>
            <a:ext cx="2155200" cy="5277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8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3" name="Google Shape;83;p19"/>
          <p:cNvSpPr txBox="1">
            <a:spLocks noGrp="1"/>
          </p:cNvSpPr>
          <p:nvPr>
            <p:ph type="subTitle" idx="3"/>
          </p:nvPr>
        </p:nvSpPr>
        <p:spPr>
          <a:xfrm>
            <a:off x="3408200" y="3223262"/>
            <a:ext cx="2339100" cy="6759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9"/>
          <p:cNvSpPr txBox="1">
            <a:spLocks noGrp="1"/>
          </p:cNvSpPr>
          <p:nvPr>
            <p:ph type="title" idx="4"/>
          </p:nvPr>
        </p:nvSpPr>
        <p:spPr>
          <a:xfrm>
            <a:off x="5807025" y="2686412"/>
            <a:ext cx="2155200" cy="5277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8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5" name="Google Shape;85;p19"/>
          <p:cNvSpPr txBox="1">
            <a:spLocks noGrp="1"/>
          </p:cNvSpPr>
          <p:nvPr>
            <p:ph type="subTitle" idx="5"/>
          </p:nvPr>
        </p:nvSpPr>
        <p:spPr>
          <a:xfrm>
            <a:off x="5687325" y="3218211"/>
            <a:ext cx="2394600" cy="6759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9"/>
          <p:cNvSpPr txBox="1">
            <a:spLocks noGrp="1"/>
          </p:cNvSpPr>
          <p:nvPr>
            <p:ph type="title" idx="6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98993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0"/>
          <p:cNvSpPr txBox="1">
            <a:spLocks noGrp="1"/>
          </p:cNvSpPr>
          <p:nvPr>
            <p:ph type="title"/>
          </p:nvPr>
        </p:nvSpPr>
        <p:spPr>
          <a:xfrm>
            <a:off x="2380850" y="1399675"/>
            <a:ext cx="2195100" cy="5277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8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9" name="Google Shape;89;p20"/>
          <p:cNvSpPr txBox="1">
            <a:spLocks noGrp="1"/>
          </p:cNvSpPr>
          <p:nvPr>
            <p:ph type="subTitle" idx="1"/>
          </p:nvPr>
        </p:nvSpPr>
        <p:spPr>
          <a:xfrm>
            <a:off x="2380850" y="1927375"/>
            <a:ext cx="1838400" cy="5259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title" idx="2"/>
          </p:nvPr>
        </p:nvSpPr>
        <p:spPr>
          <a:xfrm>
            <a:off x="6147400" y="1399675"/>
            <a:ext cx="2195100" cy="5277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8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subTitle" idx="3"/>
          </p:nvPr>
        </p:nvSpPr>
        <p:spPr>
          <a:xfrm>
            <a:off x="6147400" y="1927375"/>
            <a:ext cx="1838400" cy="5259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title" idx="4"/>
          </p:nvPr>
        </p:nvSpPr>
        <p:spPr>
          <a:xfrm>
            <a:off x="2380850" y="2909267"/>
            <a:ext cx="2195100" cy="5277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8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subTitle" idx="5"/>
          </p:nvPr>
        </p:nvSpPr>
        <p:spPr>
          <a:xfrm>
            <a:off x="2380850" y="3436975"/>
            <a:ext cx="1838400" cy="5259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title" idx="6"/>
          </p:nvPr>
        </p:nvSpPr>
        <p:spPr>
          <a:xfrm>
            <a:off x="6147400" y="2909267"/>
            <a:ext cx="2195100" cy="5277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8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5" name="Google Shape;95;p20"/>
          <p:cNvSpPr txBox="1">
            <a:spLocks noGrp="1"/>
          </p:cNvSpPr>
          <p:nvPr>
            <p:ph type="subTitle" idx="7"/>
          </p:nvPr>
        </p:nvSpPr>
        <p:spPr>
          <a:xfrm>
            <a:off x="6147400" y="3436976"/>
            <a:ext cx="1838400" cy="5259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20"/>
          <p:cNvSpPr txBox="1">
            <a:spLocks noGrp="1"/>
          </p:cNvSpPr>
          <p:nvPr>
            <p:ph type="title" idx="8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830736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06036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86397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2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5266206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7668626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6">
  <p:cSld name="Title only 6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2929414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8">
  <p:cSld name="Title only 8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0101704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9">
  <p:cSld name="Title only 9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4245338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4462325" y="1610425"/>
            <a:ext cx="3739200" cy="19155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title" idx="2" hasCustomPrompt="1"/>
          </p:nvPr>
        </p:nvSpPr>
        <p:spPr>
          <a:xfrm>
            <a:off x="5535575" y="804425"/>
            <a:ext cx="1592700" cy="841800"/>
          </a:xfrm>
          <a:prstGeom prst="rect">
            <a:avLst/>
          </a:prstGeom>
        </p:spPr>
        <p:txBody>
          <a:bodyPr spcFirstLastPara="1" wrap="square" lIns="68569" tIns="68569" rIns="68569" bIns="68569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6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14" name="Google Shape;114;p28"/>
          <p:cNvSpPr txBox="1">
            <a:spLocks noGrp="1"/>
          </p:cNvSpPr>
          <p:nvPr>
            <p:ph type="subTitle" idx="1"/>
          </p:nvPr>
        </p:nvSpPr>
        <p:spPr>
          <a:xfrm>
            <a:off x="5053625" y="3589375"/>
            <a:ext cx="2556600" cy="7134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7795690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3">
  <p:cSld name="Title only 1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9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820515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2">
  <p:cSld name="Title only 1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30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920513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31"/>
          <p:cNvSpPr txBox="1">
            <a:spLocks noGrp="1"/>
          </p:cNvSpPr>
          <p:nvPr>
            <p:ph type="title"/>
          </p:nvPr>
        </p:nvSpPr>
        <p:spPr>
          <a:xfrm>
            <a:off x="692150" y="1610425"/>
            <a:ext cx="3739200" cy="19155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21" name="Google Shape;121;p31"/>
          <p:cNvSpPr txBox="1">
            <a:spLocks noGrp="1"/>
          </p:cNvSpPr>
          <p:nvPr>
            <p:ph type="title" idx="2" hasCustomPrompt="1"/>
          </p:nvPr>
        </p:nvSpPr>
        <p:spPr>
          <a:xfrm>
            <a:off x="1765400" y="804425"/>
            <a:ext cx="1592700" cy="841800"/>
          </a:xfrm>
          <a:prstGeom prst="rect">
            <a:avLst/>
          </a:prstGeom>
        </p:spPr>
        <p:txBody>
          <a:bodyPr spcFirstLastPara="1" wrap="square" lIns="68569" tIns="68569" rIns="68569" bIns="68569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6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22" name="Google Shape;122;p31"/>
          <p:cNvSpPr txBox="1">
            <a:spLocks noGrp="1"/>
          </p:cNvSpPr>
          <p:nvPr>
            <p:ph type="subTitle" idx="1"/>
          </p:nvPr>
        </p:nvSpPr>
        <p:spPr>
          <a:xfrm>
            <a:off x="1283450" y="3589375"/>
            <a:ext cx="2556600" cy="7134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1419890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4">
  <p:cSld name="Section header 4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32"/>
          <p:cNvSpPr txBox="1">
            <a:spLocks noGrp="1"/>
          </p:cNvSpPr>
          <p:nvPr>
            <p:ph type="title"/>
          </p:nvPr>
        </p:nvSpPr>
        <p:spPr>
          <a:xfrm>
            <a:off x="2077200" y="2062975"/>
            <a:ext cx="4989600" cy="11490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25" name="Google Shape;125;p32"/>
          <p:cNvSpPr txBox="1">
            <a:spLocks noGrp="1"/>
          </p:cNvSpPr>
          <p:nvPr>
            <p:ph type="title" idx="2" hasCustomPrompt="1"/>
          </p:nvPr>
        </p:nvSpPr>
        <p:spPr>
          <a:xfrm>
            <a:off x="3775650" y="1256975"/>
            <a:ext cx="1592700" cy="841800"/>
          </a:xfrm>
          <a:prstGeom prst="rect">
            <a:avLst/>
          </a:prstGeom>
        </p:spPr>
        <p:txBody>
          <a:bodyPr spcFirstLastPara="1" wrap="square" lIns="68569" tIns="68569" rIns="68569" bIns="68569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6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26" name="Google Shape;126;p32"/>
          <p:cNvSpPr txBox="1">
            <a:spLocks noGrp="1"/>
          </p:cNvSpPr>
          <p:nvPr>
            <p:ph type="subTitle" idx="1"/>
          </p:nvPr>
        </p:nvSpPr>
        <p:spPr>
          <a:xfrm>
            <a:off x="3293700" y="3346575"/>
            <a:ext cx="2556600" cy="7134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615052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515657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0">
  <p:cSld name="Title only 10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3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3355446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1">
  <p:cSld name="Title only 1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3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7573615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3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1582212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slide">
  <p:cSld name="Thanks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6"/>
          <p:cNvSpPr txBox="1">
            <a:spLocks noGrp="1"/>
          </p:cNvSpPr>
          <p:nvPr>
            <p:ph type="title"/>
          </p:nvPr>
        </p:nvSpPr>
        <p:spPr>
          <a:xfrm>
            <a:off x="1797700" y="585000"/>
            <a:ext cx="5548500" cy="12204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9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35" name="Google Shape;135;p36"/>
          <p:cNvSpPr txBox="1"/>
          <p:nvPr/>
        </p:nvSpPr>
        <p:spPr>
          <a:xfrm>
            <a:off x="1684975" y="3508775"/>
            <a:ext cx="5774100" cy="4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 defTabSz="914378">
              <a:spcBef>
                <a:spcPts val="300"/>
              </a:spcBef>
              <a:buClr>
                <a:srgbClr val="000000"/>
              </a:buClr>
              <a:buFont typeface="Arial"/>
              <a:buNone/>
            </a:pPr>
            <a:r>
              <a:rPr lang="en" sz="1200" kern="0">
                <a:solidFill>
                  <a:srgbClr val="F09420"/>
                </a:solidFill>
                <a:latin typeface="Nunito"/>
                <a:ea typeface="Nunito"/>
                <a:cs typeface="Nunito"/>
                <a:sym typeface="Nunito"/>
              </a:rPr>
              <a:t>CREDITS: This presentation template was created by </a:t>
            </a:r>
            <a:r>
              <a:rPr lang="en" sz="1200" b="1" kern="0">
                <a:solidFill>
                  <a:srgbClr val="F09420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 kern="0">
                <a:solidFill>
                  <a:srgbClr val="F09420"/>
                </a:solidFill>
                <a:latin typeface="Nunito"/>
                <a:ea typeface="Nunito"/>
                <a:cs typeface="Nunito"/>
                <a:sym typeface="Nunito"/>
              </a:rPr>
              <a:t>, including icons by </a:t>
            </a:r>
            <a:r>
              <a:rPr lang="en" sz="1200" b="1" kern="0">
                <a:solidFill>
                  <a:srgbClr val="F09420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 kern="0">
                <a:solidFill>
                  <a:srgbClr val="F09420"/>
                </a:solidFill>
                <a:latin typeface="Nunito"/>
                <a:ea typeface="Nunito"/>
                <a:cs typeface="Nunito"/>
                <a:sym typeface="Nunito"/>
              </a:rPr>
              <a:t>, and </a:t>
            </a:r>
            <a:r>
              <a:rPr lang="en" sz="1200" kern="0">
                <a:solidFill>
                  <a:srgbClr val="F09420"/>
                </a:solidFill>
                <a:latin typeface="Montserrat"/>
                <a:ea typeface="Montserrat"/>
                <a:cs typeface="Montserrat"/>
                <a:sym typeface="Montserrat"/>
              </a:rPr>
              <a:t>i</a:t>
            </a:r>
            <a:r>
              <a:rPr lang="en" sz="1200" kern="0">
                <a:solidFill>
                  <a:srgbClr val="F09420"/>
                </a:solidFill>
                <a:latin typeface="Nunito"/>
                <a:ea typeface="Nunito"/>
                <a:cs typeface="Nunito"/>
                <a:sym typeface="Nunito"/>
              </a:rPr>
              <a:t>nfographics &amp; images by </a:t>
            </a:r>
            <a:r>
              <a:rPr lang="en" sz="1200" b="1" kern="0">
                <a:solidFill>
                  <a:srgbClr val="F09420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200" kern="0">
                <a:solidFill>
                  <a:srgbClr val="F0942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endParaRPr sz="1200" kern="0">
              <a:solidFill>
                <a:srgbClr val="F0942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6" name="Google Shape;136;p36"/>
          <p:cNvSpPr txBox="1">
            <a:spLocks noGrp="1"/>
          </p:cNvSpPr>
          <p:nvPr>
            <p:ph type="subTitle" idx="1"/>
          </p:nvPr>
        </p:nvSpPr>
        <p:spPr>
          <a:xfrm>
            <a:off x="840025" y="2033875"/>
            <a:ext cx="7464000" cy="9033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5136645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5980"/>
            <a:ext cx="8229600" cy="438864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sz="9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 sz="9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>
              <a:defRPr/>
            </a:pPr>
            <a:fld id="{7463E243-DEFF-4DAC-A5B0-485AAF0178AA}" type="slidenum">
              <a:rPr lang="en-US" sz="90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algn="r">
                <a:defRPr/>
              </a:pPr>
              <a:t>‹#›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3396427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7903DB76-30C4-4720-B253-289AC993629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563" y="277936"/>
            <a:ext cx="2921818" cy="603587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D646DB4F-9445-47D1-B565-1C2C141FBE7C}"/>
              </a:ext>
            </a:extLst>
          </p:cNvPr>
          <p:cNvGrpSpPr/>
          <p:nvPr userDrawn="1"/>
        </p:nvGrpSpPr>
        <p:grpSpPr>
          <a:xfrm>
            <a:off x="1252331" y="581439"/>
            <a:ext cx="6567280" cy="2879558"/>
            <a:chOff x="3100251" y="1601912"/>
            <a:chExt cx="7565360" cy="3101180"/>
          </a:xfrm>
        </p:grpSpPr>
        <p:sp>
          <p:nvSpPr>
            <p:cNvPr id="10" name="矩形: 圆角 9">
              <a:extLst>
                <a:ext uri="{FF2B5EF4-FFF2-40B4-BE49-F238E27FC236}">
                  <a16:creationId xmlns:a16="http://schemas.microsoft.com/office/drawing/2014/main" id="{02EE1CCC-E485-4DC4-BA28-2F3E83BD1E6B}"/>
                </a:ext>
              </a:extLst>
            </p:cNvPr>
            <p:cNvSpPr/>
            <p:nvPr userDrawn="1"/>
          </p:nvSpPr>
          <p:spPr>
            <a:xfrm>
              <a:off x="3100251" y="1601912"/>
              <a:ext cx="7565360" cy="3101180"/>
            </a:xfrm>
            <a:prstGeom prst="roundRect">
              <a:avLst/>
            </a:prstGeom>
            <a:solidFill>
              <a:schemeClr val="bg1"/>
            </a:solidFill>
            <a:ln w="1016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12" name="矩形: 圆角 11">
              <a:extLst>
                <a:ext uri="{FF2B5EF4-FFF2-40B4-BE49-F238E27FC236}">
                  <a16:creationId xmlns:a16="http://schemas.microsoft.com/office/drawing/2014/main" id="{BABF6A00-01BF-4B9F-8A63-534A0CDA5875}"/>
                </a:ext>
              </a:extLst>
            </p:cNvPr>
            <p:cNvSpPr/>
            <p:nvPr userDrawn="1"/>
          </p:nvSpPr>
          <p:spPr>
            <a:xfrm>
              <a:off x="3230674" y="1730457"/>
              <a:ext cx="7304513" cy="2843043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chemeClr val="accent5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4" name="图片 3" descr="图片包含 物体, 时钟&#10;&#10;描述已自动生成">
            <a:extLst>
              <a:ext uri="{FF2B5EF4-FFF2-40B4-BE49-F238E27FC236}">
                <a16:creationId xmlns:a16="http://schemas.microsoft.com/office/drawing/2014/main" id="{6099520C-3C65-424E-96CE-39DD9650BB6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6739" y="110929"/>
            <a:ext cx="1017262" cy="1044120"/>
          </a:xfrm>
          <a:prstGeom prst="rect">
            <a:avLst/>
          </a:prstGeom>
        </p:spPr>
      </p:pic>
      <p:pic>
        <p:nvPicPr>
          <p:cNvPr id="8" name="图片 7" descr="图片包含 玩具, LEGO&#10;&#10;描述已自动生成">
            <a:extLst>
              <a:ext uri="{FF2B5EF4-FFF2-40B4-BE49-F238E27FC236}">
                <a16:creationId xmlns:a16="http://schemas.microsoft.com/office/drawing/2014/main" id="{6AAD9AB6-64DF-4326-AD51-14AACB8918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73" r="50099"/>
          <a:stretch/>
        </p:blipFill>
        <p:spPr>
          <a:xfrm>
            <a:off x="308709" y="2728463"/>
            <a:ext cx="3480144" cy="227399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4BDF95A9-A903-4CE7-BCCC-4F4D71713E8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640" y="2776397"/>
            <a:ext cx="1330487" cy="145236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33C327DB-3B6C-424D-8382-46C26CC4942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0128" y="3425928"/>
            <a:ext cx="932395" cy="948564"/>
          </a:xfrm>
          <a:prstGeom prst="rect">
            <a:avLst/>
          </a:prstGeom>
        </p:spPr>
      </p:pic>
      <p:pic>
        <p:nvPicPr>
          <p:cNvPr id="16" name="图片 15" descr="图片包含 玩具, LEGO&#10;&#10;描述已自动生成">
            <a:extLst>
              <a:ext uri="{FF2B5EF4-FFF2-40B4-BE49-F238E27FC236}">
                <a16:creationId xmlns:a16="http://schemas.microsoft.com/office/drawing/2014/main" id="{97672051-B3FB-4DD2-9966-403692C9DA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43" t="-4448" r="-2059" b="37722"/>
          <a:stretch/>
        </p:blipFill>
        <p:spPr>
          <a:xfrm>
            <a:off x="3659405" y="3065374"/>
            <a:ext cx="3641635" cy="2145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304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0" y="1333829"/>
            <a:ext cx="3655181" cy="617934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400"/>
            </a:lvl4pPr>
            <a:lvl5pPr marL="1371600" indent="0">
              <a:buNone/>
              <a:defRPr sz="1400"/>
            </a:lvl5pPr>
            <a:lvl6pPr marL="1714500" indent="0">
              <a:buNone/>
              <a:defRPr sz="1400"/>
            </a:lvl6pPr>
            <a:lvl7pPr marL="2057400" indent="0">
              <a:buNone/>
              <a:defRPr sz="1400"/>
            </a:lvl7pPr>
            <a:lvl8pPr marL="2400300" indent="0">
              <a:buNone/>
              <a:defRPr sz="1400"/>
            </a:lvl8pPr>
            <a:lvl9pPr marL="27432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0" y="1999034"/>
            <a:ext cx="3655181" cy="264321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333829"/>
            <a:ext cx="3673182" cy="617934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400"/>
            </a:lvl4pPr>
            <a:lvl5pPr marL="1371600" indent="0">
              <a:buNone/>
              <a:defRPr sz="1400"/>
            </a:lvl5pPr>
            <a:lvl6pPr marL="1714500" indent="0">
              <a:buNone/>
              <a:defRPr sz="1400"/>
            </a:lvl6pPr>
            <a:lvl7pPr marL="2057400" indent="0">
              <a:buNone/>
              <a:defRPr sz="1400"/>
            </a:lvl7pPr>
            <a:lvl8pPr marL="2400300" indent="0">
              <a:buNone/>
              <a:defRPr sz="1400"/>
            </a:lvl8pPr>
            <a:lvl9pPr marL="27432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1999034"/>
            <a:ext cx="3673182" cy="264321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94714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2459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6302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3124012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342901"/>
            <a:ext cx="4629150" cy="4052888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3124012" cy="2858691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400"/>
            </a:lvl2pPr>
            <a:lvl3pPr marL="685800" indent="0">
              <a:buNone/>
              <a:defRPr sz="1200"/>
            </a:lvl3pPr>
            <a:lvl4pPr marL="1028700" indent="0">
              <a:buNone/>
              <a:defRPr sz="1100"/>
            </a:lvl4pPr>
            <a:lvl5pPr marL="1371600" indent="0">
              <a:buNone/>
              <a:defRPr sz="1100"/>
            </a:lvl5pPr>
            <a:lvl6pPr marL="1714500" indent="0">
              <a:buNone/>
              <a:defRPr sz="1100"/>
            </a:lvl6pPr>
            <a:lvl7pPr marL="2057400" indent="0">
              <a:buNone/>
              <a:defRPr sz="1100"/>
            </a:lvl7pPr>
            <a:lvl8pPr marL="2400300" indent="0">
              <a:buNone/>
              <a:defRPr sz="1100"/>
            </a:lvl8pPr>
            <a:lvl9pPr marL="2743200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7814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2609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3.xml"/><Relationship Id="rId18" Type="http://schemas.openxmlformats.org/officeDocument/2006/relationships/slideLayout" Target="../slideLayouts/slideLayout28.xml"/><Relationship Id="rId26" Type="http://schemas.openxmlformats.org/officeDocument/2006/relationships/slideLayout" Target="../slideLayouts/slideLayout36.xml"/><Relationship Id="rId3" Type="http://schemas.openxmlformats.org/officeDocument/2006/relationships/slideLayout" Target="../slideLayouts/slideLayout13.xml"/><Relationship Id="rId21" Type="http://schemas.openxmlformats.org/officeDocument/2006/relationships/slideLayout" Target="../slideLayouts/slideLayout31.xml"/><Relationship Id="rId34" Type="http://schemas.openxmlformats.org/officeDocument/2006/relationships/slideLayout" Target="../slideLayouts/slideLayout44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17" Type="http://schemas.openxmlformats.org/officeDocument/2006/relationships/slideLayout" Target="../slideLayouts/slideLayout27.xml"/><Relationship Id="rId25" Type="http://schemas.openxmlformats.org/officeDocument/2006/relationships/slideLayout" Target="../slideLayouts/slideLayout35.xml"/><Relationship Id="rId33" Type="http://schemas.openxmlformats.org/officeDocument/2006/relationships/slideLayout" Target="../slideLayouts/slideLayout43.xml"/><Relationship Id="rId2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26.xml"/><Relationship Id="rId20" Type="http://schemas.openxmlformats.org/officeDocument/2006/relationships/slideLayout" Target="../slideLayouts/slideLayout30.xml"/><Relationship Id="rId29" Type="http://schemas.openxmlformats.org/officeDocument/2006/relationships/slideLayout" Target="../slideLayouts/slideLayout39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34.xml"/><Relationship Id="rId32" Type="http://schemas.openxmlformats.org/officeDocument/2006/relationships/slideLayout" Target="../slideLayouts/slideLayout42.xml"/><Relationship Id="rId5" Type="http://schemas.openxmlformats.org/officeDocument/2006/relationships/slideLayout" Target="../slideLayouts/slideLayout15.xml"/><Relationship Id="rId15" Type="http://schemas.openxmlformats.org/officeDocument/2006/relationships/slideLayout" Target="../slideLayouts/slideLayout25.xml"/><Relationship Id="rId23" Type="http://schemas.openxmlformats.org/officeDocument/2006/relationships/slideLayout" Target="../slideLayouts/slideLayout33.xml"/><Relationship Id="rId28" Type="http://schemas.openxmlformats.org/officeDocument/2006/relationships/slideLayout" Target="../slideLayouts/slideLayout38.xml"/><Relationship Id="rId36" Type="http://schemas.openxmlformats.org/officeDocument/2006/relationships/theme" Target="../theme/theme2.xml"/><Relationship Id="rId10" Type="http://schemas.openxmlformats.org/officeDocument/2006/relationships/slideLayout" Target="../slideLayouts/slideLayout20.xml"/><Relationship Id="rId19" Type="http://schemas.openxmlformats.org/officeDocument/2006/relationships/slideLayout" Target="../slideLayouts/slideLayout29.xml"/><Relationship Id="rId31" Type="http://schemas.openxmlformats.org/officeDocument/2006/relationships/slideLayout" Target="../slideLayouts/slideLayout41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24.xml"/><Relationship Id="rId22" Type="http://schemas.openxmlformats.org/officeDocument/2006/relationships/slideLayout" Target="../slideLayouts/slideLayout32.xml"/><Relationship Id="rId27" Type="http://schemas.openxmlformats.org/officeDocument/2006/relationships/slideLayout" Target="../slideLayouts/slideLayout37.xml"/><Relationship Id="rId30" Type="http://schemas.openxmlformats.org/officeDocument/2006/relationships/slideLayout" Target="../slideLayouts/slideLayout40.xml"/><Relationship Id="rId35" Type="http://schemas.openxmlformats.org/officeDocument/2006/relationships/slideLayout" Target="../slideLayouts/slideLayout45.xml"/><Relationship Id="rId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B5439922-7B5F-48B3-9185-F3F741560D65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929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15C3FFB2-BBF8-4F19-A2BF-6818ECCC6893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Caveat Brush"/>
              <a:buNone/>
              <a:defRPr sz="34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marL="457200" lvl="0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●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○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■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●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○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■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●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○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2385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500"/>
              <a:buFont typeface="Nunito"/>
              <a:buChar char="■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3204903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  <p:sldLayoutId id="2147483684" r:id="rId14"/>
    <p:sldLayoutId id="2147483685" r:id="rId15"/>
    <p:sldLayoutId id="2147483686" r:id="rId16"/>
    <p:sldLayoutId id="2147483688" r:id="rId17"/>
    <p:sldLayoutId id="2147483689" r:id="rId18"/>
    <p:sldLayoutId id="2147483690" r:id="rId19"/>
    <p:sldLayoutId id="2147483691" r:id="rId20"/>
    <p:sldLayoutId id="2147483692" r:id="rId21"/>
    <p:sldLayoutId id="2147483693" r:id="rId22"/>
    <p:sldLayoutId id="2147483695" r:id="rId23"/>
    <p:sldLayoutId id="2147483696" r:id="rId24"/>
    <p:sldLayoutId id="2147483697" r:id="rId25"/>
    <p:sldLayoutId id="2147483698" r:id="rId26"/>
    <p:sldLayoutId id="2147483699" r:id="rId27"/>
    <p:sldLayoutId id="2147483700" r:id="rId28"/>
    <p:sldLayoutId id="2147483701" r:id="rId29"/>
    <p:sldLayoutId id="2147483702" r:id="rId30"/>
    <p:sldLayoutId id="2147483703" r:id="rId31"/>
    <p:sldLayoutId id="2147483704" r:id="rId32"/>
    <p:sldLayoutId id="2147483705" r:id="rId33"/>
    <p:sldLayoutId id="2147483718" r:id="rId34"/>
    <p:sldLayoutId id="2147483719" r:id="rId3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microsoft.com/office/2007/relationships/hdphoto" Target="../media/hdphoto2.wdp"/><Relationship Id="rId3" Type="http://schemas.openxmlformats.org/officeDocument/2006/relationships/oleObject" Target="../embeddings/oleObject1.bin"/><Relationship Id="rId7" Type="http://schemas.openxmlformats.org/officeDocument/2006/relationships/image" Target="../media/image21.gif"/><Relationship Id="rId12" Type="http://schemas.openxmlformats.org/officeDocument/2006/relationships/image" Target="../media/image23.png"/><Relationship Id="rId17" Type="http://schemas.microsoft.com/office/2007/relationships/hdphoto" Target="../media/hdphoto4.wdp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25.png"/><Relationship Id="rId1" Type="http://schemas.openxmlformats.org/officeDocument/2006/relationships/vmlDrawing" Target="../drawings/vmlDrawing1.vml"/><Relationship Id="rId6" Type="http://schemas.openxmlformats.org/officeDocument/2006/relationships/image" Target="../media/image20.gif"/><Relationship Id="rId11" Type="http://schemas.openxmlformats.org/officeDocument/2006/relationships/image" Target="../media/image19.wmf"/><Relationship Id="rId5" Type="http://schemas.openxmlformats.org/officeDocument/2006/relationships/audio" Target="../media/audio1.wav"/><Relationship Id="rId15" Type="http://schemas.microsoft.com/office/2007/relationships/hdphoto" Target="../media/hdphoto3.wdp"/><Relationship Id="rId10" Type="http://schemas.openxmlformats.org/officeDocument/2006/relationships/oleObject" Target="../embeddings/oleObject2.bin"/><Relationship Id="rId4" Type="http://schemas.openxmlformats.org/officeDocument/2006/relationships/image" Target="../media/image18.wmf"/><Relationship Id="rId9" Type="http://schemas.microsoft.com/office/2007/relationships/hdphoto" Target="../media/hdphoto1.wdp"/><Relationship Id="rId14" Type="http://schemas.openxmlformats.org/officeDocument/2006/relationships/image" Target="../media/image2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oleObject" Target="../embeddings/oleObject3.bin"/><Relationship Id="rId7" Type="http://schemas.openxmlformats.org/officeDocument/2006/relationships/image" Target="../media/image20.gi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8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19.wmf"/><Relationship Id="rId9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microsoft.com/office/2007/relationships/hdphoto" Target="../media/hdphoto8.wdp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0.wdp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12" Type="http://schemas.openxmlformats.org/officeDocument/2006/relationships/hyperlink" Target="O%20Cua%20Bi%20Mat%20PowerPoint%20(1).pptx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microsoft.com/office/2007/relationships/hdphoto" Target="../media/hdphoto13.wdp"/><Relationship Id="rId5" Type="http://schemas.openxmlformats.org/officeDocument/2006/relationships/image" Target="../media/image43.png"/><Relationship Id="rId10" Type="http://schemas.openxmlformats.org/officeDocument/2006/relationships/image" Target="../media/image47.png"/><Relationship Id="rId4" Type="http://schemas.openxmlformats.org/officeDocument/2006/relationships/image" Target="../media/image42.png"/><Relationship Id="rId9" Type="http://schemas.microsoft.com/office/2007/relationships/hdphoto" Target="../media/hdphoto12.wdp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image" Target="../media/image48.png"/><Relationship Id="rId7" Type="http://schemas.openxmlformats.org/officeDocument/2006/relationships/image" Target="../media/image50.png"/><Relationship Id="rId2" Type="http://schemas.openxmlformats.org/officeDocument/2006/relationships/hyperlink" Target="../Tham%20khao/My%20Computer" TargetMode="External"/><Relationship Id="rId1" Type="http://schemas.openxmlformats.org/officeDocument/2006/relationships/slideLayout" Target="../slideLayouts/slideLayout44.xml"/><Relationship Id="rId6" Type="http://schemas.microsoft.com/office/2007/relationships/hdphoto" Target="../media/hdphoto15.wdp"/><Relationship Id="rId5" Type="http://schemas.openxmlformats.org/officeDocument/2006/relationships/image" Target="../media/image49.png"/><Relationship Id="rId4" Type="http://schemas.microsoft.com/office/2007/relationships/hdphoto" Target="../media/hdphoto14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7" Type="http://schemas.microsoft.com/office/2007/relationships/hdphoto" Target="../media/hdphoto17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6610" name="Object 42"/>
          <p:cNvGraphicFramePr>
            <a:graphicFrameLocks noChangeAspect="1"/>
          </p:cNvGraphicFramePr>
          <p:nvPr>
            <p:extLst/>
          </p:nvPr>
        </p:nvGraphicFramePr>
        <p:xfrm>
          <a:off x="7180825" y="3798094"/>
          <a:ext cx="1994297" cy="13704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8" name="Clip" r:id="rId3" imgW="1999793" imgH="1831543" progId="">
                  <p:embed/>
                </p:oleObj>
              </mc:Choice>
              <mc:Fallback>
                <p:oleObj name="Clip" r:id="rId3" imgW="1999793" imgH="1831543" progId="">
                  <p:embed/>
                  <p:pic>
                    <p:nvPicPr>
                      <p:cNvPr id="196610" name="Object 4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80825" y="3798094"/>
                        <a:ext cx="1994297" cy="137041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3" name="AutoShape 4">
            <a:hlinkClick r:id="" action="ppaction://noaction" highlightClick="1"/>
            <a:hlinkHover r:id="" action="ppaction://noaction">
              <a:snd r:embed="rId5" name="applause.wav"/>
            </a:hlinkHover>
          </p:cNvPr>
          <p:cNvSpPr>
            <a:spLocks noChangeArrowheads="1"/>
          </p:cNvSpPr>
          <p:nvPr/>
        </p:nvSpPr>
        <p:spPr bwMode="auto">
          <a:xfrm>
            <a:off x="6700837" y="4851798"/>
            <a:ext cx="328613" cy="172640"/>
          </a:xfrm>
          <a:prstGeom prst="actionButtonSound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4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4000"/>
              </a:spcBef>
              <a:buFont typeface="Arial" panose="020B0604020202020204" pitchFamily="34" charset="0"/>
              <a:buChar char="–"/>
              <a:defRPr sz="25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400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4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4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4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4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4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4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vi-VN" altLang="vi-VN" sz="1346">
              <a:solidFill>
                <a:srgbClr val="000000"/>
              </a:solidFill>
            </a:endParaRPr>
          </a:p>
        </p:txBody>
      </p:sp>
      <p:sp>
        <p:nvSpPr>
          <p:cNvPr id="196612" name="WordArt 14"/>
          <p:cNvSpPr>
            <a:spLocks noChangeArrowheads="1" noChangeShapeType="1" noTextEdit="1"/>
          </p:cNvSpPr>
          <p:nvPr/>
        </p:nvSpPr>
        <p:spPr bwMode="auto">
          <a:xfrm>
            <a:off x="1607344" y="291703"/>
            <a:ext cx="6309122" cy="1824038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85713"/>
              </a:avLst>
            </a:prstTxWarp>
          </a:bodyPr>
          <a:lstStyle/>
          <a:p>
            <a:pPr algn="ctr"/>
            <a:endParaRPr lang="en-US" sz="2095" kern="10">
              <a:ln w="12700">
                <a:solidFill>
                  <a:srgbClr val="00FF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</a:endParaRPr>
          </a:p>
        </p:txBody>
      </p:sp>
      <p:sp>
        <p:nvSpPr>
          <p:cNvPr id="196613" name="WordArt 20"/>
          <p:cNvSpPr>
            <a:spLocks noChangeArrowheads="1" noChangeShapeType="1" noTextEdit="1"/>
          </p:cNvSpPr>
          <p:nvPr/>
        </p:nvSpPr>
        <p:spPr bwMode="auto">
          <a:xfrm>
            <a:off x="2762250" y="2886075"/>
            <a:ext cx="3800475" cy="7715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693" kern="10" smtClean="0">
                <a:ln w="9525" cap="sq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MÔN: Tự nhiên xã hội</a:t>
            </a:r>
            <a:endParaRPr lang="en-US" sz="2693" kern="10">
              <a:ln w="9525" cap="sq">
                <a:solidFill>
                  <a:srgbClr val="FF0066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693" kern="10">
                <a:ln w="9525" cap="sq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 3</a:t>
            </a:r>
          </a:p>
        </p:txBody>
      </p:sp>
      <p:pic>
        <p:nvPicPr>
          <p:cNvPr id="196614" name="Picture 4" descr="13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7" y="2800351"/>
            <a:ext cx="607219" cy="2337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6615" name="Picture 10" descr="1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6" y="4111229"/>
            <a:ext cx="1596628" cy="1026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6616" name="Picture 5" descr="13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2747963" y="2781300"/>
            <a:ext cx="456010" cy="4256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6617" name="Picture 10" descr="11"/>
          <p:cNvPicPr>
            <a:picLocks noChangeAspect="1" noChangeArrowheads="1" noCrop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0504" y="-14199"/>
            <a:ext cx="1321352" cy="819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6618" name="Picture 9" descr="13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6712" y="899171"/>
            <a:ext cx="608410" cy="165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6619" name="Picture 9" descr="13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798439" y="-845303"/>
            <a:ext cx="456009" cy="220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96620" name="Object 43"/>
          <p:cNvGraphicFramePr>
            <a:graphicFrameLocks noChangeAspect="1"/>
          </p:cNvGraphicFramePr>
          <p:nvPr/>
        </p:nvGraphicFramePr>
        <p:xfrm>
          <a:off x="11906" y="5954"/>
          <a:ext cx="1066800" cy="8584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9" name="Clip" r:id="rId10" imgW="1278331" imgH="1273759" progId="">
                  <p:embed/>
                </p:oleObj>
              </mc:Choice>
              <mc:Fallback>
                <p:oleObj name="Clip" r:id="rId10" imgW="1278331" imgH="1273759" progId="">
                  <p:embed/>
                  <p:pic>
                    <p:nvPicPr>
                      <p:cNvPr id="196620" name="Object 4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" y="5954"/>
                        <a:ext cx="1066800" cy="85844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6621" name="Picture 29" descr="Bauernbar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7944" y="4282679"/>
            <a:ext cx="4561285" cy="854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6622" name="Picture 5"/>
          <p:cNvPicPr>
            <a:picLocks noChangeAspect="1" noChangeArrowheads="1" noCrop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33" y="755753"/>
            <a:ext cx="1140619" cy="684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6623" name="Picture 5"/>
          <p:cNvPicPr>
            <a:picLocks noChangeAspect="1" noChangeArrowheads="1" noCrop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418" y="1067893"/>
            <a:ext cx="988219" cy="592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6624" name="Picture 8" descr="2"/>
          <p:cNvPicPr>
            <a:picLocks noChangeAspect="1" noChangeArrowheads="1" noCrop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46935" y="2103835"/>
            <a:ext cx="1815703" cy="706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6625" name="Picture 10" descr="2"/>
          <p:cNvPicPr>
            <a:picLocks noChangeAspect="1" noChangeArrowheads="1" noCrop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3079" y="2103835"/>
            <a:ext cx="1438275" cy="706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8" name="TextBox 19"/>
          <p:cNvSpPr txBox="1">
            <a:spLocks noChangeArrowheads="1"/>
          </p:cNvSpPr>
          <p:nvPr/>
        </p:nvSpPr>
        <p:spPr bwMode="auto">
          <a:xfrm>
            <a:off x="2064544" y="3798094"/>
            <a:ext cx="6925866" cy="506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4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4000"/>
              </a:spcBef>
              <a:buFont typeface="Arial" panose="020B0604020202020204" pitchFamily="34" charset="0"/>
              <a:buChar char="–"/>
              <a:defRPr sz="25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400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4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4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4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4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4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4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vi-VN" sz="2693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thực hiện: </a:t>
            </a:r>
            <a:r>
              <a:rPr lang="en-US" altLang="vi-VN" sz="2693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Đặng Thị Phượng</a:t>
            </a:r>
            <a:endParaRPr lang="en-US" altLang="vi-VN" sz="2693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6627" name="WordArt 22"/>
          <p:cNvSpPr>
            <a:spLocks noChangeArrowheads="1" noChangeShapeType="1" noTextEdit="1"/>
          </p:cNvSpPr>
          <p:nvPr/>
        </p:nvSpPr>
        <p:spPr bwMode="auto">
          <a:xfrm>
            <a:off x="681038" y="1675210"/>
            <a:ext cx="7980760" cy="4788694"/>
          </a:xfrm>
          <a:prstGeom prst="rect">
            <a:avLst/>
          </a:prstGeom>
        </p:spPr>
        <p:txBody>
          <a:bodyPr spcFirstLastPara="1" wrap="none" fromWordArt="1">
            <a:prstTxWarp prst="textButton">
              <a:avLst>
                <a:gd name="adj" fmla="val 11199024"/>
              </a:avLst>
            </a:prstTxWarp>
          </a:bodyPr>
          <a:lstStyle/>
          <a:p>
            <a:pPr algn="ctr"/>
            <a:r>
              <a:rPr lang="en-US" sz="2993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Kính chào quý thầy cô giáo về dự 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15357" y="29212"/>
            <a:ext cx="8583048" cy="82920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2394">
                <a:solidFill>
                  <a:srgbClr val="FF0000"/>
                </a:solidFill>
                <a:latin typeface="Times New Roman" pitchFamily="18" charset="0"/>
              </a:rPr>
              <a:t>UBND HUYỆN PHÙ CÁT</a:t>
            </a:r>
            <a:endParaRPr lang="en-US" sz="2394" dirty="0">
              <a:solidFill>
                <a:srgbClr val="FF0000"/>
              </a:solidFill>
              <a:latin typeface="Times New Roman" pitchFamily="18" charset="0"/>
            </a:endParaRPr>
          </a:p>
          <a:p>
            <a:pPr algn="ctr">
              <a:defRPr/>
            </a:pPr>
            <a:r>
              <a:rPr lang="en-US" sz="2394">
                <a:solidFill>
                  <a:srgbClr val="FF0000"/>
                </a:solidFill>
                <a:latin typeface="Times New Roman" pitchFamily="18" charset="0"/>
              </a:rPr>
              <a:t>TRƯỜNG TIỂU HỌC SỐ 2 CÁT TRINH</a:t>
            </a:r>
            <a:endParaRPr lang="en-US" sz="2394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pic>
        <p:nvPicPr>
          <p:cNvPr id="22" name="Picture 9" descr="13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178115" y="-560542"/>
            <a:ext cx="608410" cy="165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8769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57"/>
    </mc:Choice>
    <mc:Fallback xmlns="">
      <p:transition spd="slow" advTm="4757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9FBD325-D740-4D86-B950-C278793F9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080" y="277530"/>
            <a:ext cx="7704000" cy="572700"/>
          </a:xfrm>
        </p:spPr>
        <p:txBody>
          <a:bodyPr/>
          <a:lstStyle/>
          <a:p>
            <a:pPr algn="ctr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CÂY TRE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461F38-FDD8-4434-9489-16683E8AD1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" y="963562"/>
            <a:ext cx="8282940" cy="4179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396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t="1509" r="1695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912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94103" y="2107720"/>
            <a:ext cx="1577578" cy="55399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3000" b="1" u="sng">
                <a:solidFill>
                  <a:srgbClr val="7CAEA2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3000" b="1" u="sng">
                <a:solidFill>
                  <a:srgbClr val="7CAEA2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</a:t>
            </a:r>
            <a:r>
              <a:rPr lang="vi-VN" sz="3000" b="1" u="sng">
                <a:solidFill>
                  <a:srgbClr val="7CAEA2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0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2787" y="819151"/>
            <a:ext cx="795429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100" b="1">
                <a:solidFill>
                  <a:srgbClr val="7CAEA2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3200" b="1" err="1">
                <a:solidFill>
                  <a:srgbClr val="7CAEA2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b="1">
                <a:solidFill>
                  <a:srgbClr val="7CAEA2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mtClean="0">
                <a:solidFill>
                  <a:srgbClr val="7CAEA2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 </a:t>
            </a:r>
            <a:r>
              <a:rPr lang="en-US" sz="3200" b="1" err="1">
                <a:solidFill>
                  <a:srgbClr val="7CAEA2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b="1">
                <a:solidFill>
                  <a:srgbClr val="7CAEA2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mtClean="0">
                <a:solidFill>
                  <a:srgbClr val="7CAEA2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 </a:t>
            </a:r>
            <a:r>
              <a:rPr lang="en-US" sz="3200" b="1" err="1">
                <a:solidFill>
                  <a:srgbClr val="7CAEA2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200" b="1">
                <a:solidFill>
                  <a:srgbClr val="7CAEA2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sz="3200" b="1" dirty="0" err="1">
                <a:solidFill>
                  <a:srgbClr val="7CAEA2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b="1" dirty="0">
                <a:solidFill>
                  <a:srgbClr val="7CAEA2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72" name="TextBox 7"/>
          <p:cNvSpPr txBox="1">
            <a:spLocks noChangeArrowheads="1"/>
          </p:cNvSpPr>
          <p:nvPr/>
        </p:nvSpPr>
        <p:spPr bwMode="auto">
          <a:xfrm>
            <a:off x="2503051" y="1352182"/>
            <a:ext cx="438727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SzPct val="70000"/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Goudy Old Style" panose="02020502050305020303" pitchFamily="18" charset="0"/>
              </a:defRPr>
            </a:lvl1pPr>
            <a:lvl2pPr marL="742950" indent="-285750"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Goudy Old Style" panose="02020502050305020303" pitchFamily="18" charset="0"/>
              </a:defRPr>
            </a:lvl2pPr>
            <a:lvl3pPr marL="1143000" indent="-228600"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Goudy Old Style" panose="02020502050305020303" pitchFamily="18" charset="0"/>
              </a:defRPr>
            </a:lvl3pPr>
            <a:lvl4pPr marL="1600200" indent="-228600"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Goudy Old Style" panose="02020502050305020303" pitchFamily="18" charset="0"/>
              </a:defRPr>
            </a:lvl4pPr>
            <a:lvl5pPr marL="2057400" indent="-228600"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Goudy Old Style" panose="02020502050305020303" pitchFamily="18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Goudy Old Style" panose="02020502050305020303" pitchFamily="18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Goudy Old Style" panose="02020502050305020303" pitchFamily="18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Goudy Old Style" panose="02020502050305020303" pitchFamily="18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Goudy Old Style" panose="02020502050305020303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en-US" sz="3200" b="1" u="sng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</a:t>
            </a:r>
            <a:r>
              <a:rPr lang="en-US" altLang="en-US" sz="3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 nhiên xã hội</a:t>
            </a:r>
            <a:endParaRPr lang="en-US" altLang="en-US" sz="3200" b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2725161" y="2075491"/>
            <a:ext cx="674656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SzPct val="70000"/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Goudy Old Style" panose="02020502050305020303" pitchFamily="18" charset="0"/>
              </a:defRPr>
            </a:lvl1pPr>
            <a:lvl2pPr marL="742950" indent="-285750"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Goudy Old Style" panose="02020502050305020303" pitchFamily="18" charset="0"/>
              </a:defRPr>
            </a:lvl2pPr>
            <a:lvl3pPr marL="1143000" indent="-228600"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Goudy Old Style" panose="02020502050305020303" pitchFamily="18" charset="0"/>
              </a:defRPr>
            </a:lvl3pPr>
            <a:lvl4pPr marL="1600200" indent="-228600"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Goudy Old Style" panose="02020502050305020303" pitchFamily="18" charset="0"/>
              </a:defRPr>
            </a:lvl4pPr>
            <a:lvl5pPr marL="2057400" indent="-228600"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Goudy Old Style" panose="02020502050305020303" pitchFamily="18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Goudy Old Style" panose="02020502050305020303" pitchFamily="18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Goudy Old Style" panose="02020502050305020303" pitchFamily="18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Goudy Old Style" panose="02020502050305020303" pitchFamily="18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Goudy Old Style" panose="02020502050305020303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Lá, thân, rễ của thực vật ( tiết 1)</a:t>
            </a:r>
            <a:endParaRPr lang="en-US" altLang="en-US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Object 43"/>
          <p:cNvGraphicFramePr>
            <a:graphicFrameLocks noChangeAspect="1"/>
          </p:cNvGraphicFramePr>
          <p:nvPr>
            <p:extLst/>
          </p:nvPr>
        </p:nvGraphicFramePr>
        <p:xfrm>
          <a:off x="11906" y="5953"/>
          <a:ext cx="1650639" cy="1936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4" name="Clip" r:id="rId3" imgW="1278331" imgH="1273759" progId="">
                  <p:embed/>
                </p:oleObj>
              </mc:Choice>
              <mc:Fallback>
                <p:oleObj name="Clip" r:id="rId3" imgW="1278331" imgH="1273759" progId="">
                  <p:embed/>
                  <p:pic>
                    <p:nvPicPr>
                      <p:cNvPr id="10" name="Object 4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" y="5953"/>
                        <a:ext cx="1650639" cy="1936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42"/>
          <p:cNvGraphicFramePr>
            <a:graphicFrameLocks noChangeAspect="1"/>
          </p:cNvGraphicFramePr>
          <p:nvPr>
            <p:extLst/>
          </p:nvPr>
        </p:nvGraphicFramePr>
        <p:xfrm>
          <a:off x="6889174" y="3597682"/>
          <a:ext cx="2285948" cy="15708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5" name="Clip" r:id="rId5" imgW="1999793" imgH="1831543" progId="">
                  <p:embed/>
                </p:oleObj>
              </mc:Choice>
              <mc:Fallback>
                <p:oleObj name="Clip" r:id="rId5" imgW="1999793" imgH="1831543" progId="">
                  <p:embed/>
                  <p:pic>
                    <p:nvPicPr>
                      <p:cNvPr id="12" name="Object 4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89174" y="3597682"/>
                        <a:ext cx="2285948" cy="157082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Picture 9" descr="13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566712" y="-194669"/>
            <a:ext cx="608410" cy="2306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9" descr="13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850252" y="-1013060"/>
            <a:ext cx="608410" cy="2634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9" descr="13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703670"/>
            <a:ext cx="639770" cy="2634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9" descr="13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146008" y="3465960"/>
            <a:ext cx="696191" cy="265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9" descr="Bauernbar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3655" y="4170240"/>
            <a:ext cx="4946072" cy="884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5782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/>
        </p:nvGrpSpPr>
        <p:grpSpPr>
          <a:xfrm>
            <a:off x="668215" y="1398137"/>
            <a:ext cx="7600887" cy="1856511"/>
            <a:chOff x="4838820" y="2375552"/>
            <a:chExt cx="5544616" cy="1200507"/>
          </a:xfrm>
        </p:grpSpPr>
        <p:sp>
          <p:nvSpPr>
            <p:cNvPr id="10" name="矩形 3"/>
            <p:cNvSpPr/>
            <p:nvPr/>
          </p:nvSpPr>
          <p:spPr>
            <a:xfrm>
              <a:off x="4838820" y="2375552"/>
              <a:ext cx="5544616" cy="1200507"/>
            </a:xfrm>
            <a:custGeom>
              <a:avLst/>
              <a:gdLst/>
              <a:ahLst/>
              <a:cxnLst/>
              <a:rect l="l" t="t" r="r" b="b"/>
              <a:pathLst>
                <a:path w="6025861" h="1158747">
                  <a:moveTo>
                    <a:pt x="575194" y="0"/>
                  </a:moveTo>
                  <a:lnTo>
                    <a:pt x="1992514" y="0"/>
                  </a:lnTo>
                  <a:lnTo>
                    <a:pt x="4154179" y="0"/>
                  </a:lnTo>
                  <a:lnTo>
                    <a:pt x="5571499" y="0"/>
                  </a:lnTo>
                  <a:lnTo>
                    <a:pt x="5571499" y="474"/>
                  </a:lnTo>
                  <a:lnTo>
                    <a:pt x="5639364" y="474"/>
                  </a:lnTo>
                  <a:cubicBezTo>
                    <a:pt x="5661410" y="0"/>
                    <a:pt x="5683924" y="5211"/>
                    <a:pt x="5704562" y="17528"/>
                  </a:cubicBezTo>
                  <a:cubicBezTo>
                    <a:pt x="5723793" y="28424"/>
                    <a:pt x="5739272" y="44057"/>
                    <a:pt x="5749591" y="62533"/>
                  </a:cubicBezTo>
                  <a:lnTo>
                    <a:pt x="6008038" y="514473"/>
                  </a:lnTo>
                  <a:cubicBezTo>
                    <a:pt x="6019294" y="533422"/>
                    <a:pt x="6025861" y="555687"/>
                    <a:pt x="6025861" y="579374"/>
                  </a:cubicBezTo>
                  <a:cubicBezTo>
                    <a:pt x="6025861" y="603534"/>
                    <a:pt x="6019294" y="625799"/>
                    <a:pt x="6007568" y="644749"/>
                  </a:cubicBezTo>
                  <a:lnTo>
                    <a:pt x="5749591" y="1096688"/>
                  </a:lnTo>
                  <a:cubicBezTo>
                    <a:pt x="5738803" y="1114690"/>
                    <a:pt x="5723793" y="1130324"/>
                    <a:pt x="5704562" y="1141693"/>
                  </a:cubicBezTo>
                  <a:cubicBezTo>
                    <a:pt x="5684393" y="1153536"/>
                    <a:pt x="5662348" y="1158747"/>
                    <a:pt x="5640302" y="1158273"/>
                  </a:cubicBezTo>
                  <a:lnTo>
                    <a:pt x="5571499" y="1158273"/>
                  </a:lnTo>
                  <a:lnTo>
                    <a:pt x="5571499" y="1158747"/>
                  </a:lnTo>
                  <a:lnTo>
                    <a:pt x="4154179" y="1158747"/>
                  </a:lnTo>
                  <a:lnTo>
                    <a:pt x="1992514" y="1158747"/>
                  </a:lnTo>
                  <a:lnTo>
                    <a:pt x="575194" y="1158747"/>
                  </a:lnTo>
                  <a:lnTo>
                    <a:pt x="575194" y="1158273"/>
                  </a:lnTo>
                  <a:lnTo>
                    <a:pt x="382745" y="1158273"/>
                  </a:lnTo>
                  <a:cubicBezTo>
                    <a:pt x="362107" y="1158273"/>
                    <a:pt x="340530" y="1153062"/>
                    <a:pt x="321299" y="1141693"/>
                  </a:cubicBezTo>
                  <a:cubicBezTo>
                    <a:pt x="302069" y="1130324"/>
                    <a:pt x="286590" y="1114690"/>
                    <a:pt x="276270" y="1096215"/>
                  </a:cubicBezTo>
                  <a:lnTo>
                    <a:pt x="16886" y="642380"/>
                  </a:lnTo>
                  <a:cubicBezTo>
                    <a:pt x="6098" y="623904"/>
                    <a:pt x="0" y="602587"/>
                    <a:pt x="0" y="579374"/>
                  </a:cubicBezTo>
                  <a:cubicBezTo>
                    <a:pt x="0" y="556161"/>
                    <a:pt x="6098" y="534843"/>
                    <a:pt x="16886" y="515894"/>
                  </a:cubicBezTo>
                  <a:lnTo>
                    <a:pt x="275332" y="63954"/>
                  </a:lnTo>
                  <a:cubicBezTo>
                    <a:pt x="286120" y="45478"/>
                    <a:pt x="301599" y="28898"/>
                    <a:pt x="321299" y="17528"/>
                  </a:cubicBezTo>
                  <a:cubicBezTo>
                    <a:pt x="339592" y="6633"/>
                    <a:pt x="359762" y="948"/>
                    <a:pt x="379930" y="474"/>
                  </a:cubicBezTo>
                  <a:lnTo>
                    <a:pt x="575194" y="474"/>
                  </a:lnTo>
                  <a:close/>
                </a:path>
              </a:pathLst>
            </a:custGeom>
            <a:solidFill>
              <a:srgbClr val="2DB2A4"/>
            </a:solidFill>
            <a:ln w="9525">
              <a:noFill/>
            </a:ln>
            <a:effectLst>
              <a:outerShdw blurRad="431800" dist="889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3"/>
            <p:cNvSpPr/>
            <p:nvPr/>
          </p:nvSpPr>
          <p:spPr>
            <a:xfrm>
              <a:off x="4945460" y="2471749"/>
              <a:ext cx="5328592" cy="1008112"/>
            </a:xfrm>
            <a:custGeom>
              <a:avLst/>
              <a:gdLst/>
              <a:ahLst/>
              <a:cxnLst/>
              <a:rect l="l" t="t" r="r" b="b"/>
              <a:pathLst>
                <a:path w="6025861" h="1158747">
                  <a:moveTo>
                    <a:pt x="575194" y="0"/>
                  </a:moveTo>
                  <a:lnTo>
                    <a:pt x="1992514" y="0"/>
                  </a:lnTo>
                  <a:lnTo>
                    <a:pt x="4154179" y="0"/>
                  </a:lnTo>
                  <a:lnTo>
                    <a:pt x="5571499" y="0"/>
                  </a:lnTo>
                  <a:lnTo>
                    <a:pt x="5571499" y="474"/>
                  </a:lnTo>
                  <a:lnTo>
                    <a:pt x="5639364" y="474"/>
                  </a:lnTo>
                  <a:cubicBezTo>
                    <a:pt x="5661410" y="0"/>
                    <a:pt x="5683924" y="5211"/>
                    <a:pt x="5704562" y="17528"/>
                  </a:cubicBezTo>
                  <a:cubicBezTo>
                    <a:pt x="5723793" y="28424"/>
                    <a:pt x="5739272" y="44057"/>
                    <a:pt x="5749591" y="62533"/>
                  </a:cubicBezTo>
                  <a:lnTo>
                    <a:pt x="6008038" y="514473"/>
                  </a:lnTo>
                  <a:cubicBezTo>
                    <a:pt x="6019294" y="533422"/>
                    <a:pt x="6025861" y="555687"/>
                    <a:pt x="6025861" y="579374"/>
                  </a:cubicBezTo>
                  <a:cubicBezTo>
                    <a:pt x="6025861" y="603534"/>
                    <a:pt x="6019294" y="625799"/>
                    <a:pt x="6007568" y="644749"/>
                  </a:cubicBezTo>
                  <a:lnTo>
                    <a:pt x="5749591" y="1096688"/>
                  </a:lnTo>
                  <a:cubicBezTo>
                    <a:pt x="5738803" y="1114690"/>
                    <a:pt x="5723793" y="1130324"/>
                    <a:pt x="5704562" y="1141693"/>
                  </a:cubicBezTo>
                  <a:cubicBezTo>
                    <a:pt x="5684393" y="1153536"/>
                    <a:pt x="5662348" y="1158747"/>
                    <a:pt x="5640302" y="1158273"/>
                  </a:cubicBezTo>
                  <a:lnTo>
                    <a:pt x="5571499" y="1158273"/>
                  </a:lnTo>
                  <a:lnTo>
                    <a:pt x="5571499" y="1158747"/>
                  </a:lnTo>
                  <a:lnTo>
                    <a:pt x="4154179" y="1158747"/>
                  </a:lnTo>
                  <a:lnTo>
                    <a:pt x="1992514" y="1158747"/>
                  </a:lnTo>
                  <a:lnTo>
                    <a:pt x="575194" y="1158747"/>
                  </a:lnTo>
                  <a:lnTo>
                    <a:pt x="575194" y="1158273"/>
                  </a:lnTo>
                  <a:lnTo>
                    <a:pt x="382745" y="1158273"/>
                  </a:lnTo>
                  <a:cubicBezTo>
                    <a:pt x="362107" y="1158273"/>
                    <a:pt x="340530" y="1153062"/>
                    <a:pt x="321299" y="1141693"/>
                  </a:cubicBezTo>
                  <a:cubicBezTo>
                    <a:pt x="302069" y="1130324"/>
                    <a:pt x="286590" y="1114690"/>
                    <a:pt x="276270" y="1096215"/>
                  </a:cubicBezTo>
                  <a:lnTo>
                    <a:pt x="16886" y="642380"/>
                  </a:lnTo>
                  <a:cubicBezTo>
                    <a:pt x="6098" y="623904"/>
                    <a:pt x="0" y="602587"/>
                    <a:pt x="0" y="579374"/>
                  </a:cubicBezTo>
                  <a:cubicBezTo>
                    <a:pt x="0" y="556161"/>
                    <a:pt x="6098" y="534843"/>
                    <a:pt x="16886" y="515894"/>
                  </a:cubicBezTo>
                  <a:lnTo>
                    <a:pt x="275332" y="63954"/>
                  </a:lnTo>
                  <a:cubicBezTo>
                    <a:pt x="286120" y="45478"/>
                    <a:pt x="301599" y="28898"/>
                    <a:pt x="321299" y="17528"/>
                  </a:cubicBezTo>
                  <a:cubicBezTo>
                    <a:pt x="339592" y="6633"/>
                    <a:pt x="359762" y="948"/>
                    <a:pt x="379930" y="474"/>
                  </a:cubicBezTo>
                  <a:lnTo>
                    <a:pt x="575194" y="474"/>
                  </a:lnTo>
                  <a:close/>
                </a:path>
              </a:pathLst>
            </a:custGeom>
            <a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rightnessContrast bright="2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a:blipFill>
            <a:ln w="952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721E5176-42C4-48E0-82C0-2769F080E073}"/>
              </a:ext>
            </a:extLst>
          </p:cNvPr>
          <p:cNvSpPr txBox="1"/>
          <p:nvPr/>
        </p:nvSpPr>
        <p:spPr>
          <a:xfrm>
            <a:off x="1257300" y="1735198"/>
            <a:ext cx="65854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smtClean="0">
                <a:solidFill>
                  <a:srgbClr val="FF0000"/>
                </a:solidFill>
                <a:effectLst>
                  <a:glow rad="190500">
                    <a:schemeClr val="bg1">
                      <a:alpha val="85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1:Tìm hiểu hình dạng, màu sắc,</a:t>
            </a:r>
            <a:r>
              <a:rPr lang="en-US" sz="3000" b="1" smtClean="0">
                <a:solidFill>
                  <a:srgbClr val="FF0000"/>
                </a:solidFill>
                <a:effectLst>
                  <a:glow rad="190500">
                    <a:schemeClr val="bg1">
                      <a:alpha val="85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UTM French Vanilla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3000" b="1" smtClean="0">
                <a:solidFill>
                  <a:srgbClr val="FF0000"/>
                </a:solidFill>
                <a:effectLst>
                  <a:glow rad="190500">
                    <a:schemeClr val="bg1">
                      <a:alpha val="85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kích thước của lá.</a:t>
            </a:r>
            <a:endParaRPr lang="en-US" sz="3000" b="1" dirty="0">
              <a:solidFill>
                <a:srgbClr val="FF0000"/>
              </a:solidFill>
              <a:effectLst>
                <a:glow rad="190500">
                  <a:schemeClr val="bg1">
                    <a:alpha val="85000"/>
                  </a:schemeClr>
                </a:glow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2383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evron 4"/>
          <p:cNvSpPr/>
          <p:nvPr/>
        </p:nvSpPr>
        <p:spPr>
          <a:xfrm>
            <a:off x="483578" y="0"/>
            <a:ext cx="8554914" cy="1073348"/>
          </a:xfrm>
          <a:prstGeom prst="chevron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6088" y="-165929"/>
            <a:ext cx="961697" cy="12392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963562" y="-54869"/>
            <a:ext cx="77379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Nêu tên và so sánh hình dạng, màu sắc, kích thước của các lá cây trong các hình dưới đây và lá cây sưu tầm được.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E06A55A-7C51-432F-891C-1518E9D1AE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7573"/>
            <a:ext cx="9143999" cy="39259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37317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46841" y="409902"/>
            <a:ext cx="8674067" cy="427639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prstDash val="dash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0619" y="983808"/>
            <a:ext cx="825774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smtClean="0">
                <a:solidFill>
                  <a:srgbClr val="04232A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4000" b="1" smtClean="0">
                <a:solidFill>
                  <a:srgbClr val="04232A"/>
                </a:solidFill>
                <a:latin typeface="Times New Roman" pitchFamily="18" charset="0"/>
                <a:cs typeface="Times New Roman" pitchFamily="18" charset="0"/>
              </a:rPr>
              <a:t>Lá </a:t>
            </a:r>
            <a:r>
              <a:rPr lang="en-US" sz="4000" b="1">
                <a:solidFill>
                  <a:srgbClr val="04232A"/>
                </a:solidFill>
                <a:latin typeface="Times New Roman" pitchFamily="18" charset="0"/>
                <a:cs typeface="Times New Roman" pitchFamily="18" charset="0"/>
              </a:rPr>
              <a:t>cây có hình dạng, kích thước và màu sắc khác </a:t>
            </a:r>
            <a:r>
              <a:rPr lang="en-US" sz="4000" b="1" smtClean="0">
                <a:solidFill>
                  <a:srgbClr val="04232A"/>
                </a:solidFill>
                <a:latin typeface="Times New Roman" pitchFamily="18" charset="0"/>
                <a:cs typeface="Times New Roman" pitchFamily="18" charset="0"/>
              </a:rPr>
              <a:t>nhau. Phần </a:t>
            </a:r>
            <a:r>
              <a:rPr lang="en-US" sz="4000" b="1">
                <a:solidFill>
                  <a:srgbClr val="04232A"/>
                </a:solidFill>
                <a:latin typeface="Times New Roman" pitchFamily="18" charset="0"/>
                <a:cs typeface="Times New Roman" pitchFamily="18" charset="0"/>
              </a:rPr>
              <a:t>lớn lá cây có màu xanh lục, một số ít có màu vàng hoặc đỏ. </a:t>
            </a:r>
            <a:endParaRPr lang="en-US" sz="4000" b="1" dirty="0">
              <a:solidFill>
                <a:srgbClr val="04232A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58466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/>
        </p:nvGrpSpPr>
        <p:grpSpPr>
          <a:xfrm>
            <a:off x="487170" y="252192"/>
            <a:ext cx="8522210" cy="1348344"/>
            <a:chOff x="4838820" y="2375552"/>
            <a:chExt cx="5544616" cy="1200507"/>
          </a:xfrm>
        </p:grpSpPr>
        <p:sp>
          <p:nvSpPr>
            <p:cNvPr id="10" name="矩形 3"/>
            <p:cNvSpPr/>
            <p:nvPr/>
          </p:nvSpPr>
          <p:spPr>
            <a:xfrm>
              <a:off x="4838820" y="2375552"/>
              <a:ext cx="5544616" cy="1200507"/>
            </a:xfrm>
            <a:custGeom>
              <a:avLst/>
              <a:gdLst/>
              <a:ahLst/>
              <a:cxnLst/>
              <a:rect l="l" t="t" r="r" b="b"/>
              <a:pathLst>
                <a:path w="6025861" h="1158747">
                  <a:moveTo>
                    <a:pt x="575194" y="0"/>
                  </a:moveTo>
                  <a:lnTo>
                    <a:pt x="1992514" y="0"/>
                  </a:lnTo>
                  <a:lnTo>
                    <a:pt x="4154179" y="0"/>
                  </a:lnTo>
                  <a:lnTo>
                    <a:pt x="5571499" y="0"/>
                  </a:lnTo>
                  <a:lnTo>
                    <a:pt x="5571499" y="474"/>
                  </a:lnTo>
                  <a:lnTo>
                    <a:pt x="5639364" y="474"/>
                  </a:lnTo>
                  <a:cubicBezTo>
                    <a:pt x="5661410" y="0"/>
                    <a:pt x="5683924" y="5211"/>
                    <a:pt x="5704562" y="17528"/>
                  </a:cubicBezTo>
                  <a:cubicBezTo>
                    <a:pt x="5723793" y="28424"/>
                    <a:pt x="5739272" y="44057"/>
                    <a:pt x="5749591" y="62533"/>
                  </a:cubicBezTo>
                  <a:lnTo>
                    <a:pt x="6008038" y="514473"/>
                  </a:lnTo>
                  <a:cubicBezTo>
                    <a:pt x="6019294" y="533422"/>
                    <a:pt x="6025861" y="555687"/>
                    <a:pt x="6025861" y="579374"/>
                  </a:cubicBezTo>
                  <a:cubicBezTo>
                    <a:pt x="6025861" y="603534"/>
                    <a:pt x="6019294" y="625799"/>
                    <a:pt x="6007568" y="644749"/>
                  </a:cubicBezTo>
                  <a:lnTo>
                    <a:pt x="5749591" y="1096688"/>
                  </a:lnTo>
                  <a:cubicBezTo>
                    <a:pt x="5738803" y="1114690"/>
                    <a:pt x="5723793" y="1130324"/>
                    <a:pt x="5704562" y="1141693"/>
                  </a:cubicBezTo>
                  <a:cubicBezTo>
                    <a:pt x="5684393" y="1153536"/>
                    <a:pt x="5662348" y="1158747"/>
                    <a:pt x="5640302" y="1158273"/>
                  </a:cubicBezTo>
                  <a:lnTo>
                    <a:pt x="5571499" y="1158273"/>
                  </a:lnTo>
                  <a:lnTo>
                    <a:pt x="5571499" y="1158747"/>
                  </a:lnTo>
                  <a:lnTo>
                    <a:pt x="4154179" y="1158747"/>
                  </a:lnTo>
                  <a:lnTo>
                    <a:pt x="1992514" y="1158747"/>
                  </a:lnTo>
                  <a:lnTo>
                    <a:pt x="575194" y="1158747"/>
                  </a:lnTo>
                  <a:lnTo>
                    <a:pt x="575194" y="1158273"/>
                  </a:lnTo>
                  <a:lnTo>
                    <a:pt x="382745" y="1158273"/>
                  </a:lnTo>
                  <a:cubicBezTo>
                    <a:pt x="362107" y="1158273"/>
                    <a:pt x="340530" y="1153062"/>
                    <a:pt x="321299" y="1141693"/>
                  </a:cubicBezTo>
                  <a:cubicBezTo>
                    <a:pt x="302069" y="1130324"/>
                    <a:pt x="286590" y="1114690"/>
                    <a:pt x="276270" y="1096215"/>
                  </a:cubicBezTo>
                  <a:lnTo>
                    <a:pt x="16886" y="642380"/>
                  </a:lnTo>
                  <a:cubicBezTo>
                    <a:pt x="6098" y="623904"/>
                    <a:pt x="0" y="602587"/>
                    <a:pt x="0" y="579374"/>
                  </a:cubicBezTo>
                  <a:cubicBezTo>
                    <a:pt x="0" y="556161"/>
                    <a:pt x="6098" y="534843"/>
                    <a:pt x="16886" y="515894"/>
                  </a:cubicBezTo>
                  <a:lnTo>
                    <a:pt x="275332" y="63954"/>
                  </a:lnTo>
                  <a:cubicBezTo>
                    <a:pt x="286120" y="45478"/>
                    <a:pt x="301599" y="28898"/>
                    <a:pt x="321299" y="17528"/>
                  </a:cubicBezTo>
                  <a:cubicBezTo>
                    <a:pt x="339592" y="6633"/>
                    <a:pt x="359762" y="948"/>
                    <a:pt x="379930" y="474"/>
                  </a:cubicBezTo>
                  <a:lnTo>
                    <a:pt x="575194" y="474"/>
                  </a:lnTo>
                  <a:close/>
                </a:path>
              </a:pathLst>
            </a:custGeom>
            <a:solidFill>
              <a:srgbClr val="2DB2A4"/>
            </a:solidFill>
            <a:ln w="9525">
              <a:noFill/>
            </a:ln>
            <a:effectLst>
              <a:outerShdw blurRad="431800" dist="889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3"/>
            <p:cNvSpPr/>
            <p:nvPr/>
          </p:nvSpPr>
          <p:spPr>
            <a:xfrm>
              <a:off x="4945460" y="2471749"/>
              <a:ext cx="5328592" cy="1008112"/>
            </a:xfrm>
            <a:custGeom>
              <a:avLst/>
              <a:gdLst/>
              <a:ahLst/>
              <a:cxnLst/>
              <a:rect l="l" t="t" r="r" b="b"/>
              <a:pathLst>
                <a:path w="6025861" h="1158747">
                  <a:moveTo>
                    <a:pt x="575194" y="0"/>
                  </a:moveTo>
                  <a:lnTo>
                    <a:pt x="1992514" y="0"/>
                  </a:lnTo>
                  <a:lnTo>
                    <a:pt x="4154179" y="0"/>
                  </a:lnTo>
                  <a:lnTo>
                    <a:pt x="5571499" y="0"/>
                  </a:lnTo>
                  <a:lnTo>
                    <a:pt x="5571499" y="474"/>
                  </a:lnTo>
                  <a:lnTo>
                    <a:pt x="5639364" y="474"/>
                  </a:lnTo>
                  <a:cubicBezTo>
                    <a:pt x="5661410" y="0"/>
                    <a:pt x="5683924" y="5211"/>
                    <a:pt x="5704562" y="17528"/>
                  </a:cubicBezTo>
                  <a:cubicBezTo>
                    <a:pt x="5723793" y="28424"/>
                    <a:pt x="5739272" y="44057"/>
                    <a:pt x="5749591" y="62533"/>
                  </a:cubicBezTo>
                  <a:lnTo>
                    <a:pt x="6008038" y="514473"/>
                  </a:lnTo>
                  <a:cubicBezTo>
                    <a:pt x="6019294" y="533422"/>
                    <a:pt x="6025861" y="555687"/>
                    <a:pt x="6025861" y="579374"/>
                  </a:cubicBezTo>
                  <a:cubicBezTo>
                    <a:pt x="6025861" y="603534"/>
                    <a:pt x="6019294" y="625799"/>
                    <a:pt x="6007568" y="644749"/>
                  </a:cubicBezTo>
                  <a:lnTo>
                    <a:pt x="5749591" y="1096688"/>
                  </a:lnTo>
                  <a:cubicBezTo>
                    <a:pt x="5738803" y="1114690"/>
                    <a:pt x="5723793" y="1130324"/>
                    <a:pt x="5704562" y="1141693"/>
                  </a:cubicBezTo>
                  <a:cubicBezTo>
                    <a:pt x="5684393" y="1153536"/>
                    <a:pt x="5662348" y="1158747"/>
                    <a:pt x="5640302" y="1158273"/>
                  </a:cubicBezTo>
                  <a:lnTo>
                    <a:pt x="5571499" y="1158273"/>
                  </a:lnTo>
                  <a:lnTo>
                    <a:pt x="5571499" y="1158747"/>
                  </a:lnTo>
                  <a:lnTo>
                    <a:pt x="4154179" y="1158747"/>
                  </a:lnTo>
                  <a:lnTo>
                    <a:pt x="1992514" y="1158747"/>
                  </a:lnTo>
                  <a:lnTo>
                    <a:pt x="575194" y="1158747"/>
                  </a:lnTo>
                  <a:lnTo>
                    <a:pt x="575194" y="1158273"/>
                  </a:lnTo>
                  <a:lnTo>
                    <a:pt x="382745" y="1158273"/>
                  </a:lnTo>
                  <a:cubicBezTo>
                    <a:pt x="362107" y="1158273"/>
                    <a:pt x="340530" y="1153062"/>
                    <a:pt x="321299" y="1141693"/>
                  </a:cubicBezTo>
                  <a:cubicBezTo>
                    <a:pt x="302069" y="1130324"/>
                    <a:pt x="286590" y="1114690"/>
                    <a:pt x="276270" y="1096215"/>
                  </a:cubicBezTo>
                  <a:lnTo>
                    <a:pt x="16886" y="642380"/>
                  </a:lnTo>
                  <a:cubicBezTo>
                    <a:pt x="6098" y="623904"/>
                    <a:pt x="0" y="602587"/>
                    <a:pt x="0" y="579374"/>
                  </a:cubicBezTo>
                  <a:cubicBezTo>
                    <a:pt x="0" y="556161"/>
                    <a:pt x="6098" y="534843"/>
                    <a:pt x="16886" y="515894"/>
                  </a:cubicBezTo>
                  <a:lnTo>
                    <a:pt x="275332" y="63954"/>
                  </a:lnTo>
                  <a:cubicBezTo>
                    <a:pt x="286120" y="45478"/>
                    <a:pt x="301599" y="28898"/>
                    <a:pt x="321299" y="17528"/>
                  </a:cubicBezTo>
                  <a:cubicBezTo>
                    <a:pt x="339592" y="6633"/>
                    <a:pt x="359762" y="948"/>
                    <a:pt x="379930" y="474"/>
                  </a:cubicBezTo>
                  <a:lnTo>
                    <a:pt x="575194" y="474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  <a:ln w="952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721E5176-42C4-48E0-82C0-2769F080E073}"/>
              </a:ext>
            </a:extLst>
          </p:cNvPr>
          <p:cNvSpPr txBox="1"/>
          <p:nvPr/>
        </p:nvSpPr>
        <p:spPr>
          <a:xfrm>
            <a:off x="1475799" y="577755"/>
            <a:ext cx="736545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smtClean="0">
                <a:solidFill>
                  <a:srgbClr val="FF0000"/>
                </a:solidFill>
                <a:effectLst>
                  <a:glow rad="190500">
                    <a:schemeClr val="bg1">
                      <a:alpha val="85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2. Các bộ phận của lá</a:t>
            </a:r>
            <a:endParaRPr lang="en-US" sz="3000" b="1" dirty="0">
              <a:solidFill>
                <a:srgbClr val="FF0000"/>
              </a:solidFill>
              <a:effectLst>
                <a:glow rad="190500">
                  <a:schemeClr val="bg1">
                    <a:alpha val="85000"/>
                  </a:schemeClr>
                </a:glow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1E5176-42C4-48E0-82C0-2769F080E073}"/>
              </a:ext>
            </a:extLst>
          </p:cNvPr>
          <p:cNvSpPr txBox="1"/>
          <p:nvPr/>
        </p:nvSpPr>
        <p:spPr>
          <a:xfrm>
            <a:off x="651078" y="2293484"/>
            <a:ext cx="819017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smtClean="0">
                <a:solidFill>
                  <a:schemeClr val="tx2">
                    <a:lumMod val="50000"/>
                  </a:schemeClr>
                </a:solidFill>
                <a:effectLst>
                  <a:glow rad="190500">
                    <a:schemeClr val="bg1">
                      <a:alpha val="85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Chỉ trên lá cây và nói tên các bộ phận của lá.</a:t>
            </a:r>
            <a:endParaRPr lang="en-US" sz="3000" b="1" dirty="0">
              <a:solidFill>
                <a:schemeClr val="tx2">
                  <a:lumMod val="50000"/>
                </a:schemeClr>
              </a:solidFill>
              <a:effectLst>
                <a:glow rad="190500">
                  <a:schemeClr val="bg1">
                    <a:alpha val="85000"/>
                  </a:schemeClr>
                </a:glow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481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r="40385" b="41816"/>
          <a:stretch/>
        </p:blipFill>
        <p:spPr>
          <a:xfrm>
            <a:off x="1" y="0"/>
            <a:ext cx="9170182" cy="5143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61397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46841" y="409902"/>
            <a:ext cx="8674067" cy="427639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prstDash val="dash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0619" y="983808"/>
            <a:ext cx="780999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Mỗi </a:t>
            </a:r>
            <a:r>
              <a:rPr lang="en-US" sz="5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5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5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5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cuống</a:t>
            </a:r>
            <a:r>
              <a:rPr lang="en-US" sz="5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5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phiến</a:t>
            </a:r>
            <a:r>
              <a:rPr lang="en-US" sz="5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5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5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phiến</a:t>
            </a:r>
            <a:r>
              <a:rPr lang="en-US" sz="5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5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5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gân</a:t>
            </a:r>
            <a:r>
              <a:rPr lang="en-US" sz="5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5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329922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/>
        </p:nvGrpSpPr>
        <p:grpSpPr>
          <a:xfrm>
            <a:off x="509954" y="1608711"/>
            <a:ext cx="8480221" cy="1618065"/>
            <a:chOff x="4838820" y="2375552"/>
            <a:chExt cx="5544616" cy="1200507"/>
          </a:xfrm>
        </p:grpSpPr>
        <p:sp>
          <p:nvSpPr>
            <p:cNvPr id="10" name="矩形 3"/>
            <p:cNvSpPr/>
            <p:nvPr/>
          </p:nvSpPr>
          <p:spPr>
            <a:xfrm>
              <a:off x="4838820" y="2375552"/>
              <a:ext cx="5544616" cy="1200507"/>
            </a:xfrm>
            <a:custGeom>
              <a:avLst/>
              <a:gdLst/>
              <a:ahLst/>
              <a:cxnLst/>
              <a:rect l="l" t="t" r="r" b="b"/>
              <a:pathLst>
                <a:path w="6025861" h="1158747">
                  <a:moveTo>
                    <a:pt x="575194" y="0"/>
                  </a:moveTo>
                  <a:lnTo>
                    <a:pt x="1992514" y="0"/>
                  </a:lnTo>
                  <a:lnTo>
                    <a:pt x="4154179" y="0"/>
                  </a:lnTo>
                  <a:lnTo>
                    <a:pt x="5571499" y="0"/>
                  </a:lnTo>
                  <a:lnTo>
                    <a:pt x="5571499" y="474"/>
                  </a:lnTo>
                  <a:lnTo>
                    <a:pt x="5639364" y="474"/>
                  </a:lnTo>
                  <a:cubicBezTo>
                    <a:pt x="5661410" y="0"/>
                    <a:pt x="5683924" y="5211"/>
                    <a:pt x="5704562" y="17528"/>
                  </a:cubicBezTo>
                  <a:cubicBezTo>
                    <a:pt x="5723793" y="28424"/>
                    <a:pt x="5739272" y="44057"/>
                    <a:pt x="5749591" y="62533"/>
                  </a:cubicBezTo>
                  <a:lnTo>
                    <a:pt x="6008038" y="514473"/>
                  </a:lnTo>
                  <a:cubicBezTo>
                    <a:pt x="6019294" y="533422"/>
                    <a:pt x="6025861" y="555687"/>
                    <a:pt x="6025861" y="579374"/>
                  </a:cubicBezTo>
                  <a:cubicBezTo>
                    <a:pt x="6025861" y="603534"/>
                    <a:pt x="6019294" y="625799"/>
                    <a:pt x="6007568" y="644749"/>
                  </a:cubicBezTo>
                  <a:lnTo>
                    <a:pt x="5749591" y="1096688"/>
                  </a:lnTo>
                  <a:cubicBezTo>
                    <a:pt x="5738803" y="1114690"/>
                    <a:pt x="5723793" y="1130324"/>
                    <a:pt x="5704562" y="1141693"/>
                  </a:cubicBezTo>
                  <a:cubicBezTo>
                    <a:pt x="5684393" y="1153536"/>
                    <a:pt x="5662348" y="1158747"/>
                    <a:pt x="5640302" y="1158273"/>
                  </a:cubicBezTo>
                  <a:lnTo>
                    <a:pt x="5571499" y="1158273"/>
                  </a:lnTo>
                  <a:lnTo>
                    <a:pt x="5571499" y="1158747"/>
                  </a:lnTo>
                  <a:lnTo>
                    <a:pt x="4154179" y="1158747"/>
                  </a:lnTo>
                  <a:lnTo>
                    <a:pt x="1992514" y="1158747"/>
                  </a:lnTo>
                  <a:lnTo>
                    <a:pt x="575194" y="1158747"/>
                  </a:lnTo>
                  <a:lnTo>
                    <a:pt x="575194" y="1158273"/>
                  </a:lnTo>
                  <a:lnTo>
                    <a:pt x="382745" y="1158273"/>
                  </a:lnTo>
                  <a:cubicBezTo>
                    <a:pt x="362107" y="1158273"/>
                    <a:pt x="340530" y="1153062"/>
                    <a:pt x="321299" y="1141693"/>
                  </a:cubicBezTo>
                  <a:cubicBezTo>
                    <a:pt x="302069" y="1130324"/>
                    <a:pt x="286590" y="1114690"/>
                    <a:pt x="276270" y="1096215"/>
                  </a:cubicBezTo>
                  <a:lnTo>
                    <a:pt x="16886" y="642380"/>
                  </a:lnTo>
                  <a:cubicBezTo>
                    <a:pt x="6098" y="623904"/>
                    <a:pt x="0" y="602587"/>
                    <a:pt x="0" y="579374"/>
                  </a:cubicBezTo>
                  <a:cubicBezTo>
                    <a:pt x="0" y="556161"/>
                    <a:pt x="6098" y="534843"/>
                    <a:pt x="16886" y="515894"/>
                  </a:cubicBezTo>
                  <a:lnTo>
                    <a:pt x="275332" y="63954"/>
                  </a:lnTo>
                  <a:cubicBezTo>
                    <a:pt x="286120" y="45478"/>
                    <a:pt x="301599" y="28898"/>
                    <a:pt x="321299" y="17528"/>
                  </a:cubicBezTo>
                  <a:cubicBezTo>
                    <a:pt x="339592" y="6633"/>
                    <a:pt x="359762" y="948"/>
                    <a:pt x="379930" y="474"/>
                  </a:cubicBezTo>
                  <a:lnTo>
                    <a:pt x="575194" y="474"/>
                  </a:lnTo>
                  <a:close/>
                </a:path>
              </a:pathLst>
            </a:custGeom>
            <a:solidFill>
              <a:srgbClr val="2DB2A4"/>
            </a:solidFill>
            <a:ln w="9525">
              <a:noFill/>
            </a:ln>
            <a:effectLst>
              <a:outerShdw blurRad="431800" dist="889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3"/>
            <p:cNvSpPr/>
            <p:nvPr/>
          </p:nvSpPr>
          <p:spPr>
            <a:xfrm>
              <a:off x="4945460" y="2471749"/>
              <a:ext cx="5328592" cy="1008112"/>
            </a:xfrm>
            <a:custGeom>
              <a:avLst/>
              <a:gdLst/>
              <a:ahLst/>
              <a:cxnLst/>
              <a:rect l="l" t="t" r="r" b="b"/>
              <a:pathLst>
                <a:path w="6025861" h="1158747">
                  <a:moveTo>
                    <a:pt x="575194" y="0"/>
                  </a:moveTo>
                  <a:lnTo>
                    <a:pt x="1992514" y="0"/>
                  </a:lnTo>
                  <a:lnTo>
                    <a:pt x="4154179" y="0"/>
                  </a:lnTo>
                  <a:lnTo>
                    <a:pt x="5571499" y="0"/>
                  </a:lnTo>
                  <a:lnTo>
                    <a:pt x="5571499" y="474"/>
                  </a:lnTo>
                  <a:lnTo>
                    <a:pt x="5639364" y="474"/>
                  </a:lnTo>
                  <a:cubicBezTo>
                    <a:pt x="5661410" y="0"/>
                    <a:pt x="5683924" y="5211"/>
                    <a:pt x="5704562" y="17528"/>
                  </a:cubicBezTo>
                  <a:cubicBezTo>
                    <a:pt x="5723793" y="28424"/>
                    <a:pt x="5739272" y="44057"/>
                    <a:pt x="5749591" y="62533"/>
                  </a:cubicBezTo>
                  <a:lnTo>
                    <a:pt x="6008038" y="514473"/>
                  </a:lnTo>
                  <a:cubicBezTo>
                    <a:pt x="6019294" y="533422"/>
                    <a:pt x="6025861" y="555687"/>
                    <a:pt x="6025861" y="579374"/>
                  </a:cubicBezTo>
                  <a:cubicBezTo>
                    <a:pt x="6025861" y="603534"/>
                    <a:pt x="6019294" y="625799"/>
                    <a:pt x="6007568" y="644749"/>
                  </a:cubicBezTo>
                  <a:lnTo>
                    <a:pt x="5749591" y="1096688"/>
                  </a:lnTo>
                  <a:cubicBezTo>
                    <a:pt x="5738803" y="1114690"/>
                    <a:pt x="5723793" y="1130324"/>
                    <a:pt x="5704562" y="1141693"/>
                  </a:cubicBezTo>
                  <a:cubicBezTo>
                    <a:pt x="5684393" y="1153536"/>
                    <a:pt x="5662348" y="1158747"/>
                    <a:pt x="5640302" y="1158273"/>
                  </a:cubicBezTo>
                  <a:lnTo>
                    <a:pt x="5571499" y="1158273"/>
                  </a:lnTo>
                  <a:lnTo>
                    <a:pt x="5571499" y="1158747"/>
                  </a:lnTo>
                  <a:lnTo>
                    <a:pt x="4154179" y="1158747"/>
                  </a:lnTo>
                  <a:lnTo>
                    <a:pt x="1992514" y="1158747"/>
                  </a:lnTo>
                  <a:lnTo>
                    <a:pt x="575194" y="1158747"/>
                  </a:lnTo>
                  <a:lnTo>
                    <a:pt x="575194" y="1158273"/>
                  </a:lnTo>
                  <a:lnTo>
                    <a:pt x="382745" y="1158273"/>
                  </a:lnTo>
                  <a:cubicBezTo>
                    <a:pt x="362107" y="1158273"/>
                    <a:pt x="340530" y="1153062"/>
                    <a:pt x="321299" y="1141693"/>
                  </a:cubicBezTo>
                  <a:cubicBezTo>
                    <a:pt x="302069" y="1130324"/>
                    <a:pt x="286590" y="1114690"/>
                    <a:pt x="276270" y="1096215"/>
                  </a:cubicBezTo>
                  <a:lnTo>
                    <a:pt x="16886" y="642380"/>
                  </a:lnTo>
                  <a:cubicBezTo>
                    <a:pt x="6098" y="623904"/>
                    <a:pt x="0" y="602587"/>
                    <a:pt x="0" y="579374"/>
                  </a:cubicBezTo>
                  <a:cubicBezTo>
                    <a:pt x="0" y="556161"/>
                    <a:pt x="6098" y="534843"/>
                    <a:pt x="16886" y="515894"/>
                  </a:cubicBezTo>
                  <a:lnTo>
                    <a:pt x="275332" y="63954"/>
                  </a:lnTo>
                  <a:cubicBezTo>
                    <a:pt x="286120" y="45478"/>
                    <a:pt x="301599" y="28898"/>
                    <a:pt x="321299" y="17528"/>
                  </a:cubicBezTo>
                  <a:cubicBezTo>
                    <a:pt x="339592" y="6633"/>
                    <a:pt x="359762" y="948"/>
                    <a:pt x="379930" y="474"/>
                  </a:cubicBezTo>
                  <a:lnTo>
                    <a:pt x="575194" y="474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  <a:ln w="952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721E5176-42C4-48E0-82C0-2769F080E073}"/>
              </a:ext>
            </a:extLst>
          </p:cNvPr>
          <p:cNvSpPr txBox="1"/>
          <p:nvPr/>
        </p:nvSpPr>
        <p:spPr>
          <a:xfrm>
            <a:off x="1248507" y="2053156"/>
            <a:ext cx="66674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smtClean="0">
                <a:solidFill>
                  <a:srgbClr val="FF0000"/>
                </a:solidFill>
                <a:effectLst>
                  <a:glow rad="190500">
                    <a:schemeClr val="bg1">
                      <a:alpha val="85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3. </a:t>
            </a:r>
            <a:r>
              <a:rPr lang="en-US" sz="3000" b="1" dirty="0" err="1" smtClean="0">
                <a:solidFill>
                  <a:srgbClr val="FF0000"/>
                </a:solidFill>
                <a:effectLst>
                  <a:glow rad="190500">
                    <a:schemeClr val="bg1">
                      <a:alpha val="85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000" b="1" dirty="0" smtClean="0">
                <a:solidFill>
                  <a:srgbClr val="FF0000"/>
                </a:solidFill>
                <a:effectLst>
                  <a:glow rad="190500">
                    <a:schemeClr val="bg1">
                      <a:alpha val="85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effectLst>
                  <a:glow rad="190500">
                    <a:schemeClr val="bg1">
                      <a:alpha val="85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000" b="1" dirty="0" smtClean="0">
                <a:solidFill>
                  <a:srgbClr val="FF0000"/>
                </a:solidFill>
                <a:effectLst>
                  <a:glow rad="190500">
                    <a:schemeClr val="bg1">
                      <a:alpha val="85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effectLst>
                  <a:glow rad="190500">
                    <a:schemeClr val="bg1">
                      <a:alpha val="85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000" b="1" dirty="0" smtClean="0">
                <a:solidFill>
                  <a:srgbClr val="FF0000"/>
                </a:solidFill>
                <a:effectLst>
                  <a:glow rad="190500">
                    <a:schemeClr val="bg1">
                      <a:alpha val="85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effectLst>
                  <a:glow rad="190500">
                    <a:schemeClr val="bg1">
                      <a:alpha val="85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000" b="1" dirty="0" smtClean="0">
                <a:solidFill>
                  <a:srgbClr val="FF0000"/>
                </a:solidFill>
                <a:effectLst>
                  <a:glow rad="190500">
                    <a:schemeClr val="bg1">
                      <a:alpha val="85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effectLst>
                  <a:glow rad="190500">
                    <a:schemeClr val="bg1">
                      <a:alpha val="85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b="1" dirty="0" smtClean="0">
                <a:solidFill>
                  <a:srgbClr val="FF0000"/>
                </a:solidFill>
                <a:effectLst>
                  <a:glow rad="190500">
                    <a:schemeClr val="bg1">
                      <a:alpha val="85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effectLst>
                  <a:glow rad="190500">
                    <a:schemeClr val="bg1">
                      <a:alpha val="85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000" b="1" dirty="0" smtClean="0">
                <a:solidFill>
                  <a:srgbClr val="FF0000"/>
                </a:solidFill>
                <a:effectLst>
                  <a:glow rad="190500">
                    <a:schemeClr val="bg1">
                      <a:alpha val="85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000" b="1" dirty="0">
              <a:solidFill>
                <a:srgbClr val="FF0000"/>
              </a:solidFill>
              <a:effectLst>
                <a:glow rad="190500">
                  <a:schemeClr val="bg1">
                    <a:alpha val="85000"/>
                  </a:schemeClr>
                </a:glow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144000" cy="4977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342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evron 4"/>
          <p:cNvSpPr/>
          <p:nvPr/>
        </p:nvSpPr>
        <p:spPr>
          <a:xfrm>
            <a:off x="823560" y="170580"/>
            <a:ext cx="7415872" cy="616063"/>
          </a:xfrm>
          <a:prstGeom prst="chevron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218" y="-224176"/>
            <a:ext cx="961697" cy="12392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1271211" y="217001"/>
            <a:ext cx="68895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sau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0C89F5-A52A-469B-9367-A99D165647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914400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711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46841" y="281354"/>
            <a:ext cx="8612521" cy="449559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prstDash val="dash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8729" y="568938"/>
            <a:ext cx="81716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3200" b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 thực hiện các chức năng quang hợp, hô hấp, thoát hơi nước.</a:t>
            </a:r>
            <a:endParaRPr lang="en-US" sz="3200" b="1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856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/>
        </p:nvGrpSpPr>
        <p:grpSpPr>
          <a:xfrm>
            <a:off x="452927" y="1540218"/>
            <a:ext cx="7729376" cy="1348344"/>
            <a:chOff x="4838820" y="2375552"/>
            <a:chExt cx="5544616" cy="1200507"/>
          </a:xfrm>
        </p:grpSpPr>
        <p:sp>
          <p:nvSpPr>
            <p:cNvPr id="10" name="矩形 3"/>
            <p:cNvSpPr/>
            <p:nvPr/>
          </p:nvSpPr>
          <p:spPr>
            <a:xfrm>
              <a:off x="4838820" y="2375552"/>
              <a:ext cx="5544616" cy="1200507"/>
            </a:xfrm>
            <a:custGeom>
              <a:avLst/>
              <a:gdLst/>
              <a:ahLst/>
              <a:cxnLst/>
              <a:rect l="l" t="t" r="r" b="b"/>
              <a:pathLst>
                <a:path w="6025861" h="1158747">
                  <a:moveTo>
                    <a:pt x="575194" y="0"/>
                  </a:moveTo>
                  <a:lnTo>
                    <a:pt x="1992514" y="0"/>
                  </a:lnTo>
                  <a:lnTo>
                    <a:pt x="4154179" y="0"/>
                  </a:lnTo>
                  <a:lnTo>
                    <a:pt x="5571499" y="0"/>
                  </a:lnTo>
                  <a:lnTo>
                    <a:pt x="5571499" y="474"/>
                  </a:lnTo>
                  <a:lnTo>
                    <a:pt x="5639364" y="474"/>
                  </a:lnTo>
                  <a:cubicBezTo>
                    <a:pt x="5661410" y="0"/>
                    <a:pt x="5683924" y="5211"/>
                    <a:pt x="5704562" y="17528"/>
                  </a:cubicBezTo>
                  <a:cubicBezTo>
                    <a:pt x="5723793" y="28424"/>
                    <a:pt x="5739272" y="44057"/>
                    <a:pt x="5749591" y="62533"/>
                  </a:cubicBezTo>
                  <a:lnTo>
                    <a:pt x="6008038" y="514473"/>
                  </a:lnTo>
                  <a:cubicBezTo>
                    <a:pt x="6019294" y="533422"/>
                    <a:pt x="6025861" y="555687"/>
                    <a:pt x="6025861" y="579374"/>
                  </a:cubicBezTo>
                  <a:cubicBezTo>
                    <a:pt x="6025861" y="603534"/>
                    <a:pt x="6019294" y="625799"/>
                    <a:pt x="6007568" y="644749"/>
                  </a:cubicBezTo>
                  <a:lnTo>
                    <a:pt x="5749591" y="1096688"/>
                  </a:lnTo>
                  <a:cubicBezTo>
                    <a:pt x="5738803" y="1114690"/>
                    <a:pt x="5723793" y="1130324"/>
                    <a:pt x="5704562" y="1141693"/>
                  </a:cubicBezTo>
                  <a:cubicBezTo>
                    <a:pt x="5684393" y="1153536"/>
                    <a:pt x="5662348" y="1158747"/>
                    <a:pt x="5640302" y="1158273"/>
                  </a:cubicBezTo>
                  <a:lnTo>
                    <a:pt x="5571499" y="1158273"/>
                  </a:lnTo>
                  <a:lnTo>
                    <a:pt x="5571499" y="1158747"/>
                  </a:lnTo>
                  <a:lnTo>
                    <a:pt x="4154179" y="1158747"/>
                  </a:lnTo>
                  <a:lnTo>
                    <a:pt x="1992514" y="1158747"/>
                  </a:lnTo>
                  <a:lnTo>
                    <a:pt x="575194" y="1158747"/>
                  </a:lnTo>
                  <a:lnTo>
                    <a:pt x="575194" y="1158273"/>
                  </a:lnTo>
                  <a:lnTo>
                    <a:pt x="382745" y="1158273"/>
                  </a:lnTo>
                  <a:cubicBezTo>
                    <a:pt x="362107" y="1158273"/>
                    <a:pt x="340530" y="1153062"/>
                    <a:pt x="321299" y="1141693"/>
                  </a:cubicBezTo>
                  <a:cubicBezTo>
                    <a:pt x="302069" y="1130324"/>
                    <a:pt x="286590" y="1114690"/>
                    <a:pt x="276270" y="1096215"/>
                  </a:cubicBezTo>
                  <a:lnTo>
                    <a:pt x="16886" y="642380"/>
                  </a:lnTo>
                  <a:cubicBezTo>
                    <a:pt x="6098" y="623904"/>
                    <a:pt x="0" y="602587"/>
                    <a:pt x="0" y="579374"/>
                  </a:cubicBezTo>
                  <a:cubicBezTo>
                    <a:pt x="0" y="556161"/>
                    <a:pt x="6098" y="534843"/>
                    <a:pt x="16886" y="515894"/>
                  </a:cubicBezTo>
                  <a:lnTo>
                    <a:pt x="275332" y="63954"/>
                  </a:lnTo>
                  <a:cubicBezTo>
                    <a:pt x="286120" y="45478"/>
                    <a:pt x="301599" y="28898"/>
                    <a:pt x="321299" y="17528"/>
                  </a:cubicBezTo>
                  <a:cubicBezTo>
                    <a:pt x="339592" y="6633"/>
                    <a:pt x="359762" y="948"/>
                    <a:pt x="379930" y="474"/>
                  </a:cubicBezTo>
                  <a:lnTo>
                    <a:pt x="575194" y="474"/>
                  </a:lnTo>
                  <a:close/>
                </a:path>
              </a:pathLst>
            </a:custGeom>
            <a:solidFill>
              <a:srgbClr val="2DB2A4"/>
            </a:solidFill>
            <a:ln w="9525">
              <a:noFill/>
            </a:ln>
            <a:effectLst>
              <a:outerShdw blurRad="431800" dist="889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3" name="矩形 3"/>
            <p:cNvSpPr/>
            <p:nvPr/>
          </p:nvSpPr>
          <p:spPr>
            <a:xfrm>
              <a:off x="4945460" y="2471749"/>
              <a:ext cx="5328592" cy="1008112"/>
            </a:xfrm>
            <a:custGeom>
              <a:avLst/>
              <a:gdLst/>
              <a:ahLst/>
              <a:cxnLst/>
              <a:rect l="l" t="t" r="r" b="b"/>
              <a:pathLst>
                <a:path w="6025861" h="1158747">
                  <a:moveTo>
                    <a:pt x="575194" y="0"/>
                  </a:moveTo>
                  <a:lnTo>
                    <a:pt x="1992514" y="0"/>
                  </a:lnTo>
                  <a:lnTo>
                    <a:pt x="4154179" y="0"/>
                  </a:lnTo>
                  <a:lnTo>
                    <a:pt x="5571499" y="0"/>
                  </a:lnTo>
                  <a:lnTo>
                    <a:pt x="5571499" y="474"/>
                  </a:lnTo>
                  <a:lnTo>
                    <a:pt x="5639364" y="474"/>
                  </a:lnTo>
                  <a:cubicBezTo>
                    <a:pt x="5661410" y="0"/>
                    <a:pt x="5683924" y="5211"/>
                    <a:pt x="5704562" y="17528"/>
                  </a:cubicBezTo>
                  <a:cubicBezTo>
                    <a:pt x="5723793" y="28424"/>
                    <a:pt x="5739272" y="44057"/>
                    <a:pt x="5749591" y="62533"/>
                  </a:cubicBezTo>
                  <a:lnTo>
                    <a:pt x="6008038" y="514473"/>
                  </a:lnTo>
                  <a:cubicBezTo>
                    <a:pt x="6019294" y="533422"/>
                    <a:pt x="6025861" y="555687"/>
                    <a:pt x="6025861" y="579374"/>
                  </a:cubicBezTo>
                  <a:cubicBezTo>
                    <a:pt x="6025861" y="603534"/>
                    <a:pt x="6019294" y="625799"/>
                    <a:pt x="6007568" y="644749"/>
                  </a:cubicBezTo>
                  <a:lnTo>
                    <a:pt x="5749591" y="1096688"/>
                  </a:lnTo>
                  <a:cubicBezTo>
                    <a:pt x="5738803" y="1114690"/>
                    <a:pt x="5723793" y="1130324"/>
                    <a:pt x="5704562" y="1141693"/>
                  </a:cubicBezTo>
                  <a:cubicBezTo>
                    <a:pt x="5684393" y="1153536"/>
                    <a:pt x="5662348" y="1158747"/>
                    <a:pt x="5640302" y="1158273"/>
                  </a:cubicBezTo>
                  <a:lnTo>
                    <a:pt x="5571499" y="1158273"/>
                  </a:lnTo>
                  <a:lnTo>
                    <a:pt x="5571499" y="1158747"/>
                  </a:lnTo>
                  <a:lnTo>
                    <a:pt x="4154179" y="1158747"/>
                  </a:lnTo>
                  <a:lnTo>
                    <a:pt x="1992514" y="1158747"/>
                  </a:lnTo>
                  <a:lnTo>
                    <a:pt x="575194" y="1158747"/>
                  </a:lnTo>
                  <a:lnTo>
                    <a:pt x="575194" y="1158273"/>
                  </a:lnTo>
                  <a:lnTo>
                    <a:pt x="382745" y="1158273"/>
                  </a:lnTo>
                  <a:cubicBezTo>
                    <a:pt x="362107" y="1158273"/>
                    <a:pt x="340530" y="1153062"/>
                    <a:pt x="321299" y="1141693"/>
                  </a:cubicBezTo>
                  <a:cubicBezTo>
                    <a:pt x="302069" y="1130324"/>
                    <a:pt x="286590" y="1114690"/>
                    <a:pt x="276270" y="1096215"/>
                  </a:cubicBezTo>
                  <a:lnTo>
                    <a:pt x="16886" y="642380"/>
                  </a:lnTo>
                  <a:cubicBezTo>
                    <a:pt x="6098" y="623904"/>
                    <a:pt x="0" y="602587"/>
                    <a:pt x="0" y="579374"/>
                  </a:cubicBezTo>
                  <a:cubicBezTo>
                    <a:pt x="0" y="556161"/>
                    <a:pt x="6098" y="534843"/>
                    <a:pt x="16886" y="515894"/>
                  </a:cubicBezTo>
                  <a:lnTo>
                    <a:pt x="275332" y="63954"/>
                  </a:lnTo>
                  <a:cubicBezTo>
                    <a:pt x="286120" y="45478"/>
                    <a:pt x="301599" y="28898"/>
                    <a:pt x="321299" y="17528"/>
                  </a:cubicBezTo>
                  <a:cubicBezTo>
                    <a:pt x="339592" y="6633"/>
                    <a:pt x="359762" y="948"/>
                    <a:pt x="379930" y="474"/>
                  </a:cubicBezTo>
                  <a:lnTo>
                    <a:pt x="575194" y="474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  <a:ln w="952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721E5176-42C4-48E0-82C0-2769F080E073}"/>
              </a:ext>
            </a:extLst>
          </p:cNvPr>
          <p:cNvSpPr txBox="1"/>
          <p:nvPr/>
        </p:nvSpPr>
        <p:spPr>
          <a:xfrm>
            <a:off x="1589518" y="1865043"/>
            <a:ext cx="54265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FF0000"/>
                </a:solidFill>
                <a:effectLst>
                  <a:glow rad="190500">
                    <a:schemeClr val="bg1">
                      <a:alpha val="85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Palatino Linotype" panose="02040502050505030304" pitchFamily="18" charset="0"/>
                <a:cs typeface="Calibri" panose="020F0502020204030204" pitchFamily="34" charset="0"/>
              </a:rPr>
              <a:t>Hoạt động 4:Vẽ </a:t>
            </a:r>
            <a:r>
              <a:rPr lang="en-US" sz="3600" b="1" dirty="0" err="1" smtClean="0">
                <a:solidFill>
                  <a:srgbClr val="FF0000"/>
                </a:solidFill>
                <a:effectLst>
                  <a:glow rad="190500">
                    <a:schemeClr val="bg1">
                      <a:alpha val="85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Palatino Linotype" panose="02040502050505030304" pitchFamily="18" charset="0"/>
                <a:cs typeface="Calibri" panose="020F0502020204030204" pitchFamily="34" charset="0"/>
              </a:rPr>
              <a:t>lá</a:t>
            </a:r>
            <a:r>
              <a:rPr lang="en-US" sz="3600" b="1" dirty="0" smtClean="0">
                <a:solidFill>
                  <a:srgbClr val="FF0000"/>
                </a:solidFill>
                <a:effectLst>
                  <a:glow rad="190500">
                    <a:schemeClr val="bg1">
                      <a:alpha val="85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Palatino Linotype" panose="020405020505050303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effectLst>
                  <a:glow rad="190500">
                    <a:schemeClr val="bg1">
                      <a:alpha val="85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Palatino Linotype" panose="02040502050505030304" pitchFamily="18" charset="0"/>
                <a:cs typeface="Calibri" panose="020F0502020204030204" pitchFamily="34" charset="0"/>
              </a:rPr>
              <a:t>cây</a:t>
            </a:r>
            <a:endParaRPr lang="en-US" sz="3600" b="1" dirty="0">
              <a:solidFill>
                <a:srgbClr val="FF0000"/>
              </a:solidFill>
              <a:effectLst>
                <a:glow rad="190500">
                  <a:schemeClr val="bg1">
                    <a:alpha val="85000"/>
                  </a:schemeClr>
                </a:glow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Palatino Linotype" panose="0204050205050503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897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605" y="1167424"/>
            <a:ext cx="6558453" cy="488202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88027" y="573319"/>
            <a:ext cx="7172971" cy="923330"/>
          </a:xfrm>
          <a:prstGeom prst="rect">
            <a:avLst/>
          </a:prstGeom>
          <a:noFill/>
        </p:spPr>
        <p:txBody>
          <a:bodyPr wrap="square" rtlCol="0">
            <a:prstTxWarp prst="textChevron">
              <a:avLst/>
            </a:prstTxWarp>
            <a:spAutoFit/>
          </a:bodyPr>
          <a:lstStyle/>
          <a:p>
            <a:r>
              <a:rPr lang="en-US" sz="5400" b="1" dirty="0" err="1" smtClean="0">
                <a:solidFill>
                  <a:srgbClr val="FF0066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UVN Dzung Dakao" panose="00000400000000000000" pitchFamily="2" charset="0"/>
              </a:rPr>
              <a:t>Em</a:t>
            </a:r>
            <a:r>
              <a:rPr lang="en-US" sz="5400" b="1" dirty="0">
                <a:solidFill>
                  <a:srgbClr val="FF0066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UVN Dzung Dakao" panose="00000400000000000000" pitchFamily="2" charset="0"/>
              </a:rPr>
              <a:t> </a:t>
            </a:r>
            <a:r>
              <a:rPr lang="en-US" sz="5400" b="1" dirty="0" err="1" smtClean="0">
                <a:solidFill>
                  <a:srgbClr val="FF0066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UVN Dzung Dakao" panose="00000400000000000000" pitchFamily="2" charset="0"/>
              </a:rPr>
              <a:t>làm</a:t>
            </a:r>
            <a:r>
              <a:rPr lang="en-US" sz="5400" b="1" dirty="0" smtClean="0">
                <a:solidFill>
                  <a:srgbClr val="FF0066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UVN Dzung Dakao" panose="00000400000000000000" pitchFamily="2" charset="0"/>
              </a:rPr>
              <a:t> </a:t>
            </a:r>
            <a:r>
              <a:rPr lang="en-US" sz="5400" b="1" dirty="0" err="1">
                <a:solidFill>
                  <a:srgbClr val="FF0066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UVN Dzung Dakao" panose="00000400000000000000" pitchFamily="2" charset="0"/>
              </a:rPr>
              <a:t>hoạ</a:t>
            </a:r>
            <a:r>
              <a:rPr lang="en-US" sz="5400" b="1" dirty="0">
                <a:solidFill>
                  <a:srgbClr val="FF0066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UVN Dzung Dakao" panose="00000400000000000000" pitchFamily="2" charset="0"/>
              </a:rPr>
              <a:t> </a:t>
            </a:r>
            <a:r>
              <a:rPr lang="en-US" sz="5400" b="1" dirty="0" err="1">
                <a:solidFill>
                  <a:srgbClr val="FF0066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UVN Dzung Dakao" panose="00000400000000000000" pitchFamily="2" charset="0"/>
              </a:rPr>
              <a:t>sĩ</a:t>
            </a:r>
            <a:endParaRPr lang="en-US" sz="5400" b="1" dirty="0">
              <a:solidFill>
                <a:srgbClr val="FF0066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reflection blurRad="6350" stA="55000" endA="300" endPos="45500" dir="5400000" sy="-100000" algn="bl" rotWithShape="0"/>
              </a:effectLst>
              <a:latin typeface="UVN Dzung Dakao" panose="00000400000000000000" pitchFamily="2" charset="0"/>
            </a:endParaRPr>
          </a:p>
        </p:txBody>
      </p:sp>
    </p:spTree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A00B8CD-CE33-4BB7-BFE7-48824C1CF2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283" y="105508"/>
            <a:ext cx="9111638" cy="4580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675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5BB1A9D-DB7B-4894-86F8-A5E800589C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9144000" cy="51434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FF76B9E-4BB6-491C-AED6-961B846C24D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08590" y="-2008587"/>
            <a:ext cx="5143499" cy="916067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D04303D-97EF-42DB-B097-1B845B535B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6051" y="217641"/>
            <a:ext cx="2647082" cy="132354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AA151E6-457A-4A4D-BC71-C61A023AC8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2606" flipH="1">
            <a:off x="6150067" y="3412382"/>
            <a:ext cx="2651990" cy="1266554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4AD23F0D-4D96-4E73-8F95-A9D69D80E1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27381" y="-89330"/>
            <a:ext cx="1097375" cy="2021000"/>
          </a:xfrm>
          <a:prstGeom prst="rect">
            <a:avLst/>
          </a:prstGeom>
        </p:spPr>
      </p:pic>
      <p:pic>
        <p:nvPicPr>
          <p:cNvPr id="11" name="图片 8">
            <a:extLst>
              <a:ext uri="{FF2B5EF4-FFF2-40B4-BE49-F238E27FC236}">
                <a16:creationId xmlns:a16="http://schemas.microsoft.com/office/drawing/2014/main" id="{C2D881FA-469A-412E-BF84-F435A4ED63E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3798" y="1758821"/>
            <a:ext cx="3392261" cy="3338316"/>
          </a:xfrm>
          <a:prstGeom prst="rect">
            <a:avLst/>
          </a:prstGeom>
        </p:spPr>
      </p:pic>
      <p:pic>
        <p:nvPicPr>
          <p:cNvPr id="12" name="图片 17">
            <a:extLst>
              <a:ext uri="{FF2B5EF4-FFF2-40B4-BE49-F238E27FC236}">
                <a16:creationId xmlns:a16="http://schemas.microsoft.com/office/drawing/2014/main" id="{0D04303D-97EF-42DB-B097-1B845B535B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63622" y="364491"/>
            <a:ext cx="2647082" cy="1323540"/>
          </a:xfrm>
          <a:prstGeom prst="rect">
            <a:avLst/>
          </a:prstGeom>
        </p:spPr>
      </p:pic>
      <p:pic>
        <p:nvPicPr>
          <p:cNvPr id="13" name="图片 17">
            <a:extLst>
              <a:ext uri="{FF2B5EF4-FFF2-40B4-BE49-F238E27FC236}">
                <a16:creationId xmlns:a16="http://schemas.microsoft.com/office/drawing/2014/main" id="{0D04303D-97EF-42DB-B097-1B845B535B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15087" y="3246408"/>
            <a:ext cx="2647082" cy="132354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82421" y="936490"/>
            <a:ext cx="7137511" cy="3324132"/>
          </a:xfrm>
          <a:prstGeom prst="rect">
            <a:avLst/>
          </a:prstGeom>
        </p:spPr>
      </p:pic>
      <p:sp>
        <p:nvSpPr>
          <p:cNvPr id="3" name="Right Arrow 2">
            <a:hlinkClick r:id="rId12" action="ppaction://hlinkpres?slideindex=1&amp;slidetitle="/>
          </p:cNvPr>
          <p:cNvSpPr/>
          <p:nvPr/>
        </p:nvSpPr>
        <p:spPr>
          <a:xfrm>
            <a:off x="80998" y="4367200"/>
            <a:ext cx="666572" cy="40549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656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Picture 2" descr="29">
            <a:hlinkClick r:id="rId2" action="ppaction://hlinkfile"/>
          </p:cNvPr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55864" y="-449407"/>
            <a:ext cx="9227127" cy="56578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9459" name="WordArt 3"/>
          <p:cNvSpPr>
            <a:spLocks noChangeArrowheads="1" noChangeShapeType="1" noTextEdit="1"/>
          </p:cNvSpPr>
          <p:nvPr/>
        </p:nvSpPr>
        <p:spPr bwMode="auto">
          <a:xfrm>
            <a:off x="1143000" y="3921920"/>
            <a:ext cx="4614863" cy="250031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1800" kern="10" spc="360" dirty="0">
                <a:gradFill rotWithShape="1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 </a:t>
            </a:r>
          </a:p>
        </p:txBody>
      </p:sp>
      <p:pic>
        <p:nvPicPr>
          <p:cNvPr id="19461" name="Picture 12" descr="WhitecornerFlower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71900"/>
            <a:ext cx="12573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12" descr="WhitecornerFlower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6700" y="-10389"/>
            <a:ext cx="12573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4"/>
          <p:cNvSpPr txBox="1">
            <a:spLocks noChangeArrowheads="1"/>
          </p:cNvSpPr>
          <p:nvPr/>
        </p:nvSpPr>
        <p:spPr>
          <a:xfrm>
            <a:off x="249382" y="924792"/>
            <a:ext cx="8582891" cy="2597727"/>
          </a:xfrm>
          <a:prstGeom prst="rect">
            <a:avLst/>
          </a:prstGeom>
        </p:spPr>
        <p:txBody>
          <a:bodyPr vert="horz" lIns="68580" tIns="34290" rIns="68580" bIns="34290" rtlCol="0">
            <a:normAutofit fontScale="97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85800">
              <a:buNone/>
              <a:defRPr/>
            </a:pPr>
            <a:r>
              <a:rPr lang="en-US" altLang="en-US" sz="3000" b="1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TIẾT HỌC </a:t>
            </a:r>
          </a:p>
          <a:p>
            <a:pPr marL="0" indent="0" algn="ctr" defTabSz="685800">
              <a:buNone/>
              <a:defRPr/>
            </a:pPr>
            <a:r>
              <a:rPr lang="en-US" altLang="en-US" sz="3000" b="1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ĐẾN ĐÂY LÀ KẾT THÚC </a:t>
            </a:r>
            <a:br>
              <a:rPr lang="en-US" altLang="en-US" sz="3000" b="1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altLang="en-US" sz="3000" b="1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XIN CẢM ƠN CÁC THẦY CÔ GIÁO </a:t>
            </a:r>
          </a:p>
          <a:p>
            <a:pPr marL="0" indent="0" algn="ctr" defTabSz="685800">
              <a:buNone/>
              <a:defRPr/>
            </a:pPr>
            <a:r>
              <a:rPr lang="en-US" altLang="en-US" sz="3000" b="1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VÀ CÁC EM HỌC SINH</a:t>
            </a:r>
          </a:p>
        </p:txBody>
      </p:sp>
    </p:spTree>
    <p:extLst>
      <p:ext uri="{BB962C8B-B14F-4D97-AF65-F5344CB8AC3E}">
        <p14:creationId xmlns:p14="http://schemas.microsoft.com/office/powerpoint/2010/main" val="427162988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29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29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动感节奏鼓点合成背景音乐_1分44秒">
            <a:hlinkClick r:id="" action="ppaction://media"/>
            <a:extLst>
              <a:ext uri="{FF2B5EF4-FFF2-40B4-BE49-F238E27FC236}">
                <a16:creationId xmlns:a16="http://schemas.microsoft.com/office/drawing/2014/main" id="{68CEA2D0-A8F5-49BE-B8BA-5350728DE3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" out="5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0895" y="5257413"/>
            <a:ext cx="457200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47C49A4-A654-4CB5-8EE2-E22410950F7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873" y="887618"/>
            <a:ext cx="6442254" cy="2530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031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bài hát- Em yêu cây xanh (online-video-cutter.com) (1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lum bright="20000" contrast="40000"/>
          </a:blip>
          <a:stretch>
            <a:fillRect/>
          </a:stretch>
        </p:blipFill>
        <p:spPr>
          <a:xfrm>
            <a:off x="1143000" y="0"/>
            <a:ext cx="6858000" cy="5143500"/>
          </a:xfrm>
        </p:spPr>
      </p:pic>
    </p:spTree>
    <p:extLst>
      <p:ext uri="{BB962C8B-B14F-4D97-AF65-F5344CB8AC3E}">
        <p14:creationId xmlns:p14="http://schemas.microsoft.com/office/powerpoint/2010/main" val="3268908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660221"/>
          </a:xfrm>
        </p:spPr>
        <p:txBody>
          <a:bodyPr>
            <a:normAutofit fontScale="90000"/>
          </a:bodyPr>
          <a:lstStyle/>
          <a:p>
            <a:r>
              <a:rPr lang="en-US" sz="3600" b="1" smtClean="0">
                <a:solidFill>
                  <a:srgbClr val="7CAEA2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br>
              <a:rPr lang="en-US" sz="3600" b="1" smtClean="0">
                <a:solidFill>
                  <a:srgbClr val="7CAEA2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>
                <a:solidFill>
                  <a:srgbClr val="7CAEA2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mtClean="0">
                <a:solidFill>
                  <a:srgbClr val="7CAEA2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Thứ </a:t>
            </a:r>
            <a:r>
              <a:rPr lang="en-US" sz="3600" b="1">
                <a:solidFill>
                  <a:srgbClr val="7CAEA2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 ngày 20 tháng 12 năm 2024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474839"/>
            <a:ext cx="7886700" cy="3157884"/>
          </a:xfrm>
        </p:spPr>
        <p:txBody>
          <a:bodyPr/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Khởi động:</a:t>
            </a:r>
          </a:p>
          <a:p>
            <a:pPr algn="ctr"/>
            <a:r>
              <a:rPr lang="en-US" sz="2400" b="1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4800" b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Trò chơi : “ Tôi là cây gì ? ”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174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b="1" smtClean="0">
                <a:solidFill>
                  <a:srgbClr val="7CAEA2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Thứ </a:t>
            </a:r>
            <a:r>
              <a:rPr lang="en-US" sz="3600" b="1">
                <a:solidFill>
                  <a:srgbClr val="7CAEA2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 ngày 20 tháng 12 năm 2024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smtClean="0"/>
              <a:t>       </a:t>
            </a:r>
            <a:r>
              <a:rPr lang="en-US" sz="4800" u="sng" smtClean="0">
                <a:solidFill>
                  <a:srgbClr val="C00000"/>
                </a:solidFill>
              </a:rPr>
              <a:t>Câu 1 </a:t>
            </a:r>
            <a:r>
              <a:rPr lang="en-US" sz="4800" smtClean="0">
                <a:solidFill>
                  <a:srgbClr val="C00000"/>
                </a:solidFill>
              </a:rPr>
              <a:t>:</a:t>
            </a:r>
            <a:r>
              <a:rPr lang="en-US" sz="4800" smtClean="0">
                <a:solidFill>
                  <a:srgbClr val="002060"/>
                </a:solidFill>
              </a:rPr>
              <a:t> </a:t>
            </a:r>
            <a:r>
              <a:rPr lang="en-US" sz="4800" smtClean="0">
                <a:solidFill>
                  <a:schemeClr val="accent1">
                    <a:lumMod val="75000"/>
                  </a:schemeClr>
                </a:solidFill>
              </a:rPr>
              <a:t>Mang tên loài chim đẹp</a:t>
            </a:r>
          </a:p>
          <a:p>
            <a:pPr marL="0" indent="0">
              <a:buNone/>
            </a:pPr>
            <a:r>
              <a:rPr lang="en-US" sz="480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4800" smtClean="0">
                <a:solidFill>
                  <a:schemeClr val="accent1">
                    <a:lumMod val="75000"/>
                  </a:schemeClr>
                </a:solidFill>
              </a:rPr>
              <a:t>               Hoa như lửa đầy cành</a:t>
            </a:r>
          </a:p>
          <a:p>
            <a:pPr marL="0" indent="0">
              <a:buNone/>
            </a:pPr>
            <a:r>
              <a:rPr lang="en-US" sz="480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4800" smtClean="0">
                <a:solidFill>
                  <a:schemeClr val="accent1">
                    <a:lumMod val="75000"/>
                  </a:schemeClr>
                </a:solidFill>
              </a:rPr>
              <a:t>               Rực rỡ cạnh lá xanh</a:t>
            </a:r>
          </a:p>
          <a:p>
            <a:pPr marL="0" indent="0">
              <a:buNone/>
            </a:pPr>
            <a:r>
              <a:rPr lang="en-US" sz="480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4800" smtClean="0">
                <a:solidFill>
                  <a:schemeClr val="accent1">
                    <a:lumMod val="75000"/>
                  </a:schemeClr>
                </a:solidFill>
              </a:rPr>
              <a:t>               Gọi ve về ca hát.</a:t>
            </a:r>
          </a:p>
          <a:p>
            <a:pPr marL="0" indent="0">
              <a:buNone/>
            </a:pPr>
            <a:r>
              <a:rPr lang="en-US" sz="4800">
                <a:solidFill>
                  <a:srgbClr val="002060"/>
                </a:solidFill>
              </a:rPr>
              <a:t> </a:t>
            </a:r>
            <a:r>
              <a:rPr lang="en-US" sz="4800" smtClean="0">
                <a:solidFill>
                  <a:srgbClr val="002060"/>
                </a:solidFill>
              </a:rPr>
              <a:t>                                             Là cây gì ?</a:t>
            </a:r>
            <a:endParaRPr lang="en-US" sz="480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7957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smtClean="0"/>
              <a:t>Cây phượng vĩ</a:t>
            </a:r>
            <a:endParaRPr lang="en-US" sz="440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9512A3-6CE4-47FF-B9F5-D78DE42EA9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" y="1226820"/>
            <a:ext cx="8663939" cy="3916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984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6412" y="1369219"/>
            <a:ext cx="8003459" cy="326350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4000" b="1" u="sng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2</a:t>
            </a:r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:</a:t>
            </a:r>
          </a:p>
          <a:p>
            <a:pPr marL="0" indent="0" algn="just">
              <a:buNone/>
            </a:pPr>
            <a:r>
              <a:rPr lang="en-US" sz="4000" b="1" smtClean="0">
                <a:solidFill>
                  <a:srgbClr val="010A3F"/>
                </a:solidFill>
                <a:latin typeface="Times New Roman" pitchFamily="18" charset="0"/>
                <a:cs typeface="Times New Roman" pitchFamily="18" charset="0"/>
              </a:rPr>
              <a:t>     Cây </a:t>
            </a:r>
            <a:r>
              <a:rPr lang="en-US" sz="4000" b="1">
                <a:solidFill>
                  <a:srgbClr val="010A3F"/>
                </a:solidFill>
                <a:latin typeface="Times New Roman" pitchFamily="18" charset="0"/>
                <a:cs typeface="Times New Roman" pitchFamily="18" charset="0"/>
              </a:rPr>
              <a:t>gì hoa nở giữa mùa </a:t>
            </a:r>
            <a:r>
              <a:rPr lang="en-US" sz="4000" b="1" smtClean="0">
                <a:solidFill>
                  <a:srgbClr val="010A3F"/>
                </a:solidFill>
                <a:latin typeface="Times New Roman" pitchFamily="18" charset="0"/>
                <a:cs typeface="Times New Roman" pitchFamily="18" charset="0"/>
              </a:rPr>
              <a:t>hè</a:t>
            </a:r>
            <a:endParaRPr lang="en-US" sz="4000">
              <a:solidFill>
                <a:srgbClr val="010A3F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en-US" sz="4000" b="1" smtClean="0">
                <a:solidFill>
                  <a:srgbClr val="010A3F"/>
                </a:solidFill>
                <a:latin typeface="Times New Roman" pitchFamily="18" charset="0"/>
                <a:cs typeface="Times New Roman" pitchFamily="18" charset="0"/>
              </a:rPr>
              <a:t>Trong </a:t>
            </a:r>
            <a:r>
              <a:rPr lang="en-US" sz="4000" b="1">
                <a:solidFill>
                  <a:srgbClr val="010A3F"/>
                </a:solidFill>
                <a:latin typeface="Times New Roman" pitchFamily="18" charset="0"/>
                <a:cs typeface="Times New Roman" pitchFamily="18" charset="0"/>
              </a:rPr>
              <a:t>đầm thơm mát, lá xòe che </a:t>
            </a:r>
            <a:r>
              <a:rPr lang="en-US" sz="4000" b="1" smtClean="0">
                <a:solidFill>
                  <a:srgbClr val="010A3F"/>
                </a:solidFill>
                <a:latin typeface="Times New Roman" pitchFamily="18" charset="0"/>
                <a:cs typeface="Times New Roman" pitchFamily="18" charset="0"/>
              </a:rPr>
              <a:t>ô?</a:t>
            </a:r>
            <a:endParaRPr lang="en-US" sz="4000" b="1">
              <a:solidFill>
                <a:srgbClr val="010A3F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4800"/>
          </a:p>
        </p:txBody>
      </p:sp>
    </p:spTree>
    <p:extLst>
      <p:ext uri="{BB962C8B-B14F-4D97-AF65-F5344CB8AC3E}">
        <p14:creationId xmlns:p14="http://schemas.microsoft.com/office/powerpoint/2010/main" val="512237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smtClean="0"/>
              <a:t>Cây hoa sen</a:t>
            </a:r>
            <a:endParaRPr lang="en-US" sz="400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05CE59-4E3D-4158-9ED4-B72B114450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11" y="949748"/>
            <a:ext cx="9081577" cy="4193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636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smtClean="0">
                <a:solidFill>
                  <a:srgbClr val="7CAEA2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Thứ </a:t>
            </a:r>
            <a:r>
              <a:rPr lang="en-US" sz="3600" b="1">
                <a:solidFill>
                  <a:srgbClr val="7CAEA2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 ngày 20 tháng 12 năm 2024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000" b="1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4400" b="1" u="sng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</a:t>
            </a:r>
            <a:r>
              <a:rPr lang="en-US" sz="44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3:</a:t>
            </a:r>
            <a:r>
              <a:rPr lang="en-US" sz="4400" b="1">
                <a:latin typeface="Times New Roman" pitchFamily="18" charset="0"/>
                <a:cs typeface="Times New Roman" pitchFamily="18" charset="0"/>
              </a:rPr>
              <a:t>    </a:t>
            </a:r>
          </a:p>
          <a:p>
            <a:pPr marL="0" indent="0">
              <a:buNone/>
            </a:pPr>
            <a:r>
              <a:rPr lang="en-US" sz="4400" b="1">
                <a:latin typeface="Times New Roman" pitchFamily="18" charset="0"/>
                <a:cs typeface="Times New Roman" pitchFamily="18" charset="0"/>
              </a:rPr>
              <a:t>                 </a:t>
            </a:r>
            <a:r>
              <a:rPr lang="en-US" sz="44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Thân </a:t>
            </a:r>
            <a:r>
              <a:rPr lang="en-US" sz="44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cao nhiều đốt</a:t>
            </a:r>
          </a:p>
          <a:p>
            <a:pPr marL="0" indent="0">
              <a:buNone/>
            </a:pPr>
            <a:r>
              <a:rPr lang="en-US" sz="44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</a:t>
            </a:r>
            <a:r>
              <a:rPr lang="en-US" sz="44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Mọc </a:t>
            </a:r>
            <a:r>
              <a:rPr lang="en-US" sz="44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chùm thành bờ</a:t>
            </a:r>
          </a:p>
          <a:p>
            <a:pPr marL="0" indent="0">
              <a:buNone/>
            </a:pPr>
            <a:r>
              <a:rPr lang="en-US" sz="44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</a:t>
            </a:r>
            <a:r>
              <a:rPr lang="en-US" sz="44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Lá </a:t>
            </a:r>
            <a:r>
              <a:rPr lang="en-US" sz="44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nhỏ cành thưa</a:t>
            </a:r>
          </a:p>
          <a:p>
            <a:pPr marL="0" indent="0">
              <a:buNone/>
            </a:pPr>
            <a:r>
              <a:rPr lang="en-US" sz="44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</a:t>
            </a:r>
            <a:r>
              <a:rPr lang="en-US" sz="44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Đu </a:t>
            </a:r>
            <a:r>
              <a:rPr lang="en-US" sz="44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đưa trong gió.</a:t>
            </a:r>
          </a:p>
          <a:p>
            <a:pPr marL="0" indent="0">
              <a:buNone/>
            </a:pPr>
            <a:r>
              <a:rPr lang="en-US" sz="4400" b="1">
                <a:latin typeface="Times New Roman" pitchFamily="18" charset="0"/>
                <a:cs typeface="Times New Roman" pitchFamily="18" charset="0"/>
              </a:rPr>
              <a:t>                                       Là cây gì ?</a:t>
            </a:r>
          </a:p>
          <a:p>
            <a:endParaRPr lang="en-US" sz="4400"/>
          </a:p>
        </p:txBody>
      </p:sp>
    </p:spTree>
    <p:extLst>
      <p:ext uri="{BB962C8B-B14F-4D97-AF65-F5344CB8AC3E}">
        <p14:creationId xmlns:p14="http://schemas.microsoft.com/office/powerpoint/2010/main" val="1684351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主题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Question of the Day for Preschool by Slidesgo">
  <a:themeElements>
    <a:clrScheme name="Simple Light">
      <a:dk1>
        <a:srgbClr val="F09420"/>
      </a:dk1>
      <a:lt1>
        <a:srgbClr val="DEF5FD"/>
      </a:lt1>
      <a:dk2>
        <a:srgbClr val="663F0D"/>
      </a:dk2>
      <a:lt2>
        <a:srgbClr val="FFFFFF"/>
      </a:lt2>
      <a:accent1>
        <a:srgbClr val="FFAA1F"/>
      </a:accent1>
      <a:accent2>
        <a:srgbClr val="FD7F77"/>
      </a:accent2>
      <a:accent3>
        <a:srgbClr val="ACCA66"/>
      </a:accent3>
      <a:accent4>
        <a:srgbClr val="FFAB40"/>
      </a:accent4>
      <a:accent5>
        <a:srgbClr val="A86800"/>
      </a:accent5>
      <a:accent6>
        <a:srgbClr val="FFD670"/>
      </a:accent6>
      <a:hlink>
        <a:srgbClr val="663F0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1499</TotalTime>
  <Words>373</Words>
  <Application>Microsoft Office PowerPoint</Application>
  <PresentationFormat>On-screen Show (16:9)</PresentationFormat>
  <Paragraphs>51</Paragraphs>
  <Slides>27</Slides>
  <Notes>2</Notes>
  <HiddenSlides>0</HiddenSlides>
  <MMClips>2</MMClips>
  <ScaleCrop>false</ScaleCrop>
  <HeadingPairs>
    <vt:vector size="8" baseType="variant">
      <vt:variant>
        <vt:lpstr>Fonts Used</vt:lpstr>
      </vt:variant>
      <vt:variant>
        <vt:i4>15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45" baseType="lpstr">
      <vt:lpstr>宋体</vt:lpstr>
      <vt:lpstr>Arial</vt:lpstr>
      <vt:lpstr>Arial Black</vt:lpstr>
      <vt:lpstr>Calibri</vt:lpstr>
      <vt:lpstr>Calibri Light</vt:lpstr>
      <vt:lpstr>Caveat Brush</vt:lpstr>
      <vt:lpstr>Fredoka One</vt:lpstr>
      <vt:lpstr>Montserrat</vt:lpstr>
      <vt:lpstr>Nunito</vt:lpstr>
      <vt:lpstr>Palatino Linotype</vt:lpstr>
      <vt:lpstr>Roboto Condensed Light</vt:lpstr>
      <vt:lpstr>Times New Roman</vt:lpstr>
      <vt:lpstr>UTM French Vanilla</vt:lpstr>
      <vt:lpstr>UVN Dzung Dakao</vt:lpstr>
      <vt:lpstr>字魂70号-灵悦黑体</vt:lpstr>
      <vt:lpstr>1_Office 主题</vt:lpstr>
      <vt:lpstr>1_Question of the Day for Preschool by Slidesgo</vt:lpstr>
      <vt:lpstr>Clip</vt:lpstr>
      <vt:lpstr>PowerPoint Presentation</vt:lpstr>
      <vt:lpstr>PowerPoint Presentation</vt:lpstr>
      <vt:lpstr>PowerPoint Presentation</vt:lpstr>
      <vt:lpstr>                             Thứ sáu ngày 20 tháng 12 năm 2024 </vt:lpstr>
      <vt:lpstr>             Thứ sáu ngày 20 tháng 12 năm 2024 </vt:lpstr>
      <vt:lpstr>Cây phượng vĩ</vt:lpstr>
      <vt:lpstr>PowerPoint Presentation</vt:lpstr>
      <vt:lpstr>Cây hoa sen</vt:lpstr>
      <vt:lpstr>     Thứ sáu ngày 20 tháng 12 năm 2024</vt:lpstr>
      <vt:lpstr>CÂY TRE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Hương;0354473852</dc:creator>
  <cp:lastModifiedBy>Windows 10</cp:lastModifiedBy>
  <cp:revision>93</cp:revision>
  <dcterms:created xsi:type="dcterms:W3CDTF">2017-05-28T12:28:00Z</dcterms:created>
  <dcterms:modified xsi:type="dcterms:W3CDTF">2024-12-19T03:01:50Z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2052-10.1.0.6490</vt:lpwstr>
  </property>
</Properties>
</file>