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9" r:id="rId3"/>
    <p:sldId id="288" r:id="rId4"/>
    <p:sldId id="270" r:id="rId5"/>
    <p:sldId id="274" r:id="rId6"/>
    <p:sldId id="275" r:id="rId7"/>
    <p:sldId id="276" r:id="rId8"/>
    <p:sldId id="277" r:id="rId9"/>
    <p:sldId id="278" r:id="rId10"/>
    <p:sldId id="290" r:id="rId11"/>
    <p:sldId id="280" r:id="rId12"/>
    <p:sldId id="281" r:id="rId13"/>
    <p:sldId id="282" r:id="rId14"/>
    <p:sldId id="283" r:id="rId15"/>
    <p:sldId id="285" r:id="rId16"/>
    <p:sldId id="287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2E"/>
    <a:srgbClr val="CC3300"/>
    <a:srgbClr val="FFCC29"/>
    <a:srgbClr val="0000FF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5" autoAdjust="0"/>
    <p:restoredTop sz="94660"/>
  </p:normalViewPr>
  <p:slideViewPr>
    <p:cSldViewPr>
      <p:cViewPr varScale="1">
        <p:scale>
          <a:sx n="62" d="100"/>
          <a:sy n="62" d="100"/>
        </p:scale>
        <p:origin x="442" y="43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1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4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496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6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20" y="8475137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37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37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7" y="2574127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84" tIns="60925" rIns="121884" bIns="60925" anchor="ctr" anchorCtr="0">
            <a:noAutofit/>
          </a:bodyPr>
          <a:lstStyle/>
          <a:p>
            <a:pPr algn="ctr"/>
            <a:endParaRPr sz="3867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4865372" y="182031"/>
            <a:ext cx="1540077" cy="18756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4375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"/>
            <a:ext cx="16276638" cy="91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776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9.jpeg"/><Relationship Id="rId9" Type="http://schemas.openxmlformats.org/officeDocument/2006/relationships/image" Target="../media/image36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9.jpeg"/><Relationship Id="rId9" Type="http://schemas.openxmlformats.org/officeDocument/2006/relationships/image" Target="../media/image36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9.jpeg"/><Relationship Id="rId9" Type="http://schemas.openxmlformats.org/officeDocument/2006/relationships/image" Target="../media/image40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9.jpeg"/><Relationship Id="rId9" Type="http://schemas.openxmlformats.org/officeDocument/2006/relationships/image" Target="../media/image40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SỐ 2 CÁT TRINH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46919" y="4343401"/>
            <a:ext cx="14401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36" y="6753712"/>
            <a:ext cx="1168693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6141" y="705874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03887" y="5991668"/>
            <a:ext cx="1003726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000" b="1" dirty="0" smtClean="0">
                <a:solidFill>
                  <a:srgbClr val="FF0066"/>
                </a:solidFill>
                <a:latin typeface="Times New Roman" pitchFamily="18" charset="0"/>
              </a:rPr>
              <a:t>Giáo viên: Nguyễn Thị Kim Ánh Tuyết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2" y="5621497"/>
            <a:ext cx="4251625" cy="35615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" y="1653"/>
            <a:ext cx="2801229" cy="30253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787" y="1995623"/>
            <a:ext cx="2259595" cy="28825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6598" y="1931425"/>
            <a:ext cx="95526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Vận dụng – trải nghiệm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5441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48" y="-2573867"/>
            <a:ext cx="16797867" cy="15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111435" y="1406372"/>
            <a:ext cx="2980267" cy="29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3386" y="5236105"/>
            <a:ext cx="9409948" cy="11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86" y="6468534"/>
            <a:ext cx="1703172" cy="93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24905" y="748453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48" y="-2573867"/>
            <a:ext cx="16797867" cy="15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5747898" y="-202965"/>
            <a:ext cx="6773333" cy="48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111435" y="1406372"/>
            <a:ext cx="2980267" cy="29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1386" y="1794934"/>
            <a:ext cx="3251200" cy="88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4322676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33" dirty="0">
                <a:latin typeface="Arial" panose="020B0604020202020204" pitchFamily="34" charset="0"/>
              </a:rPr>
              <a:t>A</a:t>
            </a:r>
            <a:r>
              <a:rPr lang="en-US" altLang="en-US" sz="5513" dirty="0">
                <a:latin typeface="Arial" panose="020B0604020202020204" pitchFamily="34" charset="0"/>
              </a:rPr>
              <a:t>. </a:t>
            </a:r>
            <a:r>
              <a:rPr lang="vi-VN" altLang="en-US" sz="5867" dirty="0">
                <a:latin typeface="Arial" panose="020B0604020202020204" pitchFamily="34" charset="0"/>
              </a:rPr>
              <a:t>3</a:t>
            </a:r>
            <a:r>
              <a:rPr lang="vi-VN" altLang="en-US" sz="5867" dirty="0" smtClean="0">
                <a:latin typeface="Arial" panose="020B0604020202020204" pitchFamily="34" charset="0"/>
              </a:rPr>
              <a:t>4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9134564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33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vi-VN" altLang="en-US" sz="5867" dirty="0">
                <a:latin typeface="Arial" panose="020B0604020202020204" pitchFamily="34" charset="0"/>
              </a:rPr>
              <a:t>4</a:t>
            </a:r>
            <a:r>
              <a:rPr lang="vi-VN" altLang="en-US" sz="5867" dirty="0" smtClean="0">
                <a:latin typeface="Arial" panose="020B0604020202020204" pitchFamily="34" charset="0"/>
              </a:rPr>
              <a:t>4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4494" y="5644727"/>
            <a:ext cx="3219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5038410" y="102891"/>
            <a:ext cx="2178148" cy="15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12241023" y="238509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4999142" y="5331284"/>
            <a:ext cx="1131711" cy="1134533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2473252" y="1881914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7" y="44699"/>
            <a:ext cx="6163733" cy="44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3210945" y="-732666"/>
            <a:ext cx="5384508" cy="62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8" y="2260874"/>
            <a:ext cx="2167467" cy="24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331334" y="778934"/>
            <a:ext cx="2794719" cy="121555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98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2675467"/>
            <a:ext cx="1761067" cy="17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580617" y="2675468"/>
            <a:ext cx="248713" cy="271057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580617" y="4116504"/>
            <a:ext cx="248713" cy="271057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335473" y="3475996"/>
            <a:ext cx="248713" cy="271057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823120" y="3488144"/>
            <a:ext cx="248713" cy="271057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609179" y="3432214"/>
            <a:ext cx="186843" cy="2039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62560" tIns="81280" rIns="162560" bIns="81280" numCol="1" anchor="t" anchorCtr="0" compatLnSpc="1"/>
          <a:lstStyle/>
          <a:p>
            <a:endParaRPr lang="en-GB" sz="3200"/>
          </a:p>
        </p:txBody>
      </p:sp>
      <p:sp>
        <p:nvSpPr>
          <p:cNvPr id="3" name="Explosion 2 2"/>
          <p:cNvSpPr/>
          <p:nvPr/>
        </p:nvSpPr>
        <p:spPr>
          <a:xfrm>
            <a:off x="-125148" y="3432213"/>
            <a:ext cx="4199467" cy="27653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31305" y="5144508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6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48" y="-2573867"/>
            <a:ext cx="16797867" cy="15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5747898" y="-202965"/>
            <a:ext cx="6773333" cy="48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111435" y="1406372"/>
            <a:ext cx="2980267" cy="29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1386" y="1794934"/>
            <a:ext cx="3251200" cy="88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4322676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33" dirty="0">
                <a:latin typeface="Arial" panose="020B0604020202020204" pitchFamily="34" charset="0"/>
              </a:rPr>
              <a:t>A</a:t>
            </a:r>
            <a:r>
              <a:rPr lang="en-US" altLang="en-US" sz="5513" dirty="0">
                <a:latin typeface="Arial" panose="020B0604020202020204" pitchFamily="34" charset="0"/>
              </a:rPr>
              <a:t>. </a:t>
            </a:r>
            <a:r>
              <a:rPr lang="vi-VN" altLang="en-US" sz="5867" dirty="0">
                <a:latin typeface="Arial" panose="020B0604020202020204" pitchFamily="34" charset="0"/>
              </a:rPr>
              <a:t>64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9134564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33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vi-VN" altLang="en-US" sz="5867" dirty="0">
                <a:latin typeface="Arial" panose="020B0604020202020204" pitchFamily="34" charset="0"/>
              </a:rPr>
              <a:t>7</a:t>
            </a:r>
            <a:r>
              <a:rPr lang="vi-VN" altLang="en-US" sz="5867" dirty="0" smtClean="0">
                <a:latin typeface="Arial" panose="020B0604020202020204" pitchFamily="34" charset="0"/>
              </a:rPr>
              <a:t>6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4493" y="5644727"/>
            <a:ext cx="32191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5038410" y="102891"/>
            <a:ext cx="2178148" cy="15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12241023" y="238509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4999142" y="5331284"/>
            <a:ext cx="1131711" cy="1134533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2473252" y="1881914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7" y="44699"/>
            <a:ext cx="6163733" cy="44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3210945" y="-732666"/>
            <a:ext cx="5384508" cy="62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8" y="2260874"/>
            <a:ext cx="2167467" cy="24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331334" y="778934"/>
            <a:ext cx="2794719" cy="121555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98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2675467"/>
            <a:ext cx="1761067" cy="17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580617" y="2675468"/>
            <a:ext cx="248713" cy="271057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580617" y="4116504"/>
            <a:ext cx="248713" cy="271057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335473" y="3475996"/>
            <a:ext cx="248713" cy="271057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823120" y="3488144"/>
            <a:ext cx="248713" cy="271057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609179" y="3432214"/>
            <a:ext cx="186843" cy="2039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62560" tIns="81280" rIns="162560" bIns="81280" numCol="1" anchor="t" anchorCtr="0" compatLnSpc="1"/>
          <a:lstStyle/>
          <a:p>
            <a:endParaRPr lang="en-GB" sz="3200"/>
          </a:p>
        </p:txBody>
      </p:sp>
      <p:sp>
        <p:nvSpPr>
          <p:cNvPr id="3" name="Explosion 2 2"/>
          <p:cNvSpPr/>
          <p:nvPr/>
        </p:nvSpPr>
        <p:spPr>
          <a:xfrm>
            <a:off x="-125148" y="3432213"/>
            <a:ext cx="4199467" cy="27653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31305" y="5144508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48" y="-2573867"/>
            <a:ext cx="16797867" cy="15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5747898" y="-202965"/>
            <a:ext cx="6773333" cy="48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111435" y="1406372"/>
            <a:ext cx="2980267" cy="29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1386" y="1794934"/>
            <a:ext cx="3251200" cy="88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9086586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67" dirty="0">
                <a:latin typeface="Arial" panose="020B0604020202020204" pitchFamily="34" charset="0"/>
              </a:rPr>
              <a:t>B. </a:t>
            </a:r>
            <a:r>
              <a:rPr lang="vi-VN" altLang="en-US" sz="5867" dirty="0">
                <a:latin typeface="Arial" panose="020B0604020202020204" pitchFamily="34" charset="0"/>
              </a:rPr>
              <a:t>4</a:t>
            </a:r>
            <a:r>
              <a:rPr lang="vi-VN" altLang="en-US" sz="5867" dirty="0" smtClean="0">
                <a:latin typeface="Arial" panose="020B0604020202020204" pitchFamily="34" charset="0"/>
              </a:rPr>
              <a:t>7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345253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dirty="0">
                <a:latin typeface="Arial" panose="020B0604020202020204" pitchFamily="34" charset="0"/>
              </a:rPr>
              <a:t>A. </a:t>
            </a:r>
            <a:r>
              <a:rPr lang="vi-VN" altLang="en-US" sz="5333" dirty="0">
                <a:latin typeface="Arial" panose="020B0604020202020204" pitchFamily="34" charset="0"/>
              </a:rPr>
              <a:t>5</a:t>
            </a:r>
            <a:r>
              <a:rPr lang="vi-VN" altLang="en-US" sz="5333" dirty="0" smtClean="0">
                <a:latin typeface="Arial" panose="020B0604020202020204" pitchFamily="34" charset="0"/>
              </a:rPr>
              <a:t>7</a:t>
            </a:r>
            <a:endParaRPr lang="en-US" altLang="en-US" sz="5333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7882" y="5796280"/>
            <a:ext cx="29915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6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=</a:t>
            </a:r>
          </a:p>
        </p:txBody>
      </p:sp>
      <p:sp>
        <p:nvSpPr>
          <p:cNvPr id="5" name="Explosion 2 4"/>
          <p:cNvSpPr/>
          <p:nvPr/>
        </p:nvSpPr>
        <p:spPr>
          <a:xfrm>
            <a:off x="12241023" y="238509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4999142" y="5331284"/>
            <a:ext cx="1131711" cy="1134533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2473252" y="1881914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7" y="44699"/>
            <a:ext cx="6163733" cy="44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348987" y="5373670"/>
            <a:ext cx="1151465" cy="1134533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4648753" y="-85966"/>
            <a:ext cx="2418645" cy="18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6667192" y="-207323"/>
            <a:ext cx="2018544" cy="206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8" y="2260874"/>
            <a:ext cx="2167467" cy="24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331334" y="778934"/>
            <a:ext cx="2794719" cy="121555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98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2675467"/>
            <a:ext cx="1761067" cy="17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80617" y="2675468"/>
            <a:ext cx="248713" cy="271057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80617" y="4116504"/>
            <a:ext cx="248713" cy="2710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35473" y="3475996"/>
            <a:ext cx="248713" cy="2710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23120" y="3488144"/>
            <a:ext cx="248713" cy="2710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09179" y="3432214"/>
            <a:ext cx="186843" cy="2039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62560" tIns="81280" rIns="162560" bIns="81280" numCol="1" anchor="t" anchorCtr="0" compatLnSpc="1"/>
          <a:lstStyle/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25148" y="3432213"/>
            <a:ext cx="4199467" cy="27653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31305" y="5144508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48" y="-2573867"/>
            <a:ext cx="16797867" cy="15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5747898" y="-202965"/>
            <a:ext cx="6773333" cy="48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111435" y="1406372"/>
            <a:ext cx="2980267" cy="298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1386" y="1794934"/>
            <a:ext cx="3251200" cy="88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9086586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67" dirty="0">
                <a:latin typeface="Arial" panose="020B0604020202020204" pitchFamily="34" charset="0"/>
              </a:rPr>
              <a:t>B. </a:t>
            </a:r>
            <a:r>
              <a:rPr lang="vi-VN" altLang="en-US" sz="5867" dirty="0">
                <a:latin typeface="Arial" panose="020B0604020202020204" pitchFamily="34" charset="0"/>
              </a:rPr>
              <a:t>7</a:t>
            </a:r>
            <a:r>
              <a:rPr lang="vi-VN" altLang="en-US" sz="5867" dirty="0" smtClean="0">
                <a:latin typeface="Arial" panose="020B0604020202020204" pitchFamily="34" charset="0"/>
              </a:rPr>
              <a:t>9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345253" y="7857067"/>
            <a:ext cx="3609623" cy="11853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dirty="0">
                <a:latin typeface="Arial" panose="020B0604020202020204" pitchFamily="34" charset="0"/>
              </a:rPr>
              <a:t>A. </a:t>
            </a:r>
            <a:r>
              <a:rPr lang="vi-VN" altLang="en-US" sz="5333" dirty="0">
                <a:latin typeface="Arial" panose="020B0604020202020204" pitchFamily="34" charset="0"/>
              </a:rPr>
              <a:t>7</a:t>
            </a:r>
            <a:r>
              <a:rPr lang="vi-VN" altLang="en-US" sz="5333" dirty="0" smtClean="0">
                <a:latin typeface="Arial" panose="020B0604020202020204" pitchFamily="34" charset="0"/>
              </a:rPr>
              <a:t>1</a:t>
            </a:r>
            <a:endParaRPr lang="en-US" altLang="en-US" sz="5333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7882" y="5796280"/>
            <a:ext cx="29915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" name="Explosion 2 4"/>
          <p:cNvSpPr/>
          <p:nvPr/>
        </p:nvSpPr>
        <p:spPr>
          <a:xfrm>
            <a:off x="12241023" y="238509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4999142" y="5331284"/>
            <a:ext cx="1131711" cy="1134533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2473252" y="1881914"/>
            <a:ext cx="4470400" cy="2690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20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7" y="44699"/>
            <a:ext cx="6163733" cy="44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348987" y="5373670"/>
            <a:ext cx="1151465" cy="1134533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4648753" y="-85966"/>
            <a:ext cx="2418645" cy="18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6667192" y="-207323"/>
            <a:ext cx="2018544" cy="206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8" y="2260874"/>
            <a:ext cx="2167467" cy="24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331334" y="778934"/>
            <a:ext cx="2794719" cy="121555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98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553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3553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2675467"/>
            <a:ext cx="1761067" cy="17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80617" y="2675468"/>
            <a:ext cx="248713" cy="271057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80617" y="4116504"/>
            <a:ext cx="248713" cy="2710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35473" y="3475996"/>
            <a:ext cx="248713" cy="2710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23120" y="3488144"/>
            <a:ext cx="248713" cy="2710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09179" y="3432214"/>
            <a:ext cx="186843" cy="20398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62560" tIns="81280" rIns="162560" bIns="81280" numCol="1" anchor="t" anchorCtr="0" compatLnSpc="1"/>
          <a:lstStyle/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25148" y="3432213"/>
            <a:ext cx="4199467" cy="27653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31305" y="5144508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-18660"/>
            <a:ext cx="16256000" cy="91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5896" y="3119188"/>
            <a:ext cx="9791700" cy="406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48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3667919" y="6055005"/>
            <a:ext cx="12598400" cy="1960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64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6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64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64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64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6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64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6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01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244" y="4146"/>
            <a:ext cx="12192000" cy="9321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245" y="1829049"/>
            <a:ext cx="10590001" cy="51903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163" y="1399417"/>
            <a:ext cx="2548040" cy="26889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1736" y="1282790"/>
            <a:ext cx="1976659" cy="2386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696" y="5597673"/>
            <a:ext cx="8202295" cy="19693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10543801" y="3893138"/>
            <a:ext cx="1652164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7085" tIns="43543" rIns="87085" bIns="43543" numCol="1" anchor="t" anchorCtr="0" compatLnSpc="1"/>
            <a:lstStyle/>
            <a:p>
              <a:pPr defTabSz="1610666">
                <a:defRPr/>
              </a:pPr>
              <a:endParaRPr lang="zh-CN" altLang="en-US" sz="2285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4586542" y="3489167"/>
            <a:ext cx="6257453" cy="1880797"/>
          </a:xfrm>
          <a:prstGeom prst="rect">
            <a:avLst/>
          </a:prstGeom>
          <a:noFill/>
        </p:spPr>
        <p:txBody>
          <a:bodyPr wrap="square" lIns="120801" tIns="60401" rIns="120801" bIns="6040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4001">
              <a:defRPr/>
            </a:pPr>
            <a:r>
              <a:rPr lang="en-US" altLang="zh-CN" sz="9524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Khởi động</a:t>
            </a:r>
            <a:endParaRPr lang="en-US" altLang="zh-CN" sz="9524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762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úa - Dân Vũ Rửa Tay - Khai Giảng Mầm Non Liêm Cần 2020 - 2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92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8" y="5582429"/>
            <a:ext cx="4251625" cy="35615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" y="1653"/>
            <a:ext cx="2801229" cy="30253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787" y="1995623"/>
            <a:ext cx="2259595" cy="28825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25228" y="1369187"/>
            <a:ext cx="13868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6000" b="1" i="1" u="sng" spc="133" dirty="0">
                <a:ln w="22225">
                  <a:solidFill>
                    <a:srgbClr val="FF0000"/>
                  </a:solidFill>
                  <a:prstDash val="solid"/>
                </a:ln>
                <a:latin typeface="+mj-lt"/>
                <a:cs typeface="+mj-lt"/>
              </a:rPr>
              <a:t>Bài 22:</a:t>
            </a:r>
          </a:p>
          <a:p>
            <a:pPr algn="ctr" defTabSz="1219170">
              <a:defRPr/>
            </a:pPr>
            <a:r>
              <a:rPr lang="en-US" sz="8000" b="1" spc="133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</a:t>
            </a:r>
            <a:r>
              <a:rPr lang="en-US" sz="8000" b="1" spc="133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1" spc="133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33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1" spc="133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33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một chữ số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94719" y="723901"/>
            <a:ext cx="12192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Thứ 6 ngày 22 tháng 11 năm 2024</a:t>
            </a:r>
            <a:endParaRPr lang="en-US" altLang="en-US" sz="40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1919" y="4938350"/>
            <a:ext cx="3733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vi-VN" altLang="zh-CN" sz="6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(Ti</a:t>
            </a:r>
            <a:r>
              <a:rPr lang="en-US" altLang="zh-CN" sz="6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ết</a:t>
            </a:r>
            <a:r>
              <a:rPr lang="en-US" altLang="zh-CN" sz="6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vi-VN" altLang="zh-CN" sz="6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1)</a:t>
            </a:r>
            <a:endParaRPr lang="en-US" sz="6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0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2" y="132927"/>
            <a:ext cx="3434080" cy="1432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39" y="2048087"/>
            <a:ext cx="13983547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961" y="285340"/>
            <a:ext cx="5867400" cy="139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05" y="1695975"/>
            <a:ext cx="5760432" cy="3158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119" y="4912587"/>
            <a:ext cx="5555604" cy="369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719" y="5867400"/>
            <a:ext cx="7004520" cy="2483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8319" y="1528127"/>
            <a:ext cx="7271592" cy="34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32" y="148167"/>
            <a:ext cx="2814320" cy="132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626" y="2393528"/>
            <a:ext cx="13041207" cy="319447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396415" y="4881099"/>
            <a:ext cx="131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 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569884" y="4905876"/>
            <a:ext cx="101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640057" y="4899666"/>
            <a:ext cx="101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3672495" y="4921041"/>
            <a:ext cx="101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180182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0364" y="299280"/>
            <a:ext cx="12932833" cy="21488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223918" y="2983773"/>
            <a:ext cx="1191261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19541" y="3512713"/>
            <a:ext cx="60875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745859" y="2983773"/>
            <a:ext cx="1040553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21392" y="3447982"/>
            <a:ext cx="60875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598359" y="2983773"/>
            <a:ext cx="1023619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326537" y="3457868"/>
            <a:ext cx="60875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2628191" y="2983773"/>
            <a:ext cx="3070013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586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2323814" y="3512713"/>
            <a:ext cx="60875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513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592" y="166794"/>
            <a:ext cx="13025120" cy="51121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4719" y="5562600"/>
            <a:ext cx="12344400" cy="3352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u="sng" dirty="0" err="1" smtClean="0"/>
              <a:t>Bài</a:t>
            </a:r>
            <a:r>
              <a:rPr lang="en-US" sz="4267" u="sng" dirty="0" smtClean="0"/>
              <a:t> </a:t>
            </a:r>
            <a:r>
              <a:rPr lang="en-US" sz="4267" u="sng" dirty="0" err="1" smtClean="0"/>
              <a:t>giải</a:t>
            </a:r>
            <a:r>
              <a:rPr lang="en-US" sz="4267" dirty="0" smtClean="0"/>
              <a:t>:</a:t>
            </a:r>
          </a:p>
          <a:p>
            <a:pPr algn="just"/>
            <a:r>
              <a:rPr lang="en-US" sz="4267" dirty="0" err="1" smtClean="0"/>
              <a:t>Ngày</a:t>
            </a:r>
            <a:r>
              <a:rPr lang="en-US" sz="4267" dirty="0" smtClean="0"/>
              <a:t> </a:t>
            </a:r>
            <a:r>
              <a:rPr lang="en-US" sz="4267" dirty="0" err="1"/>
              <a:t>thứ</a:t>
            </a:r>
            <a:r>
              <a:rPr lang="en-US" sz="4267" dirty="0"/>
              <a:t> </a:t>
            </a:r>
            <a:r>
              <a:rPr lang="en-US" sz="4267" dirty="0" err="1" smtClean="0"/>
              <a:t>hai</a:t>
            </a:r>
            <a:r>
              <a:rPr lang="en-US" sz="4267" dirty="0" smtClean="0"/>
              <a:t>, </a:t>
            </a:r>
            <a:r>
              <a:rPr lang="en-US" sz="4267" dirty="0"/>
              <a:t>Mai An </a:t>
            </a:r>
            <a:r>
              <a:rPr lang="en-US" sz="4267" dirty="0" err="1"/>
              <a:t>Tiêm</a:t>
            </a:r>
            <a:r>
              <a:rPr lang="en-US" sz="4267" dirty="0"/>
              <a:t> </a:t>
            </a:r>
            <a:r>
              <a:rPr lang="en-US" sz="4267" dirty="0" err="1"/>
              <a:t>thả</a:t>
            </a:r>
            <a:r>
              <a:rPr lang="en-US" sz="4267" dirty="0"/>
              <a:t> </a:t>
            </a:r>
            <a:r>
              <a:rPr lang="en-US" sz="4267" dirty="0" err="1"/>
              <a:t>số</a:t>
            </a:r>
            <a:r>
              <a:rPr lang="en-US" sz="4267" dirty="0"/>
              <a:t> </a:t>
            </a:r>
            <a:r>
              <a:rPr lang="en-US" sz="4267" dirty="0" err="1"/>
              <a:t>quả</a:t>
            </a:r>
            <a:r>
              <a:rPr lang="en-US" sz="4267" dirty="0"/>
              <a:t> </a:t>
            </a:r>
            <a:r>
              <a:rPr lang="en-US" sz="4267" dirty="0" err="1"/>
              <a:t>dưa</a:t>
            </a:r>
            <a:r>
              <a:rPr lang="en-US" sz="4267" dirty="0"/>
              <a:t> </a:t>
            </a:r>
            <a:r>
              <a:rPr lang="en-US" sz="4267" dirty="0" err="1"/>
              <a:t>hấu</a:t>
            </a:r>
            <a:r>
              <a:rPr lang="en-US" sz="4267" dirty="0"/>
              <a:t> </a:t>
            </a:r>
            <a:r>
              <a:rPr lang="en-US" sz="4267" dirty="0" err="1"/>
              <a:t>xuống</a:t>
            </a:r>
            <a:r>
              <a:rPr lang="en-US" sz="4267" dirty="0"/>
              <a:t> </a:t>
            </a:r>
            <a:r>
              <a:rPr lang="en-US" sz="4267" dirty="0" err="1"/>
              <a:t>biển</a:t>
            </a:r>
            <a:r>
              <a:rPr lang="en-US" sz="4267" dirty="0"/>
              <a:t> </a:t>
            </a:r>
            <a:r>
              <a:rPr lang="en-US" sz="4267" dirty="0" err="1"/>
              <a:t>là</a:t>
            </a:r>
            <a:r>
              <a:rPr lang="en-US" sz="4267" dirty="0"/>
              <a:t>:</a:t>
            </a:r>
          </a:p>
          <a:p>
            <a:pPr algn="ctr"/>
            <a:r>
              <a:rPr lang="en-US" sz="4267" dirty="0"/>
              <a:t>34 - 7 = 27 (</a:t>
            </a:r>
            <a:r>
              <a:rPr lang="en-US" sz="4267" dirty="0" err="1"/>
              <a:t>quả</a:t>
            </a:r>
            <a:r>
              <a:rPr lang="en-US" sz="4267" dirty="0"/>
              <a:t>)</a:t>
            </a:r>
          </a:p>
          <a:p>
            <a:pPr algn="ctr"/>
            <a:r>
              <a:rPr lang="en-US" sz="4267" u="sng" dirty="0" err="1"/>
              <a:t>Đáp</a:t>
            </a:r>
            <a:r>
              <a:rPr lang="en-US" sz="4267" u="sng" dirty="0"/>
              <a:t> </a:t>
            </a:r>
            <a:r>
              <a:rPr lang="en-US" sz="4267" u="sng" dirty="0" err="1"/>
              <a:t>án</a:t>
            </a:r>
            <a:r>
              <a:rPr lang="en-US" sz="4267" dirty="0"/>
              <a:t>: 27 </a:t>
            </a:r>
            <a:r>
              <a:rPr lang="en-US" sz="4267" dirty="0" err="1" smtClean="0"/>
              <a:t>quả</a:t>
            </a:r>
            <a:r>
              <a:rPr lang="en-US" sz="4267" dirty="0" smtClean="0"/>
              <a:t> </a:t>
            </a:r>
            <a:r>
              <a:rPr lang="en-US" sz="4267" dirty="0" err="1" smtClean="0"/>
              <a:t>dưa</a:t>
            </a:r>
            <a:r>
              <a:rPr lang="en-US" sz="4267" dirty="0" smtClean="0"/>
              <a:t> </a:t>
            </a:r>
            <a:r>
              <a:rPr lang="en-US" sz="4267" dirty="0" err="1" smtClean="0"/>
              <a:t>hấu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6069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230</Words>
  <Application>Microsoft Office PowerPoint</Application>
  <PresentationFormat>Custom</PresentationFormat>
  <Paragraphs>75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Microsoft YaHei</vt:lpstr>
      <vt:lpstr>宋体</vt:lpstr>
      <vt:lpstr>宋体</vt:lpstr>
      <vt:lpstr>Arial</vt:lpstr>
      <vt:lpstr>Arial-Rounded</vt:lpstr>
      <vt:lpstr>Calibri</vt:lpstr>
      <vt:lpstr>等线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</cp:lastModifiedBy>
  <cp:revision>134</cp:revision>
  <dcterms:created xsi:type="dcterms:W3CDTF">2022-07-10T01:37:20Z</dcterms:created>
  <dcterms:modified xsi:type="dcterms:W3CDTF">2024-11-19T02:23:05Z</dcterms:modified>
</cp:coreProperties>
</file>