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00" r:id="rId2"/>
    <p:sldMasterId id="2147483713" r:id="rId3"/>
  </p:sldMasterIdLst>
  <p:notesMasterIdLst>
    <p:notesMasterId r:id="rId25"/>
  </p:notesMasterIdLst>
  <p:sldIdLst>
    <p:sldId id="313" r:id="rId4"/>
    <p:sldId id="489" r:id="rId5"/>
    <p:sldId id="487" r:id="rId6"/>
    <p:sldId id="260" r:id="rId7"/>
    <p:sldId id="263" r:id="rId8"/>
    <p:sldId id="264" r:id="rId9"/>
    <p:sldId id="265" r:id="rId10"/>
    <p:sldId id="356" r:id="rId11"/>
    <p:sldId id="357" r:id="rId12"/>
    <p:sldId id="272" r:id="rId13"/>
    <p:sldId id="363" r:id="rId14"/>
    <p:sldId id="362" r:id="rId15"/>
    <p:sldId id="359" r:id="rId16"/>
    <p:sldId id="360" r:id="rId17"/>
    <p:sldId id="364" r:id="rId18"/>
    <p:sldId id="367" r:id="rId19"/>
    <p:sldId id="354" r:id="rId20"/>
    <p:sldId id="282" r:id="rId21"/>
    <p:sldId id="283" r:id="rId22"/>
    <p:sldId id="284" r:id="rId23"/>
    <p:sldId id="4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BF7F"/>
    <a:srgbClr val="8CDB11"/>
    <a:srgbClr val="E8A83E"/>
    <a:srgbClr val="D2F4FD"/>
    <a:srgbClr val="CEF3FE"/>
    <a:srgbClr val="BC0000"/>
    <a:srgbClr val="E8C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0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t>8/11/2024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1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1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11/8/2024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96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1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45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87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3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5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44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4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1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2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0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65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01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4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7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500"/>
            </a:lvl1pPr>
            <a:lvl2pPr marL="456946" indent="0" algn="ctr">
              <a:buNone/>
              <a:defRPr sz="2000"/>
            </a:lvl2pPr>
            <a:lvl3pPr marL="913883" indent="0" algn="ctr">
              <a:buNone/>
              <a:defRPr sz="1800"/>
            </a:lvl3pPr>
            <a:lvl4pPr marL="1370833" indent="0" algn="ctr">
              <a:buNone/>
              <a:defRPr sz="1600"/>
            </a:lvl4pPr>
            <a:lvl5pPr marL="1827763" indent="0" algn="ctr">
              <a:buNone/>
              <a:defRPr sz="1600"/>
            </a:lvl5pPr>
            <a:lvl6pPr marL="2284696" indent="0" algn="ctr">
              <a:buNone/>
              <a:defRPr sz="1600"/>
            </a:lvl6pPr>
            <a:lvl7pPr marL="2741652" indent="0" algn="ctr">
              <a:buNone/>
              <a:defRPr sz="1600"/>
            </a:lvl7pPr>
            <a:lvl8pPr marL="3198583" indent="0" algn="ctr">
              <a:buNone/>
              <a:defRPr sz="1600"/>
            </a:lvl8pPr>
            <a:lvl9pPr marL="365552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90F1-4B02-4E23-B0FD-EDE94DF22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75371-6E16-4F16-BAB5-A5A437A210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5019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90F1-4B02-4E23-B0FD-EDE94DF22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75371-6E16-4F16-BAB5-A5A437A210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2633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7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6"/>
            <a:ext cx="10515600" cy="1500187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569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8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5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90F1-4B02-4E23-B0FD-EDE94DF22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75371-6E16-4F16-BAB5-A5A437A210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708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90F1-4B02-4E23-B0FD-EDE94DF22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75371-6E16-4F16-BAB5-A5A437A210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4205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6946" indent="0">
              <a:buNone/>
              <a:defRPr sz="2000" b="1"/>
            </a:lvl2pPr>
            <a:lvl3pPr marL="913883" indent="0">
              <a:buNone/>
              <a:defRPr sz="1800" b="1"/>
            </a:lvl3pPr>
            <a:lvl4pPr marL="1370833" indent="0">
              <a:buNone/>
              <a:defRPr sz="1600" b="1"/>
            </a:lvl4pPr>
            <a:lvl5pPr marL="1827763" indent="0">
              <a:buNone/>
              <a:defRPr sz="1600" b="1"/>
            </a:lvl5pPr>
            <a:lvl6pPr marL="2284696" indent="0">
              <a:buNone/>
              <a:defRPr sz="1600" b="1"/>
            </a:lvl6pPr>
            <a:lvl7pPr marL="2741652" indent="0">
              <a:buNone/>
              <a:defRPr sz="1600" b="1"/>
            </a:lvl7pPr>
            <a:lvl8pPr marL="3198583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38" y="1681163"/>
            <a:ext cx="5183188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6946" indent="0">
              <a:buNone/>
              <a:defRPr sz="2000" b="1"/>
            </a:lvl2pPr>
            <a:lvl3pPr marL="913883" indent="0">
              <a:buNone/>
              <a:defRPr sz="1800" b="1"/>
            </a:lvl3pPr>
            <a:lvl4pPr marL="1370833" indent="0">
              <a:buNone/>
              <a:defRPr sz="1600" b="1"/>
            </a:lvl4pPr>
            <a:lvl5pPr marL="1827763" indent="0">
              <a:buNone/>
              <a:defRPr sz="1600" b="1"/>
            </a:lvl5pPr>
            <a:lvl6pPr marL="2284696" indent="0">
              <a:buNone/>
              <a:defRPr sz="1600" b="1"/>
            </a:lvl6pPr>
            <a:lvl7pPr marL="2741652" indent="0">
              <a:buNone/>
              <a:defRPr sz="1600" b="1"/>
            </a:lvl7pPr>
            <a:lvl8pPr marL="3198583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38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90F1-4B02-4E23-B0FD-EDE94DF22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75371-6E16-4F16-BAB5-A5A437A210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067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90F1-4B02-4E23-B0FD-EDE94DF22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75371-6E16-4F16-BAB5-A5A437A210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971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90F1-4B02-4E23-B0FD-EDE94DF22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75371-6E16-4F16-BAB5-A5A437A210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687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66"/>
            <a:ext cx="6172200" cy="4873625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46" indent="0">
              <a:buNone/>
              <a:defRPr sz="1400"/>
            </a:lvl2pPr>
            <a:lvl3pPr marL="913883" indent="0">
              <a:buNone/>
              <a:defRPr sz="1200"/>
            </a:lvl3pPr>
            <a:lvl4pPr marL="1370833" indent="0">
              <a:buNone/>
              <a:defRPr sz="1000"/>
            </a:lvl4pPr>
            <a:lvl5pPr marL="1827763" indent="0">
              <a:buNone/>
              <a:defRPr sz="1000"/>
            </a:lvl5pPr>
            <a:lvl6pPr marL="2284696" indent="0">
              <a:buNone/>
              <a:defRPr sz="1000"/>
            </a:lvl6pPr>
            <a:lvl7pPr marL="2741652" indent="0">
              <a:buNone/>
              <a:defRPr sz="1000"/>
            </a:lvl7pPr>
            <a:lvl8pPr marL="3198583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90F1-4B02-4E23-B0FD-EDE94DF22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75371-6E16-4F16-BAB5-A5A437A210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108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987466"/>
            <a:ext cx="6172200" cy="4873625"/>
          </a:xfrm>
        </p:spPr>
        <p:txBody>
          <a:bodyPr/>
          <a:lstStyle>
            <a:lvl1pPr marL="0" indent="0">
              <a:buNone/>
              <a:defRPr sz="3100"/>
            </a:lvl1pPr>
            <a:lvl2pPr marL="456946" indent="0">
              <a:buNone/>
              <a:defRPr sz="2900"/>
            </a:lvl2pPr>
            <a:lvl3pPr marL="913883" indent="0">
              <a:buNone/>
              <a:defRPr sz="2500"/>
            </a:lvl3pPr>
            <a:lvl4pPr marL="1370833" indent="0">
              <a:buNone/>
              <a:defRPr sz="2000"/>
            </a:lvl4pPr>
            <a:lvl5pPr marL="1827763" indent="0">
              <a:buNone/>
              <a:defRPr sz="2000"/>
            </a:lvl5pPr>
            <a:lvl6pPr marL="2284696" indent="0">
              <a:buNone/>
              <a:defRPr sz="2000"/>
            </a:lvl6pPr>
            <a:lvl7pPr marL="2741652" indent="0">
              <a:buNone/>
              <a:defRPr sz="2000"/>
            </a:lvl7pPr>
            <a:lvl8pPr marL="3198583" indent="0">
              <a:buNone/>
              <a:defRPr sz="2000"/>
            </a:lvl8pPr>
            <a:lvl9pPr marL="365552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46" indent="0">
              <a:buNone/>
              <a:defRPr sz="1400"/>
            </a:lvl2pPr>
            <a:lvl3pPr marL="913883" indent="0">
              <a:buNone/>
              <a:defRPr sz="1200"/>
            </a:lvl3pPr>
            <a:lvl4pPr marL="1370833" indent="0">
              <a:buNone/>
              <a:defRPr sz="1000"/>
            </a:lvl4pPr>
            <a:lvl5pPr marL="1827763" indent="0">
              <a:buNone/>
              <a:defRPr sz="1000"/>
            </a:lvl5pPr>
            <a:lvl6pPr marL="2284696" indent="0">
              <a:buNone/>
              <a:defRPr sz="1000"/>
            </a:lvl6pPr>
            <a:lvl7pPr marL="2741652" indent="0">
              <a:buNone/>
              <a:defRPr sz="1000"/>
            </a:lvl7pPr>
            <a:lvl8pPr marL="3198583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90F1-4B02-4E23-B0FD-EDE94DF22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75371-6E16-4F16-BAB5-A5A437A210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1562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90F1-4B02-4E23-B0FD-EDE94DF22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75371-6E16-4F16-BAB5-A5A437A210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3138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38" y="365164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64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90F1-4B02-4E23-B0FD-EDE94DF22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75371-6E16-4F16-BAB5-A5A437A210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5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2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9" y="2057401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1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3" y="3223753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2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1" y="6356352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6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89" tIns="45720" rIns="91389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89" tIns="45720" rIns="91389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389" tIns="45720" rIns="91389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83"/>
            <a:fld id="{AA0890F1-4B02-4E23-B0FD-EDE94DF22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83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389" tIns="45720" rIns="91389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389" tIns="45720" rIns="91389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83"/>
            <a:fld id="{67375371-6E16-4F16-BAB5-A5A437A210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83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388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6" indent="-228476" algn="l" defTabSz="91388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05" indent="-228476" algn="l" defTabSz="9138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46" indent="-228476" algn="l" defTabSz="9138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92" indent="-228476" algn="l" defTabSz="9138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25" indent="-228476" algn="l" defTabSz="9138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6" indent="-228476" algn="l" defTabSz="9138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09" indent="-228476" algn="l" defTabSz="9138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37" indent="-228476" algn="l" defTabSz="9138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88" indent="-228476" algn="l" defTabSz="9138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6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96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52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5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" Target="slide20.xml"/><Relationship Id="rId7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slide" Target="slide19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21.jpeg"/><Relationship Id="rId4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20.jpeg"/><Relationship Id="rId4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ector] Trọn bộ tranh ảnh trường Mầm Non, Tiểu Học | Trường mầm non, Mầm  non, Mỹ thuật">
            <a:extLst>
              <a:ext uri="{FF2B5EF4-FFF2-40B4-BE49-F238E27FC236}">
                <a16:creationId xmlns:a16="http://schemas.microsoft.com/office/drawing/2014/main" id="{DFAC5017-AF12-4979-9B2E-8F505BA74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60" y="89009"/>
            <a:ext cx="11795737" cy="663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8F77D55F-AC0B-45B6-A55F-C5533B1EF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247" y="133891"/>
            <a:ext cx="8427743" cy="39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vi-VN" sz="1935" b="1" dirty="0"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6" name="WordArt 9">
            <a:extLst>
              <a:ext uri="{FF2B5EF4-FFF2-40B4-BE49-F238E27FC236}">
                <a16:creationId xmlns:a16="http://schemas.microsoft.com/office/drawing/2014/main" id="{0B5066CD-A136-47C3-AE51-C1B1207546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17636" y="1584411"/>
            <a:ext cx="3931420" cy="618877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sz="3483" kern="1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483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483" kern="1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Toán</a:t>
            </a:r>
            <a:endParaRPr lang="en-US" sz="3483" kern="1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WordArt 8">
            <a:extLst>
              <a:ext uri="{FF2B5EF4-FFF2-40B4-BE49-F238E27FC236}">
                <a16:creationId xmlns:a16="http://schemas.microsoft.com/office/drawing/2014/main" id="{8AC07CE8-2317-4C9D-9663-8E710452D6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17623" y="1967357"/>
            <a:ext cx="4481098" cy="1532251"/>
          </a:xfrm>
          <a:prstGeom prst="rect">
            <a:avLst/>
          </a:prstGeom>
        </p:spPr>
        <p:txBody>
          <a:bodyPr wrap="none" fromWordArt="1">
            <a:prstTxWarp prst="textChevronInverted">
              <a:avLst/>
            </a:prstTxWarp>
          </a:bodyPr>
          <a:lstStyle/>
          <a:p>
            <a:pPr algn="ctr"/>
            <a:endParaRPr lang="en-US" sz="3483" b="1" kern="10" dirty="0">
              <a:ln w="9525">
                <a:solidFill>
                  <a:srgbClr val="0033CC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410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60" y="4744197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31" y="257914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90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5867" dirty="0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600" y="3200401"/>
            <a:ext cx="436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48"/>
            <a:r>
              <a:rPr lang="en-US" sz="7200" b="1" dirty="0">
                <a:solidFill>
                  <a:srgbClr val="FF0000"/>
                </a:solidFill>
                <a:latin typeface="HP001 4 hàng" pitchFamily="34" charset="0"/>
              </a:rPr>
              <a:t>   </a:t>
            </a:r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Thư</a:t>
            </a:r>
            <a:r>
              <a:rPr lang="en-US" sz="7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giãn</a:t>
            </a:r>
            <a:endParaRPr lang="en-US" sz="7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Em Tập Làm Toán - Bé Phương Quỳnh - Nhạc Thiếu Nhi vui nhộn hay nhất(1) (online-video-cutter.com)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2329" y="718811"/>
            <a:ext cx="2213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4.          ? 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9521" y="730843"/>
            <a:ext cx="637674" cy="5232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84" y="1756594"/>
            <a:ext cx="10121683" cy="381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552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9" y="1157809"/>
            <a:ext cx="8301790" cy="456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035893" y="5747169"/>
            <a:ext cx="4953075" cy="10467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     -     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=     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0542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209" y="1126969"/>
            <a:ext cx="7712253" cy="450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626805" y="5747169"/>
            <a:ext cx="4953075" cy="10467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     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3      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2</a:t>
            </a:r>
          </a:p>
        </p:txBody>
      </p:sp>
    </p:spTree>
    <p:extLst>
      <p:ext uri="{BB962C8B-B14F-4D97-AF65-F5344CB8AC3E}">
        <p14:creationId xmlns:p14="http://schemas.microsoft.com/office/powerpoint/2010/main" val="222975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264" y="986582"/>
            <a:ext cx="8349916" cy="486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035893" y="5747169"/>
            <a:ext cx="4953075" cy="10467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-     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=    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</a:t>
            </a:r>
          </a:p>
        </p:txBody>
      </p:sp>
    </p:spTree>
    <p:extLst>
      <p:ext uri="{BB962C8B-B14F-4D97-AF65-F5344CB8AC3E}">
        <p14:creationId xmlns:p14="http://schemas.microsoft.com/office/powerpoint/2010/main" val="35694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0359" y="697832"/>
            <a:ext cx="797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68" y="1221054"/>
            <a:ext cx="9674659" cy="5336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96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69" y="1407679"/>
            <a:ext cx="6522385" cy="469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954253" y="1776684"/>
            <a:ext cx="3140242" cy="10467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6 - 3 = 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926174" y="3108220"/>
            <a:ext cx="3140242" cy="10467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5 - 1 = 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899663" y="4515874"/>
            <a:ext cx="3140242" cy="10467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3 - 1 = 2</a:t>
            </a:r>
          </a:p>
        </p:txBody>
      </p:sp>
    </p:spTree>
    <p:extLst>
      <p:ext uri="{BB962C8B-B14F-4D97-AF65-F5344CB8AC3E}">
        <p14:creationId xmlns:p14="http://schemas.microsoft.com/office/powerpoint/2010/main" val="4153403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68" name="Rectangle 1372">
            <a:extLst>
              <a:ext uri="{FF2B5EF4-FFF2-40B4-BE49-F238E27FC236}">
                <a16:creationId xmlns:a16="http://schemas.microsoft.com/office/drawing/2014/main" id="{875A4854-8739-4667-9889-0175320C7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8752" y="6524628"/>
            <a:ext cx="5762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/>
          </a:p>
        </p:txBody>
      </p:sp>
      <p:pic>
        <p:nvPicPr>
          <p:cNvPr id="10240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F2F49BC7-1C0F-47D4-8F75-6C841431F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2711591"/>
            <a:ext cx="27305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3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5E1165D9-BCC9-431B-9CAA-A60CD5391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1343233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4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142D4146-D75E-4B8F-BA2E-A90879CBF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311" y="2566264"/>
            <a:ext cx="2587625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23">
            <a:extLst>
              <a:ext uri="{FF2B5EF4-FFF2-40B4-BE49-F238E27FC236}">
                <a16:creationId xmlns:a16="http://schemas.microsoft.com/office/drawing/2014/main" id="{19973071-074F-4300-A2A6-4D1F9388F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137500"/>
            <a:ext cx="9144000" cy="110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7813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“HỘP QUÀ BÍ MẬT”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FFD147A-0173-48A8-A94C-7C4994A80583}"/>
              </a:ext>
            </a:extLst>
          </p:cNvPr>
          <p:cNvSpPr/>
          <p:nvPr/>
        </p:nvSpPr>
        <p:spPr>
          <a:xfrm>
            <a:off x="3364123" y="109871"/>
            <a:ext cx="4684093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SG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78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2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1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2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1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2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6" dur="1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Box 3">
            <a:extLst>
              <a:ext uri="{FF2B5EF4-FFF2-40B4-BE49-F238E27FC236}">
                <a16:creationId xmlns:a16="http://schemas.microsoft.com/office/drawing/2014/main" id="{E38D7A37-38DF-4AD4-B200-69E8D9C51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49" y="2376532"/>
            <a:ext cx="3409425" cy="5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7813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</a:t>
            </a:r>
          </a:p>
        </p:txBody>
      </p:sp>
      <p:sp>
        <p:nvSpPr>
          <p:cNvPr id="26629" name="TextBox 4">
            <a:extLst>
              <a:ext uri="{FF2B5EF4-FFF2-40B4-BE49-F238E27FC236}">
                <a16:creationId xmlns:a16="http://schemas.microsoft.com/office/drawing/2014/main" id="{D93CD022-99DA-44F3-98EB-C7CEB088D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316" y="3300495"/>
            <a:ext cx="3188034" cy="5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7813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8ED2A7-D89A-41EB-8AC2-9DEB677CA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389" y="3089664"/>
            <a:ext cx="851819" cy="1027033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68" tIns="45684" rIns="91368" bIns="45684" anchor="ctr"/>
          <a:lstStyle>
            <a:lvl1pPr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600" indent="-277813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2250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2250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2250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800">
              <a:solidFill>
                <a:srgbClr val="FFFFFF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39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64228976-9E86-4DBA-85F1-55147967D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842" y="4677239"/>
            <a:ext cx="1889125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65E800-A4EC-4F88-B0A3-1E8CA569ECD0}"/>
              </a:ext>
            </a:extLst>
          </p:cNvPr>
          <p:cNvSpPr/>
          <p:nvPr/>
        </p:nvSpPr>
        <p:spPr>
          <a:xfrm>
            <a:off x="2897803" y="1083112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-  5 = ?</a:t>
            </a:r>
          </a:p>
          <a:p>
            <a:pPr algn="ctr"/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726A625-7343-818F-BF06-A9C33B89A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2017" y="2376531"/>
            <a:ext cx="3409425" cy="5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7813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0AAE44-585D-CE75-FCF6-2D1FE6432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2017" y="3526884"/>
            <a:ext cx="3409425" cy="5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7813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D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AC1C4-3FD1-6DB0-3327-9D51EF607D0D}"/>
              </a:ext>
            </a:extLst>
          </p:cNvPr>
          <p:cNvSpPr txBox="1"/>
          <p:nvPr/>
        </p:nvSpPr>
        <p:spPr>
          <a:xfrm>
            <a:off x="3993501" y="182960"/>
            <a:ext cx="364826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Chọn ý đúng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9558464-A10C-4B66-9BCB-7125CA343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7706" y="5939162"/>
            <a:ext cx="197698" cy="197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204D5E3-EC44-49DA-9937-7064A601B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492" y="2332542"/>
            <a:ext cx="3429000" cy="5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7813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050793-07ED-4369-A656-057FD46F6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492" y="3291711"/>
            <a:ext cx="4876800" cy="5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7813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6A8C6AB-C8F8-4576-96C1-05C4238B2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112" y="2240208"/>
            <a:ext cx="881981" cy="769369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68" tIns="45684" rIns="91368" bIns="45684" anchor="ctr"/>
          <a:lstStyle>
            <a:lvl1pPr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600" indent="-277813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2250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2250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2250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800">
              <a:solidFill>
                <a:srgbClr val="FFFFFF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62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0806F546-32CD-40E5-8285-B64126C27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368" y="5049684"/>
            <a:ext cx="15081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8360D6-163F-41D4-8C6A-CDA53793C912}"/>
              </a:ext>
            </a:extLst>
          </p:cNvPr>
          <p:cNvSpPr/>
          <p:nvPr/>
        </p:nvSpPr>
        <p:spPr>
          <a:xfrm>
            <a:off x="3048000" y="971489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– 0 = ?</a:t>
            </a:r>
            <a:endParaRPr lang="en-SG" sz="3600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17E30A-650E-3CDF-5616-FB75E366B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227424"/>
            <a:ext cx="4876800" cy="5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7813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770F83-389F-CC4D-6C06-008DB4261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291711"/>
            <a:ext cx="4876800" cy="5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7813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D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DE11D8-733F-5D34-BD29-7367670008A6}"/>
              </a:ext>
            </a:extLst>
          </p:cNvPr>
          <p:cNvSpPr txBox="1"/>
          <p:nvPr/>
        </p:nvSpPr>
        <p:spPr>
          <a:xfrm>
            <a:off x="3993501" y="182960"/>
            <a:ext cx="364826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Chọn ý đúng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5470CC2-87B1-4E25-9F51-CCA16EBA3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94430" y="5886515"/>
            <a:ext cx="242087" cy="242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UONGWF ĐÃ CẮT">
            <a:hlinkClick r:id="" action="ppaction://media"/>
            <a:extLst>
              <a:ext uri="{FF2B5EF4-FFF2-40B4-BE49-F238E27FC236}">
                <a16:creationId xmlns:a16="http://schemas.microsoft.com/office/drawing/2014/main" id="{27F3D11D-DAF5-4776-A45F-F87DB08741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35" y="0"/>
            <a:ext cx="11795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5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TextBox 4">
            <a:extLst>
              <a:ext uri="{FF2B5EF4-FFF2-40B4-BE49-F238E27FC236}">
                <a16:creationId xmlns:a16="http://schemas.microsoft.com/office/drawing/2014/main" id="{982685A0-6FE2-49E9-B193-54AD9B971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1298" y="2576038"/>
            <a:ext cx="8270875" cy="5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7813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 </a:t>
            </a:r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C.   2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TextBox 5">
            <a:extLst>
              <a:ext uri="{FF2B5EF4-FFF2-40B4-BE49-F238E27FC236}">
                <a16:creationId xmlns:a16="http://schemas.microsoft.com/office/drawing/2014/main" id="{1FFD10C9-D55E-438E-A935-3B3D4524F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1296" y="3745030"/>
            <a:ext cx="8497217" cy="5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7813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0</a:t>
            </a:r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D.   4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E95FED3-ED8B-41D2-9219-72A9FFFA5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486" y="3697263"/>
            <a:ext cx="787952" cy="739741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68" tIns="45684" rIns="91368" bIns="45684" anchor="ctr"/>
          <a:lstStyle>
            <a:lvl1pPr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600" indent="-277813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2250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2250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2250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>
              <a:solidFill>
                <a:srgbClr val="FFFFFF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87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9AAA13FF-8B57-4B10-B8BB-306B85E4F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333" y="4840259"/>
            <a:ext cx="1730375" cy="16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27FB82-176A-4D1B-A618-7BF9799B1D71}"/>
              </a:ext>
            </a:extLst>
          </p:cNvPr>
          <p:cNvSpPr/>
          <p:nvPr/>
        </p:nvSpPr>
        <p:spPr>
          <a:xfrm>
            <a:off x="3048000" y="1252009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– 0 = ?</a:t>
            </a:r>
          </a:p>
          <a:p>
            <a:pPr algn="ctr"/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985098-3A01-65AC-5649-AFD0F525CC07}"/>
              </a:ext>
            </a:extLst>
          </p:cNvPr>
          <p:cNvSpPr txBox="1"/>
          <p:nvPr/>
        </p:nvSpPr>
        <p:spPr>
          <a:xfrm>
            <a:off x="3993501" y="182960"/>
            <a:ext cx="364826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Chọn ý đúng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0E0F4DB-7DDD-4463-AFBB-11B059491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8088" y="5877020"/>
            <a:ext cx="330863" cy="330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yellow, flower, plant&#10;&#10;Description automatically generated">
            <a:extLst>
              <a:ext uri="{FF2B5EF4-FFF2-40B4-BE49-F238E27FC236}">
                <a16:creationId xmlns:a16="http://schemas.microsoft.com/office/drawing/2014/main" id="{65B954FF-6914-FE39-B670-506F0FE126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2" r="1" b="300"/>
          <a:stretch/>
        </p:blipFill>
        <p:spPr>
          <a:xfrm>
            <a:off x="1" y="7"/>
            <a:ext cx="12423717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EC4FF1-5A0D-1B50-E707-EB882AF328B1}"/>
              </a:ext>
            </a:extLst>
          </p:cNvPr>
          <p:cNvSpPr txBox="1"/>
          <p:nvPr/>
        </p:nvSpPr>
        <p:spPr>
          <a:xfrm>
            <a:off x="-177325" y="434095"/>
            <a:ext cx="11176344" cy="1200329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5 Dear Saturday" panose="02000505000000020004" pitchFamily="2" charset="0"/>
              </a:rPr>
              <a:t>Tạm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5 Dear Saturday" panose="02000505000000020004" pitchFamily="2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5 Dear Saturday" panose="02000505000000020004" pitchFamily="2" charset="0"/>
              </a:rPr>
              <a:t>biệt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5 Dear Saturday" panose="02000505000000020004" pitchFamily="2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5 Dear Saturday" panose="02000505000000020004" pitchFamily="2" charset="0"/>
              </a:rPr>
              <a:t>và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5 Dear Saturday" panose="02000505000000020004" pitchFamily="2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5 Dear Saturday" panose="02000505000000020004" pitchFamily="2" charset="0"/>
              </a:rPr>
              <a:t>hẹn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5 Dear Saturday" panose="02000505000000020004" pitchFamily="2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5 Dear Saturday" panose="02000505000000020004" pitchFamily="2" charset="0"/>
              </a:rPr>
              <a:t>gặp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5 Dear Saturday" panose="02000505000000020004" pitchFamily="2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5 Dear Saturday" panose="02000505000000020004" pitchFamily="2" charset="0"/>
              </a:rPr>
              <a:t>lại</a:t>
            </a:r>
            <a:endParaRPr lang="en-US" sz="7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5 Dear Saturday" panose="02000505000000020004" pitchFamily="2" charset="0"/>
            </a:endParaRPr>
          </a:p>
        </p:txBody>
      </p:sp>
      <p:pic>
        <p:nvPicPr>
          <p:cNvPr id="6" name="图片 20">
            <a:extLst>
              <a:ext uri="{FF2B5EF4-FFF2-40B4-BE49-F238E27FC236}">
                <a16:creationId xmlns:a16="http://schemas.microsoft.com/office/drawing/2014/main" id="{CE7C5E20-F327-E5B5-B57F-D4A16D5ABC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-231717" y="3947757"/>
            <a:ext cx="2246293" cy="2910244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8BE1C32E-7F2E-7945-97BD-680CEFB47E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3073913" y="4182484"/>
            <a:ext cx="1999537" cy="3022312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20680AD2-9490-611E-78F0-87A53FDFA8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6388910" y="4521635"/>
            <a:ext cx="2660495" cy="268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1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8" t="24081" r="8949" b="6250"/>
          <a:stretch/>
        </p:blipFill>
        <p:spPr bwMode="auto">
          <a:xfrm>
            <a:off x="927848" y="484096"/>
            <a:ext cx="10811436" cy="5432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4887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381069" y="579037"/>
            <a:ext cx="6846354" cy="655987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SG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9493" y="2015284"/>
            <a:ext cx="1756611" cy="6858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 -  1  =  2</a:t>
            </a:r>
          </a:p>
        </p:txBody>
      </p:sp>
      <p:sp>
        <p:nvSpPr>
          <p:cNvPr id="8" name="Rectangle 7"/>
          <p:cNvSpPr/>
          <p:nvPr/>
        </p:nvSpPr>
        <p:spPr>
          <a:xfrm>
            <a:off x="729030" y="3495107"/>
            <a:ext cx="1756611" cy="6858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 -  2  =  1</a:t>
            </a:r>
          </a:p>
        </p:txBody>
      </p:sp>
      <p:sp>
        <p:nvSpPr>
          <p:cNvPr id="9" name="Rectangle 8"/>
          <p:cNvSpPr/>
          <p:nvPr/>
        </p:nvSpPr>
        <p:spPr>
          <a:xfrm>
            <a:off x="3470658" y="3495107"/>
            <a:ext cx="1756611" cy="6858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 -  3  =  1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10879" y="4969039"/>
            <a:ext cx="1756611" cy="6858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 -  3  =  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29275" y="2015284"/>
            <a:ext cx="1756611" cy="6858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 -  3  =  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70659" y="2015284"/>
            <a:ext cx="1756611" cy="6858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 -  2  =  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69218" y="2015284"/>
            <a:ext cx="1756611" cy="6858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 -  1  =  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969217" y="3516375"/>
            <a:ext cx="1756611" cy="6858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 -  2  =  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484569" y="3486127"/>
            <a:ext cx="1756611" cy="6858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 -  5  =  1</a:t>
            </a:r>
          </a:p>
        </p:txBody>
      </p:sp>
    </p:spTree>
    <p:extLst>
      <p:ext uri="{BB962C8B-B14F-4D97-AF65-F5344CB8AC3E}">
        <p14:creationId xmlns:p14="http://schemas.microsoft.com/office/powerpoint/2010/main" val="4170767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1093" y="697832"/>
            <a:ext cx="4150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nhẩm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50" y="1796027"/>
            <a:ext cx="2583782" cy="189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335" y="1796027"/>
            <a:ext cx="2519591" cy="190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927" y="1552075"/>
            <a:ext cx="2579886" cy="2131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167059" y="3946344"/>
            <a:ext cx="1967128" cy="1359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 – 1 = 1</a:t>
            </a:r>
          </a:p>
          <a:p>
            <a:pPr algn="ctr"/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5 – 4 = 1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358424" y="3926281"/>
            <a:ext cx="1967128" cy="135956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5 – 5 = 0</a:t>
            </a:r>
          </a:p>
          <a:p>
            <a:pPr algn="ctr"/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6 – 6 = 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680153" y="3882157"/>
            <a:ext cx="1967128" cy="135956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5 – 0 = 5</a:t>
            </a:r>
          </a:p>
          <a:p>
            <a:pPr algn="ctr"/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6 – 0 = 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1093" y="5594674"/>
            <a:ext cx="6978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87077" y="6168194"/>
            <a:ext cx="6978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7889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 animBg="1"/>
      <p:bldP spid="9" grpId="0" animBg="1"/>
      <p:bldP spid="5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4201" y="718811"/>
            <a:ext cx="2213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3.          ? </a:t>
            </a:r>
          </a:p>
        </p:txBody>
      </p:sp>
      <p:sp>
        <p:nvSpPr>
          <p:cNvPr id="2" name="Rectangle 1"/>
          <p:cNvSpPr/>
          <p:nvPr/>
        </p:nvSpPr>
        <p:spPr>
          <a:xfrm>
            <a:off x="1275297" y="718811"/>
            <a:ext cx="637674" cy="5232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89" y="1789340"/>
            <a:ext cx="9686122" cy="437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8952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324" y="1600246"/>
            <a:ext cx="3605161" cy="550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81859" y="2177736"/>
            <a:ext cx="3140242" cy="104674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4 - 1 = 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382134" y="3894241"/>
            <a:ext cx="3140242" cy="10467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5 -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 3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442294" y="5418302"/>
            <a:ext cx="3140242" cy="10467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6 -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 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4200" y="718811"/>
            <a:ext cx="287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 </a:t>
            </a:r>
          </a:p>
        </p:txBody>
      </p:sp>
    </p:spTree>
    <p:extLst>
      <p:ext uri="{BB962C8B-B14F-4D97-AF65-F5344CB8AC3E}">
        <p14:creationId xmlns:p14="http://schemas.microsoft.com/office/powerpoint/2010/main" val="2760507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72" y="1663653"/>
            <a:ext cx="3922290" cy="5194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75297" y="718811"/>
            <a:ext cx="637674" cy="5232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66084" y="1925064"/>
            <a:ext cx="3140242" cy="104674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3 - 1 = 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382134" y="3497185"/>
            <a:ext cx="3140242" cy="10467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4 -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 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426246" y="5021233"/>
            <a:ext cx="3140242" cy="10467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5 -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 3</a:t>
            </a:r>
          </a:p>
        </p:txBody>
      </p:sp>
    </p:spTree>
    <p:extLst>
      <p:ext uri="{BB962C8B-B14F-4D97-AF65-F5344CB8AC3E}">
        <p14:creationId xmlns:p14="http://schemas.microsoft.com/office/powerpoint/2010/main" val="356435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97" y="1159074"/>
            <a:ext cx="4166352" cy="602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75297" y="718811"/>
            <a:ext cx="637674" cy="5232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281859" y="2177736"/>
            <a:ext cx="3140242" cy="104674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6 - 2 = 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346037" y="3966433"/>
            <a:ext cx="3140242" cy="10467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5 -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 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29989" y="5430321"/>
            <a:ext cx="3140242" cy="10467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4 -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 4</a:t>
            </a:r>
          </a:p>
        </p:txBody>
      </p:sp>
    </p:spTree>
    <p:extLst>
      <p:ext uri="{BB962C8B-B14F-4D97-AF65-F5344CB8AC3E}">
        <p14:creationId xmlns:p14="http://schemas.microsoft.com/office/powerpoint/2010/main" val="195111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</TotalTime>
  <Words>312</Words>
  <Application>Microsoft Office PowerPoint</Application>
  <PresentationFormat>Widescreen</PresentationFormat>
  <Paragraphs>66</Paragraphs>
  <Slides>21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#9Slide05 Dear Saturday</vt:lpstr>
      <vt:lpstr>Arial</vt:lpstr>
      <vt:lpstr>AvantGarde</vt:lpstr>
      <vt:lpstr>Calibri</vt:lpstr>
      <vt:lpstr>Calibri Light</vt:lpstr>
      <vt:lpstr>Constantia</vt:lpstr>
      <vt:lpstr>Gill Sans MT</vt:lpstr>
      <vt:lpstr>Goudy Old Style</vt:lpstr>
      <vt:lpstr>HP001 4 hàng</vt:lpstr>
      <vt:lpstr>Times New Roman</vt:lpstr>
      <vt:lpstr>方正粗圆简体</vt:lpstr>
      <vt:lpstr>ClassicFrameVTI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DELL</cp:lastModifiedBy>
  <cp:revision>68</cp:revision>
  <dcterms:created xsi:type="dcterms:W3CDTF">2020-08-10T03:18:16Z</dcterms:created>
  <dcterms:modified xsi:type="dcterms:W3CDTF">2024-11-08T10:10:09Z</dcterms:modified>
</cp:coreProperties>
</file>