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05" r:id="rId2"/>
    <p:sldId id="259" r:id="rId3"/>
    <p:sldId id="310" r:id="rId4"/>
    <p:sldId id="318" r:id="rId5"/>
    <p:sldId id="320" r:id="rId6"/>
    <p:sldId id="321" r:id="rId7"/>
    <p:sldId id="377" r:id="rId8"/>
    <p:sldId id="451" r:id="rId9"/>
    <p:sldId id="285" r:id="rId10"/>
    <p:sldId id="458" r:id="rId11"/>
    <p:sldId id="368" r:id="rId12"/>
    <p:sldId id="342" r:id="rId13"/>
    <p:sldId id="354" r:id="rId14"/>
    <p:sldId id="361" r:id="rId15"/>
    <p:sldId id="466" r:id="rId16"/>
    <p:sldId id="467" r:id="rId17"/>
    <p:sldId id="373" r:id="rId18"/>
    <p:sldId id="376" r:id="rId19"/>
    <p:sldId id="457" r:id="rId20"/>
    <p:sldId id="461" r:id="rId21"/>
    <p:sldId id="462" r:id="rId22"/>
    <p:sldId id="463" r:id="rId23"/>
    <p:sldId id="464" r:id="rId24"/>
    <p:sldId id="465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37" autoAdjust="0"/>
  </p:normalViewPr>
  <p:slideViewPr>
    <p:cSldViewPr snapToGrid="0">
      <p:cViewPr varScale="1">
        <p:scale>
          <a:sx n="59" d="100"/>
          <a:sy n="59" d="100"/>
        </p:scale>
        <p:origin x="964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3595B-8F9F-45B8-A8D6-66B437C11F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9FAB-40EF-42E5-ABFA-6E3189277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4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39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12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9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68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3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39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54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6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44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36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714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89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503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584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651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6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2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87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26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915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7393027B-3BBD-B956-1F14-535B567B05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E435072-97D4-8A14-A015-61FC536FB0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1" y="8449177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1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7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jp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2"/>
          <p:cNvGraphicFramePr>
            <a:graphicFrameLocks noChangeAspect="1"/>
          </p:cNvGraphicFramePr>
          <p:nvPr/>
        </p:nvGraphicFramePr>
        <p:xfrm>
          <a:off x="8668942" y="4626770"/>
          <a:ext cx="1999059" cy="1373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999793" imgH="1831543" progId="">
                  <p:embed/>
                </p:oleObj>
              </mc:Choice>
              <mc:Fallback>
                <p:oleObj name="Clip" r:id="rId2" imgW="1999793" imgH="1831543" progId="">
                  <p:embed/>
                  <p:pic>
                    <p:nvPicPr>
                      <p:cNvPr id="717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8942" y="4626770"/>
                        <a:ext cx="1999059" cy="1373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AutoShape 4">
            <a:hlinkClick r:id="" action="ppaction://noaction" highlightClick="1"/>
            <a:hlinkHover r:id="" action="ppaction://noaction">
              <a:snd r:embed="rId4" name="applause.wav"/>
            </a:hlinkHover>
          </p:cNvPr>
          <p:cNvSpPr>
            <a:spLocks noChangeArrowheads="1"/>
          </p:cNvSpPr>
          <p:nvPr/>
        </p:nvSpPr>
        <p:spPr bwMode="auto">
          <a:xfrm>
            <a:off x="8229600" y="5715001"/>
            <a:ext cx="329804" cy="172641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350"/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324600" cy="1828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endParaRPr lang="en-US" sz="2100" kern="1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173" name="WordArt 20"/>
          <p:cNvSpPr>
            <a:spLocks noChangeArrowheads="1" noChangeShapeType="1" noTextEdit="1"/>
          </p:cNvSpPr>
          <p:nvPr/>
        </p:nvSpPr>
        <p:spPr bwMode="auto">
          <a:xfrm>
            <a:off x="3688997" y="2856584"/>
            <a:ext cx="4720510" cy="6309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2700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37: </a:t>
            </a:r>
            <a:r>
              <a:rPr lang="en-US" sz="2700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7174" name="Picture 4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6096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72050"/>
            <a:ext cx="1600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267200" y="3638550"/>
            <a:ext cx="45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1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566" y="122956"/>
            <a:ext cx="80843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9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600200"/>
            <a:ext cx="609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9" descr="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01100" y="-614806"/>
            <a:ext cx="457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9" descr="Bauernb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10" y="5182792"/>
            <a:ext cx="4572000" cy="85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214" y="2419572"/>
            <a:ext cx="1820466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0" descr="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49" y="2696659"/>
            <a:ext cx="1441847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TextBox 19"/>
          <p:cNvSpPr txBox="1">
            <a:spLocks noChangeArrowheads="1"/>
          </p:cNvSpPr>
          <p:nvPr/>
        </p:nvSpPr>
        <p:spPr bwMode="auto">
          <a:xfrm>
            <a:off x="3688997" y="4220347"/>
            <a:ext cx="537880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en-US" altLang="vi-VN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</a:t>
            </a:r>
            <a:r>
              <a:rPr lang="en-US" altLang="vi-VN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Nga</a:t>
            </a:r>
          </a:p>
        </p:txBody>
      </p:sp>
      <p:sp>
        <p:nvSpPr>
          <p:cNvPr id="7187" name="WordArt 22"/>
          <p:cNvSpPr>
            <a:spLocks noChangeArrowheads="1" noChangeShapeType="1" noTextEdit="1"/>
          </p:cNvSpPr>
          <p:nvPr/>
        </p:nvSpPr>
        <p:spPr bwMode="auto">
          <a:xfrm>
            <a:off x="2195513" y="2530079"/>
            <a:ext cx="8001000" cy="48006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199004"/>
              </a:avLst>
            </a:prstTxWarp>
          </a:bodyPr>
          <a:lstStyle/>
          <a:p>
            <a:pPr algn="ctr"/>
            <a:endParaRPr lang="en-US" sz="3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8801" y="1249689"/>
            <a:ext cx="8604335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CHÀO MỪNG QUÝ THẦY CÔ 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VỀ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</a:rPr>
              <a:t>THĂM LỚP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4A2</a:t>
            </a:r>
          </a:p>
        </p:txBody>
      </p:sp>
      <p:graphicFrame>
        <p:nvGraphicFramePr>
          <p:cNvPr id="22" name="Object 43"/>
          <p:cNvGraphicFramePr>
            <a:graphicFrameLocks noChangeAspect="1"/>
          </p:cNvGraphicFramePr>
          <p:nvPr/>
        </p:nvGraphicFramePr>
        <p:xfrm>
          <a:off x="1638301" y="84859"/>
          <a:ext cx="1070372" cy="85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278331" imgH="1273759" progId="">
                  <p:embed/>
                </p:oleObj>
              </mc:Choice>
              <mc:Fallback>
                <p:oleObj name="Clip" r:id="rId9" imgW="1278331" imgH="1273759" progId="">
                  <p:embed/>
                  <p:pic>
                    <p:nvPicPr>
                      <p:cNvPr id="2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1" y="84859"/>
                        <a:ext cx="1070372" cy="859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1382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43E932FF-B624-9B5C-20FE-CFBB0A72EBF4}"/>
              </a:ext>
            </a:extLst>
          </p:cNvPr>
          <p:cNvSpPr/>
          <p:nvPr/>
        </p:nvSpPr>
        <p:spPr>
          <a:xfrm>
            <a:off x="814039" y="568712"/>
            <a:ext cx="791737" cy="71367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070E59-985F-15E6-B781-DB269CA6B100}"/>
              </a:ext>
            </a:extLst>
          </p:cNvPr>
          <p:cNvSpPr txBox="1"/>
          <p:nvPr/>
        </p:nvSpPr>
        <p:spPr>
          <a:xfrm>
            <a:off x="1661532" y="568713"/>
            <a:ext cx="310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5CBAC9-6A3D-8C4F-988C-5B92DAB54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492" y="4490031"/>
            <a:ext cx="7066037" cy="1046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r>
              <a:rPr kumimoji="0" lang="en-US" altLang="en-US" sz="6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                               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DD9732-4222-1025-1BF0-7D46DEA0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84" y="2234523"/>
            <a:ext cx="10118360" cy="244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5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5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4</a:t>
                </a: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2 x 10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4800" b="1" kern="0" dirty="0">
                <a:solidFill>
                  <a:srgbClr val="FFFFFF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4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20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128537" cy="2941114"/>
            <a:chOff x="390285" y="121110"/>
            <a:chExt cx="4128537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2 x 100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 200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3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1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8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1000 x 18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18 000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7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01D5F-3D19-6FD9-95E2-5B32861CC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261" y="629798"/>
            <a:ext cx="3700347" cy="847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8B5528-F982-E338-62C4-70221D13A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99" y="1710581"/>
            <a:ext cx="8343901" cy="1211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3E81C-6ADB-D88F-E9FD-87B7EF23B99E}"/>
              </a:ext>
            </a:extLst>
          </p:cNvPr>
          <p:cNvSpPr txBox="1"/>
          <p:nvPr/>
        </p:nvSpPr>
        <p:spPr>
          <a:xfrm>
            <a:off x="7301260" y="629798"/>
            <a:ext cx="310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9809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Bài 37 Luyện tập chung - SGK Toán 4 - Cánh diều 2">
            <a:extLst>
              <a:ext uri="{FF2B5EF4-FFF2-40B4-BE49-F238E27FC236}">
                <a16:creationId xmlns:a16="http://schemas.microsoft.com/office/drawing/2014/main" id="{E943E288-4F66-26F3-3A4D-166D0B535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26" y="1424763"/>
            <a:ext cx="10260418" cy="49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5A824B-DBD1-F8F6-E56D-26A14DC61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144" y="861790"/>
            <a:ext cx="576993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u="sng" dirty="0">
                <a:solidFill>
                  <a:srgbClr val="FF0000"/>
                </a:solidFill>
                <a:latin typeface="OpenSans"/>
              </a:rPr>
              <a:t>2</a:t>
            </a:r>
            <a:r>
              <a:rPr lang="en-US" altLang="en-US" sz="3600" dirty="0">
                <a:solidFill>
                  <a:srgbClr val="0070C0"/>
                </a:solidFill>
                <a:latin typeface="OpenSans"/>
              </a:rPr>
              <a:t>. </a:t>
            </a:r>
            <a:r>
              <a:rPr lang="en-US" altLang="en-US" sz="3600" b="1" dirty="0" err="1">
                <a:solidFill>
                  <a:srgbClr val="0070C0"/>
                </a:solidFill>
                <a:latin typeface="OpenSans"/>
              </a:rPr>
              <a:t>Đặt</a:t>
            </a:r>
            <a:r>
              <a:rPr lang="en-US" altLang="en-US" sz="3600" b="1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OpenSans"/>
              </a:rPr>
              <a:t>tính</a:t>
            </a:r>
            <a:r>
              <a:rPr lang="en-US" altLang="en-US" sz="3600" b="1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OpenSans"/>
              </a:rPr>
              <a:t>rồi</a:t>
            </a:r>
            <a:r>
              <a:rPr lang="en-US" altLang="en-US" sz="3600" b="1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OpenSans"/>
              </a:rPr>
              <a:t>tính</a:t>
            </a:r>
            <a:r>
              <a:rPr lang="en-US" altLang="en-US" sz="3600" b="1" dirty="0">
                <a:solidFill>
                  <a:srgbClr val="0070C0"/>
                </a:solidFill>
                <a:latin typeface="OpenSans"/>
              </a:rPr>
              <a:t>:</a:t>
            </a:r>
            <a:r>
              <a:rPr kumimoji="0" lang="en-US" altLang="en-US" sz="3600" b="1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penSans"/>
              </a:rPr>
              <a:t> </a:t>
            </a:r>
            <a:r>
              <a:rPr kumimoji="0" lang="en-US" altLang="en-US" sz="3600" b="0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penSans"/>
              </a:rPr>
              <a:t>    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         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32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BA31E8-9AF3-6D1E-BAC9-90B73530C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307" y="1873963"/>
            <a:ext cx="9335385" cy="19082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u="sng" dirty="0">
                <a:solidFill>
                  <a:srgbClr val="FF0000"/>
                </a:solidFill>
                <a:latin typeface="OpenSans"/>
              </a:rPr>
              <a:t>Khi </a:t>
            </a:r>
            <a:r>
              <a:rPr lang="en-US" altLang="en-US" sz="3200" u="sng" dirty="0" err="1">
                <a:solidFill>
                  <a:srgbClr val="FF0000"/>
                </a:solidFill>
                <a:latin typeface="OpenSans"/>
              </a:rPr>
              <a:t>đặt</a:t>
            </a:r>
            <a:r>
              <a:rPr lang="en-US" altLang="en-US" sz="3200" u="sng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altLang="en-US" sz="3200" u="sng" dirty="0" err="1">
                <a:solidFill>
                  <a:srgbClr val="FF0000"/>
                </a:solidFill>
                <a:latin typeface="OpenSans"/>
              </a:rPr>
              <a:t>tính</a:t>
            </a:r>
            <a:r>
              <a:rPr lang="en-US" altLang="en-US" sz="3200" u="sng" dirty="0">
                <a:solidFill>
                  <a:srgbClr val="FF0000"/>
                </a:solidFill>
                <a:latin typeface="OpenSans"/>
              </a:rPr>
              <a:t> ta </a:t>
            </a:r>
            <a:r>
              <a:rPr lang="en-US" altLang="en-US" sz="3200" u="sng" dirty="0" err="1">
                <a:solidFill>
                  <a:srgbClr val="FF0000"/>
                </a:solidFill>
                <a:latin typeface="OpenSans"/>
              </a:rPr>
              <a:t>cần</a:t>
            </a:r>
            <a:r>
              <a:rPr lang="en-US" altLang="en-US" sz="3200" u="sng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altLang="en-US" sz="3200" u="sng" dirty="0" err="1">
                <a:solidFill>
                  <a:srgbClr val="FF0000"/>
                </a:solidFill>
                <a:latin typeface="OpenSans"/>
              </a:rPr>
              <a:t>lưu</a:t>
            </a:r>
            <a:r>
              <a:rPr lang="en-US" altLang="en-US" sz="3200" u="sng" dirty="0">
                <a:solidFill>
                  <a:srgbClr val="FF0000"/>
                </a:solidFill>
                <a:latin typeface="OpenSans"/>
              </a:rPr>
              <a:t> ý</a:t>
            </a:r>
            <a:r>
              <a:rPr lang="en-US" altLang="en-US" sz="3200" dirty="0">
                <a:solidFill>
                  <a:srgbClr val="FF0000"/>
                </a:solidFill>
                <a:latin typeface="OpenSans"/>
              </a:rPr>
              <a:t>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u="sng" dirty="0">
                <a:solidFill>
                  <a:srgbClr val="FF0000"/>
                </a:solidFill>
                <a:latin typeface="OpenSans"/>
              </a:rPr>
              <a:t>Khi </a:t>
            </a:r>
            <a:r>
              <a:rPr lang="en-US" altLang="en-US" sz="3200" u="sng" dirty="0" err="1">
                <a:solidFill>
                  <a:srgbClr val="FF0000"/>
                </a:solidFill>
                <a:latin typeface="OpenSans"/>
              </a:rPr>
              <a:t>tính</a:t>
            </a:r>
            <a:r>
              <a:rPr lang="en-US" altLang="en-US" sz="3200" u="sng" dirty="0">
                <a:solidFill>
                  <a:srgbClr val="FF0000"/>
                </a:solidFill>
                <a:latin typeface="OpenSans"/>
              </a:rPr>
              <a:t> ta </a:t>
            </a:r>
            <a:r>
              <a:rPr lang="en-US" altLang="en-US" sz="3200" u="sng" dirty="0" err="1">
                <a:solidFill>
                  <a:srgbClr val="FF0000"/>
                </a:solidFill>
                <a:latin typeface="OpenSans"/>
              </a:rPr>
              <a:t>cần</a:t>
            </a:r>
            <a:r>
              <a:rPr lang="en-US" altLang="en-US" sz="3200" u="sng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altLang="en-US" sz="3200" u="sng" dirty="0" err="1">
                <a:solidFill>
                  <a:srgbClr val="FF0000"/>
                </a:solidFill>
                <a:latin typeface="OpenSans"/>
              </a:rPr>
              <a:t>lưu</a:t>
            </a:r>
            <a:r>
              <a:rPr lang="en-US" altLang="en-US" sz="3200" u="sng" dirty="0">
                <a:solidFill>
                  <a:srgbClr val="FF0000"/>
                </a:solidFill>
                <a:latin typeface="OpenSans"/>
              </a:rPr>
              <a:t> ý</a:t>
            </a:r>
            <a:r>
              <a:rPr lang="en-US" altLang="en-US" sz="3200" dirty="0">
                <a:solidFill>
                  <a:srgbClr val="FF0000"/>
                </a:solidFill>
                <a:latin typeface="OpenSans"/>
              </a:rPr>
              <a:t>:</a:t>
            </a:r>
            <a:endParaRPr lang="en-US" altLang="en-US" sz="3200" i="1" dirty="0">
              <a:solidFill>
                <a:srgbClr val="0070C0"/>
              </a:solidFill>
              <a:latin typeface="OpenSan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</a:t>
            </a:r>
            <a:r>
              <a:rPr kumimoji="0" lang="en-US" altLang="en-US" sz="3600" b="0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penSans"/>
              </a:rPr>
              <a:t>.          </a:t>
            </a:r>
            <a:r>
              <a:rPr kumimoji="0" lang="en-US" altLang="en-US" sz="6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    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06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536CD3-9E5F-383F-74B7-CB3B1A6D17B7}"/>
              </a:ext>
            </a:extLst>
          </p:cNvPr>
          <p:cNvSpPr txBox="1"/>
          <p:nvPr/>
        </p:nvSpPr>
        <p:spPr>
          <a:xfrm>
            <a:off x="1070517" y="747132"/>
            <a:ext cx="4884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34 x 11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BCA6A-D88F-D564-69DA-60D5308019A7}"/>
              </a:ext>
            </a:extLst>
          </p:cNvPr>
          <p:cNvSpPr txBox="1"/>
          <p:nvPr/>
        </p:nvSpPr>
        <p:spPr>
          <a:xfrm>
            <a:off x="7805855" y="735981"/>
            <a:ext cx="399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83 x 11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57E207-35D1-AF27-CEEF-EA520B7BEBA4}"/>
              </a:ext>
            </a:extLst>
          </p:cNvPr>
          <p:cNvSpPr txBox="1"/>
          <p:nvPr/>
        </p:nvSpPr>
        <p:spPr>
          <a:xfrm>
            <a:off x="2553629" y="1835333"/>
            <a:ext cx="139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6F93FC-A74A-8266-466C-E89FE9EC0094}"/>
              </a:ext>
            </a:extLst>
          </p:cNvPr>
          <p:cNvSpPr txBox="1"/>
          <p:nvPr/>
        </p:nvSpPr>
        <p:spPr>
          <a:xfrm>
            <a:off x="2575932" y="2625908"/>
            <a:ext cx="1599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928B6C-2A0B-8CAB-8C0A-6E31596D10B5}"/>
              </a:ext>
            </a:extLst>
          </p:cNvPr>
          <p:cNvSpPr/>
          <p:nvPr/>
        </p:nvSpPr>
        <p:spPr>
          <a:xfrm>
            <a:off x="2598234" y="3523784"/>
            <a:ext cx="1058487" cy="8921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BEA6B0-23A0-A78B-8349-F0837E10ADC9}"/>
              </a:ext>
            </a:extLst>
          </p:cNvPr>
          <p:cNvSpPr txBox="1"/>
          <p:nvPr/>
        </p:nvSpPr>
        <p:spPr>
          <a:xfrm>
            <a:off x="2191726" y="2467532"/>
            <a:ext cx="602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09FE25-90F4-7B26-AB46-2E7CA59444FD}"/>
              </a:ext>
            </a:extLst>
          </p:cNvPr>
          <p:cNvSpPr txBox="1"/>
          <p:nvPr/>
        </p:nvSpPr>
        <p:spPr>
          <a:xfrm>
            <a:off x="2631688" y="3530635"/>
            <a:ext cx="149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C1C203-A1E2-A742-2DAA-9E6C55C38739}"/>
              </a:ext>
            </a:extLst>
          </p:cNvPr>
          <p:cNvSpPr txBox="1"/>
          <p:nvPr/>
        </p:nvSpPr>
        <p:spPr>
          <a:xfrm>
            <a:off x="2118732" y="4222012"/>
            <a:ext cx="2241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85B570-B9FA-FF1B-364C-442290C29DFA}"/>
              </a:ext>
            </a:extLst>
          </p:cNvPr>
          <p:cNvSpPr/>
          <p:nvPr/>
        </p:nvSpPr>
        <p:spPr>
          <a:xfrm>
            <a:off x="1996068" y="5006898"/>
            <a:ext cx="1861375" cy="10996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23BA32-CBB5-DB78-2A7C-3BD30C3A83C6}"/>
              </a:ext>
            </a:extLst>
          </p:cNvPr>
          <p:cNvSpPr txBox="1"/>
          <p:nvPr/>
        </p:nvSpPr>
        <p:spPr>
          <a:xfrm>
            <a:off x="2174488" y="5091806"/>
            <a:ext cx="2709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3CEF6-246B-14DF-6881-12DAFCC6C9A9}"/>
              </a:ext>
            </a:extLst>
          </p:cNvPr>
          <p:cNvSpPr txBox="1"/>
          <p:nvPr/>
        </p:nvSpPr>
        <p:spPr>
          <a:xfrm>
            <a:off x="8631044" y="1746123"/>
            <a:ext cx="139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AAF06-EAFA-9BF1-3EF6-8CF7C288FB9C}"/>
              </a:ext>
            </a:extLst>
          </p:cNvPr>
          <p:cNvSpPr txBox="1"/>
          <p:nvPr/>
        </p:nvSpPr>
        <p:spPr>
          <a:xfrm>
            <a:off x="8653347" y="2536698"/>
            <a:ext cx="1599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AA22D-0EA2-E6AB-76DF-A210E0FEED5D}"/>
              </a:ext>
            </a:extLst>
          </p:cNvPr>
          <p:cNvSpPr/>
          <p:nvPr/>
        </p:nvSpPr>
        <p:spPr>
          <a:xfrm>
            <a:off x="8675649" y="3434574"/>
            <a:ext cx="1058487" cy="8921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03331-6614-29EB-86A8-4E41689465EE}"/>
              </a:ext>
            </a:extLst>
          </p:cNvPr>
          <p:cNvSpPr txBox="1"/>
          <p:nvPr/>
        </p:nvSpPr>
        <p:spPr>
          <a:xfrm>
            <a:off x="8269141" y="2378322"/>
            <a:ext cx="602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C6470-089D-B470-AEB5-C40C517F375E}"/>
              </a:ext>
            </a:extLst>
          </p:cNvPr>
          <p:cNvSpPr txBox="1"/>
          <p:nvPr/>
        </p:nvSpPr>
        <p:spPr>
          <a:xfrm>
            <a:off x="8709103" y="3441425"/>
            <a:ext cx="149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5266A-D0FD-F282-BE6F-8985077FBDF6}"/>
              </a:ext>
            </a:extLst>
          </p:cNvPr>
          <p:cNvSpPr txBox="1"/>
          <p:nvPr/>
        </p:nvSpPr>
        <p:spPr>
          <a:xfrm>
            <a:off x="8196147" y="4132802"/>
            <a:ext cx="2241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151E4F-53B6-A4F8-8E93-2EB118EEAA47}"/>
              </a:ext>
            </a:extLst>
          </p:cNvPr>
          <p:cNvSpPr/>
          <p:nvPr/>
        </p:nvSpPr>
        <p:spPr>
          <a:xfrm>
            <a:off x="8073483" y="4917688"/>
            <a:ext cx="1861375" cy="10996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5DD2D-E52A-3695-2195-36567AE491CA}"/>
              </a:ext>
            </a:extLst>
          </p:cNvPr>
          <p:cNvSpPr txBox="1"/>
          <p:nvPr/>
        </p:nvSpPr>
        <p:spPr>
          <a:xfrm>
            <a:off x="8251903" y="5002596"/>
            <a:ext cx="2709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913</a:t>
            </a:r>
          </a:p>
        </p:txBody>
      </p:sp>
    </p:spTree>
    <p:extLst>
      <p:ext uri="{BB962C8B-B14F-4D97-AF65-F5344CB8AC3E}">
        <p14:creationId xmlns:p14="http://schemas.microsoft.com/office/powerpoint/2010/main" val="908031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8" grpId="0"/>
      <p:bldP spid="20" grpId="0"/>
      <p:bldP spid="21" grpId="0"/>
      <p:bldP spid="22" grpId="0" animBg="1"/>
      <p:bldP spid="23" grpId="0"/>
      <p:bldP spid="2" grpId="0"/>
      <p:bldP spid="3" grpId="0"/>
      <p:bldP spid="4" grpId="0" animBg="1"/>
      <p:bldP spid="5" grpId="0"/>
      <p:bldP spid="6" grpId="0"/>
      <p:bldP spid="7" grpId="0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75C75-C99E-30E2-7AF8-76303C44B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631" y="1639229"/>
            <a:ext cx="8841573" cy="3074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992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4097031" y="1794932"/>
            <a:ext cx="7125886" cy="3677603"/>
          </a:xfrm>
          <a:custGeom>
            <a:avLst/>
            <a:gdLst>
              <a:gd name="connsiteX0" fmla="*/ 0 w 7125886"/>
              <a:gd name="connsiteY0" fmla="*/ 612946 h 3677603"/>
              <a:gd name="connsiteX1" fmla="*/ 612946 w 7125886"/>
              <a:gd name="connsiteY1" fmla="*/ 0 h 3677603"/>
              <a:gd name="connsiteX2" fmla="*/ 1209501 w 7125886"/>
              <a:gd name="connsiteY2" fmla="*/ 0 h 3677603"/>
              <a:gd name="connsiteX3" fmla="*/ 1806056 w 7125886"/>
              <a:gd name="connsiteY3" fmla="*/ 0 h 3677603"/>
              <a:gd name="connsiteX4" fmla="*/ 2520611 w 7125886"/>
              <a:gd name="connsiteY4" fmla="*/ 0 h 3677603"/>
              <a:gd name="connsiteX5" fmla="*/ 3294165 w 7125886"/>
              <a:gd name="connsiteY5" fmla="*/ 0 h 3677603"/>
              <a:gd name="connsiteX6" fmla="*/ 4067720 w 7125886"/>
              <a:gd name="connsiteY6" fmla="*/ 0 h 3677603"/>
              <a:gd name="connsiteX7" fmla="*/ 4605275 w 7125886"/>
              <a:gd name="connsiteY7" fmla="*/ 0 h 3677603"/>
              <a:gd name="connsiteX8" fmla="*/ 5378830 w 7125886"/>
              <a:gd name="connsiteY8" fmla="*/ 0 h 3677603"/>
              <a:gd name="connsiteX9" fmla="*/ 6512940 w 7125886"/>
              <a:gd name="connsiteY9" fmla="*/ 0 h 3677603"/>
              <a:gd name="connsiteX10" fmla="*/ 7125886 w 7125886"/>
              <a:gd name="connsiteY10" fmla="*/ 612946 h 3677603"/>
              <a:gd name="connsiteX11" fmla="*/ 7125886 w 7125886"/>
              <a:gd name="connsiteY11" fmla="*/ 1274908 h 3677603"/>
              <a:gd name="connsiteX12" fmla="*/ 7125886 w 7125886"/>
              <a:gd name="connsiteY12" fmla="*/ 1838802 h 3677603"/>
              <a:gd name="connsiteX13" fmla="*/ 7125886 w 7125886"/>
              <a:gd name="connsiteY13" fmla="*/ 2427212 h 3677603"/>
              <a:gd name="connsiteX14" fmla="*/ 7125886 w 7125886"/>
              <a:gd name="connsiteY14" fmla="*/ 3064657 h 3677603"/>
              <a:gd name="connsiteX15" fmla="*/ 6512940 w 7125886"/>
              <a:gd name="connsiteY15" fmla="*/ 3677603 h 3677603"/>
              <a:gd name="connsiteX16" fmla="*/ 5739385 w 7125886"/>
              <a:gd name="connsiteY16" fmla="*/ 3677603 h 3677603"/>
              <a:gd name="connsiteX17" fmla="*/ 5201830 w 7125886"/>
              <a:gd name="connsiteY17" fmla="*/ 3677603 h 3677603"/>
              <a:gd name="connsiteX18" fmla="*/ 4487275 w 7125886"/>
              <a:gd name="connsiteY18" fmla="*/ 3677603 h 3677603"/>
              <a:gd name="connsiteX19" fmla="*/ 3890720 w 7125886"/>
              <a:gd name="connsiteY19" fmla="*/ 3677603 h 3677603"/>
              <a:gd name="connsiteX20" fmla="*/ 3353165 w 7125886"/>
              <a:gd name="connsiteY20" fmla="*/ 3677603 h 3677603"/>
              <a:gd name="connsiteX21" fmla="*/ 2697611 w 7125886"/>
              <a:gd name="connsiteY21" fmla="*/ 3677603 h 3677603"/>
              <a:gd name="connsiteX22" fmla="*/ 2101056 w 7125886"/>
              <a:gd name="connsiteY22" fmla="*/ 3677603 h 3677603"/>
              <a:gd name="connsiteX23" fmla="*/ 1445501 w 7125886"/>
              <a:gd name="connsiteY23" fmla="*/ 3677603 h 3677603"/>
              <a:gd name="connsiteX24" fmla="*/ 612946 w 7125886"/>
              <a:gd name="connsiteY24" fmla="*/ 3677603 h 3677603"/>
              <a:gd name="connsiteX25" fmla="*/ 0 w 7125886"/>
              <a:gd name="connsiteY25" fmla="*/ 3064657 h 3677603"/>
              <a:gd name="connsiteX26" fmla="*/ 0 w 7125886"/>
              <a:gd name="connsiteY26" fmla="*/ 2451729 h 3677603"/>
              <a:gd name="connsiteX27" fmla="*/ 0 w 7125886"/>
              <a:gd name="connsiteY27" fmla="*/ 1789767 h 3677603"/>
              <a:gd name="connsiteX28" fmla="*/ 0 w 7125886"/>
              <a:gd name="connsiteY28" fmla="*/ 1225874 h 3677603"/>
              <a:gd name="connsiteX29" fmla="*/ 0 w 7125886"/>
              <a:gd name="connsiteY29" fmla="*/ 612946 h 36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25886" h="3677603" fill="none" extrusionOk="0">
                <a:moveTo>
                  <a:pt x="0" y="612946"/>
                </a:moveTo>
                <a:cubicBezTo>
                  <a:pt x="18694" y="248587"/>
                  <a:pt x="272154" y="-26669"/>
                  <a:pt x="612946" y="0"/>
                </a:cubicBezTo>
                <a:cubicBezTo>
                  <a:pt x="812055" y="21301"/>
                  <a:pt x="937688" y="-530"/>
                  <a:pt x="1209501" y="0"/>
                </a:cubicBezTo>
                <a:cubicBezTo>
                  <a:pt x="1481315" y="530"/>
                  <a:pt x="1660901" y="20325"/>
                  <a:pt x="1806056" y="0"/>
                </a:cubicBezTo>
                <a:cubicBezTo>
                  <a:pt x="1951211" y="-20325"/>
                  <a:pt x="2368654" y="9134"/>
                  <a:pt x="2520611" y="0"/>
                </a:cubicBezTo>
                <a:cubicBezTo>
                  <a:pt x="2672569" y="-9134"/>
                  <a:pt x="2908050" y="-13160"/>
                  <a:pt x="3294165" y="0"/>
                </a:cubicBezTo>
                <a:cubicBezTo>
                  <a:pt x="3680280" y="13160"/>
                  <a:pt x="3796439" y="-37426"/>
                  <a:pt x="4067720" y="0"/>
                </a:cubicBezTo>
                <a:cubicBezTo>
                  <a:pt x="4339002" y="37426"/>
                  <a:pt x="4339497" y="-21700"/>
                  <a:pt x="4605275" y="0"/>
                </a:cubicBezTo>
                <a:cubicBezTo>
                  <a:pt x="4871053" y="21700"/>
                  <a:pt x="5067628" y="-25460"/>
                  <a:pt x="5378830" y="0"/>
                </a:cubicBezTo>
                <a:cubicBezTo>
                  <a:pt x="5690033" y="25460"/>
                  <a:pt x="5995158" y="37929"/>
                  <a:pt x="6512940" y="0"/>
                </a:cubicBezTo>
                <a:cubicBezTo>
                  <a:pt x="6829875" y="31101"/>
                  <a:pt x="7142768" y="271643"/>
                  <a:pt x="7125886" y="612946"/>
                </a:cubicBezTo>
                <a:cubicBezTo>
                  <a:pt x="7134333" y="934539"/>
                  <a:pt x="7094654" y="1043381"/>
                  <a:pt x="7125886" y="1274908"/>
                </a:cubicBezTo>
                <a:cubicBezTo>
                  <a:pt x="7157118" y="1506435"/>
                  <a:pt x="7106307" y="1678984"/>
                  <a:pt x="7125886" y="1838802"/>
                </a:cubicBezTo>
                <a:cubicBezTo>
                  <a:pt x="7145465" y="1998620"/>
                  <a:pt x="7120779" y="2292280"/>
                  <a:pt x="7125886" y="2427212"/>
                </a:cubicBezTo>
                <a:cubicBezTo>
                  <a:pt x="7130994" y="2562144"/>
                  <a:pt x="7143357" y="2768860"/>
                  <a:pt x="7125886" y="3064657"/>
                </a:cubicBezTo>
                <a:cubicBezTo>
                  <a:pt x="7081400" y="3463134"/>
                  <a:pt x="6879791" y="3693024"/>
                  <a:pt x="6512940" y="3677603"/>
                </a:cubicBezTo>
                <a:cubicBezTo>
                  <a:pt x="6314269" y="3651739"/>
                  <a:pt x="6037536" y="3685619"/>
                  <a:pt x="5739385" y="3677603"/>
                </a:cubicBezTo>
                <a:cubicBezTo>
                  <a:pt x="5441234" y="3669587"/>
                  <a:pt x="5426172" y="3698941"/>
                  <a:pt x="5201830" y="3677603"/>
                </a:cubicBezTo>
                <a:cubicBezTo>
                  <a:pt x="4977489" y="3656265"/>
                  <a:pt x="4688979" y="3685394"/>
                  <a:pt x="4487275" y="3677603"/>
                </a:cubicBezTo>
                <a:cubicBezTo>
                  <a:pt x="4285572" y="3669812"/>
                  <a:pt x="4012670" y="3686482"/>
                  <a:pt x="3890720" y="3677603"/>
                </a:cubicBezTo>
                <a:cubicBezTo>
                  <a:pt x="3768771" y="3668724"/>
                  <a:pt x="3498343" y="3682259"/>
                  <a:pt x="3353165" y="3677603"/>
                </a:cubicBezTo>
                <a:cubicBezTo>
                  <a:pt x="3207987" y="3672947"/>
                  <a:pt x="2946826" y="3660419"/>
                  <a:pt x="2697611" y="3677603"/>
                </a:cubicBezTo>
                <a:cubicBezTo>
                  <a:pt x="2448396" y="3694787"/>
                  <a:pt x="2380429" y="3649288"/>
                  <a:pt x="2101056" y="3677603"/>
                </a:cubicBezTo>
                <a:cubicBezTo>
                  <a:pt x="1821684" y="3705918"/>
                  <a:pt x="1585583" y="3651534"/>
                  <a:pt x="1445501" y="3677603"/>
                </a:cubicBezTo>
                <a:cubicBezTo>
                  <a:pt x="1305419" y="3703672"/>
                  <a:pt x="885308" y="3705903"/>
                  <a:pt x="612946" y="3677603"/>
                </a:cubicBezTo>
                <a:cubicBezTo>
                  <a:pt x="284177" y="3680696"/>
                  <a:pt x="40454" y="3352996"/>
                  <a:pt x="0" y="3064657"/>
                </a:cubicBezTo>
                <a:cubicBezTo>
                  <a:pt x="-29796" y="2903955"/>
                  <a:pt x="-2072" y="2609676"/>
                  <a:pt x="0" y="2451729"/>
                </a:cubicBezTo>
                <a:cubicBezTo>
                  <a:pt x="2072" y="2293782"/>
                  <a:pt x="-10208" y="1971002"/>
                  <a:pt x="0" y="1789767"/>
                </a:cubicBezTo>
                <a:cubicBezTo>
                  <a:pt x="10208" y="1608532"/>
                  <a:pt x="-19617" y="1380184"/>
                  <a:pt x="0" y="1225874"/>
                </a:cubicBezTo>
                <a:cubicBezTo>
                  <a:pt x="19617" y="1071564"/>
                  <a:pt x="25604" y="750423"/>
                  <a:pt x="0" y="612946"/>
                </a:cubicBezTo>
                <a:close/>
              </a:path>
              <a:path w="7125886" h="3677603" stroke="0" extrusionOk="0">
                <a:moveTo>
                  <a:pt x="0" y="612946"/>
                </a:moveTo>
                <a:cubicBezTo>
                  <a:pt x="-17938" y="345601"/>
                  <a:pt x="314350" y="49637"/>
                  <a:pt x="612946" y="0"/>
                </a:cubicBezTo>
                <a:cubicBezTo>
                  <a:pt x="873096" y="33685"/>
                  <a:pt x="1042645" y="-28564"/>
                  <a:pt x="1386501" y="0"/>
                </a:cubicBezTo>
                <a:cubicBezTo>
                  <a:pt x="1730358" y="28564"/>
                  <a:pt x="1767168" y="12424"/>
                  <a:pt x="1865056" y="0"/>
                </a:cubicBezTo>
                <a:cubicBezTo>
                  <a:pt x="1962944" y="-12424"/>
                  <a:pt x="2164335" y="-13849"/>
                  <a:pt x="2343611" y="0"/>
                </a:cubicBezTo>
                <a:cubicBezTo>
                  <a:pt x="2522887" y="13849"/>
                  <a:pt x="2718831" y="7930"/>
                  <a:pt x="2822166" y="0"/>
                </a:cubicBezTo>
                <a:cubicBezTo>
                  <a:pt x="2925502" y="-7930"/>
                  <a:pt x="3258639" y="-21457"/>
                  <a:pt x="3418721" y="0"/>
                </a:cubicBezTo>
                <a:cubicBezTo>
                  <a:pt x="3578804" y="21457"/>
                  <a:pt x="3922233" y="23714"/>
                  <a:pt x="4192276" y="0"/>
                </a:cubicBezTo>
                <a:cubicBezTo>
                  <a:pt x="4462319" y="-23714"/>
                  <a:pt x="4568801" y="12768"/>
                  <a:pt x="4906831" y="0"/>
                </a:cubicBezTo>
                <a:cubicBezTo>
                  <a:pt x="5244862" y="-12768"/>
                  <a:pt x="5279204" y="22303"/>
                  <a:pt x="5503385" y="0"/>
                </a:cubicBezTo>
                <a:cubicBezTo>
                  <a:pt x="5727566" y="-22303"/>
                  <a:pt x="6218675" y="-6348"/>
                  <a:pt x="6512940" y="0"/>
                </a:cubicBezTo>
                <a:cubicBezTo>
                  <a:pt x="6906296" y="56645"/>
                  <a:pt x="7128856" y="224582"/>
                  <a:pt x="7125886" y="612946"/>
                </a:cubicBezTo>
                <a:cubicBezTo>
                  <a:pt x="7117735" y="763937"/>
                  <a:pt x="7098781" y="1020112"/>
                  <a:pt x="7125886" y="1176840"/>
                </a:cubicBezTo>
                <a:cubicBezTo>
                  <a:pt x="7152991" y="1333568"/>
                  <a:pt x="7123834" y="1569055"/>
                  <a:pt x="7125886" y="1765250"/>
                </a:cubicBezTo>
                <a:cubicBezTo>
                  <a:pt x="7127939" y="1961445"/>
                  <a:pt x="7118964" y="2110361"/>
                  <a:pt x="7125886" y="2402695"/>
                </a:cubicBezTo>
                <a:cubicBezTo>
                  <a:pt x="7132808" y="2695029"/>
                  <a:pt x="7158820" y="2767072"/>
                  <a:pt x="7125886" y="3064657"/>
                </a:cubicBezTo>
                <a:cubicBezTo>
                  <a:pt x="7056078" y="3447115"/>
                  <a:pt x="6833922" y="3682549"/>
                  <a:pt x="6512940" y="3677603"/>
                </a:cubicBezTo>
                <a:cubicBezTo>
                  <a:pt x="6249480" y="3700118"/>
                  <a:pt x="6226038" y="3691952"/>
                  <a:pt x="5975385" y="3677603"/>
                </a:cubicBezTo>
                <a:cubicBezTo>
                  <a:pt x="5724732" y="3663254"/>
                  <a:pt x="5638025" y="3703084"/>
                  <a:pt x="5437830" y="3677603"/>
                </a:cubicBezTo>
                <a:cubicBezTo>
                  <a:pt x="5237635" y="3652122"/>
                  <a:pt x="5008841" y="3643392"/>
                  <a:pt x="4664275" y="3677603"/>
                </a:cubicBezTo>
                <a:cubicBezTo>
                  <a:pt x="4319710" y="3711814"/>
                  <a:pt x="4171986" y="3709056"/>
                  <a:pt x="3949720" y="3677603"/>
                </a:cubicBezTo>
                <a:cubicBezTo>
                  <a:pt x="3727454" y="3646150"/>
                  <a:pt x="3433026" y="3694356"/>
                  <a:pt x="3235166" y="3677603"/>
                </a:cubicBezTo>
                <a:cubicBezTo>
                  <a:pt x="3037306" y="3660850"/>
                  <a:pt x="2743925" y="3646648"/>
                  <a:pt x="2461611" y="3677603"/>
                </a:cubicBezTo>
                <a:cubicBezTo>
                  <a:pt x="2179297" y="3708558"/>
                  <a:pt x="2089193" y="3672213"/>
                  <a:pt x="1924056" y="3677603"/>
                </a:cubicBezTo>
                <a:cubicBezTo>
                  <a:pt x="1758920" y="3682993"/>
                  <a:pt x="1603494" y="3674996"/>
                  <a:pt x="1445501" y="3677603"/>
                </a:cubicBezTo>
                <a:cubicBezTo>
                  <a:pt x="1287508" y="3680210"/>
                  <a:pt x="1015077" y="3650250"/>
                  <a:pt x="612946" y="3677603"/>
                </a:cubicBezTo>
                <a:cubicBezTo>
                  <a:pt x="288735" y="3688607"/>
                  <a:pt x="-5998" y="3384504"/>
                  <a:pt x="0" y="3064657"/>
                </a:cubicBezTo>
                <a:cubicBezTo>
                  <a:pt x="5889" y="2900066"/>
                  <a:pt x="2715" y="2762370"/>
                  <a:pt x="0" y="2476246"/>
                </a:cubicBezTo>
                <a:cubicBezTo>
                  <a:pt x="-2715" y="2190122"/>
                  <a:pt x="87" y="2133350"/>
                  <a:pt x="0" y="1863319"/>
                </a:cubicBezTo>
                <a:cubicBezTo>
                  <a:pt x="-87" y="1593288"/>
                  <a:pt x="-22631" y="1494166"/>
                  <a:pt x="0" y="1274908"/>
                </a:cubicBezTo>
                <a:cubicBezTo>
                  <a:pt x="22631" y="1055650"/>
                  <a:pt x="6119" y="804184"/>
                  <a:pt x="0" y="61294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4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4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24910B6A-BD5D-D816-92D7-B728032AD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623992" y="4294757"/>
            <a:ext cx="3526767" cy="239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E1ABCC-ED6D-4B73-1D76-AF5A6A4E2860}"/>
              </a:ext>
            </a:extLst>
          </p:cNvPr>
          <p:cNvSpPr txBox="1"/>
          <p:nvPr/>
        </p:nvSpPr>
        <p:spPr>
          <a:xfrm>
            <a:off x="893852" y="4602822"/>
            <a:ext cx="28459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Làm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vào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bảng</a:t>
            </a:r>
            <a:r>
              <a:rPr lang="en-US" sz="4400" b="1" dirty="0">
                <a:solidFill>
                  <a:schemeClr val="bg1"/>
                </a:solidFill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31541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C4E11C92-6BA9-F753-B988-6EC71C562B6C}"/>
              </a:ext>
            </a:extLst>
          </p:cNvPr>
          <p:cNvGrpSpPr>
            <a:grpSpLocks/>
          </p:cNvGrpSpPr>
          <p:nvPr/>
        </p:nvGrpSpPr>
        <p:grpSpPr bwMode="auto">
          <a:xfrm>
            <a:off x="3629025" y="1177961"/>
            <a:ext cx="8662988" cy="4223426"/>
            <a:chOff x="1710" y="1463"/>
            <a:chExt cx="5457" cy="1444"/>
          </a:xfrm>
        </p:grpSpPr>
        <p:sp>
          <p:nvSpPr>
            <p:cNvPr id="13342" name="AutoShape 6">
              <a:extLst>
                <a:ext uri="{FF2B5EF4-FFF2-40B4-BE49-F238E27FC236}">
                  <a16:creationId xmlns:a16="http://schemas.microsoft.com/office/drawing/2014/main" id="{342B1C4C-C817-A79C-6B4E-DF76ADC6C8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04" y="1463"/>
              <a:ext cx="4863" cy="144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64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400" b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kumimoji="0" lang="en-US" sz="4400" b="1" u="sng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b="1" baseline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64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b="1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</a:t>
              </a:r>
              <a:endParaRPr lang="en-US" sz="4400" b="1" u="sng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400" b="1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704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71" name="Freeform 10">
              <a:extLst>
                <a:ext uri="{FF2B5EF4-FFF2-40B4-BE49-F238E27FC236}">
                  <a16:creationId xmlns:a16="http://schemas.microsoft.com/office/drawing/2014/main" id="{3634E27A-FFC3-8129-8B61-18C650FB344D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0" y="1930"/>
              <a:ext cx="528" cy="239"/>
            </a:xfrm>
            <a:custGeom>
              <a:avLst/>
              <a:gdLst>
                <a:gd name="T0" fmla="*/ 642 w 1321"/>
                <a:gd name="T1" fmla="*/ 5 h 712"/>
                <a:gd name="T2" fmla="*/ 649 w 1321"/>
                <a:gd name="T3" fmla="*/ 6 h 712"/>
                <a:gd name="T4" fmla="*/ 651 w 1321"/>
                <a:gd name="T5" fmla="*/ 6 h 712"/>
                <a:gd name="T6" fmla="*/ 648 w 1321"/>
                <a:gd name="T7" fmla="*/ 7 h 712"/>
                <a:gd name="T8" fmla="*/ 640 w 1321"/>
                <a:gd name="T9" fmla="*/ 8 h 712"/>
                <a:gd name="T10" fmla="*/ 627 w 1321"/>
                <a:gd name="T11" fmla="*/ 8 h 712"/>
                <a:gd name="T12" fmla="*/ 611 w 1321"/>
                <a:gd name="T13" fmla="*/ 8 h 712"/>
                <a:gd name="T14" fmla="*/ 589 w 1321"/>
                <a:gd name="T15" fmla="*/ 9 h 712"/>
                <a:gd name="T16" fmla="*/ 566 w 1321"/>
                <a:gd name="T17" fmla="*/ 9 h 712"/>
                <a:gd name="T18" fmla="*/ 538 w 1321"/>
                <a:gd name="T19" fmla="*/ 9 h 712"/>
                <a:gd name="T20" fmla="*/ 508 w 1321"/>
                <a:gd name="T21" fmla="*/ 9 h 712"/>
                <a:gd name="T22" fmla="*/ 477 w 1321"/>
                <a:gd name="T23" fmla="*/ 10 h 712"/>
                <a:gd name="T24" fmla="*/ 441 w 1321"/>
                <a:gd name="T25" fmla="*/ 10 h 712"/>
                <a:gd name="T26" fmla="*/ 407 w 1321"/>
                <a:gd name="T27" fmla="*/ 10 h 712"/>
                <a:gd name="T28" fmla="*/ 392 w 1321"/>
                <a:gd name="T29" fmla="*/ 10 h 712"/>
                <a:gd name="T30" fmla="*/ 234 w 1321"/>
                <a:gd name="T31" fmla="*/ 10 h 712"/>
                <a:gd name="T32" fmla="*/ 232 w 1321"/>
                <a:gd name="T33" fmla="*/ 10 h 712"/>
                <a:gd name="T34" fmla="*/ 202 w 1321"/>
                <a:gd name="T35" fmla="*/ 10 h 712"/>
                <a:gd name="T36" fmla="*/ 172 w 1321"/>
                <a:gd name="T37" fmla="*/ 10 h 712"/>
                <a:gd name="T38" fmla="*/ 144 w 1321"/>
                <a:gd name="T39" fmla="*/ 10 h 712"/>
                <a:gd name="T40" fmla="*/ 118 w 1321"/>
                <a:gd name="T41" fmla="*/ 9 h 712"/>
                <a:gd name="T42" fmla="*/ 93 w 1321"/>
                <a:gd name="T43" fmla="*/ 9 h 712"/>
                <a:gd name="T44" fmla="*/ 71 w 1321"/>
                <a:gd name="T45" fmla="*/ 9 h 712"/>
                <a:gd name="T46" fmla="*/ 53 w 1321"/>
                <a:gd name="T47" fmla="*/ 9 h 712"/>
                <a:gd name="T48" fmla="*/ 30 w 1321"/>
                <a:gd name="T49" fmla="*/ 9 h 712"/>
                <a:gd name="T50" fmla="*/ 26 w 1321"/>
                <a:gd name="T51" fmla="*/ 8 h 712"/>
                <a:gd name="T52" fmla="*/ 18 w 1321"/>
                <a:gd name="T53" fmla="*/ 8 h 712"/>
                <a:gd name="T54" fmla="*/ 6 w 1321"/>
                <a:gd name="T55" fmla="*/ 8 h 712"/>
                <a:gd name="T56" fmla="*/ 0 w 1321"/>
                <a:gd name="T57" fmla="*/ 7 h 712"/>
                <a:gd name="T58" fmla="*/ 0 w 1321"/>
                <a:gd name="T59" fmla="*/ 7 h 712"/>
                <a:gd name="T60" fmla="*/ 4 w 1321"/>
                <a:gd name="T61" fmla="*/ 6 h 712"/>
                <a:gd name="T62" fmla="*/ 16 w 1321"/>
                <a:gd name="T63" fmla="*/ 6 h 712"/>
                <a:gd name="T64" fmla="*/ 26 w 1321"/>
                <a:gd name="T65" fmla="*/ 4 h 712"/>
                <a:gd name="T66" fmla="*/ 49 w 1321"/>
                <a:gd name="T67" fmla="*/ 4 h 712"/>
                <a:gd name="T68" fmla="*/ 73 w 1321"/>
                <a:gd name="T69" fmla="*/ 4 h 712"/>
                <a:gd name="T70" fmla="*/ 102 w 1321"/>
                <a:gd name="T71" fmla="*/ 4 h 712"/>
                <a:gd name="T72" fmla="*/ 132 w 1321"/>
                <a:gd name="T73" fmla="*/ 4 h 712"/>
                <a:gd name="T74" fmla="*/ 169 w 1321"/>
                <a:gd name="T75" fmla="*/ 4 h 712"/>
                <a:gd name="T76" fmla="*/ 205 w 1321"/>
                <a:gd name="T77" fmla="*/ 4 h 712"/>
                <a:gd name="T78" fmla="*/ 245 w 1321"/>
                <a:gd name="T79" fmla="*/ 4 h 712"/>
                <a:gd name="T80" fmla="*/ 286 w 1321"/>
                <a:gd name="T81" fmla="*/ 4 h 712"/>
                <a:gd name="T82" fmla="*/ 330 w 1321"/>
                <a:gd name="T83" fmla="*/ 0 h 712"/>
                <a:gd name="T84" fmla="*/ 330 w 1321"/>
                <a:gd name="T85" fmla="*/ 0 h 712"/>
                <a:gd name="T86" fmla="*/ 375 w 1321"/>
                <a:gd name="T87" fmla="*/ 4 h 712"/>
                <a:gd name="T88" fmla="*/ 417 w 1321"/>
                <a:gd name="T89" fmla="*/ 4 h 712"/>
                <a:gd name="T90" fmla="*/ 459 w 1321"/>
                <a:gd name="T91" fmla="*/ 4 h 712"/>
                <a:gd name="T92" fmla="*/ 498 w 1321"/>
                <a:gd name="T93" fmla="*/ 4 h 712"/>
                <a:gd name="T94" fmla="*/ 534 w 1321"/>
                <a:gd name="T95" fmla="*/ 4 h 712"/>
                <a:gd name="T96" fmla="*/ 567 w 1321"/>
                <a:gd name="T97" fmla="*/ 4 h 712"/>
                <a:gd name="T98" fmla="*/ 596 w 1321"/>
                <a:gd name="T99" fmla="*/ 4 h 712"/>
                <a:gd name="T100" fmla="*/ 621 w 1321"/>
                <a:gd name="T101" fmla="*/ 4 h 712"/>
                <a:gd name="T102" fmla="*/ 642 w 1321"/>
                <a:gd name="T103" fmla="*/ 5 h 712"/>
                <a:gd name="T104" fmla="*/ 642 w 1321"/>
                <a:gd name="T105" fmla="*/ 5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66A7E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Oval 33">
            <a:extLst>
              <a:ext uri="{FF2B5EF4-FFF2-40B4-BE49-F238E27FC236}">
                <a16:creationId xmlns:a16="http://schemas.microsoft.com/office/drawing/2014/main" id="{F81C21C1-1350-D1E2-0D97-11F33E281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Hết giờ</a:t>
            </a:r>
          </a:p>
        </p:txBody>
      </p:sp>
      <p:sp>
        <p:nvSpPr>
          <p:cNvPr id="77" name="Oval 34">
            <a:extLst>
              <a:ext uri="{FF2B5EF4-FFF2-40B4-BE49-F238E27FC236}">
                <a16:creationId xmlns:a16="http://schemas.microsoft.com/office/drawing/2014/main" id="{AA9D82EC-2B5F-184C-EEFB-3E2DCA395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1</a:t>
            </a:r>
          </a:p>
        </p:txBody>
      </p:sp>
      <p:sp>
        <p:nvSpPr>
          <p:cNvPr id="78" name="Oval 35">
            <a:extLst>
              <a:ext uri="{FF2B5EF4-FFF2-40B4-BE49-F238E27FC236}">
                <a16:creationId xmlns:a16="http://schemas.microsoft.com/office/drawing/2014/main" id="{C0EE38E9-EEE5-FFDC-70BA-345C59987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2</a:t>
            </a:r>
          </a:p>
        </p:txBody>
      </p:sp>
      <p:sp>
        <p:nvSpPr>
          <p:cNvPr id="79" name="Oval 36">
            <a:extLst>
              <a:ext uri="{FF2B5EF4-FFF2-40B4-BE49-F238E27FC236}">
                <a16:creationId xmlns:a16="http://schemas.microsoft.com/office/drawing/2014/main" id="{376FFD62-C0D1-9E4F-650E-4B04A646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3</a:t>
            </a:r>
          </a:p>
        </p:txBody>
      </p:sp>
      <p:sp>
        <p:nvSpPr>
          <p:cNvPr id="80" name="Oval 37">
            <a:extLst>
              <a:ext uri="{FF2B5EF4-FFF2-40B4-BE49-F238E27FC236}">
                <a16:creationId xmlns:a16="http://schemas.microsoft.com/office/drawing/2014/main" id="{A790AA18-C718-8924-DE63-7DB18EB01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4</a:t>
            </a:r>
          </a:p>
        </p:txBody>
      </p:sp>
      <p:sp>
        <p:nvSpPr>
          <p:cNvPr id="81" name="Oval 38">
            <a:extLst>
              <a:ext uri="{FF2B5EF4-FFF2-40B4-BE49-F238E27FC236}">
                <a16:creationId xmlns:a16="http://schemas.microsoft.com/office/drawing/2014/main" id="{7830D1AD-354B-619D-A187-E1EAAA72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5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993B60F-D4E1-2B19-AE89-EE747DACFD2D}"/>
              </a:ext>
            </a:extLst>
          </p:cNvPr>
          <p:cNvSpPr/>
          <p:nvPr/>
        </p:nvSpPr>
        <p:spPr>
          <a:xfrm>
            <a:off x="1752600" y="470194"/>
            <a:ext cx="10294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TRÒ CHƠI : AI NHANH, AI ĐÚNG?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01E44-2846-6950-95DA-A2024C28B145}"/>
              </a:ext>
            </a:extLst>
          </p:cNvPr>
          <p:cNvSpPr txBox="1"/>
          <p:nvPr/>
        </p:nvSpPr>
        <p:spPr>
          <a:xfrm>
            <a:off x="3292376" y="5817510"/>
            <a:ext cx="7125886" cy="1021556"/>
          </a:xfrm>
          <a:custGeom>
            <a:avLst/>
            <a:gdLst>
              <a:gd name="connsiteX0" fmla="*/ 0 w 7125886"/>
              <a:gd name="connsiteY0" fmla="*/ 170263 h 1021556"/>
              <a:gd name="connsiteX1" fmla="*/ 170263 w 7125886"/>
              <a:gd name="connsiteY1" fmla="*/ 0 h 1021556"/>
              <a:gd name="connsiteX2" fmla="*/ 780945 w 7125886"/>
              <a:gd name="connsiteY2" fmla="*/ 0 h 1021556"/>
              <a:gd name="connsiteX3" fmla="*/ 1459481 w 7125886"/>
              <a:gd name="connsiteY3" fmla="*/ 0 h 1021556"/>
              <a:gd name="connsiteX4" fmla="*/ 2273725 w 7125886"/>
              <a:gd name="connsiteY4" fmla="*/ 0 h 1021556"/>
              <a:gd name="connsiteX5" fmla="*/ 2884407 w 7125886"/>
              <a:gd name="connsiteY5" fmla="*/ 0 h 1021556"/>
              <a:gd name="connsiteX6" fmla="*/ 3698650 w 7125886"/>
              <a:gd name="connsiteY6" fmla="*/ 0 h 1021556"/>
              <a:gd name="connsiteX7" fmla="*/ 4309333 w 7125886"/>
              <a:gd name="connsiteY7" fmla="*/ 0 h 1021556"/>
              <a:gd name="connsiteX8" fmla="*/ 5055722 w 7125886"/>
              <a:gd name="connsiteY8" fmla="*/ 0 h 1021556"/>
              <a:gd name="connsiteX9" fmla="*/ 5869965 w 7125886"/>
              <a:gd name="connsiteY9" fmla="*/ 0 h 1021556"/>
              <a:gd name="connsiteX10" fmla="*/ 6955623 w 7125886"/>
              <a:gd name="connsiteY10" fmla="*/ 0 h 1021556"/>
              <a:gd name="connsiteX11" fmla="*/ 7125886 w 7125886"/>
              <a:gd name="connsiteY11" fmla="*/ 170263 h 1021556"/>
              <a:gd name="connsiteX12" fmla="*/ 7125886 w 7125886"/>
              <a:gd name="connsiteY12" fmla="*/ 851293 h 1021556"/>
              <a:gd name="connsiteX13" fmla="*/ 6955623 w 7125886"/>
              <a:gd name="connsiteY13" fmla="*/ 1021556 h 1021556"/>
              <a:gd name="connsiteX14" fmla="*/ 6141380 w 7125886"/>
              <a:gd name="connsiteY14" fmla="*/ 1021556 h 1021556"/>
              <a:gd name="connsiteX15" fmla="*/ 5598551 w 7125886"/>
              <a:gd name="connsiteY15" fmla="*/ 1021556 h 1021556"/>
              <a:gd name="connsiteX16" fmla="*/ 4987869 w 7125886"/>
              <a:gd name="connsiteY16" fmla="*/ 1021556 h 1021556"/>
              <a:gd name="connsiteX17" fmla="*/ 4173625 w 7125886"/>
              <a:gd name="connsiteY17" fmla="*/ 1021556 h 1021556"/>
              <a:gd name="connsiteX18" fmla="*/ 3630797 w 7125886"/>
              <a:gd name="connsiteY18" fmla="*/ 1021556 h 1021556"/>
              <a:gd name="connsiteX19" fmla="*/ 2816553 w 7125886"/>
              <a:gd name="connsiteY19" fmla="*/ 1021556 h 1021556"/>
              <a:gd name="connsiteX20" fmla="*/ 2273725 w 7125886"/>
              <a:gd name="connsiteY20" fmla="*/ 1021556 h 1021556"/>
              <a:gd name="connsiteX21" fmla="*/ 1730896 w 7125886"/>
              <a:gd name="connsiteY21" fmla="*/ 1021556 h 1021556"/>
              <a:gd name="connsiteX22" fmla="*/ 984506 w 7125886"/>
              <a:gd name="connsiteY22" fmla="*/ 1021556 h 1021556"/>
              <a:gd name="connsiteX23" fmla="*/ 170263 w 7125886"/>
              <a:gd name="connsiteY23" fmla="*/ 1021556 h 1021556"/>
              <a:gd name="connsiteX24" fmla="*/ 0 w 7125886"/>
              <a:gd name="connsiteY24" fmla="*/ 851293 h 1021556"/>
              <a:gd name="connsiteX25" fmla="*/ 0 w 7125886"/>
              <a:gd name="connsiteY25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25886" h="1021556" fill="none" extrusionOk="0">
                <a:moveTo>
                  <a:pt x="0" y="170263"/>
                </a:moveTo>
                <a:cubicBezTo>
                  <a:pt x="-6112" y="89419"/>
                  <a:pt x="82831" y="-20580"/>
                  <a:pt x="170263" y="0"/>
                </a:cubicBezTo>
                <a:cubicBezTo>
                  <a:pt x="410959" y="-15951"/>
                  <a:pt x="615185" y="5561"/>
                  <a:pt x="780945" y="0"/>
                </a:cubicBezTo>
                <a:cubicBezTo>
                  <a:pt x="946705" y="-5561"/>
                  <a:pt x="1211790" y="16030"/>
                  <a:pt x="1459481" y="0"/>
                </a:cubicBezTo>
                <a:cubicBezTo>
                  <a:pt x="1707172" y="-16030"/>
                  <a:pt x="2007121" y="-31891"/>
                  <a:pt x="2273725" y="0"/>
                </a:cubicBezTo>
                <a:cubicBezTo>
                  <a:pt x="2540329" y="31891"/>
                  <a:pt x="2607096" y="23317"/>
                  <a:pt x="2884407" y="0"/>
                </a:cubicBezTo>
                <a:cubicBezTo>
                  <a:pt x="3161718" y="-23317"/>
                  <a:pt x="3425613" y="-30131"/>
                  <a:pt x="3698650" y="0"/>
                </a:cubicBezTo>
                <a:cubicBezTo>
                  <a:pt x="3971687" y="30131"/>
                  <a:pt x="4120890" y="8560"/>
                  <a:pt x="4309333" y="0"/>
                </a:cubicBezTo>
                <a:cubicBezTo>
                  <a:pt x="4497776" y="-8560"/>
                  <a:pt x="4828644" y="4748"/>
                  <a:pt x="5055722" y="0"/>
                </a:cubicBezTo>
                <a:cubicBezTo>
                  <a:pt x="5282800" y="-4748"/>
                  <a:pt x="5635340" y="11968"/>
                  <a:pt x="5869965" y="0"/>
                </a:cubicBezTo>
                <a:cubicBezTo>
                  <a:pt x="6104590" y="-11968"/>
                  <a:pt x="6684469" y="33672"/>
                  <a:pt x="6955623" y="0"/>
                </a:cubicBezTo>
                <a:cubicBezTo>
                  <a:pt x="7054833" y="138"/>
                  <a:pt x="7120144" y="60764"/>
                  <a:pt x="7125886" y="170263"/>
                </a:cubicBezTo>
                <a:cubicBezTo>
                  <a:pt x="7109139" y="410896"/>
                  <a:pt x="7111646" y="671871"/>
                  <a:pt x="7125886" y="851293"/>
                </a:cubicBezTo>
                <a:cubicBezTo>
                  <a:pt x="7122020" y="950897"/>
                  <a:pt x="7064162" y="1019166"/>
                  <a:pt x="6955623" y="1021556"/>
                </a:cubicBezTo>
                <a:cubicBezTo>
                  <a:pt x="6590941" y="987419"/>
                  <a:pt x="6531901" y="1014033"/>
                  <a:pt x="6141380" y="1021556"/>
                </a:cubicBezTo>
                <a:cubicBezTo>
                  <a:pt x="5750859" y="1029079"/>
                  <a:pt x="5736912" y="1009371"/>
                  <a:pt x="5598551" y="1021556"/>
                </a:cubicBezTo>
                <a:cubicBezTo>
                  <a:pt x="5460190" y="1033741"/>
                  <a:pt x="5252582" y="1014627"/>
                  <a:pt x="4987869" y="1021556"/>
                </a:cubicBezTo>
                <a:cubicBezTo>
                  <a:pt x="4723156" y="1028485"/>
                  <a:pt x="4546518" y="1010744"/>
                  <a:pt x="4173625" y="1021556"/>
                </a:cubicBezTo>
                <a:cubicBezTo>
                  <a:pt x="3800732" y="1032368"/>
                  <a:pt x="3896385" y="1037295"/>
                  <a:pt x="3630797" y="1021556"/>
                </a:cubicBezTo>
                <a:cubicBezTo>
                  <a:pt x="3365209" y="1005817"/>
                  <a:pt x="2987743" y="1008969"/>
                  <a:pt x="2816553" y="1021556"/>
                </a:cubicBezTo>
                <a:cubicBezTo>
                  <a:pt x="2645363" y="1034143"/>
                  <a:pt x="2452350" y="1000609"/>
                  <a:pt x="2273725" y="1021556"/>
                </a:cubicBezTo>
                <a:cubicBezTo>
                  <a:pt x="2095100" y="1042503"/>
                  <a:pt x="1896922" y="1003616"/>
                  <a:pt x="1730896" y="1021556"/>
                </a:cubicBezTo>
                <a:cubicBezTo>
                  <a:pt x="1564870" y="1039496"/>
                  <a:pt x="1247296" y="1016590"/>
                  <a:pt x="984506" y="1021556"/>
                </a:cubicBezTo>
                <a:cubicBezTo>
                  <a:pt x="721716" y="1026523"/>
                  <a:pt x="360477" y="1061813"/>
                  <a:pt x="170263" y="1021556"/>
                </a:cubicBezTo>
                <a:cubicBezTo>
                  <a:pt x="80304" y="1025685"/>
                  <a:pt x="-1650" y="942318"/>
                  <a:pt x="0" y="851293"/>
                </a:cubicBezTo>
                <a:cubicBezTo>
                  <a:pt x="-18867" y="634180"/>
                  <a:pt x="-25247" y="342003"/>
                  <a:pt x="0" y="170263"/>
                </a:cubicBezTo>
                <a:close/>
              </a:path>
              <a:path w="7125886" h="1021556" stroke="0" extrusionOk="0">
                <a:moveTo>
                  <a:pt x="0" y="170263"/>
                </a:moveTo>
                <a:cubicBezTo>
                  <a:pt x="-4259" y="93128"/>
                  <a:pt x="80123" y="4841"/>
                  <a:pt x="170263" y="0"/>
                </a:cubicBezTo>
                <a:cubicBezTo>
                  <a:pt x="405925" y="-1341"/>
                  <a:pt x="610778" y="16187"/>
                  <a:pt x="984506" y="0"/>
                </a:cubicBezTo>
                <a:cubicBezTo>
                  <a:pt x="1358234" y="-16187"/>
                  <a:pt x="1249800" y="-8543"/>
                  <a:pt x="1459481" y="0"/>
                </a:cubicBezTo>
                <a:cubicBezTo>
                  <a:pt x="1669163" y="8543"/>
                  <a:pt x="1786769" y="18526"/>
                  <a:pt x="1934457" y="0"/>
                </a:cubicBezTo>
                <a:cubicBezTo>
                  <a:pt x="2082145" y="-18526"/>
                  <a:pt x="2304200" y="-16203"/>
                  <a:pt x="2409432" y="0"/>
                </a:cubicBezTo>
                <a:cubicBezTo>
                  <a:pt x="2514665" y="16203"/>
                  <a:pt x="2846294" y="16844"/>
                  <a:pt x="3020114" y="0"/>
                </a:cubicBezTo>
                <a:cubicBezTo>
                  <a:pt x="3193934" y="-16844"/>
                  <a:pt x="3474042" y="-34420"/>
                  <a:pt x="3834357" y="0"/>
                </a:cubicBezTo>
                <a:cubicBezTo>
                  <a:pt x="4194672" y="34420"/>
                  <a:pt x="4398636" y="18338"/>
                  <a:pt x="4580747" y="0"/>
                </a:cubicBezTo>
                <a:cubicBezTo>
                  <a:pt x="4762858" y="-18338"/>
                  <a:pt x="4896162" y="7330"/>
                  <a:pt x="5191429" y="0"/>
                </a:cubicBezTo>
                <a:cubicBezTo>
                  <a:pt x="5486696" y="-7330"/>
                  <a:pt x="5498554" y="-22787"/>
                  <a:pt x="5802112" y="0"/>
                </a:cubicBezTo>
                <a:cubicBezTo>
                  <a:pt x="6105670" y="22787"/>
                  <a:pt x="6199887" y="13722"/>
                  <a:pt x="6344941" y="0"/>
                </a:cubicBezTo>
                <a:cubicBezTo>
                  <a:pt x="6489995" y="-13722"/>
                  <a:pt x="6777677" y="30385"/>
                  <a:pt x="6955623" y="0"/>
                </a:cubicBezTo>
                <a:cubicBezTo>
                  <a:pt x="7045403" y="3167"/>
                  <a:pt x="7110391" y="92191"/>
                  <a:pt x="7125886" y="170263"/>
                </a:cubicBezTo>
                <a:cubicBezTo>
                  <a:pt x="7154405" y="356513"/>
                  <a:pt x="7124387" y="624679"/>
                  <a:pt x="7125886" y="851293"/>
                </a:cubicBezTo>
                <a:cubicBezTo>
                  <a:pt x="7126574" y="960007"/>
                  <a:pt x="7064524" y="1027405"/>
                  <a:pt x="6955623" y="1021556"/>
                </a:cubicBezTo>
                <a:cubicBezTo>
                  <a:pt x="6709606" y="1032176"/>
                  <a:pt x="6424757" y="1018917"/>
                  <a:pt x="6141380" y="1021556"/>
                </a:cubicBezTo>
                <a:cubicBezTo>
                  <a:pt x="5858003" y="1024195"/>
                  <a:pt x="5730350" y="989272"/>
                  <a:pt x="5327137" y="1021556"/>
                </a:cubicBezTo>
                <a:cubicBezTo>
                  <a:pt x="4923924" y="1053840"/>
                  <a:pt x="4990405" y="1031878"/>
                  <a:pt x="4784308" y="1021556"/>
                </a:cubicBezTo>
                <a:cubicBezTo>
                  <a:pt x="4578211" y="1011234"/>
                  <a:pt x="4334778" y="1032699"/>
                  <a:pt x="3970065" y="1021556"/>
                </a:cubicBezTo>
                <a:cubicBezTo>
                  <a:pt x="3605352" y="1010413"/>
                  <a:pt x="3446454" y="988773"/>
                  <a:pt x="3223675" y="1021556"/>
                </a:cubicBezTo>
                <a:cubicBezTo>
                  <a:pt x="3000896" y="1054340"/>
                  <a:pt x="2691870" y="1018510"/>
                  <a:pt x="2477285" y="1021556"/>
                </a:cubicBezTo>
                <a:cubicBezTo>
                  <a:pt x="2262700" y="1024603"/>
                  <a:pt x="1918769" y="1058117"/>
                  <a:pt x="1663042" y="1021556"/>
                </a:cubicBezTo>
                <a:cubicBezTo>
                  <a:pt x="1407315" y="984995"/>
                  <a:pt x="1297822" y="1032053"/>
                  <a:pt x="1120213" y="1021556"/>
                </a:cubicBezTo>
                <a:cubicBezTo>
                  <a:pt x="942604" y="1011059"/>
                  <a:pt x="398490" y="985577"/>
                  <a:pt x="170263" y="1021556"/>
                </a:cubicBezTo>
                <a:cubicBezTo>
                  <a:pt x="79689" y="1004987"/>
                  <a:pt x="-6575" y="943857"/>
                  <a:pt x="0" y="851293"/>
                </a:cubicBezTo>
                <a:cubicBezTo>
                  <a:pt x="-19881" y="571922"/>
                  <a:pt x="-13378" y="444524"/>
                  <a:pt x="0" y="17026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Đ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20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C4E11C92-6BA9-F753-B988-6EC71C562B6C}"/>
              </a:ext>
            </a:extLst>
          </p:cNvPr>
          <p:cNvGrpSpPr>
            <a:grpSpLocks/>
          </p:cNvGrpSpPr>
          <p:nvPr/>
        </p:nvGrpSpPr>
        <p:grpSpPr bwMode="auto">
          <a:xfrm>
            <a:off x="3629025" y="1177961"/>
            <a:ext cx="8662988" cy="4223426"/>
            <a:chOff x="1710" y="1463"/>
            <a:chExt cx="5457" cy="1444"/>
          </a:xfrm>
        </p:grpSpPr>
        <p:sp>
          <p:nvSpPr>
            <p:cNvPr id="13342" name="AutoShape 6">
              <a:extLst>
                <a:ext uri="{FF2B5EF4-FFF2-40B4-BE49-F238E27FC236}">
                  <a16:creationId xmlns:a16="http://schemas.microsoft.com/office/drawing/2014/main" id="{342B1C4C-C817-A79C-6B4E-DF76ADC6C8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04" y="1463"/>
              <a:ext cx="4863" cy="144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24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400" b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kumimoji="0" lang="en-US" sz="4400" b="1" u="sng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b="1" baseline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24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b="1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24</a:t>
              </a:r>
              <a:endParaRPr lang="en-US" sz="4400" b="1" u="sng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400" b="1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48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71" name="Freeform 10">
              <a:extLst>
                <a:ext uri="{FF2B5EF4-FFF2-40B4-BE49-F238E27FC236}">
                  <a16:creationId xmlns:a16="http://schemas.microsoft.com/office/drawing/2014/main" id="{3634E27A-FFC3-8129-8B61-18C650FB344D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0" y="1930"/>
              <a:ext cx="528" cy="239"/>
            </a:xfrm>
            <a:custGeom>
              <a:avLst/>
              <a:gdLst>
                <a:gd name="T0" fmla="*/ 642 w 1321"/>
                <a:gd name="T1" fmla="*/ 5 h 712"/>
                <a:gd name="T2" fmla="*/ 649 w 1321"/>
                <a:gd name="T3" fmla="*/ 6 h 712"/>
                <a:gd name="T4" fmla="*/ 651 w 1321"/>
                <a:gd name="T5" fmla="*/ 6 h 712"/>
                <a:gd name="T6" fmla="*/ 648 w 1321"/>
                <a:gd name="T7" fmla="*/ 7 h 712"/>
                <a:gd name="T8" fmla="*/ 640 w 1321"/>
                <a:gd name="T9" fmla="*/ 8 h 712"/>
                <a:gd name="T10" fmla="*/ 627 w 1321"/>
                <a:gd name="T11" fmla="*/ 8 h 712"/>
                <a:gd name="T12" fmla="*/ 611 w 1321"/>
                <a:gd name="T13" fmla="*/ 8 h 712"/>
                <a:gd name="T14" fmla="*/ 589 w 1321"/>
                <a:gd name="T15" fmla="*/ 9 h 712"/>
                <a:gd name="T16" fmla="*/ 566 w 1321"/>
                <a:gd name="T17" fmla="*/ 9 h 712"/>
                <a:gd name="T18" fmla="*/ 538 w 1321"/>
                <a:gd name="T19" fmla="*/ 9 h 712"/>
                <a:gd name="T20" fmla="*/ 508 w 1321"/>
                <a:gd name="T21" fmla="*/ 9 h 712"/>
                <a:gd name="T22" fmla="*/ 477 w 1321"/>
                <a:gd name="T23" fmla="*/ 10 h 712"/>
                <a:gd name="T24" fmla="*/ 441 w 1321"/>
                <a:gd name="T25" fmla="*/ 10 h 712"/>
                <a:gd name="T26" fmla="*/ 407 w 1321"/>
                <a:gd name="T27" fmla="*/ 10 h 712"/>
                <a:gd name="T28" fmla="*/ 392 w 1321"/>
                <a:gd name="T29" fmla="*/ 10 h 712"/>
                <a:gd name="T30" fmla="*/ 234 w 1321"/>
                <a:gd name="T31" fmla="*/ 10 h 712"/>
                <a:gd name="T32" fmla="*/ 232 w 1321"/>
                <a:gd name="T33" fmla="*/ 10 h 712"/>
                <a:gd name="T34" fmla="*/ 202 w 1321"/>
                <a:gd name="T35" fmla="*/ 10 h 712"/>
                <a:gd name="T36" fmla="*/ 172 w 1321"/>
                <a:gd name="T37" fmla="*/ 10 h 712"/>
                <a:gd name="T38" fmla="*/ 144 w 1321"/>
                <a:gd name="T39" fmla="*/ 10 h 712"/>
                <a:gd name="T40" fmla="*/ 118 w 1321"/>
                <a:gd name="T41" fmla="*/ 9 h 712"/>
                <a:gd name="T42" fmla="*/ 93 w 1321"/>
                <a:gd name="T43" fmla="*/ 9 h 712"/>
                <a:gd name="T44" fmla="*/ 71 w 1321"/>
                <a:gd name="T45" fmla="*/ 9 h 712"/>
                <a:gd name="T46" fmla="*/ 53 w 1321"/>
                <a:gd name="T47" fmla="*/ 9 h 712"/>
                <a:gd name="T48" fmla="*/ 30 w 1321"/>
                <a:gd name="T49" fmla="*/ 9 h 712"/>
                <a:gd name="T50" fmla="*/ 26 w 1321"/>
                <a:gd name="T51" fmla="*/ 8 h 712"/>
                <a:gd name="T52" fmla="*/ 18 w 1321"/>
                <a:gd name="T53" fmla="*/ 8 h 712"/>
                <a:gd name="T54" fmla="*/ 6 w 1321"/>
                <a:gd name="T55" fmla="*/ 8 h 712"/>
                <a:gd name="T56" fmla="*/ 0 w 1321"/>
                <a:gd name="T57" fmla="*/ 7 h 712"/>
                <a:gd name="T58" fmla="*/ 0 w 1321"/>
                <a:gd name="T59" fmla="*/ 7 h 712"/>
                <a:gd name="T60" fmla="*/ 4 w 1321"/>
                <a:gd name="T61" fmla="*/ 6 h 712"/>
                <a:gd name="T62" fmla="*/ 16 w 1321"/>
                <a:gd name="T63" fmla="*/ 6 h 712"/>
                <a:gd name="T64" fmla="*/ 26 w 1321"/>
                <a:gd name="T65" fmla="*/ 4 h 712"/>
                <a:gd name="T66" fmla="*/ 49 w 1321"/>
                <a:gd name="T67" fmla="*/ 4 h 712"/>
                <a:gd name="T68" fmla="*/ 73 w 1321"/>
                <a:gd name="T69" fmla="*/ 4 h 712"/>
                <a:gd name="T70" fmla="*/ 102 w 1321"/>
                <a:gd name="T71" fmla="*/ 4 h 712"/>
                <a:gd name="T72" fmla="*/ 132 w 1321"/>
                <a:gd name="T73" fmla="*/ 4 h 712"/>
                <a:gd name="T74" fmla="*/ 169 w 1321"/>
                <a:gd name="T75" fmla="*/ 4 h 712"/>
                <a:gd name="T76" fmla="*/ 205 w 1321"/>
                <a:gd name="T77" fmla="*/ 4 h 712"/>
                <a:gd name="T78" fmla="*/ 245 w 1321"/>
                <a:gd name="T79" fmla="*/ 4 h 712"/>
                <a:gd name="T80" fmla="*/ 286 w 1321"/>
                <a:gd name="T81" fmla="*/ 4 h 712"/>
                <a:gd name="T82" fmla="*/ 330 w 1321"/>
                <a:gd name="T83" fmla="*/ 0 h 712"/>
                <a:gd name="T84" fmla="*/ 330 w 1321"/>
                <a:gd name="T85" fmla="*/ 0 h 712"/>
                <a:gd name="T86" fmla="*/ 375 w 1321"/>
                <a:gd name="T87" fmla="*/ 4 h 712"/>
                <a:gd name="T88" fmla="*/ 417 w 1321"/>
                <a:gd name="T89" fmla="*/ 4 h 712"/>
                <a:gd name="T90" fmla="*/ 459 w 1321"/>
                <a:gd name="T91" fmla="*/ 4 h 712"/>
                <a:gd name="T92" fmla="*/ 498 w 1321"/>
                <a:gd name="T93" fmla="*/ 4 h 712"/>
                <a:gd name="T94" fmla="*/ 534 w 1321"/>
                <a:gd name="T95" fmla="*/ 4 h 712"/>
                <a:gd name="T96" fmla="*/ 567 w 1321"/>
                <a:gd name="T97" fmla="*/ 4 h 712"/>
                <a:gd name="T98" fmla="*/ 596 w 1321"/>
                <a:gd name="T99" fmla="*/ 4 h 712"/>
                <a:gd name="T100" fmla="*/ 621 w 1321"/>
                <a:gd name="T101" fmla="*/ 4 h 712"/>
                <a:gd name="T102" fmla="*/ 642 w 1321"/>
                <a:gd name="T103" fmla="*/ 5 h 712"/>
                <a:gd name="T104" fmla="*/ 642 w 1321"/>
                <a:gd name="T105" fmla="*/ 5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66A7E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Oval 33">
            <a:extLst>
              <a:ext uri="{FF2B5EF4-FFF2-40B4-BE49-F238E27FC236}">
                <a16:creationId xmlns:a16="http://schemas.microsoft.com/office/drawing/2014/main" id="{F81C21C1-1350-D1E2-0D97-11F33E281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Hết giờ</a:t>
            </a:r>
          </a:p>
        </p:txBody>
      </p:sp>
      <p:sp>
        <p:nvSpPr>
          <p:cNvPr id="77" name="Oval 34">
            <a:extLst>
              <a:ext uri="{FF2B5EF4-FFF2-40B4-BE49-F238E27FC236}">
                <a16:creationId xmlns:a16="http://schemas.microsoft.com/office/drawing/2014/main" id="{AA9D82EC-2B5F-184C-EEFB-3E2DCA395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1</a:t>
            </a:r>
          </a:p>
        </p:txBody>
      </p:sp>
      <p:sp>
        <p:nvSpPr>
          <p:cNvPr id="78" name="Oval 35">
            <a:extLst>
              <a:ext uri="{FF2B5EF4-FFF2-40B4-BE49-F238E27FC236}">
                <a16:creationId xmlns:a16="http://schemas.microsoft.com/office/drawing/2014/main" id="{C0EE38E9-EEE5-FFDC-70BA-345C59987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2</a:t>
            </a:r>
          </a:p>
        </p:txBody>
      </p:sp>
      <p:sp>
        <p:nvSpPr>
          <p:cNvPr id="79" name="Oval 36">
            <a:extLst>
              <a:ext uri="{FF2B5EF4-FFF2-40B4-BE49-F238E27FC236}">
                <a16:creationId xmlns:a16="http://schemas.microsoft.com/office/drawing/2014/main" id="{376FFD62-C0D1-9E4F-650E-4B04A646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3</a:t>
            </a:r>
          </a:p>
        </p:txBody>
      </p:sp>
      <p:sp>
        <p:nvSpPr>
          <p:cNvPr id="80" name="Oval 37">
            <a:extLst>
              <a:ext uri="{FF2B5EF4-FFF2-40B4-BE49-F238E27FC236}">
                <a16:creationId xmlns:a16="http://schemas.microsoft.com/office/drawing/2014/main" id="{A790AA18-C718-8924-DE63-7DB18EB01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4</a:t>
            </a:r>
          </a:p>
        </p:txBody>
      </p:sp>
      <p:sp>
        <p:nvSpPr>
          <p:cNvPr id="81" name="Oval 38">
            <a:extLst>
              <a:ext uri="{FF2B5EF4-FFF2-40B4-BE49-F238E27FC236}">
                <a16:creationId xmlns:a16="http://schemas.microsoft.com/office/drawing/2014/main" id="{7830D1AD-354B-619D-A187-E1EAAA72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5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993B60F-D4E1-2B19-AE89-EE747DACFD2D}"/>
              </a:ext>
            </a:extLst>
          </p:cNvPr>
          <p:cNvSpPr/>
          <p:nvPr/>
        </p:nvSpPr>
        <p:spPr>
          <a:xfrm>
            <a:off x="1752600" y="470194"/>
            <a:ext cx="10294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TRÒ CHƠI : AI NHANH, AI ĐÚNG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01E44-2846-6950-95DA-A2024C28B145}"/>
              </a:ext>
            </a:extLst>
          </p:cNvPr>
          <p:cNvSpPr txBox="1"/>
          <p:nvPr/>
        </p:nvSpPr>
        <p:spPr>
          <a:xfrm>
            <a:off x="3292376" y="5817510"/>
            <a:ext cx="7125886" cy="1021556"/>
          </a:xfrm>
          <a:custGeom>
            <a:avLst/>
            <a:gdLst>
              <a:gd name="connsiteX0" fmla="*/ 0 w 7125886"/>
              <a:gd name="connsiteY0" fmla="*/ 170263 h 1021556"/>
              <a:gd name="connsiteX1" fmla="*/ 170263 w 7125886"/>
              <a:gd name="connsiteY1" fmla="*/ 0 h 1021556"/>
              <a:gd name="connsiteX2" fmla="*/ 780945 w 7125886"/>
              <a:gd name="connsiteY2" fmla="*/ 0 h 1021556"/>
              <a:gd name="connsiteX3" fmla="*/ 1459481 w 7125886"/>
              <a:gd name="connsiteY3" fmla="*/ 0 h 1021556"/>
              <a:gd name="connsiteX4" fmla="*/ 2273725 w 7125886"/>
              <a:gd name="connsiteY4" fmla="*/ 0 h 1021556"/>
              <a:gd name="connsiteX5" fmla="*/ 2884407 w 7125886"/>
              <a:gd name="connsiteY5" fmla="*/ 0 h 1021556"/>
              <a:gd name="connsiteX6" fmla="*/ 3698650 w 7125886"/>
              <a:gd name="connsiteY6" fmla="*/ 0 h 1021556"/>
              <a:gd name="connsiteX7" fmla="*/ 4309333 w 7125886"/>
              <a:gd name="connsiteY7" fmla="*/ 0 h 1021556"/>
              <a:gd name="connsiteX8" fmla="*/ 5055722 w 7125886"/>
              <a:gd name="connsiteY8" fmla="*/ 0 h 1021556"/>
              <a:gd name="connsiteX9" fmla="*/ 5869965 w 7125886"/>
              <a:gd name="connsiteY9" fmla="*/ 0 h 1021556"/>
              <a:gd name="connsiteX10" fmla="*/ 6955623 w 7125886"/>
              <a:gd name="connsiteY10" fmla="*/ 0 h 1021556"/>
              <a:gd name="connsiteX11" fmla="*/ 7125886 w 7125886"/>
              <a:gd name="connsiteY11" fmla="*/ 170263 h 1021556"/>
              <a:gd name="connsiteX12" fmla="*/ 7125886 w 7125886"/>
              <a:gd name="connsiteY12" fmla="*/ 851293 h 1021556"/>
              <a:gd name="connsiteX13" fmla="*/ 6955623 w 7125886"/>
              <a:gd name="connsiteY13" fmla="*/ 1021556 h 1021556"/>
              <a:gd name="connsiteX14" fmla="*/ 6141380 w 7125886"/>
              <a:gd name="connsiteY14" fmla="*/ 1021556 h 1021556"/>
              <a:gd name="connsiteX15" fmla="*/ 5598551 w 7125886"/>
              <a:gd name="connsiteY15" fmla="*/ 1021556 h 1021556"/>
              <a:gd name="connsiteX16" fmla="*/ 4987869 w 7125886"/>
              <a:gd name="connsiteY16" fmla="*/ 1021556 h 1021556"/>
              <a:gd name="connsiteX17" fmla="*/ 4173625 w 7125886"/>
              <a:gd name="connsiteY17" fmla="*/ 1021556 h 1021556"/>
              <a:gd name="connsiteX18" fmla="*/ 3630797 w 7125886"/>
              <a:gd name="connsiteY18" fmla="*/ 1021556 h 1021556"/>
              <a:gd name="connsiteX19" fmla="*/ 2816553 w 7125886"/>
              <a:gd name="connsiteY19" fmla="*/ 1021556 h 1021556"/>
              <a:gd name="connsiteX20" fmla="*/ 2273725 w 7125886"/>
              <a:gd name="connsiteY20" fmla="*/ 1021556 h 1021556"/>
              <a:gd name="connsiteX21" fmla="*/ 1730896 w 7125886"/>
              <a:gd name="connsiteY21" fmla="*/ 1021556 h 1021556"/>
              <a:gd name="connsiteX22" fmla="*/ 984506 w 7125886"/>
              <a:gd name="connsiteY22" fmla="*/ 1021556 h 1021556"/>
              <a:gd name="connsiteX23" fmla="*/ 170263 w 7125886"/>
              <a:gd name="connsiteY23" fmla="*/ 1021556 h 1021556"/>
              <a:gd name="connsiteX24" fmla="*/ 0 w 7125886"/>
              <a:gd name="connsiteY24" fmla="*/ 851293 h 1021556"/>
              <a:gd name="connsiteX25" fmla="*/ 0 w 7125886"/>
              <a:gd name="connsiteY25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25886" h="1021556" fill="none" extrusionOk="0">
                <a:moveTo>
                  <a:pt x="0" y="170263"/>
                </a:moveTo>
                <a:cubicBezTo>
                  <a:pt x="-6112" y="89419"/>
                  <a:pt x="82831" y="-20580"/>
                  <a:pt x="170263" y="0"/>
                </a:cubicBezTo>
                <a:cubicBezTo>
                  <a:pt x="410959" y="-15951"/>
                  <a:pt x="615185" y="5561"/>
                  <a:pt x="780945" y="0"/>
                </a:cubicBezTo>
                <a:cubicBezTo>
                  <a:pt x="946705" y="-5561"/>
                  <a:pt x="1211790" y="16030"/>
                  <a:pt x="1459481" y="0"/>
                </a:cubicBezTo>
                <a:cubicBezTo>
                  <a:pt x="1707172" y="-16030"/>
                  <a:pt x="2007121" y="-31891"/>
                  <a:pt x="2273725" y="0"/>
                </a:cubicBezTo>
                <a:cubicBezTo>
                  <a:pt x="2540329" y="31891"/>
                  <a:pt x="2607096" y="23317"/>
                  <a:pt x="2884407" y="0"/>
                </a:cubicBezTo>
                <a:cubicBezTo>
                  <a:pt x="3161718" y="-23317"/>
                  <a:pt x="3425613" y="-30131"/>
                  <a:pt x="3698650" y="0"/>
                </a:cubicBezTo>
                <a:cubicBezTo>
                  <a:pt x="3971687" y="30131"/>
                  <a:pt x="4120890" y="8560"/>
                  <a:pt x="4309333" y="0"/>
                </a:cubicBezTo>
                <a:cubicBezTo>
                  <a:pt x="4497776" y="-8560"/>
                  <a:pt x="4828644" y="4748"/>
                  <a:pt x="5055722" y="0"/>
                </a:cubicBezTo>
                <a:cubicBezTo>
                  <a:pt x="5282800" y="-4748"/>
                  <a:pt x="5635340" y="11968"/>
                  <a:pt x="5869965" y="0"/>
                </a:cubicBezTo>
                <a:cubicBezTo>
                  <a:pt x="6104590" y="-11968"/>
                  <a:pt x="6684469" y="33672"/>
                  <a:pt x="6955623" y="0"/>
                </a:cubicBezTo>
                <a:cubicBezTo>
                  <a:pt x="7054833" y="138"/>
                  <a:pt x="7120144" y="60764"/>
                  <a:pt x="7125886" y="170263"/>
                </a:cubicBezTo>
                <a:cubicBezTo>
                  <a:pt x="7109139" y="410896"/>
                  <a:pt x="7111646" y="671871"/>
                  <a:pt x="7125886" y="851293"/>
                </a:cubicBezTo>
                <a:cubicBezTo>
                  <a:pt x="7122020" y="950897"/>
                  <a:pt x="7064162" y="1019166"/>
                  <a:pt x="6955623" y="1021556"/>
                </a:cubicBezTo>
                <a:cubicBezTo>
                  <a:pt x="6590941" y="987419"/>
                  <a:pt x="6531901" y="1014033"/>
                  <a:pt x="6141380" y="1021556"/>
                </a:cubicBezTo>
                <a:cubicBezTo>
                  <a:pt x="5750859" y="1029079"/>
                  <a:pt x="5736912" y="1009371"/>
                  <a:pt x="5598551" y="1021556"/>
                </a:cubicBezTo>
                <a:cubicBezTo>
                  <a:pt x="5460190" y="1033741"/>
                  <a:pt x="5252582" y="1014627"/>
                  <a:pt x="4987869" y="1021556"/>
                </a:cubicBezTo>
                <a:cubicBezTo>
                  <a:pt x="4723156" y="1028485"/>
                  <a:pt x="4546518" y="1010744"/>
                  <a:pt x="4173625" y="1021556"/>
                </a:cubicBezTo>
                <a:cubicBezTo>
                  <a:pt x="3800732" y="1032368"/>
                  <a:pt x="3896385" y="1037295"/>
                  <a:pt x="3630797" y="1021556"/>
                </a:cubicBezTo>
                <a:cubicBezTo>
                  <a:pt x="3365209" y="1005817"/>
                  <a:pt x="2987743" y="1008969"/>
                  <a:pt x="2816553" y="1021556"/>
                </a:cubicBezTo>
                <a:cubicBezTo>
                  <a:pt x="2645363" y="1034143"/>
                  <a:pt x="2452350" y="1000609"/>
                  <a:pt x="2273725" y="1021556"/>
                </a:cubicBezTo>
                <a:cubicBezTo>
                  <a:pt x="2095100" y="1042503"/>
                  <a:pt x="1896922" y="1003616"/>
                  <a:pt x="1730896" y="1021556"/>
                </a:cubicBezTo>
                <a:cubicBezTo>
                  <a:pt x="1564870" y="1039496"/>
                  <a:pt x="1247296" y="1016590"/>
                  <a:pt x="984506" y="1021556"/>
                </a:cubicBezTo>
                <a:cubicBezTo>
                  <a:pt x="721716" y="1026523"/>
                  <a:pt x="360477" y="1061813"/>
                  <a:pt x="170263" y="1021556"/>
                </a:cubicBezTo>
                <a:cubicBezTo>
                  <a:pt x="80304" y="1025685"/>
                  <a:pt x="-1650" y="942318"/>
                  <a:pt x="0" y="851293"/>
                </a:cubicBezTo>
                <a:cubicBezTo>
                  <a:pt x="-18867" y="634180"/>
                  <a:pt x="-25247" y="342003"/>
                  <a:pt x="0" y="170263"/>
                </a:cubicBezTo>
                <a:close/>
              </a:path>
              <a:path w="7125886" h="1021556" stroke="0" extrusionOk="0">
                <a:moveTo>
                  <a:pt x="0" y="170263"/>
                </a:moveTo>
                <a:cubicBezTo>
                  <a:pt x="-4259" y="93128"/>
                  <a:pt x="80123" y="4841"/>
                  <a:pt x="170263" y="0"/>
                </a:cubicBezTo>
                <a:cubicBezTo>
                  <a:pt x="405925" y="-1341"/>
                  <a:pt x="610778" y="16187"/>
                  <a:pt x="984506" y="0"/>
                </a:cubicBezTo>
                <a:cubicBezTo>
                  <a:pt x="1358234" y="-16187"/>
                  <a:pt x="1249800" y="-8543"/>
                  <a:pt x="1459481" y="0"/>
                </a:cubicBezTo>
                <a:cubicBezTo>
                  <a:pt x="1669163" y="8543"/>
                  <a:pt x="1786769" y="18526"/>
                  <a:pt x="1934457" y="0"/>
                </a:cubicBezTo>
                <a:cubicBezTo>
                  <a:pt x="2082145" y="-18526"/>
                  <a:pt x="2304200" y="-16203"/>
                  <a:pt x="2409432" y="0"/>
                </a:cubicBezTo>
                <a:cubicBezTo>
                  <a:pt x="2514665" y="16203"/>
                  <a:pt x="2846294" y="16844"/>
                  <a:pt x="3020114" y="0"/>
                </a:cubicBezTo>
                <a:cubicBezTo>
                  <a:pt x="3193934" y="-16844"/>
                  <a:pt x="3474042" y="-34420"/>
                  <a:pt x="3834357" y="0"/>
                </a:cubicBezTo>
                <a:cubicBezTo>
                  <a:pt x="4194672" y="34420"/>
                  <a:pt x="4398636" y="18338"/>
                  <a:pt x="4580747" y="0"/>
                </a:cubicBezTo>
                <a:cubicBezTo>
                  <a:pt x="4762858" y="-18338"/>
                  <a:pt x="4896162" y="7330"/>
                  <a:pt x="5191429" y="0"/>
                </a:cubicBezTo>
                <a:cubicBezTo>
                  <a:pt x="5486696" y="-7330"/>
                  <a:pt x="5498554" y="-22787"/>
                  <a:pt x="5802112" y="0"/>
                </a:cubicBezTo>
                <a:cubicBezTo>
                  <a:pt x="6105670" y="22787"/>
                  <a:pt x="6199887" y="13722"/>
                  <a:pt x="6344941" y="0"/>
                </a:cubicBezTo>
                <a:cubicBezTo>
                  <a:pt x="6489995" y="-13722"/>
                  <a:pt x="6777677" y="30385"/>
                  <a:pt x="6955623" y="0"/>
                </a:cubicBezTo>
                <a:cubicBezTo>
                  <a:pt x="7045403" y="3167"/>
                  <a:pt x="7110391" y="92191"/>
                  <a:pt x="7125886" y="170263"/>
                </a:cubicBezTo>
                <a:cubicBezTo>
                  <a:pt x="7154405" y="356513"/>
                  <a:pt x="7124387" y="624679"/>
                  <a:pt x="7125886" y="851293"/>
                </a:cubicBezTo>
                <a:cubicBezTo>
                  <a:pt x="7126574" y="960007"/>
                  <a:pt x="7064524" y="1027405"/>
                  <a:pt x="6955623" y="1021556"/>
                </a:cubicBezTo>
                <a:cubicBezTo>
                  <a:pt x="6709606" y="1032176"/>
                  <a:pt x="6424757" y="1018917"/>
                  <a:pt x="6141380" y="1021556"/>
                </a:cubicBezTo>
                <a:cubicBezTo>
                  <a:pt x="5858003" y="1024195"/>
                  <a:pt x="5730350" y="989272"/>
                  <a:pt x="5327137" y="1021556"/>
                </a:cubicBezTo>
                <a:cubicBezTo>
                  <a:pt x="4923924" y="1053840"/>
                  <a:pt x="4990405" y="1031878"/>
                  <a:pt x="4784308" y="1021556"/>
                </a:cubicBezTo>
                <a:cubicBezTo>
                  <a:pt x="4578211" y="1011234"/>
                  <a:pt x="4334778" y="1032699"/>
                  <a:pt x="3970065" y="1021556"/>
                </a:cubicBezTo>
                <a:cubicBezTo>
                  <a:pt x="3605352" y="1010413"/>
                  <a:pt x="3446454" y="988773"/>
                  <a:pt x="3223675" y="1021556"/>
                </a:cubicBezTo>
                <a:cubicBezTo>
                  <a:pt x="3000896" y="1054340"/>
                  <a:pt x="2691870" y="1018510"/>
                  <a:pt x="2477285" y="1021556"/>
                </a:cubicBezTo>
                <a:cubicBezTo>
                  <a:pt x="2262700" y="1024603"/>
                  <a:pt x="1918769" y="1058117"/>
                  <a:pt x="1663042" y="1021556"/>
                </a:cubicBezTo>
                <a:cubicBezTo>
                  <a:pt x="1407315" y="984995"/>
                  <a:pt x="1297822" y="1032053"/>
                  <a:pt x="1120213" y="1021556"/>
                </a:cubicBezTo>
                <a:cubicBezTo>
                  <a:pt x="942604" y="1011059"/>
                  <a:pt x="398490" y="985577"/>
                  <a:pt x="170263" y="1021556"/>
                </a:cubicBezTo>
                <a:cubicBezTo>
                  <a:pt x="79689" y="1004987"/>
                  <a:pt x="-6575" y="943857"/>
                  <a:pt x="0" y="851293"/>
                </a:cubicBezTo>
                <a:cubicBezTo>
                  <a:pt x="-19881" y="571922"/>
                  <a:pt x="-13378" y="444524"/>
                  <a:pt x="0" y="17026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10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C4E11C92-6BA9-F753-B988-6EC71C562B6C}"/>
              </a:ext>
            </a:extLst>
          </p:cNvPr>
          <p:cNvGrpSpPr>
            <a:grpSpLocks/>
          </p:cNvGrpSpPr>
          <p:nvPr/>
        </p:nvGrpSpPr>
        <p:grpSpPr bwMode="auto">
          <a:xfrm>
            <a:off x="3629025" y="1177961"/>
            <a:ext cx="8662988" cy="4223426"/>
            <a:chOff x="1710" y="1463"/>
            <a:chExt cx="5457" cy="1444"/>
          </a:xfrm>
        </p:grpSpPr>
        <p:sp>
          <p:nvSpPr>
            <p:cNvPr id="13342" name="AutoShape 6">
              <a:extLst>
                <a:ext uri="{FF2B5EF4-FFF2-40B4-BE49-F238E27FC236}">
                  <a16:creationId xmlns:a16="http://schemas.microsoft.com/office/drawing/2014/main" id="{342B1C4C-C817-A79C-6B4E-DF76ADC6C8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04" y="1463"/>
              <a:ext cx="4863" cy="144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defRPr/>
              </a:pPr>
              <a:endPara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250 x 10 = 2 500</a:t>
              </a:r>
              <a:endPara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71" name="Freeform 10">
              <a:extLst>
                <a:ext uri="{FF2B5EF4-FFF2-40B4-BE49-F238E27FC236}">
                  <a16:creationId xmlns:a16="http://schemas.microsoft.com/office/drawing/2014/main" id="{3634E27A-FFC3-8129-8B61-18C650FB344D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0" y="1930"/>
              <a:ext cx="528" cy="239"/>
            </a:xfrm>
            <a:custGeom>
              <a:avLst/>
              <a:gdLst>
                <a:gd name="T0" fmla="*/ 642 w 1321"/>
                <a:gd name="T1" fmla="*/ 5 h 712"/>
                <a:gd name="T2" fmla="*/ 649 w 1321"/>
                <a:gd name="T3" fmla="*/ 6 h 712"/>
                <a:gd name="T4" fmla="*/ 651 w 1321"/>
                <a:gd name="T5" fmla="*/ 6 h 712"/>
                <a:gd name="T6" fmla="*/ 648 w 1321"/>
                <a:gd name="T7" fmla="*/ 7 h 712"/>
                <a:gd name="T8" fmla="*/ 640 w 1321"/>
                <a:gd name="T9" fmla="*/ 8 h 712"/>
                <a:gd name="T10" fmla="*/ 627 w 1321"/>
                <a:gd name="T11" fmla="*/ 8 h 712"/>
                <a:gd name="T12" fmla="*/ 611 w 1321"/>
                <a:gd name="T13" fmla="*/ 8 h 712"/>
                <a:gd name="T14" fmla="*/ 589 w 1321"/>
                <a:gd name="T15" fmla="*/ 9 h 712"/>
                <a:gd name="T16" fmla="*/ 566 w 1321"/>
                <a:gd name="T17" fmla="*/ 9 h 712"/>
                <a:gd name="T18" fmla="*/ 538 w 1321"/>
                <a:gd name="T19" fmla="*/ 9 h 712"/>
                <a:gd name="T20" fmla="*/ 508 w 1321"/>
                <a:gd name="T21" fmla="*/ 9 h 712"/>
                <a:gd name="T22" fmla="*/ 477 w 1321"/>
                <a:gd name="T23" fmla="*/ 10 h 712"/>
                <a:gd name="T24" fmla="*/ 441 w 1321"/>
                <a:gd name="T25" fmla="*/ 10 h 712"/>
                <a:gd name="T26" fmla="*/ 407 w 1321"/>
                <a:gd name="T27" fmla="*/ 10 h 712"/>
                <a:gd name="T28" fmla="*/ 392 w 1321"/>
                <a:gd name="T29" fmla="*/ 10 h 712"/>
                <a:gd name="T30" fmla="*/ 234 w 1321"/>
                <a:gd name="T31" fmla="*/ 10 h 712"/>
                <a:gd name="T32" fmla="*/ 232 w 1321"/>
                <a:gd name="T33" fmla="*/ 10 h 712"/>
                <a:gd name="T34" fmla="*/ 202 w 1321"/>
                <a:gd name="T35" fmla="*/ 10 h 712"/>
                <a:gd name="T36" fmla="*/ 172 w 1321"/>
                <a:gd name="T37" fmla="*/ 10 h 712"/>
                <a:gd name="T38" fmla="*/ 144 w 1321"/>
                <a:gd name="T39" fmla="*/ 10 h 712"/>
                <a:gd name="T40" fmla="*/ 118 w 1321"/>
                <a:gd name="T41" fmla="*/ 9 h 712"/>
                <a:gd name="T42" fmla="*/ 93 w 1321"/>
                <a:gd name="T43" fmla="*/ 9 h 712"/>
                <a:gd name="T44" fmla="*/ 71 w 1321"/>
                <a:gd name="T45" fmla="*/ 9 h 712"/>
                <a:gd name="T46" fmla="*/ 53 w 1321"/>
                <a:gd name="T47" fmla="*/ 9 h 712"/>
                <a:gd name="T48" fmla="*/ 30 w 1321"/>
                <a:gd name="T49" fmla="*/ 9 h 712"/>
                <a:gd name="T50" fmla="*/ 26 w 1321"/>
                <a:gd name="T51" fmla="*/ 8 h 712"/>
                <a:gd name="T52" fmla="*/ 18 w 1321"/>
                <a:gd name="T53" fmla="*/ 8 h 712"/>
                <a:gd name="T54" fmla="*/ 6 w 1321"/>
                <a:gd name="T55" fmla="*/ 8 h 712"/>
                <a:gd name="T56" fmla="*/ 0 w 1321"/>
                <a:gd name="T57" fmla="*/ 7 h 712"/>
                <a:gd name="T58" fmla="*/ 0 w 1321"/>
                <a:gd name="T59" fmla="*/ 7 h 712"/>
                <a:gd name="T60" fmla="*/ 4 w 1321"/>
                <a:gd name="T61" fmla="*/ 6 h 712"/>
                <a:gd name="T62" fmla="*/ 16 w 1321"/>
                <a:gd name="T63" fmla="*/ 6 h 712"/>
                <a:gd name="T64" fmla="*/ 26 w 1321"/>
                <a:gd name="T65" fmla="*/ 4 h 712"/>
                <a:gd name="T66" fmla="*/ 49 w 1321"/>
                <a:gd name="T67" fmla="*/ 4 h 712"/>
                <a:gd name="T68" fmla="*/ 73 w 1321"/>
                <a:gd name="T69" fmla="*/ 4 h 712"/>
                <a:gd name="T70" fmla="*/ 102 w 1321"/>
                <a:gd name="T71" fmla="*/ 4 h 712"/>
                <a:gd name="T72" fmla="*/ 132 w 1321"/>
                <a:gd name="T73" fmla="*/ 4 h 712"/>
                <a:gd name="T74" fmla="*/ 169 w 1321"/>
                <a:gd name="T75" fmla="*/ 4 h 712"/>
                <a:gd name="T76" fmla="*/ 205 w 1321"/>
                <a:gd name="T77" fmla="*/ 4 h 712"/>
                <a:gd name="T78" fmla="*/ 245 w 1321"/>
                <a:gd name="T79" fmla="*/ 4 h 712"/>
                <a:gd name="T80" fmla="*/ 286 w 1321"/>
                <a:gd name="T81" fmla="*/ 4 h 712"/>
                <a:gd name="T82" fmla="*/ 330 w 1321"/>
                <a:gd name="T83" fmla="*/ 0 h 712"/>
                <a:gd name="T84" fmla="*/ 330 w 1321"/>
                <a:gd name="T85" fmla="*/ 0 h 712"/>
                <a:gd name="T86" fmla="*/ 375 w 1321"/>
                <a:gd name="T87" fmla="*/ 4 h 712"/>
                <a:gd name="T88" fmla="*/ 417 w 1321"/>
                <a:gd name="T89" fmla="*/ 4 h 712"/>
                <a:gd name="T90" fmla="*/ 459 w 1321"/>
                <a:gd name="T91" fmla="*/ 4 h 712"/>
                <a:gd name="T92" fmla="*/ 498 w 1321"/>
                <a:gd name="T93" fmla="*/ 4 h 712"/>
                <a:gd name="T94" fmla="*/ 534 w 1321"/>
                <a:gd name="T95" fmla="*/ 4 h 712"/>
                <a:gd name="T96" fmla="*/ 567 w 1321"/>
                <a:gd name="T97" fmla="*/ 4 h 712"/>
                <a:gd name="T98" fmla="*/ 596 w 1321"/>
                <a:gd name="T99" fmla="*/ 4 h 712"/>
                <a:gd name="T100" fmla="*/ 621 w 1321"/>
                <a:gd name="T101" fmla="*/ 4 h 712"/>
                <a:gd name="T102" fmla="*/ 642 w 1321"/>
                <a:gd name="T103" fmla="*/ 5 h 712"/>
                <a:gd name="T104" fmla="*/ 642 w 1321"/>
                <a:gd name="T105" fmla="*/ 5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66A7E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Oval 33">
            <a:extLst>
              <a:ext uri="{FF2B5EF4-FFF2-40B4-BE49-F238E27FC236}">
                <a16:creationId xmlns:a16="http://schemas.microsoft.com/office/drawing/2014/main" id="{F81C21C1-1350-D1E2-0D97-11F33E281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Hết giờ</a:t>
            </a:r>
          </a:p>
        </p:txBody>
      </p:sp>
      <p:sp>
        <p:nvSpPr>
          <p:cNvPr id="77" name="Oval 34">
            <a:extLst>
              <a:ext uri="{FF2B5EF4-FFF2-40B4-BE49-F238E27FC236}">
                <a16:creationId xmlns:a16="http://schemas.microsoft.com/office/drawing/2014/main" id="{AA9D82EC-2B5F-184C-EEFB-3E2DCA395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1</a:t>
            </a:r>
          </a:p>
        </p:txBody>
      </p:sp>
      <p:sp>
        <p:nvSpPr>
          <p:cNvPr id="78" name="Oval 35">
            <a:extLst>
              <a:ext uri="{FF2B5EF4-FFF2-40B4-BE49-F238E27FC236}">
                <a16:creationId xmlns:a16="http://schemas.microsoft.com/office/drawing/2014/main" id="{C0EE38E9-EEE5-FFDC-70BA-345C59987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2</a:t>
            </a:r>
          </a:p>
        </p:txBody>
      </p:sp>
      <p:sp>
        <p:nvSpPr>
          <p:cNvPr id="79" name="Oval 36">
            <a:extLst>
              <a:ext uri="{FF2B5EF4-FFF2-40B4-BE49-F238E27FC236}">
                <a16:creationId xmlns:a16="http://schemas.microsoft.com/office/drawing/2014/main" id="{376FFD62-C0D1-9E4F-650E-4B04A646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3</a:t>
            </a:r>
          </a:p>
        </p:txBody>
      </p:sp>
      <p:sp>
        <p:nvSpPr>
          <p:cNvPr id="80" name="Oval 37">
            <a:extLst>
              <a:ext uri="{FF2B5EF4-FFF2-40B4-BE49-F238E27FC236}">
                <a16:creationId xmlns:a16="http://schemas.microsoft.com/office/drawing/2014/main" id="{A790AA18-C718-8924-DE63-7DB18EB01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4</a:t>
            </a:r>
          </a:p>
        </p:txBody>
      </p:sp>
      <p:sp>
        <p:nvSpPr>
          <p:cNvPr id="81" name="Oval 38">
            <a:extLst>
              <a:ext uri="{FF2B5EF4-FFF2-40B4-BE49-F238E27FC236}">
                <a16:creationId xmlns:a16="http://schemas.microsoft.com/office/drawing/2014/main" id="{7830D1AD-354B-619D-A187-E1EAAA72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5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993B60F-D4E1-2B19-AE89-EE747DACFD2D}"/>
              </a:ext>
            </a:extLst>
          </p:cNvPr>
          <p:cNvSpPr/>
          <p:nvPr/>
        </p:nvSpPr>
        <p:spPr>
          <a:xfrm>
            <a:off x="1752600" y="470194"/>
            <a:ext cx="10294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TRÒ CHƠI : AI NHANH AI ĐÚNG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01E44-2846-6950-95DA-A2024C28B145}"/>
              </a:ext>
            </a:extLst>
          </p:cNvPr>
          <p:cNvSpPr txBox="1"/>
          <p:nvPr/>
        </p:nvSpPr>
        <p:spPr>
          <a:xfrm>
            <a:off x="3292376" y="5817510"/>
            <a:ext cx="7125886" cy="1021556"/>
          </a:xfrm>
          <a:custGeom>
            <a:avLst/>
            <a:gdLst>
              <a:gd name="connsiteX0" fmla="*/ 0 w 7125886"/>
              <a:gd name="connsiteY0" fmla="*/ 170263 h 1021556"/>
              <a:gd name="connsiteX1" fmla="*/ 170263 w 7125886"/>
              <a:gd name="connsiteY1" fmla="*/ 0 h 1021556"/>
              <a:gd name="connsiteX2" fmla="*/ 780945 w 7125886"/>
              <a:gd name="connsiteY2" fmla="*/ 0 h 1021556"/>
              <a:gd name="connsiteX3" fmla="*/ 1459481 w 7125886"/>
              <a:gd name="connsiteY3" fmla="*/ 0 h 1021556"/>
              <a:gd name="connsiteX4" fmla="*/ 2273725 w 7125886"/>
              <a:gd name="connsiteY4" fmla="*/ 0 h 1021556"/>
              <a:gd name="connsiteX5" fmla="*/ 2884407 w 7125886"/>
              <a:gd name="connsiteY5" fmla="*/ 0 h 1021556"/>
              <a:gd name="connsiteX6" fmla="*/ 3698650 w 7125886"/>
              <a:gd name="connsiteY6" fmla="*/ 0 h 1021556"/>
              <a:gd name="connsiteX7" fmla="*/ 4309333 w 7125886"/>
              <a:gd name="connsiteY7" fmla="*/ 0 h 1021556"/>
              <a:gd name="connsiteX8" fmla="*/ 5055722 w 7125886"/>
              <a:gd name="connsiteY8" fmla="*/ 0 h 1021556"/>
              <a:gd name="connsiteX9" fmla="*/ 5869965 w 7125886"/>
              <a:gd name="connsiteY9" fmla="*/ 0 h 1021556"/>
              <a:gd name="connsiteX10" fmla="*/ 6955623 w 7125886"/>
              <a:gd name="connsiteY10" fmla="*/ 0 h 1021556"/>
              <a:gd name="connsiteX11" fmla="*/ 7125886 w 7125886"/>
              <a:gd name="connsiteY11" fmla="*/ 170263 h 1021556"/>
              <a:gd name="connsiteX12" fmla="*/ 7125886 w 7125886"/>
              <a:gd name="connsiteY12" fmla="*/ 851293 h 1021556"/>
              <a:gd name="connsiteX13" fmla="*/ 6955623 w 7125886"/>
              <a:gd name="connsiteY13" fmla="*/ 1021556 h 1021556"/>
              <a:gd name="connsiteX14" fmla="*/ 6141380 w 7125886"/>
              <a:gd name="connsiteY14" fmla="*/ 1021556 h 1021556"/>
              <a:gd name="connsiteX15" fmla="*/ 5598551 w 7125886"/>
              <a:gd name="connsiteY15" fmla="*/ 1021556 h 1021556"/>
              <a:gd name="connsiteX16" fmla="*/ 4987869 w 7125886"/>
              <a:gd name="connsiteY16" fmla="*/ 1021556 h 1021556"/>
              <a:gd name="connsiteX17" fmla="*/ 4173625 w 7125886"/>
              <a:gd name="connsiteY17" fmla="*/ 1021556 h 1021556"/>
              <a:gd name="connsiteX18" fmla="*/ 3630797 w 7125886"/>
              <a:gd name="connsiteY18" fmla="*/ 1021556 h 1021556"/>
              <a:gd name="connsiteX19" fmla="*/ 2816553 w 7125886"/>
              <a:gd name="connsiteY19" fmla="*/ 1021556 h 1021556"/>
              <a:gd name="connsiteX20" fmla="*/ 2273725 w 7125886"/>
              <a:gd name="connsiteY20" fmla="*/ 1021556 h 1021556"/>
              <a:gd name="connsiteX21" fmla="*/ 1730896 w 7125886"/>
              <a:gd name="connsiteY21" fmla="*/ 1021556 h 1021556"/>
              <a:gd name="connsiteX22" fmla="*/ 984506 w 7125886"/>
              <a:gd name="connsiteY22" fmla="*/ 1021556 h 1021556"/>
              <a:gd name="connsiteX23" fmla="*/ 170263 w 7125886"/>
              <a:gd name="connsiteY23" fmla="*/ 1021556 h 1021556"/>
              <a:gd name="connsiteX24" fmla="*/ 0 w 7125886"/>
              <a:gd name="connsiteY24" fmla="*/ 851293 h 1021556"/>
              <a:gd name="connsiteX25" fmla="*/ 0 w 7125886"/>
              <a:gd name="connsiteY25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25886" h="1021556" fill="none" extrusionOk="0">
                <a:moveTo>
                  <a:pt x="0" y="170263"/>
                </a:moveTo>
                <a:cubicBezTo>
                  <a:pt x="-6112" y="89419"/>
                  <a:pt x="82831" y="-20580"/>
                  <a:pt x="170263" y="0"/>
                </a:cubicBezTo>
                <a:cubicBezTo>
                  <a:pt x="410959" y="-15951"/>
                  <a:pt x="615185" y="5561"/>
                  <a:pt x="780945" y="0"/>
                </a:cubicBezTo>
                <a:cubicBezTo>
                  <a:pt x="946705" y="-5561"/>
                  <a:pt x="1211790" y="16030"/>
                  <a:pt x="1459481" y="0"/>
                </a:cubicBezTo>
                <a:cubicBezTo>
                  <a:pt x="1707172" y="-16030"/>
                  <a:pt x="2007121" y="-31891"/>
                  <a:pt x="2273725" y="0"/>
                </a:cubicBezTo>
                <a:cubicBezTo>
                  <a:pt x="2540329" y="31891"/>
                  <a:pt x="2607096" y="23317"/>
                  <a:pt x="2884407" y="0"/>
                </a:cubicBezTo>
                <a:cubicBezTo>
                  <a:pt x="3161718" y="-23317"/>
                  <a:pt x="3425613" y="-30131"/>
                  <a:pt x="3698650" y="0"/>
                </a:cubicBezTo>
                <a:cubicBezTo>
                  <a:pt x="3971687" y="30131"/>
                  <a:pt x="4120890" y="8560"/>
                  <a:pt x="4309333" y="0"/>
                </a:cubicBezTo>
                <a:cubicBezTo>
                  <a:pt x="4497776" y="-8560"/>
                  <a:pt x="4828644" y="4748"/>
                  <a:pt x="5055722" y="0"/>
                </a:cubicBezTo>
                <a:cubicBezTo>
                  <a:pt x="5282800" y="-4748"/>
                  <a:pt x="5635340" y="11968"/>
                  <a:pt x="5869965" y="0"/>
                </a:cubicBezTo>
                <a:cubicBezTo>
                  <a:pt x="6104590" y="-11968"/>
                  <a:pt x="6684469" y="33672"/>
                  <a:pt x="6955623" y="0"/>
                </a:cubicBezTo>
                <a:cubicBezTo>
                  <a:pt x="7054833" y="138"/>
                  <a:pt x="7120144" y="60764"/>
                  <a:pt x="7125886" y="170263"/>
                </a:cubicBezTo>
                <a:cubicBezTo>
                  <a:pt x="7109139" y="410896"/>
                  <a:pt x="7111646" y="671871"/>
                  <a:pt x="7125886" y="851293"/>
                </a:cubicBezTo>
                <a:cubicBezTo>
                  <a:pt x="7122020" y="950897"/>
                  <a:pt x="7064162" y="1019166"/>
                  <a:pt x="6955623" y="1021556"/>
                </a:cubicBezTo>
                <a:cubicBezTo>
                  <a:pt x="6590941" y="987419"/>
                  <a:pt x="6531901" y="1014033"/>
                  <a:pt x="6141380" y="1021556"/>
                </a:cubicBezTo>
                <a:cubicBezTo>
                  <a:pt x="5750859" y="1029079"/>
                  <a:pt x="5736912" y="1009371"/>
                  <a:pt x="5598551" y="1021556"/>
                </a:cubicBezTo>
                <a:cubicBezTo>
                  <a:pt x="5460190" y="1033741"/>
                  <a:pt x="5252582" y="1014627"/>
                  <a:pt x="4987869" y="1021556"/>
                </a:cubicBezTo>
                <a:cubicBezTo>
                  <a:pt x="4723156" y="1028485"/>
                  <a:pt x="4546518" y="1010744"/>
                  <a:pt x="4173625" y="1021556"/>
                </a:cubicBezTo>
                <a:cubicBezTo>
                  <a:pt x="3800732" y="1032368"/>
                  <a:pt x="3896385" y="1037295"/>
                  <a:pt x="3630797" y="1021556"/>
                </a:cubicBezTo>
                <a:cubicBezTo>
                  <a:pt x="3365209" y="1005817"/>
                  <a:pt x="2987743" y="1008969"/>
                  <a:pt x="2816553" y="1021556"/>
                </a:cubicBezTo>
                <a:cubicBezTo>
                  <a:pt x="2645363" y="1034143"/>
                  <a:pt x="2452350" y="1000609"/>
                  <a:pt x="2273725" y="1021556"/>
                </a:cubicBezTo>
                <a:cubicBezTo>
                  <a:pt x="2095100" y="1042503"/>
                  <a:pt x="1896922" y="1003616"/>
                  <a:pt x="1730896" y="1021556"/>
                </a:cubicBezTo>
                <a:cubicBezTo>
                  <a:pt x="1564870" y="1039496"/>
                  <a:pt x="1247296" y="1016590"/>
                  <a:pt x="984506" y="1021556"/>
                </a:cubicBezTo>
                <a:cubicBezTo>
                  <a:pt x="721716" y="1026523"/>
                  <a:pt x="360477" y="1061813"/>
                  <a:pt x="170263" y="1021556"/>
                </a:cubicBezTo>
                <a:cubicBezTo>
                  <a:pt x="80304" y="1025685"/>
                  <a:pt x="-1650" y="942318"/>
                  <a:pt x="0" y="851293"/>
                </a:cubicBezTo>
                <a:cubicBezTo>
                  <a:pt x="-18867" y="634180"/>
                  <a:pt x="-25247" y="342003"/>
                  <a:pt x="0" y="170263"/>
                </a:cubicBezTo>
                <a:close/>
              </a:path>
              <a:path w="7125886" h="1021556" stroke="0" extrusionOk="0">
                <a:moveTo>
                  <a:pt x="0" y="170263"/>
                </a:moveTo>
                <a:cubicBezTo>
                  <a:pt x="-4259" y="93128"/>
                  <a:pt x="80123" y="4841"/>
                  <a:pt x="170263" y="0"/>
                </a:cubicBezTo>
                <a:cubicBezTo>
                  <a:pt x="405925" y="-1341"/>
                  <a:pt x="610778" y="16187"/>
                  <a:pt x="984506" y="0"/>
                </a:cubicBezTo>
                <a:cubicBezTo>
                  <a:pt x="1358234" y="-16187"/>
                  <a:pt x="1249800" y="-8543"/>
                  <a:pt x="1459481" y="0"/>
                </a:cubicBezTo>
                <a:cubicBezTo>
                  <a:pt x="1669163" y="8543"/>
                  <a:pt x="1786769" y="18526"/>
                  <a:pt x="1934457" y="0"/>
                </a:cubicBezTo>
                <a:cubicBezTo>
                  <a:pt x="2082145" y="-18526"/>
                  <a:pt x="2304200" y="-16203"/>
                  <a:pt x="2409432" y="0"/>
                </a:cubicBezTo>
                <a:cubicBezTo>
                  <a:pt x="2514665" y="16203"/>
                  <a:pt x="2846294" y="16844"/>
                  <a:pt x="3020114" y="0"/>
                </a:cubicBezTo>
                <a:cubicBezTo>
                  <a:pt x="3193934" y="-16844"/>
                  <a:pt x="3474042" y="-34420"/>
                  <a:pt x="3834357" y="0"/>
                </a:cubicBezTo>
                <a:cubicBezTo>
                  <a:pt x="4194672" y="34420"/>
                  <a:pt x="4398636" y="18338"/>
                  <a:pt x="4580747" y="0"/>
                </a:cubicBezTo>
                <a:cubicBezTo>
                  <a:pt x="4762858" y="-18338"/>
                  <a:pt x="4896162" y="7330"/>
                  <a:pt x="5191429" y="0"/>
                </a:cubicBezTo>
                <a:cubicBezTo>
                  <a:pt x="5486696" y="-7330"/>
                  <a:pt x="5498554" y="-22787"/>
                  <a:pt x="5802112" y="0"/>
                </a:cubicBezTo>
                <a:cubicBezTo>
                  <a:pt x="6105670" y="22787"/>
                  <a:pt x="6199887" y="13722"/>
                  <a:pt x="6344941" y="0"/>
                </a:cubicBezTo>
                <a:cubicBezTo>
                  <a:pt x="6489995" y="-13722"/>
                  <a:pt x="6777677" y="30385"/>
                  <a:pt x="6955623" y="0"/>
                </a:cubicBezTo>
                <a:cubicBezTo>
                  <a:pt x="7045403" y="3167"/>
                  <a:pt x="7110391" y="92191"/>
                  <a:pt x="7125886" y="170263"/>
                </a:cubicBezTo>
                <a:cubicBezTo>
                  <a:pt x="7154405" y="356513"/>
                  <a:pt x="7124387" y="624679"/>
                  <a:pt x="7125886" y="851293"/>
                </a:cubicBezTo>
                <a:cubicBezTo>
                  <a:pt x="7126574" y="960007"/>
                  <a:pt x="7064524" y="1027405"/>
                  <a:pt x="6955623" y="1021556"/>
                </a:cubicBezTo>
                <a:cubicBezTo>
                  <a:pt x="6709606" y="1032176"/>
                  <a:pt x="6424757" y="1018917"/>
                  <a:pt x="6141380" y="1021556"/>
                </a:cubicBezTo>
                <a:cubicBezTo>
                  <a:pt x="5858003" y="1024195"/>
                  <a:pt x="5730350" y="989272"/>
                  <a:pt x="5327137" y="1021556"/>
                </a:cubicBezTo>
                <a:cubicBezTo>
                  <a:pt x="4923924" y="1053840"/>
                  <a:pt x="4990405" y="1031878"/>
                  <a:pt x="4784308" y="1021556"/>
                </a:cubicBezTo>
                <a:cubicBezTo>
                  <a:pt x="4578211" y="1011234"/>
                  <a:pt x="4334778" y="1032699"/>
                  <a:pt x="3970065" y="1021556"/>
                </a:cubicBezTo>
                <a:cubicBezTo>
                  <a:pt x="3605352" y="1010413"/>
                  <a:pt x="3446454" y="988773"/>
                  <a:pt x="3223675" y="1021556"/>
                </a:cubicBezTo>
                <a:cubicBezTo>
                  <a:pt x="3000896" y="1054340"/>
                  <a:pt x="2691870" y="1018510"/>
                  <a:pt x="2477285" y="1021556"/>
                </a:cubicBezTo>
                <a:cubicBezTo>
                  <a:pt x="2262700" y="1024603"/>
                  <a:pt x="1918769" y="1058117"/>
                  <a:pt x="1663042" y="1021556"/>
                </a:cubicBezTo>
                <a:cubicBezTo>
                  <a:pt x="1407315" y="984995"/>
                  <a:pt x="1297822" y="1032053"/>
                  <a:pt x="1120213" y="1021556"/>
                </a:cubicBezTo>
                <a:cubicBezTo>
                  <a:pt x="942604" y="1011059"/>
                  <a:pt x="398490" y="985577"/>
                  <a:pt x="170263" y="1021556"/>
                </a:cubicBezTo>
                <a:cubicBezTo>
                  <a:pt x="79689" y="1004987"/>
                  <a:pt x="-6575" y="943857"/>
                  <a:pt x="0" y="851293"/>
                </a:cubicBezTo>
                <a:cubicBezTo>
                  <a:pt x="-19881" y="571922"/>
                  <a:pt x="-13378" y="444524"/>
                  <a:pt x="0" y="17026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Đ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33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C4E11C92-6BA9-F753-B988-6EC71C562B6C}"/>
              </a:ext>
            </a:extLst>
          </p:cNvPr>
          <p:cNvGrpSpPr>
            <a:grpSpLocks/>
          </p:cNvGrpSpPr>
          <p:nvPr/>
        </p:nvGrpSpPr>
        <p:grpSpPr bwMode="auto">
          <a:xfrm>
            <a:off x="3629025" y="1177961"/>
            <a:ext cx="8662988" cy="4223426"/>
            <a:chOff x="1710" y="1463"/>
            <a:chExt cx="5457" cy="1444"/>
          </a:xfrm>
        </p:grpSpPr>
        <p:sp>
          <p:nvSpPr>
            <p:cNvPr id="13342" name="AutoShape 6">
              <a:extLst>
                <a:ext uri="{FF2B5EF4-FFF2-40B4-BE49-F238E27FC236}">
                  <a16:creationId xmlns:a16="http://schemas.microsoft.com/office/drawing/2014/main" id="{342B1C4C-C817-A79C-6B4E-DF76ADC6C8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04" y="1463"/>
              <a:ext cx="4863" cy="144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defRPr/>
              </a:pPr>
              <a:endPara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 x 1000 000 = 3 0200000</a:t>
              </a:r>
              <a:endPara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71" name="Freeform 10">
              <a:extLst>
                <a:ext uri="{FF2B5EF4-FFF2-40B4-BE49-F238E27FC236}">
                  <a16:creationId xmlns:a16="http://schemas.microsoft.com/office/drawing/2014/main" id="{3634E27A-FFC3-8129-8B61-18C650FB344D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0" y="1930"/>
              <a:ext cx="528" cy="239"/>
            </a:xfrm>
            <a:custGeom>
              <a:avLst/>
              <a:gdLst>
                <a:gd name="T0" fmla="*/ 642 w 1321"/>
                <a:gd name="T1" fmla="*/ 5 h 712"/>
                <a:gd name="T2" fmla="*/ 649 w 1321"/>
                <a:gd name="T3" fmla="*/ 6 h 712"/>
                <a:gd name="T4" fmla="*/ 651 w 1321"/>
                <a:gd name="T5" fmla="*/ 6 h 712"/>
                <a:gd name="T6" fmla="*/ 648 w 1321"/>
                <a:gd name="T7" fmla="*/ 7 h 712"/>
                <a:gd name="T8" fmla="*/ 640 w 1321"/>
                <a:gd name="T9" fmla="*/ 8 h 712"/>
                <a:gd name="T10" fmla="*/ 627 w 1321"/>
                <a:gd name="T11" fmla="*/ 8 h 712"/>
                <a:gd name="T12" fmla="*/ 611 w 1321"/>
                <a:gd name="T13" fmla="*/ 8 h 712"/>
                <a:gd name="T14" fmla="*/ 589 w 1321"/>
                <a:gd name="T15" fmla="*/ 9 h 712"/>
                <a:gd name="T16" fmla="*/ 566 w 1321"/>
                <a:gd name="T17" fmla="*/ 9 h 712"/>
                <a:gd name="T18" fmla="*/ 538 w 1321"/>
                <a:gd name="T19" fmla="*/ 9 h 712"/>
                <a:gd name="T20" fmla="*/ 508 w 1321"/>
                <a:gd name="T21" fmla="*/ 9 h 712"/>
                <a:gd name="T22" fmla="*/ 477 w 1321"/>
                <a:gd name="T23" fmla="*/ 10 h 712"/>
                <a:gd name="T24" fmla="*/ 441 w 1321"/>
                <a:gd name="T25" fmla="*/ 10 h 712"/>
                <a:gd name="T26" fmla="*/ 407 w 1321"/>
                <a:gd name="T27" fmla="*/ 10 h 712"/>
                <a:gd name="T28" fmla="*/ 392 w 1321"/>
                <a:gd name="T29" fmla="*/ 10 h 712"/>
                <a:gd name="T30" fmla="*/ 234 w 1321"/>
                <a:gd name="T31" fmla="*/ 10 h 712"/>
                <a:gd name="T32" fmla="*/ 232 w 1321"/>
                <a:gd name="T33" fmla="*/ 10 h 712"/>
                <a:gd name="T34" fmla="*/ 202 w 1321"/>
                <a:gd name="T35" fmla="*/ 10 h 712"/>
                <a:gd name="T36" fmla="*/ 172 w 1321"/>
                <a:gd name="T37" fmla="*/ 10 h 712"/>
                <a:gd name="T38" fmla="*/ 144 w 1321"/>
                <a:gd name="T39" fmla="*/ 10 h 712"/>
                <a:gd name="T40" fmla="*/ 118 w 1321"/>
                <a:gd name="T41" fmla="*/ 9 h 712"/>
                <a:gd name="T42" fmla="*/ 93 w 1321"/>
                <a:gd name="T43" fmla="*/ 9 h 712"/>
                <a:gd name="T44" fmla="*/ 71 w 1321"/>
                <a:gd name="T45" fmla="*/ 9 h 712"/>
                <a:gd name="T46" fmla="*/ 53 w 1321"/>
                <a:gd name="T47" fmla="*/ 9 h 712"/>
                <a:gd name="T48" fmla="*/ 30 w 1321"/>
                <a:gd name="T49" fmla="*/ 9 h 712"/>
                <a:gd name="T50" fmla="*/ 26 w 1321"/>
                <a:gd name="T51" fmla="*/ 8 h 712"/>
                <a:gd name="T52" fmla="*/ 18 w 1321"/>
                <a:gd name="T53" fmla="*/ 8 h 712"/>
                <a:gd name="T54" fmla="*/ 6 w 1321"/>
                <a:gd name="T55" fmla="*/ 8 h 712"/>
                <a:gd name="T56" fmla="*/ 0 w 1321"/>
                <a:gd name="T57" fmla="*/ 7 h 712"/>
                <a:gd name="T58" fmla="*/ 0 w 1321"/>
                <a:gd name="T59" fmla="*/ 7 h 712"/>
                <a:gd name="T60" fmla="*/ 4 w 1321"/>
                <a:gd name="T61" fmla="*/ 6 h 712"/>
                <a:gd name="T62" fmla="*/ 16 w 1321"/>
                <a:gd name="T63" fmla="*/ 6 h 712"/>
                <a:gd name="T64" fmla="*/ 26 w 1321"/>
                <a:gd name="T65" fmla="*/ 4 h 712"/>
                <a:gd name="T66" fmla="*/ 49 w 1321"/>
                <a:gd name="T67" fmla="*/ 4 h 712"/>
                <a:gd name="T68" fmla="*/ 73 w 1321"/>
                <a:gd name="T69" fmla="*/ 4 h 712"/>
                <a:gd name="T70" fmla="*/ 102 w 1321"/>
                <a:gd name="T71" fmla="*/ 4 h 712"/>
                <a:gd name="T72" fmla="*/ 132 w 1321"/>
                <a:gd name="T73" fmla="*/ 4 h 712"/>
                <a:gd name="T74" fmla="*/ 169 w 1321"/>
                <a:gd name="T75" fmla="*/ 4 h 712"/>
                <a:gd name="T76" fmla="*/ 205 w 1321"/>
                <a:gd name="T77" fmla="*/ 4 h 712"/>
                <a:gd name="T78" fmla="*/ 245 w 1321"/>
                <a:gd name="T79" fmla="*/ 4 h 712"/>
                <a:gd name="T80" fmla="*/ 286 w 1321"/>
                <a:gd name="T81" fmla="*/ 4 h 712"/>
                <a:gd name="T82" fmla="*/ 330 w 1321"/>
                <a:gd name="T83" fmla="*/ 0 h 712"/>
                <a:gd name="T84" fmla="*/ 330 w 1321"/>
                <a:gd name="T85" fmla="*/ 0 h 712"/>
                <a:gd name="T86" fmla="*/ 375 w 1321"/>
                <a:gd name="T87" fmla="*/ 4 h 712"/>
                <a:gd name="T88" fmla="*/ 417 w 1321"/>
                <a:gd name="T89" fmla="*/ 4 h 712"/>
                <a:gd name="T90" fmla="*/ 459 w 1321"/>
                <a:gd name="T91" fmla="*/ 4 h 712"/>
                <a:gd name="T92" fmla="*/ 498 w 1321"/>
                <a:gd name="T93" fmla="*/ 4 h 712"/>
                <a:gd name="T94" fmla="*/ 534 w 1321"/>
                <a:gd name="T95" fmla="*/ 4 h 712"/>
                <a:gd name="T96" fmla="*/ 567 w 1321"/>
                <a:gd name="T97" fmla="*/ 4 h 712"/>
                <a:gd name="T98" fmla="*/ 596 w 1321"/>
                <a:gd name="T99" fmla="*/ 4 h 712"/>
                <a:gd name="T100" fmla="*/ 621 w 1321"/>
                <a:gd name="T101" fmla="*/ 4 h 712"/>
                <a:gd name="T102" fmla="*/ 642 w 1321"/>
                <a:gd name="T103" fmla="*/ 5 h 712"/>
                <a:gd name="T104" fmla="*/ 642 w 1321"/>
                <a:gd name="T105" fmla="*/ 5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66A7E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Oval 33">
            <a:extLst>
              <a:ext uri="{FF2B5EF4-FFF2-40B4-BE49-F238E27FC236}">
                <a16:creationId xmlns:a16="http://schemas.microsoft.com/office/drawing/2014/main" id="{F81C21C1-1350-D1E2-0D97-11F33E281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Hết giờ</a:t>
            </a:r>
          </a:p>
        </p:txBody>
      </p:sp>
      <p:sp>
        <p:nvSpPr>
          <p:cNvPr id="77" name="Oval 34">
            <a:extLst>
              <a:ext uri="{FF2B5EF4-FFF2-40B4-BE49-F238E27FC236}">
                <a16:creationId xmlns:a16="http://schemas.microsoft.com/office/drawing/2014/main" id="{AA9D82EC-2B5F-184C-EEFB-3E2DCA395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1</a:t>
            </a:r>
          </a:p>
        </p:txBody>
      </p:sp>
      <p:sp>
        <p:nvSpPr>
          <p:cNvPr id="78" name="Oval 35">
            <a:extLst>
              <a:ext uri="{FF2B5EF4-FFF2-40B4-BE49-F238E27FC236}">
                <a16:creationId xmlns:a16="http://schemas.microsoft.com/office/drawing/2014/main" id="{C0EE38E9-EEE5-FFDC-70BA-345C59987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2</a:t>
            </a:r>
          </a:p>
        </p:txBody>
      </p:sp>
      <p:sp>
        <p:nvSpPr>
          <p:cNvPr id="79" name="Oval 36">
            <a:extLst>
              <a:ext uri="{FF2B5EF4-FFF2-40B4-BE49-F238E27FC236}">
                <a16:creationId xmlns:a16="http://schemas.microsoft.com/office/drawing/2014/main" id="{376FFD62-C0D1-9E4F-650E-4B04A646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3</a:t>
            </a:r>
          </a:p>
        </p:txBody>
      </p:sp>
      <p:sp>
        <p:nvSpPr>
          <p:cNvPr id="80" name="Oval 37">
            <a:extLst>
              <a:ext uri="{FF2B5EF4-FFF2-40B4-BE49-F238E27FC236}">
                <a16:creationId xmlns:a16="http://schemas.microsoft.com/office/drawing/2014/main" id="{A790AA18-C718-8924-DE63-7DB18EB01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4</a:t>
            </a:r>
          </a:p>
        </p:txBody>
      </p:sp>
      <p:sp>
        <p:nvSpPr>
          <p:cNvPr id="81" name="Oval 38">
            <a:extLst>
              <a:ext uri="{FF2B5EF4-FFF2-40B4-BE49-F238E27FC236}">
                <a16:creationId xmlns:a16="http://schemas.microsoft.com/office/drawing/2014/main" id="{7830D1AD-354B-619D-A187-E1EAAA72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5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993B60F-D4E1-2B19-AE89-EE747DACFD2D}"/>
              </a:ext>
            </a:extLst>
          </p:cNvPr>
          <p:cNvSpPr/>
          <p:nvPr/>
        </p:nvSpPr>
        <p:spPr>
          <a:xfrm>
            <a:off x="1752600" y="470194"/>
            <a:ext cx="10294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TRÒ CHƠI : AI NHANH AI ĐÚNG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01E44-2846-6950-95DA-A2024C28B145}"/>
              </a:ext>
            </a:extLst>
          </p:cNvPr>
          <p:cNvSpPr txBox="1"/>
          <p:nvPr/>
        </p:nvSpPr>
        <p:spPr>
          <a:xfrm>
            <a:off x="3292376" y="5817510"/>
            <a:ext cx="7125886" cy="1021556"/>
          </a:xfrm>
          <a:custGeom>
            <a:avLst/>
            <a:gdLst>
              <a:gd name="connsiteX0" fmla="*/ 0 w 7125886"/>
              <a:gd name="connsiteY0" fmla="*/ 170263 h 1021556"/>
              <a:gd name="connsiteX1" fmla="*/ 170263 w 7125886"/>
              <a:gd name="connsiteY1" fmla="*/ 0 h 1021556"/>
              <a:gd name="connsiteX2" fmla="*/ 780945 w 7125886"/>
              <a:gd name="connsiteY2" fmla="*/ 0 h 1021556"/>
              <a:gd name="connsiteX3" fmla="*/ 1459481 w 7125886"/>
              <a:gd name="connsiteY3" fmla="*/ 0 h 1021556"/>
              <a:gd name="connsiteX4" fmla="*/ 2273725 w 7125886"/>
              <a:gd name="connsiteY4" fmla="*/ 0 h 1021556"/>
              <a:gd name="connsiteX5" fmla="*/ 2884407 w 7125886"/>
              <a:gd name="connsiteY5" fmla="*/ 0 h 1021556"/>
              <a:gd name="connsiteX6" fmla="*/ 3698650 w 7125886"/>
              <a:gd name="connsiteY6" fmla="*/ 0 h 1021556"/>
              <a:gd name="connsiteX7" fmla="*/ 4309333 w 7125886"/>
              <a:gd name="connsiteY7" fmla="*/ 0 h 1021556"/>
              <a:gd name="connsiteX8" fmla="*/ 5055722 w 7125886"/>
              <a:gd name="connsiteY8" fmla="*/ 0 h 1021556"/>
              <a:gd name="connsiteX9" fmla="*/ 5869965 w 7125886"/>
              <a:gd name="connsiteY9" fmla="*/ 0 h 1021556"/>
              <a:gd name="connsiteX10" fmla="*/ 6955623 w 7125886"/>
              <a:gd name="connsiteY10" fmla="*/ 0 h 1021556"/>
              <a:gd name="connsiteX11" fmla="*/ 7125886 w 7125886"/>
              <a:gd name="connsiteY11" fmla="*/ 170263 h 1021556"/>
              <a:gd name="connsiteX12" fmla="*/ 7125886 w 7125886"/>
              <a:gd name="connsiteY12" fmla="*/ 851293 h 1021556"/>
              <a:gd name="connsiteX13" fmla="*/ 6955623 w 7125886"/>
              <a:gd name="connsiteY13" fmla="*/ 1021556 h 1021556"/>
              <a:gd name="connsiteX14" fmla="*/ 6141380 w 7125886"/>
              <a:gd name="connsiteY14" fmla="*/ 1021556 h 1021556"/>
              <a:gd name="connsiteX15" fmla="*/ 5598551 w 7125886"/>
              <a:gd name="connsiteY15" fmla="*/ 1021556 h 1021556"/>
              <a:gd name="connsiteX16" fmla="*/ 4987869 w 7125886"/>
              <a:gd name="connsiteY16" fmla="*/ 1021556 h 1021556"/>
              <a:gd name="connsiteX17" fmla="*/ 4173625 w 7125886"/>
              <a:gd name="connsiteY17" fmla="*/ 1021556 h 1021556"/>
              <a:gd name="connsiteX18" fmla="*/ 3630797 w 7125886"/>
              <a:gd name="connsiteY18" fmla="*/ 1021556 h 1021556"/>
              <a:gd name="connsiteX19" fmla="*/ 2816553 w 7125886"/>
              <a:gd name="connsiteY19" fmla="*/ 1021556 h 1021556"/>
              <a:gd name="connsiteX20" fmla="*/ 2273725 w 7125886"/>
              <a:gd name="connsiteY20" fmla="*/ 1021556 h 1021556"/>
              <a:gd name="connsiteX21" fmla="*/ 1730896 w 7125886"/>
              <a:gd name="connsiteY21" fmla="*/ 1021556 h 1021556"/>
              <a:gd name="connsiteX22" fmla="*/ 984506 w 7125886"/>
              <a:gd name="connsiteY22" fmla="*/ 1021556 h 1021556"/>
              <a:gd name="connsiteX23" fmla="*/ 170263 w 7125886"/>
              <a:gd name="connsiteY23" fmla="*/ 1021556 h 1021556"/>
              <a:gd name="connsiteX24" fmla="*/ 0 w 7125886"/>
              <a:gd name="connsiteY24" fmla="*/ 851293 h 1021556"/>
              <a:gd name="connsiteX25" fmla="*/ 0 w 7125886"/>
              <a:gd name="connsiteY25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25886" h="1021556" fill="none" extrusionOk="0">
                <a:moveTo>
                  <a:pt x="0" y="170263"/>
                </a:moveTo>
                <a:cubicBezTo>
                  <a:pt x="-6112" y="89419"/>
                  <a:pt x="82831" y="-20580"/>
                  <a:pt x="170263" y="0"/>
                </a:cubicBezTo>
                <a:cubicBezTo>
                  <a:pt x="410959" y="-15951"/>
                  <a:pt x="615185" y="5561"/>
                  <a:pt x="780945" y="0"/>
                </a:cubicBezTo>
                <a:cubicBezTo>
                  <a:pt x="946705" y="-5561"/>
                  <a:pt x="1211790" y="16030"/>
                  <a:pt x="1459481" y="0"/>
                </a:cubicBezTo>
                <a:cubicBezTo>
                  <a:pt x="1707172" y="-16030"/>
                  <a:pt x="2007121" y="-31891"/>
                  <a:pt x="2273725" y="0"/>
                </a:cubicBezTo>
                <a:cubicBezTo>
                  <a:pt x="2540329" y="31891"/>
                  <a:pt x="2607096" y="23317"/>
                  <a:pt x="2884407" y="0"/>
                </a:cubicBezTo>
                <a:cubicBezTo>
                  <a:pt x="3161718" y="-23317"/>
                  <a:pt x="3425613" y="-30131"/>
                  <a:pt x="3698650" y="0"/>
                </a:cubicBezTo>
                <a:cubicBezTo>
                  <a:pt x="3971687" y="30131"/>
                  <a:pt x="4120890" y="8560"/>
                  <a:pt x="4309333" y="0"/>
                </a:cubicBezTo>
                <a:cubicBezTo>
                  <a:pt x="4497776" y="-8560"/>
                  <a:pt x="4828644" y="4748"/>
                  <a:pt x="5055722" y="0"/>
                </a:cubicBezTo>
                <a:cubicBezTo>
                  <a:pt x="5282800" y="-4748"/>
                  <a:pt x="5635340" y="11968"/>
                  <a:pt x="5869965" y="0"/>
                </a:cubicBezTo>
                <a:cubicBezTo>
                  <a:pt x="6104590" y="-11968"/>
                  <a:pt x="6684469" y="33672"/>
                  <a:pt x="6955623" y="0"/>
                </a:cubicBezTo>
                <a:cubicBezTo>
                  <a:pt x="7054833" y="138"/>
                  <a:pt x="7120144" y="60764"/>
                  <a:pt x="7125886" y="170263"/>
                </a:cubicBezTo>
                <a:cubicBezTo>
                  <a:pt x="7109139" y="410896"/>
                  <a:pt x="7111646" y="671871"/>
                  <a:pt x="7125886" y="851293"/>
                </a:cubicBezTo>
                <a:cubicBezTo>
                  <a:pt x="7122020" y="950897"/>
                  <a:pt x="7064162" y="1019166"/>
                  <a:pt x="6955623" y="1021556"/>
                </a:cubicBezTo>
                <a:cubicBezTo>
                  <a:pt x="6590941" y="987419"/>
                  <a:pt x="6531901" y="1014033"/>
                  <a:pt x="6141380" y="1021556"/>
                </a:cubicBezTo>
                <a:cubicBezTo>
                  <a:pt x="5750859" y="1029079"/>
                  <a:pt x="5736912" y="1009371"/>
                  <a:pt x="5598551" y="1021556"/>
                </a:cubicBezTo>
                <a:cubicBezTo>
                  <a:pt x="5460190" y="1033741"/>
                  <a:pt x="5252582" y="1014627"/>
                  <a:pt x="4987869" y="1021556"/>
                </a:cubicBezTo>
                <a:cubicBezTo>
                  <a:pt x="4723156" y="1028485"/>
                  <a:pt x="4546518" y="1010744"/>
                  <a:pt x="4173625" y="1021556"/>
                </a:cubicBezTo>
                <a:cubicBezTo>
                  <a:pt x="3800732" y="1032368"/>
                  <a:pt x="3896385" y="1037295"/>
                  <a:pt x="3630797" y="1021556"/>
                </a:cubicBezTo>
                <a:cubicBezTo>
                  <a:pt x="3365209" y="1005817"/>
                  <a:pt x="2987743" y="1008969"/>
                  <a:pt x="2816553" y="1021556"/>
                </a:cubicBezTo>
                <a:cubicBezTo>
                  <a:pt x="2645363" y="1034143"/>
                  <a:pt x="2452350" y="1000609"/>
                  <a:pt x="2273725" y="1021556"/>
                </a:cubicBezTo>
                <a:cubicBezTo>
                  <a:pt x="2095100" y="1042503"/>
                  <a:pt x="1896922" y="1003616"/>
                  <a:pt x="1730896" y="1021556"/>
                </a:cubicBezTo>
                <a:cubicBezTo>
                  <a:pt x="1564870" y="1039496"/>
                  <a:pt x="1247296" y="1016590"/>
                  <a:pt x="984506" y="1021556"/>
                </a:cubicBezTo>
                <a:cubicBezTo>
                  <a:pt x="721716" y="1026523"/>
                  <a:pt x="360477" y="1061813"/>
                  <a:pt x="170263" y="1021556"/>
                </a:cubicBezTo>
                <a:cubicBezTo>
                  <a:pt x="80304" y="1025685"/>
                  <a:pt x="-1650" y="942318"/>
                  <a:pt x="0" y="851293"/>
                </a:cubicBezTo>
                <a:cubicBezTo>
                  <a:pt x="-18867" y="634180"/>
                  <a:pt x="-25247" y="342003"/>
                  <a:pt x="0" y="170263"/>
                </a:cubicBezTo>
                <a:close/>
              </a:path>
              <a:path w="7125886" h="1021556" stroke="0" extrusionOk="0">
                <a:moveTo>
                  <a:pt x="0" y="170263"/>
                </a:moveTo>
                <a:cubicBezTo>
                  <a:pt x="-4259" y="93128"/>
                  <a:pt x="80123" y="4841"/>
                  <a:pt x="170263" y="0"/>
                </a:cubicBezTo>
                <a:cubicBezTo>
                  <a:pt x="405925" y="-1341"/>
                  <a:pt x="610778" y="16187"/>
                  <a:pt x="984506" y="0"/>
                </a:cubicBezTo>
                <a:cubicBezTo>
                  <a:pt x="1358234" y="-16187"/>
                  <a:pt x="1249800" y="-8543"/>
                  <a:pt x="1459481" y="0"/>
                </a:cubicBezTo>
                <a:cubicBezTo>
                  <a:pt x="1669163" y="8543"/>
                  <a:pt x="1786769" y="18526"/>
                  <a:pt x="1934457" y="0"/>
                </a:cubicBezTo>
                <a:cubicBezTo>
                  <a:pt x="2082145" y="-18526"/>
                  <a:pt x="2304200" y="-16203"/>
                  <a:pt x="2409432" y="0"/>
                </a:cubicBezTo>
                <a:cubicBezTo>
                  <a:pt x="2514665" y="16203"/>
                  <a:pt x="2846294" y="16844"/>
                  <a:pt x="3020114" y="0"/>
                </a:cubicBezTo>
                <a:cubicBezTo>
                  <a:pt x="3193934" y="-16844"/>
                  <a:pt x="3474042" y="-34420"/>
                  <a:pt x="3834357" y="0"/>
                </a:cubicBezTo>
                <a:cubicBezTo>
                  <a:pt x="4194672" y="34420"/>
                  <a:pt x="4398636" y="18338"/>
                  <a:pt x="4580747" y="0"/>
                </a:cubicBezTo>
                <a:cubicBezTo>
                  <a:pt x="4762858" y="-18338"/>
                  <a:pt x="4896162" y="7330"/>
                  <a:pt x="5191429" y="0"/>
                </a:cubicBezTo>
                <a:cubicBezTo>
                  <a:pt x="5486696" y="-7330"/>
                  <a:pt x="5498554" y="-22787"/>
                  <a:pt x="5802112" y="0"/>
                </a:cubicBezTo>
                <a:cubicBezTo>
                  <a:pt x="6105670" y="22787"/>
                  <a:pt x="6199887" y="13722"/>
                  <a:pt x="6344941" y="0"/>
                </a:cubicBezTo>
                <a:cubicBezTo>
                  <a:pt x="6489995" y="-13722"/>
                  <a:pt x="6777677" y="30385"/>
                  <a:pt x="6955623" y="0"/>
                </a:cubicBezTo>
                <a:cubicBezTo>
                  <a:pt x="7045403" y="3167"/>
                  <a:pt x="7110391" y="92191"/>
                  <a:pt x="7125886" y="170263"/>
                </a:cubicBezTo>
                <a:cubicBezTo>
                  <a:pt x="7154405" y="356513"/>
                  <a:pt x="7124387" y="624679"/>
                  <a:pt x="7125886" y="851293"/>
                </a:cubicBezTo>
                <a:cubicBezTo>
                  <a:pt x="7126574" y="960007"/>
                  <a:pt x="7064524" y="1027405"/>
                  <a:pt x="6955623" y="1021556"/>
                </a:cubicBezTo>
                <a:cubicBezTo>
                  <a:pt x="6709606" y="1032176"/>
                  <a:pt x="6424757" y="1018917"/>
                  <a:pt x="6141380" y="1021556"/>
                </a:cubicBezTo>
                <a:cubicBezTo>
                  <a:pt x="5858003" y="1024195"/>
                  <a:pt x="5730350" y="989272"/>
                  <a:pt x="5327137" y="1021556"/>
                </a:cubicBezTo>
                <a:cubicBezTo>
                  <a:pt x="4923924" y="1053840"/>
                  <a:pt x="4990405" y="1031878"/>
                  <a:pt x="4784308" y="1021556"/>
                </a:cubicBezTo>
                <a:cubicBezTo>
                  <a:pt x="4578211" y="1011234"/>
                  <a:pt x="4334778" y="1032699"/>
                  <a:pt x="3970065" y="1021556"/>
                </a:cubicBezTo>
                <a:cubicBezTo>
                  <a:pt x="3605352" y="1010413"/>
                  <a:pt x="3446454" y="988773"/>
                  <a:pt x="3223675" y="1021556"/>
                </a:cubicBezTo>
                <a:cubicBezTo>
                  <a:pt x="3000896" y="1054340"/>
                  <a:pt x="2691870" y="1018510"/>
                  <a:pt x="2477285" y="1021556"/>
                </a:cubicBezTo>
                <a:cubicBezTo>
                  <a:pt x="2262700" y="1024603"/>
                  <a:pt x="1918769" y="1058117"/>
                  <a:pt x="1663042" y="1021556"/>
                </a:cubicBezTo>
                <a:cubicBezTo>
                  <a:pt x="1407315" y="984995"/>
                  <a:pt x="1297822" y="1032053"/>
                  <a:pt x="1120213" y="1021556"/>
                </a:cubicBezTo>
                <a:cubicBezTo>
                  <a:pt x="942604" y="1011059"/>
                  <a:pt x="398490" y="985577"/>
                  <a:pt x="170263" y="1021556"/>
                </a:cubicBezTo>
                <a:cubicBezTo>
                  <a:pt x="79689" y="1004987"/>
                  <a:pt x="-6575" y="943857"/>
                  <a:pt x="0" y="851293"/>
                </a:cubicBezTo>
                <a:cubicBezTo>
                  <a:pt x="-19881" y="571922"/>
                  <a:pt x="-13378" y="444524"/>
                  <a:pt x="0" y="17026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C4E11C92-6BA9-F753-B988-6EC71C562B6C}"/>
              </a:ext>
            </a:extLst>
          </p:cNvPr>
          <p:cNvGrpSpPr>
            <a:grpSpLocks/>
          </p:cNvGrpSpPr>
          <p:nvPr/>
        </p:nvGrpSpPr>
        <p:grpSpPr bwMode="auto">
          <a:xfrm>
            <a:off x="3629025" y="1177961"/>
            <a:ext cx="8662988" cy="4223426"/>
            <a:chOff x="1710" y="1463"/>
            <a:chExt cx="5457" cy="1444"/>
          </a:xfrm>
        </p:grpSpPr>
        <p:sp>
          <p:nvSpPr>
            <p:cNvPr id="13342" name="AutoShape 6">
              <a:extLst>
                <a:ext uri="{FF2B5EF4-FFF2-40B4-BE49-F238E27FC236}">
                  <a16:creationId xmlns:a16="http://schemas.microsoft.com/office/drawing/2014/main" id="{342B1C4C-C817-A79C-6B4E-DF76ADC6C8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04" y="1463"/>
              <a:ext cx="4863" cy="144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defRPr/>
              </a:pPr>
              <a:endPara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>
                <a:defRPr/>
              </a:pPr>
              <a:r>
                <a:rPr lang="en-US" sz="4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10000 x 25 = 250 000</a:t>
              </a:r>
              <a:endPara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71" name="Freeform 10">
              <a:extLst>
                <a:ext uri="{FF2B5EF4-FFF2-40B4-BE49-F238E27FC236}">
                  <a16:creationId xmlns:a16="http://schemas.microsoft.com/office/drawing/2014/main" id="{3634E27A-FFC3-8129-8B61-18C650FB344D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0" y="1930"/>
              <a:ext cx="528" cy="239"/>
            </a:xfrm>
            <a:custGeom>
              <a:avLst/>
              <a:gdLst>
                <a:gd name="T0" fmla="*/ 642 w 1321"/>
                <a:gd name="T1" fmla="*/ 5 h 712"/>
                <a:gd name="T2" fmla="*/ 649 w 1321"/>
                <a:gd name="T3" fmla="*/ 6 h 712"/>
                <a:gd name="T4" fmla="*/ 651 w 1321"/>
                <a:gd name="T5" fmla="*/ 6 h 712"/>
                <a:gd name="T6" fmla="*/ 648 w 1321"/>
                <a:gd name="T7" fmla="*/ 7 h 712"/>
                <a:gd name="T8" fmla="*/ 640 w 1321"/>
                <a:gd name="T9" fmla="*/ 8 h 712"/>
                <a:gd name="T10" fmla="*/ 627 w 1321"/>
                <a:gd name="T11" fmla="*/ 8 h 712"/>
                <a:gd name="T12" fmla="*/ 611 w 1321"/>
                <a:gd name="T13" fmla="*/ 8 h 712"/>
                <a:gd name="T14" fmla="*/ 589 w 1321"/>
                <a:gd name="T15" fmla="*/ 9 h 712"/>
                <a:gd name="T16" fmla="*/ 566 w 1321"/>
                <a:gd name="T17" fmla="*/ 9 h 712"/>
                <a:gd name="T18" fmla="*/ 538 w 1321"/>
                <a:gd name="T19" fmla="*/ 9 h 712"/>
                <a:gd name="T20" fmla="*/ 508 w 1321"/>
                <a:gd name="T21" fmla="*/ 9 h 712"/>
                <a:gd name="T22" fmla="*/ 477 w 1321"/>
                <a:gd name="T23" fmla="*/ 10 h 712"/>
                <a:gd name="T24" fmla="*/ 441 w 1321"/>
                <a:gd name="T25" fmla="*/ 10 h 712"/>
                <a:gd name="T26" fmla="*/ 407 w 1321"/>
                <a:gd name="T27" fmla="*/ 10 h 712"/>
                <a:gd name="T28" fmla="*/ 392 w 1321"/>
                <a:gd name="T29" fmla="*/ 10 h 712"/>
                <a:gd name="T30" fmla="*/ 234 w 1321"/>
                <a:gd name="T31" fmla="*/ 10 h 712"/>
                <a:gd name="T32" fmla="*/ 232 w 1321"/>
                <a:gd name="T33" fmla="*/ 10 h 712"/>
                <a:gd name="T34" fmla="*/ 202 w 1321"/>
                <a:gd name="T35" fmla="*/ 10 h 712"/>
                <a:gd name="T36" fmla="*/ 172 w 1321"/>
                <a:gd name="T37" fmla="*/ 10 h 712"/>
                <a:gd name="T38" fmla="*/ 144 w 1321"/>
                <a:gd name="T39" fmla="*/ 10 h 712"/>
                <a:gd name="T40" fmla="*/ 118 w 1321"/>
                <a:gd name="T41" fmla="*/ 9 h 712"/>
                <a:gd name="T42" fmla="*/ 93 w 1321"/>
                <a:gd name="T43" fmla="*/ 9 h 712"/>
                <a:gd name="T44" fmla="*/ 71 w 1321"/>
                <a:gd name="T45" fmla="*/ 9 h 712"/>
                <a:gd name="T46" fmla="*/ 53 w 1321"/>
                <a:gd name="T47" fmla="*/ 9 h 712"/>
                <a:gd name="T48" fmla="*/ 30 w 1321"/>
                <a:gd name="T49" fmla="*/ 9 h 712"/>
                <a:gd name="T50" fmla="*/ 26 w 1321"/>
                <a:gd name="T51" fmla="*/ 8 h 712"/>
                <a:gd name="T52" fmla="*/ 18 w 1321"/>
                <a:gd name="T53" fmla="*/ 8 h 712"/>
                <a:gd name="T54" fmla="*/ 6 w 1321"/>
                <a:gd name="T55" fmla="*/ 8 h 712"/>
                <a:gd name="T56" fmla="*/ 0 w 1321"/>
                <a:gd name="T57" fmla="*/ 7 h 712"/>
                <a:gd name="T58" fmla="*/ 0 w 1321"/>
                <a:gd name="T59" fmla="*/ 7 h 712"/>
                <a:gd name="T60" fmla="*/ 4 w 1321"/>
                <a:gd name="T61" fmla="*/ 6 h 712"/>
                <a:gd name="T62" fmla="*/ 16 w 1321"/>
                <a:gd name="T63" fmla="*/ 6 h 712"/>
                <a:gd name="T64" fmla="*/ 26 w 1321"/>
                <a:gd name="T65" fmla="*/ 4 h 712"/>
                <a:gd name="T66" fmla="*/ 49 w 1321"/>
                <a:gd name="T67" fmla="*/ 4 h 712"/>
                <a:gd name="T68" fmla="*/ 73 w 1321"/>
                <a:gd name="T69" fmla="*/ 4 h 712"/>
                <a:gd name="T70" fmla="*/ 102 w 1321"/>
                <a:gd name="T71" fmla="*/ 4 h 712"/>
                <a:gd name="T72" fmla="*/ 132 w 1321"/>
                <a:gd name="T73" fmla="*/ 4 h 712"/>
                <a:gd name="T74" fmla="*/ 169 w 1321"/>
                <a:gd name="T75" fmla="*/ 4 h 712"/>
                <a:gd name="T76" fmla="*/ 205 w 1321"/>
                <a:gd name="T77" fmla="*/ 4 h 712"/>
                <a:gd name="T78" fmla="*/ 245 w 1321"/>
                <a:gd name="T79" fmla="*/ 4 h 712"/>
                <a:gd name="T80" fmla="*/ 286 w 1321"/>
                <a:gd name="T81" fmla="*/ 4 h 712"/>
                <a:gd name="T82" fmla="*/ 330 w 1321"/>
                <a:gd name="T83" fmla="*/ 0 h 712"/>
                <a:gd name="T84" fmla="*/ 330 w 1321"/>
                <a:gd name="T85" fmla="*/ 0 h 712"/>
                <a:gd name="T86" fmla="*/ 375 w 1321"/>
                <a:gd name="T87" fmla="*/ 4 h 712"/>
                <a:gd name="T88" fmla="*/ 417 w 1321"/>
                <a:gd name="T89" fmla="*/ 4 h 712"/>
                <a:gd name="T90" fmla="*/ 459 w 1321"/>
                <a:gd name="T91" fmla="*/ 4 h 712"/>
                <a:gd name="T92" fmla="*/ 498 w 1321"/>
                <a:gd name="T93" fmla="*/ 4 h 712"/>
                <a:gd name="T94" fmla="*/ 534 w 1321"/>
                <a:gd name="T95" fmla="*/ 4 h 712"/>
                <a:gd name="T96" fmla="*/ 567 w 1321"/>
                <a:gd name="T97" fmla="*/ 4 h 712"/>
                <a:gd name="T98" fmla="*/ 596 w 1321"/>
                <a:gd name="T99" fmla="*/ 4 h 712"/>
                <a:gd name="T100" fmla="*/ 621 w 1321"/>
                <a:gd name="T101" fmla="*/ 4 h 712"/>
                <a:gd name="T102" fmla="*/ 642 w 1321"/>
                <a:gd name="T103" fmla="*/ 5 h 712"/>
                <a:gd name="T104" fmla="*/ 642 w 1321"/>
                <a:gd name="T105" fmla="*/ 5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66A7E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Oval 33">
            <a:extLst>
              <a:ext uri="{FF2B5EF4-FFF2-40B4-BE49-F238E27FC236}">
                <a16:creationId xmlns:a16="http://schemas.microsoft.com/office/drawing/2014/main" id="{F81C21C1-1350-D1E2-0D97-11F33E281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Hết giờ</a:t>
            </a:r>
          </a:p>
        </p:txBody>
      </p:sp>
      <p:sp>
        <p:nvSpPr>
          <p:cNvPr id="77" name="Oval 34">
            <a:extLst>
              <a:ext uri="{FF2B5EF4-FFF2-40B4-BE49-F238E27FC236}">
                <a16:creationId xmlns:a16="http://schemas.microsoft.com/office/drawing/2014/main" id="{AA9D82EC-2B5F-184C-EEFB-3E2DCA395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1</a:t>
            </a:r>
          </a:p>
        </p:txBody>
      </p:sp>
      <p:sp>
        <p:nvSpPr>
          <p:cNvPr id="78" name="Oval 35">
            <a:extLst>
              <a:ext uri="{FF2B5EF4-FFF2-40B4-BE49-F238E27FC236}">
                <a16:creationId xmlns:a16="http://schemas.microsoft.com/office/drawing/2014/main" id="{C0EE38E9-EEE5-FFDC-70BA-345C59987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2</a:t>
            </a:r>
          </a:p>
        </p:txBody>
      </p:sp>
      <p:sp>
        <p:nvSpPr>
          <p:cNvPr id="79" name="Oval 36">
            <a:extLst>
              <a:ext uri="{FF2B5EF4-FFF2-40B4-BE49-F238E27FC236}">
                <a16:creationId xmlns:a16="http://schemas.microsoft.com/office/drawing/2014/main" id="{376FFD62-C0D1-9E4F-650E-4B04A646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3</a:t>
            </a:r>
          </a:p>
        </p:txBody>
      </p:sp>
      <p:sp>
        <p:nvSpPr>
          <p:cNvPr id="80" name="Oval 37">
            <a:extLst>
              <a:ext uri="{FF2B5EF4-FFF2-40B4-BE49-F238E27FC236}">
                <a16:creationId xmlns:a16="http://schemas.microsoft.com/office/drawing/2014/main" id="{A790AA18-C718-8924-DE63-7DB18EB01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4</a:t>
            </a:r>
          </a:p>
        </p:txBody>
      </p:sp>
      <p:sp>
        <p:nvSpPr>
          <p:cNvPr id="81" name="Oval 38">
            <a:extLst>
              <a:ext uri="{FF2B5EF4-FFF2-40B4-BE49-F238E27FC236}">
                <a16:creationId xmlns:a16="http://schemas.microsoft.com/office/drawing/2014/main" id="{7830D1AD-354B-619D-A187-E1EAAA72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19812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.VnTime" panose="020B7200000000000000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.VnTime" panose="020B7200000000000000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.VnTime" panose="020B7200000000000000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.VnTime" panose="020B7200000000000000" pitchFamily="34" charset="0"/>
              </a:rPr>
              <a:t>5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993B60F-D4E1-2B19-AE89-EE747DACFD2D}"/>
              </a:ext>
            </a:extLst>
          </p:cNvPr>
          <p:cNvSpPr/>
          <p:nvPr/>
        </p:nvSpPr>
        <p:spPr>
          <a:xfrm>
            <a:off x="1752600" y="470194"/>
            <a:ext cx="10294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TRÒ CHƠI : AI NHANH AI ĐÚNG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01E44-2846-6950-95DA-A2024C28B145}"/>
              </a:ext>
            </a:extLst>
          </p:cNvPr>
          <p:cNvSpPr txBox="1"/>
          <p:nvPr/>
        </p:nvSpPr>
        <p:spPr>
          <a:xfrm>
            <a:off x="3292376" y="5817510"/>
            <a:ext cx="7125886" cy="1021556"/>
          </a:xfrm>
          <a:custGeom>
            <a:avLst/>
            <a:gdLst>
              <a:gd name="connsiteX0" fmla="*/ 0 w 7125886"/>
              <a:gd name="connsiteY0" fmla="*/ 170263 h 1021556"/>
              <a:gd name="connsiteX1" fmla="*/ 170263 w 7125886"/>
              <a:gd name="connsiteY1" fmla="*/ 0 h 1021556"/>
              <a:gd name="connsiteX2" fmla="*/ 780945 w 7125886"/>
              <a:gd name="connsiteY2" fmla="*/ 0 h 1021556"/>
              <a:gd name="connsiteX3" fmla="*/ 1459481 w 7125886"/>
              <a:gd name="connsiteY3" fmla="*/ 0 h 1021556"/>
              <a:gd name="connsiteX4" fmla="*/ 2273725 w 7125886"/>
              <a:gd name="connsiteY4" fmla="*/ 0 h 1021556"/>
              <a:gd name="connsiteX5" fmla="*/ 2884407 w 7125886"/>
              <a:gd name="connsiteY5" fmla="*/ 0 h 1021556"/>
              <a:gd name="connsiteX6" fmla="*/ 3698650 w 7125886"/>
              <a:gd name="connsiteY6" fmla="*/ 0 h 1021556"/>
              <a:gd name="connsiteX7" fmla="*/ 4309333 w 7125886"/>
              <a:gd name="connsiteY7" fmla="*/ 0 h 1021556"/>
              <a:gd name="connsiteX8" fmla="*/ 5055722 w 7125886"/>
              <a:gd name="connsiteY8" fmla="*/ 0 h 1021556"/>
              <a:gd name="connsiteX9" fmla="*/ 5869965 w 7125886"/>
              <a:gd name="connsiteY9" fmla="*/ 0 h 1021556"/>
              <a:gd name="connsiteX10" fmla="*/ 6955623 w 7125886"/>
              <a:gd name="connsiteY10" fmla="*/ 0 h 1021556"/>
              <a:gd name="connsiteX11" fmla="*/ 7125886 w 7125886"/>
              <a:gd name="connsiteY11" fmla="*/ 170263 h 1021556"/>
              <a:gd name="connsiteX12" fmla="*/ 7125886 w 7125886"/>
              <a:gd name="connsiteY12" fmla="*/ 851293 h 1021556"/>
              <a:gd name="connsiteX13" fmla="*/ 6955623 w 7125886"/>
              <a:gd name="connsiteY13" fmla="*/ 1021556 h 1021556"/>
              <a:gd name="connsiteX14" fmla="*/ 6141380 w 7125886"/>
              <a:gd name="connsiteY14" fmla="*/ 1021556 h 1021556"/>
              <a:gd name="connsiteX15" fmla="*/ 5598551 w 7125886"/>
              <a:gd name="connsiteY15" fmla="*/ 1021556 h 1021556"/>
              <a:gd name="connsiteX16" fmla="*/ 4987869 w 7125886"/>
              <a:gd name="connsiteY16" fmla="*/ 1021556 h 1021556"/>
              <a:gd name="connsiteX17" fmla="*/ 4173625 w 7125886"/>
              <a:gd name="connsiteY17" fmla="*/ 1021556 h 1021556"/>
              <a:gd name="connsiteX18" fmla="*/ 3630797 w 7125886"/>
              <a:gd name="connsiteY18" fmla="*/ 1021556 h 1021556"/>
              <a:gd name="connsiteX19" fmla="*/ 2816553 w 7125886"/>
              <a:gd name="connsiteY19" fmla="*/ 1021556 h 1021556"/>
              <a:gd name="connsiteX20" fmla="*/ 2273725 w 7125886"/>
              <a:gd name="connsiteY20" fmla="*/ 1021556 h 1021556"/>
              <a:gd name="connsiteX21" fmla="*/ 1730896 w 7125886"/>
              <a:gd name="connsiteY21" fmla="*/ 1021556 h 1021556"/>
              <a:gd name="connsiteX22" fmla="*/ 984506 w 7125886"/>
              <a:gd name="connsiteY22" fmla="*/ 1021556 h 1021556"/>
              <a:gd name="connsiteX23" fmla="*/ 170263 w 7125886"/>
              <a:gd name="connsiteY23" fmla="*/ 1021556 h 1021556"/>
              <a:gd name="connsiteX24" fmla="*/ 0 w 7125886"/>
              <a:gd name="connsiteY24" fmla="*/ 851293 h 1021556"/>
              <a:gd name="connsiteX25" fmla="*/ 0 w 7125886"/>
              <a:gd name="connsiteY25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25886" h="1021556" fill="none" extrusionOk="0">
                <a:moveTo>
                  <a:pt x="0" y="170263"/>
                </a:moveTo>
                <a:cubicBezTo>
                  <a:pt x="-6112" y="89419"/>
                  <a:pt x="82831" y="-20580"/>
                  <a:pt x="170263" y="0"/>
                </a:cubicBezTo>
                <a:cubicBezTo>
                  <a:pt x="410959" y="-15951"/>
                  <a:pt x="615185" y="5561"/>
                  <a:pt x="780945" y="0"/>
                </a:cubicBezTo>
                <a:cubicBezTo>
                  <a:pt x="946705" y="-5561"/>
                  <a:pt x="1211790" y="16030"/>
                  <a:pt x="1459481" y="0"/>
                </a:cubicBezTo>
                <a:cubicBezTo>
                  <a:pt x="1707172" y="-16030"/>
                  <a:pt x="2007121" y="-31891"/>
                  <a:pt x="2273725" y="0"/>
                </a:cubicBezTo>
                <a:cubicBezTo>
                  <a:pt x="2540329" y="31891"/>
                  <a:pt x="2607096" y="23317"/>
                  <a:pt x="2884407" y="0"/>
                </a:cubicBezTo>
                <a:cubicBezTo>
                  <a:pt x="3161718" y="-23317"/>
                  <a:pt x="3425613" y="-30131"/>
                  <a:pt x="3698650" y="0"/>
                </a:cubicBezTo>
                <a:cubicBezTo>
                  <a:pt x="3971687" y="30131"/>
                  <a:pt x="4120890" y="8560"/>
                  <a:pt x="4309333" y="0"/>
                </a:cubicBezTo>
                <a:cubicBezTo>
                  <a:pt x="4497776" y="-8560"/>
                  <a:pt x="4828644" y="4748"/>
                  <a:pt x="5055722" y="0"/>
                </a:cubicBezTo>
                <a:cubicBezTo>
                  <a:pt x="5282800" y="-4748"/>
                  <a:pt x="5635340" y="11968"/>
                  <a:pt x="5869965" y="0"/>
                </a:cubicBezTo>
                <a:cubicBezTo>
                  <a:pt x="6104590" y="-11968"/>
                  <a:pt x="6684469" y="33672"/>
                  <a:pt x="6955623" y="0"/>
                </a:cubicBezTo>
                <a:cubicBezTo>
                  <a:pt x="7054833" y="138"/>
                  <a:pt x="7120144" y="60764"/>
                  <a:pt x="7125886" y="170263"/>
                </a:cubicBezTo>
                <a:cubicBezTo>
                  <a:pt x="7109139" y="410896"/>
                  <a:pt x="7111646" y="671871"/>
                  <a:pt x="7125886" y="851293"/>
                </a:cubicBezTo>
                <a:cubicBezTo>
                  <a:pt x="7122020" y="950897"/>
                  <a:pt x="7064162" y="1019166"/>
                  <a:pt x="6955623" y="1021556"/>
                </a:cubicBezTo>
                <a:cubicBezTo>
                  <a:pt x="6590941" y="987419"/>
                  <a:pt x="6531901" y="1014033"/>
                  <a:pt x="6141380" y="1021556"/>
                </a:cubicBezTo>
                <a:cubicBezTo>
                  <a:pt x="5750859" y="1029079"/>
                  <a:pt x="5736912" y="1009371"/>
                  <a:pt x="5598551" y="1021556"/>
                </a:cubicBezTo>
                <a:cubicBezTo>
                  <a:pt x="5460190" y="1033741"/>
                  <a:pt x="5252582" y="1014627"/>
                  <a:pt x="4987869" y="1021556"/>
                </a:cubicBezTo>
                <a:cubicBezTo>
                  <a:pt x="4723156" y="1028485"/>
                  <a:pt x="4546518" y="1010744"/>
                  <a:pt x="4173625" y="1021556"/>
                </a:cubicBezTo>
                <a:cubicBezTo>
                  <a:pt x="3800732" y="1032368"/>
                  <a:pt x="3896385" y="1037295"/>
                  <a:pt x="3630797" y="1021556"/>
                </a:cubicBezTo>
                <a:cubicBezTo>
                  <a:pt x="3365209" y="1005817"/>
                  <a:pt x="2987743" y="1008969"/>
                  <a:pt x="2816553" y="1021556"/>
                </a:cubicBezTo>
                <a:cubicBezTo>
                  <a:pt x="2645363" y="1034143"/>
                  <a:pt x="2452350" y="1000609"/>
                  <a:pt x="2273725" y="1021556"/>
                </a:cubicBezTo>
                <a:cubicBezTo>
                  <a:pt x="2095100" y="1042503"/>
                  <a:pt x="1896922" y="1003616"/>
                  <a:pt x="1730896" y="1021556"/>
                </a:cubicBezTo>
                <a:cubicBezTo>
                  <a:pt x="1564870" y="1039496"/>
                  <a:pt x="1247296" y="1016590"/>
                  <a:pt x="984506" y="1021556"/>
                </a:cubicBezTo>
                <a:cubicBezTo>
                  <a:pt x="721716" y="1026523"/>
                  <a:pt x="360477" y="1061813"/>
                  <a:pt x="170263" y="1021556"/>
                </a:cubicBezTo>
                <a:cubicBezTo>
                  <a:pt x="80304" y="1025685"/>
                  <a:pt x="-1650" y="942318"/>
                  <a:pt x="0" y="851293"/>
                </a:cubicBezTo>
                <a:cubicBezTo>
                  <a:pt x="-18867" y="634180"/>
                  <a:pt x="-25247" y="342003"/>
                  <a:pt x="0" y="170263"/>
                </a:cubicBezTo>
                <a:close/>
              </a:path>
              <a:path w="7125886" h="1021556" stroke="0" extrusionOk="0">
                <a:moveTo>
                  <a:pt x="0" y="170263"/>
                </a:moveTo>
                <a:cubicBezTo>
                  <a:pt x="-4259" y="93128"/>
                  <a:pt x="80123" y="4841"/>
                  <a:pt x="170263" y="0"/>
                </a:cubicBezTo>
                <a:cubicBezTo>
                  <a:pt x="405925" y="-1341"/>
                  <a:pt x="610778" y="16187"/>
                  <a:pt x="984506" y="0"/>
                </a:cubicBezTo>
                <a:cubicBezTo>
                  <a:pt x="1358234" y="-16187"/>
                  <a:pt x="1249800" y="-8543"/>
                  <a:pt x="1459481" y="0"/>
                </a:cubicBezTo>
                <a:cubicBezTo>
                  <a:pt x="1669163" y="8543"/>
                  <a:pt x="1786769" y="18526"/>
                  <a:pt x="1934457" y="0"/>
                </a:cubicBezTo>
                <a:cubicBezTo>
                  <a:pt x="2082145" y="-18526"/>
                  <a:pt x="2304200" y="-16203"/>
                  <a:pt x="2409432" y="0"/>
                </a:cubicBezTo>
                <a:cubicBezTo>
                  <a:pt x="2514665" y="16203"/>
                  <a:pt x="2846294" y="16844"/>
                  <a:pt x="3020114" y="0"/>
                </a:cubicBezTo>
                <a:cubicBezTo>
                  <a:pt x="3193934" y="-16844"/>
                  <a:pt x="3474042" y="-34420"/>
                  <a:pt x="3834357" y="0"/>
                </a:cubicBezTo>
                <a:cubicBezTo>
                  <a:pt x="4194672" y="34420"/>
                  <a:pt x="4398636" y="18338"/>
                  <a:pt x="4580747" y="0"/>
                </a:cubicBezTo>
                <a:cubicBezTo>
                  <a:pt x="4762858" y="-18338"/>
                  <a:pt x="4896162" y="7330"/>
                  <a:pt x="5191429" y="0"/>
                </a:cubicBezTo>
                <a:cubicBezTo>
                  <a:pt x="5486696" y="-7330"/>
                  <a:pt x="5498554" y="-22787"/>
                  <a:pt x="5802112" y="0"/>
                </a:cubicBezTo>
                <a:cubicBezTo>
                  <a:pt x="6105670" y="22787"/>
                  <a:pt x="6199887" y="13722"/>
                  <a:pt x="6344941" y="0"/>
                </a:cubicBezTo>
                <a:cubicBezTo>
                  <a:pt x="6489995" y="-13722"/>
                  <a:pt x="6777677" y="30385"/>
                  <a:pt x="6955623" y="0"/>
                </a:cubicBezTo>
                <a:cubicBezTo>
                  <a:pt x="7045403" y="3167"/>
                  <a:pt x="7110391" y="92191"/>
                  <a:pt x="7125886" y="170263"/>
                </a:cubicBezTo>
                <a:cubicBezTo>
                  <a:pt x="7154405" y="356513"/>
                  <a:pt x="7124387" y="624679"/>
                  <a:pt x="7125886" y="851293"/>
                </a:cubicBezTo>
                <a:cubicBezTo>
                  <a:pt x="7126574" y="960007"/>
                  <a:pt x="7064524" y="1027405"/>
                  <a:pt x="6955623" y="1021556"/>
                </a:cubicBezTo>
                <a:cubicBezTo>
                  <a:pt x="6709606" y="1032176"/>
                  <a:pt x="6424757" y="1018917"/>
                  <a:pt x="6141380" y="1021556"/>
                </a:cubicBezTo>
                <a:cubicBezTo>
                  <a:pt x="5858003" y="1024195"/>
                  <a:pt x="5730350" y="989272"/>
                  <a:pt x="5327137" y="1021556"/>
                </a:cubicBezTo>
                <a:cubicBezTo>
                  <a:pt x="4923924" y="1053840"/>
                  <a:pt x="4990405" y="1031878"/>
                  <a:pt x="4784308" y="1021556"/>
                </a:cubicBezTo>
                <a:cubicBezTo>
                  <a:pt x="4578211" y="1011234"/>
                  <a:pt x="4334778" y="1032699"/>
                  <a:pt x="3970065" y="1021556"/>
                </a:cubicBezTo>
                <a:cubicBezTo>
                  <a:pt x="3605352" y="1010413"/>
                  <a:pt x="3446454" y="988773"/>
                  <a:pt x="3223675" y="1021556"/>
                </a:cubicBezTo>
                <a:cubicBezTo>
                  <a:pt x="3000896" y="1054340"/>
                  <a:pt x="2691870" y="1018510"/>
                  <a:pt x="2477285" y="1021556"/>
                </a:cubicBezTo>
                <a:cubicBezTo>
                  <a:pt x="2262700" y="1024603"/>
                  <a:pt x="1918769" y="1058117"/>
                  <a:pt x="1663042" y="1021556"/>
                </a:cubicBezTo>
                <a:cubicBezTo>
                  <a:pt x="1407315" y="984995"/>
                  <a:pt x="1297822" y="1032053"/>
                  <a:pt x="1120213" y="1021556"/>
                </a:cubicBezTo>
                <a:cubicBezTo>
                  <a:pt x="942604" y="1011059"/>
                  <a:pt x="398490" y="985577"/>
                  <a:pt x="170263" y="1021556"/>
                </a:cubicBezTo>
                <a:cubicBezTo>
                  <a:pt x="79689" y="1004987"/>
                  <a:pt x="-6575" y="943857"/>
                  <a:pt x="0" y="851293"/>
                </a:cubicBezTo>
                <a:cubicBezTo>
                  <a:pt x="-19881" y="571922"/>
                  <a:pt x="-13378" y="444524"/>
                  <a:pt x="0" y="17026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Đ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33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8DC9BE-ACE4-F74A-B50F-BF0FD3417DE7}"/>
              </a:ext>
            </a:extLst>
          </p:cNvPr>
          <p:cNvSpPr/>
          <p:nvPr/>
        </p:nvSpPr>
        <p:spPr>
          <a:xfrm>
            <a:off x="1532965" y="1246093"/>
            <a:ext cx="9126071" cy="2182907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45 x 10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0" name="Google Shape;745;p50">
            <a:extLst>
              <a:ext uri="{FF2B5EF4-FFF2-40B4-BE49-F238E27FC236}">
                <a16:creationId xmlns:a16="http://schemas.microsoft.com/office/drawing/2014/main" id="{E53E6D25-CDBB-344A-A27C-BC280083E33E}"/>
              </a:ext>
            </a:extLst>
          </p:cNvPr>
          <p:cNvSpPr/>
          <p:nvPr/>
        </p:nvSpPr>
        <p:spPr>
          <a:xfrm>
            <a:off x="4850791" y="4301606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333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450</a:t>
            </a:r>
            <a:endParaRPr sz="5333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60B96-88E6-8644-909A-AE30CFE3A9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466270" y="5166235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630724-88A7-AE47-9F34-B990C41CD1AD}"/>
              </a:ext>
            </a:extLst>
          </p:cNvPr>
          <p:cNvSpPr/>
          <p:nvPr/>
        </p:nvSpPr>
        <p:spPr>
          <a:xfrm>
            <a:off x="3178378" y="325730"/>
            <a:ext cx="5835245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185 x 100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9" name="Google Shape;745;p50">
            <a:extLst>
              <a:ext uri="{FF2B5EF4-FFF2-40B4-BE49-F238E27FC236}">
                <a16:creationId xmlns:a16="http://schemas.microsoft.com/office/drawing/2014/main" id="{2C03082C-CFEA-FF43-82DD-D2281873BE5E}"/>
              </a:ext>
            </a:extLst>
          </p:cNvPr>
          <p:cNvSpPr/>
          <p:nvPr/>
        </p:nvSpPr>
        <p:spPr>
          <a:xfrm>
            <a:off x="4657463" y="3429001"/>
            <a:ext cx="3032491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18 500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9D15F1-A252-3D4A-B393-D4439F38BE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272942" y="4293629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A8DA84-3600-5E48-8E23-434074EB8D48}"/>
              </a:ext>
            </a:extLst>
          </p:cNvPr>
          <p:cNvSpPr/>
          <p:nvPr/>
        </p:nvSpPr>
        <p:spPr>
          <a:xfrm>
            <a:off x="3178378" y="335964"/>
            <a:ext cx="5835245" cy="139565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307 x 10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5" name="Google Shape;745;p50">
            <a:extLst>
              <a:ext uri="{FF2B5EF4-FFF2-40B4-BE49-F238E27FC236}">
                <a16:creationId xmlns:a16="http://schemas.microsoft.com/office/drawing/2014/main" id="{C612A10E-0710-3F41-9B10-1ADB9EDD90A7}"/>
              </a:ext>
            </a:extLst>
          </p:cNvPr>
          <p:cNvSpPr/>
          <p:nvPr/>
        </p:nvSpPr>
        <p:spPr>
          <a:xfrm>
            <a:off x="5008921" y="2774068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3 070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4413D-21E9-4541-9C53-AE97E12C27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624400" y="3638697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5FC40C-8D20-2747-B362-AF680A1C110F}"/>
              </a:ext>
            </a:extLst>
          </p:cNvPr>
          <p:cNvSpPr/>
          <p:nvPr/>
        </p:nvSpPr>
        <p:spPr>
          <a:xfrm>
            <a:off x="3178378" y="599130"/>
            <a:ext cx="6508547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4 x 1 000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8" name="Google Shape;745;p50">
            <a:extLst>
              <a:ext uri="{FF2B5EF4-FFF2-40B4-BE49-F238E27FC236}">
                <a16:creationId xmlns:a16="http://schemas.microsoft.com/office/drawing/2014/main" id="{E39B454E-8395-9844-9121-DD5ACEA1521D}"/>
              </a:ext>
            </a:extLst>
          </p:cNvPr>
          <p:cNvSpPr/>
          <p:nvPr/>
        </p:nvSpPr>
        <p:spPr>
          <a:xfrm>
            <a:off x="4391026" y="3803353"/>
            <a:ext cx="3663596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4 000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F0BF8-8321-AD4E-9028-596BBDC333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7736928" y="3879553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F41CC455-0D8F-0E44-BC56-82AA769D5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78" b="87593" l="31400" r="49800">
                        <a14:foregroundMark x1="41300" y1="67870" x2="43500" y2="70000"/>
                        <a14:foregroundMark x1="31400" y1="77778" x2="31400" y2="77778"/>
                      </a14:backgroundRemoval>
                    </a14:imgEffect>
                  </a14:imgLayer>
                </a14:imgProps>
              </a:ext>
            </a:extLst>
          </a:blip>
          <a:srcRect l="29767" t="62558" r="47951" b="9568"/>
          <a:stretch/>
        </p:blipFill>
        <p:spPr>
          <a:xfrm>
            <a:off x="10636340" y="5834688"/>
            <a:ext cx="654904" cy="88481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5FC40C-8D20-2747-B362-AF680A1C110F}"/>
              </a:ext>
            </a:extLst>
          </p:cNvPr>
          <p:cNvSpPr/>
          <p:nvPr/>
        </p:nvSpPr>
        <p:spPr>
          <a:xfrm>
            <a:off x="344774" y="599130"/>
            <a:ext cx="11182662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Khi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10, 100, 1000,…ta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VN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Google Shape;745;p50">
            <a:extLst>
              <a:ext uri="{FF2B5EF4-FFF2-40B4-BE49-F238E27FC236}">
                <a16:creationId xmlns:a16="http://schemas.microsoft.com/office/drawing/2014/main" id="{E39B454E-8395-9844-9121-DD5ACEA1521D}"/>
              </a:ext>
            </a:extLst>
          </p:cNvPr>
          <p:cNvSpPr/>
          <p:nvPr/>
        </p:nvSpPr>
        <p:spPr>
          <a:xfrm>
            <a:off x="344775" y="3204951"/>
            <a:ext cx="11182662" cy="3300779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10, 100, 1000,…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,…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1" kern="0" dirty="0">
              <a:solidFill>
                <a:srgbClr val="0070C0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F0BF8-8321-AD4E-9028-596BBDC333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10397040" y="5707938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4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F4723D-21CE-475E-B551-FBCCA70F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25" y="255390"/>
            <a:ext cx="1189857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A4CF2-02E8-40B6-A22E-C5D1668D4DC8}"/>
              </a:ext>
            </a:extLst>
          </p:cNvPr>
          <p:cNvSpPr txBox="1"/>
          <p:nvPr/>
        </p:nvSpPr>
        <p:spPr>
          <a:xfrm>
            <a:off x="1164610" y="685801"/>
            <a:ext cx="9158908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kern="1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kern="1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kern="1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4000" kern="1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kern="1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kern="1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22   </a:t>
            </a:r>
            <a:r>
              <a:rPr lang="en-US" sz="4000" kern="1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kern="1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11  </a:t>
            </a:r>
            <a:r>
              <a:rPr lang="en-US" sz="4000" kern="1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kern="1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buNone/>
            </a:pP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chung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1)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4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43E932FF-B624-9B5C-20FE-CFBB0A72EBF4}"/>
              </a:ext>
            </a:extLst>
          </p:cNvPr>
          <p:cNvSpPr/>
          <p:nvPr/>
        </p:nvSpPr>
        <p:spPr>
          <a:xfrm>
            <a:off x="814039" y="568712"/>
            <a:ext cx="791737" cy="71367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97B94F9-65E2-283A-E1AA-9BDF41C06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35" y="2240973"/>
            <a:ext cx="10987668" cy="201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40F8FF-F1F5-9775-ACA6-DCF5CF2CD5A3}"/>
              </a:ext>
            </a:extLst>
          </p:cNvPr>
          <p:cNvSpPr txBox="1"/>
          <p:nvPr/>
        </p:nvSpPr>
        <p:spPr>
          <a:xfrm>
            <a:off x="1777627" y="721112"/>
            <a:ext cx="310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AA38A-9453-00DA-31D7-4C44EB428784}"/>
              </a:ext>
            </a:extLst>
          </p:cNvPr>
          <p:cNvSpPr txBox="1"/>
          <p:nvPr/>
        </p:nvSpPr>
        <p:spPr>
          <a:xfrm>
            <a:off x="5385608" y="699853"/>
            <a:ext cx="310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4242210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593</TotalTime>
  <Words>393</Words>
  <Application>Microsoft Office PowerPoint</Application>
  <PresentationFormat>Widescreen</PresentationFormat>
  <Paragraphs>123</Paragraphs>
  <Slides>25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</vt:lpstr>
      <vt:lpstr>OpenSans</vt:lpstr>
      <vt:lpstr>Times New Roman</vt:lpstr>
      <vt:lpstr>UTM Avo</vt:lpstr>
      <vt:lpstr>Office 主题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55</cp:revision>
  <dcterms:created xsi:type="dcterms:W3CDTF">2023-10-27T11:23:56Z</dcterms:created>
  <dcterms:modified xsi:type="dcterms:W3CDTF">2024-11-07T09:48:11Z</dcterms:modified>
  <cp:category>9Slide.vn</cp:category>
</cp:coreProperties>
</file>