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6" r:id="rId3"/>
  </p:sldMasterIdLst>
  <p:notesMasterIdLst>
    <p:notesMasterId r:id="rId15"/>
  </p:notesMasterIdLst>
  <p:sldIdLst>
    <p:sldId id="507" r:id="rId4"/>
    <p:sldId id="509" r:id="rId5"/>
    <p:sldId id="543" r:id="rId6"/>
    <p:sldId id="540" r:id="rId7"/>
    <p:sldId id="541" r:id="rId8"/>
    <p:sldId id="542" r:id="rId9"/>
    <p:sldId id="544" r:id="rId10"/>
    <p:sldId id="547" r:id="rId11"/>
    <p:sldId id="545" r:id="rId12"/>
    <p:sldId id="546" r:id="rId13"/>
    <p:sldId id="518" r:id="rId14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54">
          <p15:clr>
            <a:srgbClr val="A4A3A4"/>
          </p15:clr>
        </p15:guide>
        <p15:guide id="2" pos="27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1207E9"/>
    <a:srgbClr val="000000"/>
    <a:srgbClr val="19A382"/>
    <a:srgbClr val="E9C998"/>
    <a:srgbClr val="FFFF00"/>
    <a:srgbClr val="BAD699"/>
    <a:srgbClr val="CFE09A"/>
    <a:srgbClr val="EFAB5A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2818"/>
  </p:normalViewPr>
  <p:slideViewPr>
    <p:cSldViewPr showGuides="1">
      <p:cViewPr>
        <p:scale>
          <a:sx n="59" d="100"/>
          <a:sy n="59" d="100"/>
        </p:scale>
        <p:origin x="-1686" y="-300"/>
      </p:cViewPr>
      <p:guideLst>
        <p:guide orient="horz" pos="2154"/>
        <p:guide pos="27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E4B9D0-C29F-41DA-AC89-33C2C3C7CAA6}" type="datetimeFigureOut"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27/09/2024</a:t>
            </a:fld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2" name="Rectangle 4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/>
            <a:fld id="{9A0DB2DC-4C9A-4742-B13C-FB6460FD3503}" type="slidenum">
              <a:rPr lang="en-US" altLang="en-US" sz="1200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en-US" altLang="en-US" sz="1200" strike="noStrike" noProof="1"/>
          </a:p>
        </p:txBody>
      </p:sp>
    </p:spTree>
    <p:extLst>
      <p:ext uri="{BB962C8B-B14F-4D97-AF65-F5344CB8AC3E}">
        <p14:creationId xmlns:p14="http://schemas.microsoft.com/office/powerpoint/2010/main" val="153601577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en-US" altLang="en-US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en-US" altLang="en-US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en-US" altLang="en-US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en-US" altLang="en-US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bg1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oogle Shape;327;p5"/>
          <p:cNvGrpSpPr/>
          <p:nvPr/>
        </p:nvGrpSpPr>
        <p:grpSpPr>
          <a:xfrm>
            <a:off x="395288" y="292100"/>
            <a:ext cx="8520112" cy="6384925"/>
            <a:chOff x="395894" y="219519"/>
            <a:chExt cx="8518865" cy="4788281"/>
          </a:xfrm>
        </p:grpSpPr>
        <p:sp>
          <p:nvSpPr>
            <p:cNvPr id="4099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0" t="0" r="0" b="0"/>
              <a:pathLst>
                <a:path w="257584" h="146846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00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101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0" t="0" r="0" b="0"/>
                <a:pathLst>
                  <a:path w="18186" h="922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29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2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0" t="0" r="0" b="0"/>
                <a:pathLst>
                  <a:path w="18186" h="922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03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0" t="0" r="0" b="0"/>
              <a:pathLst>
                <a:path w="18186" h="9453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29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04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105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0" t="0" r="0" b="0"/>
                <a:pathLst>
                  <a:path w="18186" h="9226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29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 fontAlgn="base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07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108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0" t="0" r="0" b="0"/>
                <a:pathLst>
                  <a:path w="18148" h="9453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29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9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0" t="0" r="0" b="0"/>
                <a:pathLst>
                  <a:path w="18148" h="9453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10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111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0" t="0" r="0" b="0"/>
                <a:pathLst>
                  <a:path w="18186" h="9453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29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 fontAlgn="base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13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114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0" t="0" r="0" b="0"/>
                <a:pathLst>
                  <a:path w="18186" h="922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29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5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0" t="0" r="0" b="0"/>
                <a:pathLst>
                  <a:path w="18186" h="922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16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117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0" t="0" r="0" b="0"/>
                <a:pathLst>
                  <a:path w="18186" h="922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29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 fontAlgn="base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 fontAlgn="base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0" t="0" r="0" b="0"/>
              <a:pathLst>
                <a:path w="257093" h="146846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21" name="Google Shape;355;p5"/>
          <p:cNvSpPr/>
          <p:nvPr/>
        </p:nvSpPr>
        <p:spPr>
          <a:xfrm>
            <a:off x="546100" y="1255713"/>
            <a:ext cx="79375" cy="176212"/>
          </a:xfrm>
          <a:custGeom>
            <a:avLst/>
            <a:gdLst/>
            <a:ahLst/>
            <a:cxnLst/>
            <a:rect l="0" t="0" r="0" b="0"/>
            <a:pathLst>
              <a:path w="2534" h="4047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22" name="Google Shape;356;p5"/>
          <p:cNvSpPr/>
          <p:nvPr/>
        </p:nvSpPr>
        <p:spPr>
          <a:xfrm>
            <a:off x="280988" y="1289050"/>
            <a:ext cx="323850" cy="109538"/>
          </a:xfrm>
          <a:custGeom>
            <a:avLst/>
            <a:gdLst/>
            <a:ahLst/>
            <a:cxnLst/>
            <a:rect l="0" t="0" r="0" b="0"/>
            <a:pathLst>
              <a:path w="10360" h="2535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23" name="Google Shape;357;p5"/>
          <p:cNvSpPr/>
          <p:nvPr/>
        </p:nvSpPr>
        <p:spPr>
          <a:xfrm>
            <a:off x="304800" y="1398588"/>
            <a:ext cx="31750" cy="0"/>
          </a:xfrm>
          <a:custGeom>
            <a:avLst/>
            <a:gdLst/>
            <a:ahLst/>
            <a:cxnLst/>
            <a:rect l="0" t="0" r="0" b="0"/>
            <a:pathLst>
              <a:path w="1022" h="1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24" name="Google Shape;358;p5"/>
          <p:cNvSpPr/>
          <p:nvPr/>
        </p:nvSpPr>
        <p:spPr>
          <a:xfrm>
            <a:off x="604838" y="1343025"/>
            <a:ext cx="0" cy="0"/>
          </a:xfrm>
          <a:custGeom>
            <a:avLst/>
            <a:gdLst/>
            <a:ahLst/>
            <a:cxnLst/>
            <a:rect l="0" t="0" r="0" b="0"/>
            <a:pathLst>
              <a:path w="1" h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25" name="Google Shape;359;p5"/>
          <p:cNvSpPr/>
          <p:nvPr/>
        </p:nvSpPr>
        <p:spPr>
          <a:xfrm>
            <a:off x="546100" y="1730375"/>
            <a:ext cx="79375" cy="177800"/>
          </a:xfrm>
          <a:custGeom>
            <a:avLst/>
            <a:gdLst/>
            <a:ahLst/>
            <a:cxnLst/>
            <a:rect l="0" t="0" r="0" b="0"/>
            <a:pathLst>
              <a:path w="2534" h="408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26" name="Google Shape;360;p5"/>
          <p:cNvSpPr/>
          <p:nvPr/>
        </p:nvSpPr>
        <p:spPr>
          <a:xfrm>
            <a:off x="280988" y="1765300"/>
            <a:ext cx="323850" cy="107950"/>
          </a:xfrm>
          <a:custGeom>
            <a:avLst/>
            <a:gdLst/>
            <a:ahLst/>
            <a:cxnLst/>
            <a:rect l="0" t="0" r="0" b="0"/>
            <a:pathLst>
              <a:path w="10360" h="2496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27" name="Google Shape;361;p5"/>
          <p:cNvSpPr/>
          <p:nvPr/>
        </p:nvSpPr>
        <p:spPr>
          <a:xfrm>
            <a:off x="304800" y="1873250"/>
            <a:ext cx="31750" cy="0"/>
          </a:xfrm>
          <a:custGeom>
            <a:avLst/>
            <a:gdLst/>
            <a:ahLst/>
            <a:cxnLst/>
            <a:rect l="0" t="0" r="0" b="0"/>
            <a:pathLst>
              <a:path w="1022" h="1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28" name="Google Shape;362;p5"/>
          <p:cNvSpPr/>
          <p:nvPr/>
        </p:nvSpPr>
        <p:spPr>
          <a:xfrm>
            <a:off x="604838" y="1819275"/>
            <a:ext cx="0" cy="0"/>
          </a:xfrm>
          <a:custGeom>
            <a:avLst/>
            <a:gdLst/>
            <a:ahLst/>
            <a:cxnLst/>
            <a:rect l="0" t="0" r="0" b="0"/>
            <a:pathLst>
              <a:path w="1" h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29" name="Google Shape;363;p5"/>
          <p:cNvSpPr/>
          <p:nvPr/>
        </p:nvSpPr>
        <p:spPr>
          <a:xfrm>
            <a:off x="282575" y="1779588"/>
            <a:ext cx="322263" cy="93662"/>
          </a:xfrm>
          <a:custGeom>
            <a:avLst/>
            <a:gdLst/>
            <a:ahLst/>
            <a:cxnLst/>
            <a:rect l="0" t="0" r="0" b="0"/>
            <a:pathLst>
              <a:path w="10322" h="2156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30" name="Google Shape;364;p5"/>
          <p:cNvSpPr/>
          <p:nvPr/>
        </p:nvSpPr>
        <p:spPr>
          <a:xfrm>
            <a:off x="546100" y="2208213"/>
            <a:ext cx="79375" cy="174625"/>
          </a:xfrm>
          <a:custGeom>
            <a:avLst/>
            <a:gdLst/>
            <a:ahLst/>
            <a:cxnLst/>
            <a:rect l="0" t="0" r="0" b="0"/>
            <a:pathLst>
              <a:path w="2534" h="4046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31" name="Google Shape;365;p5"/>
          <p:cNvSpPr/>
          <p:nvPr/>
        </p:nvSpPr>
        <p:spPr>
          <a:xfrm>
            <a:off x="280988" y="2239963"/>
            <a:ext cx="323850" cy="111125"/>
          </a:xfrm>
          <a:custGeom>
            <a:avLst/>
            <a:gdLst/>
            <a:ahLst/>
            <a:cxnLst/>
            <a:rect l="0" t="0" r="0" b="0"/>
            <a:pathLst>
              <a:path w="10360" h="2534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32" name="Google Shape;366;p5"/>
          <p:cNvSpPr/>
          <p:nvPr/>
        </p:nvSpPr>
        <p:spPr>
          <a:xfrm>
            <a:off x="304800" y="2349500"/>
            <a:ext cx="31750" cy="1588"/>
          </a:xfrm>
          <a:custGeom>
            <a:avLst/>
            <a:gdLst/>
            <a:ahLst/>
            <a:cxnLst/>
            <a:rect l="0" t="0" r="0" b="0"/>
            <a:pathLst>
              <a:path w="1022" h="39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33" name="Google Shape;367;p5"/>
          <p:cNvSpPr/>
          <p:nvPr/>
        </p:nvSpPr>
        <p:spPr>
          <a:xfrm>
            <a:off x="604838" y="2295525"/>
            <a:ext cx="0" cy="0"/>
          </a:xfrm>
          <a:custGeom>
            <a:avLst/>
            <a:gdLst/>
            <a:ahLst/>
            <a:cxnLst/>
            <a:rect l="0" t="0" r="0" b="0"/>
            <a:pathLst>
              <a:path w="1" h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34" name="Google Shape;368;p5"/>
          <p:cNvSpPr/>
          <p:nvPr/>
        </p:nvSpPr>
        <p:spPr>
          <a:xfrm>
            <a:off x="282575" y="2255838"/>
            <a:ext cx="322263" cy="95250"/>
          </a:xfrm>
          <a:custGeom>
            <a:avLst/>
            <a:gdLst/>
            <a:ahLst/>
            <a:cxnLst/>
            <a:rect l="0" t="0" r="0" b="0"/>
            <a:pathLst>
              <a:path w="10322" h="2194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35" name="Google Shape;369;p5"/>
          <p:cNvSpPr/>
          <p:nvPr/>
        </p:nvSpPr>
        <p:spPr>
          <a:xfrm>
            <a:off x="546100" y="2682875"/>
            <a:ext cx="79375" cy="177800"/>
          </a:xfrm>
          <a:custGeom>
            <a:avLst/>
            <a:gdLst/>
            <a:ahLst/>
            <a:cxnLst/>
            <a:rect l="0" t="0" r="0" b="0"/>
            <a:pathLst>
              <a:path w="2534" h="4085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36" name="Google Shape;370;p5"/>
          <p:cNvSpPr/>
          <p:nvPr/>
        </p:nvSpPr>
        <p:spPr>
          <a:xfrm>
            <a:off x="280988" y="2717800"/>
            <a:ext cx="323850" cy="107950"/>
          </a:xfrm>
          <a:custGeom>
            <a:avLst/>
            <a:gdLst/>
            <a:ahLst/>
            <a:cxnLst/>
            <a:rect l="0" t="0" r="0" b="0"/>
            <a:pathLst>
              <a:path w="10360" h="2497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37" name="Google Shape;371;p5"/>
          <p:cNvSpPr/>
          <p:nvPr/>
        </p:nvSpPr>
        <p:spPr>
          <a:xfrm>
            <a:off x="304800" y="2825750"/>
            <a:ext cx="31750" cy="0"/>
          </a:xfrm>
          <a:custGeom>
            <a:avLst/>
            <a:gdLst/>
            <a:ahLst/>
            <a:cxnLst/>
            <a:rect l="0" t="0" r="0" b="0"/>
            <a:pathLst>
              <a:path w="1022" h="1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38" name="Google Shape;372;p5"/>
          <p:cNvSpPr/>
          <p:nvPr/>
        </p:nvSpPr>
        <p:spPr>
          <a:xfrm>
            <a:off x="604838" y="2770188"/>
            <a:ext cx="0" cy="1587"/>
          </a:xfrm>
          <a:custGeom>
            <a:avLst/>
            <a:gdLst/>
            <a:ahLst/>
            <a:cxnLst/>
            <a:rect l="0" t="0" r="0" b="0"/>
            <a:pathLst>
              <a:path w="1" h="39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39" name="Google Shape;373;p5"/>
          <p:cNvSpPr/>
          <p:nvPr/>
        </p:nvSpPr>
        <p:spPr>
          <a:xfrm>
            <a:off x="282575" y="2732088"/>
            <a:ext cx="322263" cy="93662"/>
          </a:xfrm>
          <a:custGeom>
            <a:avLst/>
            <a:gdLst/>
            <a:ahLst/>
            <a:cxnLst/>
            <a:rect l="0" t="0" r="0" b="0"/>
            <a:pathLst>
              <a:path w="10322" h="2156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40" name="Google Shape;374;p5"/>
          <p:cNvSpPr/>
          <p:nvPr/>
        </p:nvSpPr>
        <p:spPr>
          <a:xfrm>
            <a:off x="546100" y="3159125"/>
            <a:ext cx="79375" cy="176213"/>
          </a:xfrm>
          <a:custGeom>
            <a:avLst/>
            <a:gdLst/>
            <a:ahLst/>
            <a:cxnLst/>
            <a:rect l="0" t="0" r="0" b="0"/>
            <a:pathLst>
              <a:path w="2534" h="4046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41" name="Google Shape;375;p5"/>
          <p:cNvSpPr/>
          <p:nvPr/>
        </p:nvSpPr>
        <p:spPr>
          <a:xfrm>
            <a:off x="280988" y="3192463"/>
            <a:ext cx="323850" cy="107950"/>
          </a:xfrm>
          <a:custGeom>
            <a:avLst/>
            <a:gdLst/>
            <a:ahLst/>
            <a:cxnLst/>
            <a:rect l="0" t="0" r="0" b="0"/>
            <a:pathLst>
              <a:path w="10360" h="2496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42" name="Google Shape;376;p5"/>
          <p:cNvSpPr/>
          <p:nvPr/>
        </p:nvSpPr>
        <p:spPr>
          <a:xfrm>
            <a:off x="304800" y="3300413"/>
            <a:ext cx="31750" cy="0"/>
          </a:xfrm>
          <a:custGeom>
            <a:avLst/>
            <a:gdLst/>
            <a:ahLst/>
            <a:cxnLst/>
            <a:rect l="0" t="0" r="0" b="0"/>
            <a:pathLst>
              <a:path w="1022" h="1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43" name="Google Shape;377;p5"/>
          <p:cNvSpPr/>
          <p:nvPr/>
        </p:nvSpPr>
        <p:spPr>
          <a:xfrm>
            <a:off x="604838" y="3246438"/>
            <a:ext cx="0" cy="0"/>
          </a:xfrm>
          <a:custGeom>
            <a:avLst/>
            <a:gdLst/>
            <a:ahLst/>
            <a:cxnLst/>
            <a:rect l="0" t="0" r="0" b="0"/>
            <a:pathLst>
              <a:path w="1" h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44" name="Google Shape;378;p5"/>
          <p:cNvSpPr/>
          <p:nvPr/>
        </p:nvSpPr>
        <p:spPr>
          <a:xfrm>
            <a:off x="282575" y="3206750"/>
            <a:ext cx="322263" cy="93663"/>
          </a:xfrm>
          <a:custGeom>
            <a:avLst/>
            <a:gdLst/>
            <a:ahLst/>
            <a:cxnLst/>
            <a:rect l="0" t="0" r="0" b="0"/>
            <a:pathLst>
              <a:path w="10322" h="2156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45" name="Google Shape;379;p5"/>
          <p:cNvSpPr/>
          <p:nvPr/>
        </p:nvSpPr>
        <p:spPr>
          <a:xfrm>
            <a:off x="546100" y="3633788"/>
            <a:ext cx="79375" cy="176212"/>
          </a:xfrm>
          <a:custGeom>
            <a:avLst/>
            <a:gdLst/>
            <a:ahLst/>
            <a:cxnLst/>
            <a:rect l="0" t="0" r="0" b="0"/>
            <a:pathLst>
              <a:path w="2534" h="4046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46" name="Google Shape;380;p5"/>
          <p:cNvSpPr/>
          <p:nvPr/>
        </p:nvSpPr>
        <p:spPr>
          <a:xfrm>
            <a:off x="280988" y="3668713"/>
            <a:ext cx="323850" cy="109537"/>
          </a:xfrm>
          <a:custGeom>
            <a:avLst/>
            <a:gdLst/>
            <a:ahLst/>
            <a:cxnLst/>
            <a:rect l="0" t="0" r="0" b="0"/>
            <a:pathLst>
              <a:path w="10360" h="2496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47" name="Google Shape;381;p5"/>
          <p:cNvSpPr/>
          <p:nvPr/>
        </p:nvSpPr>
        <p:spPr>
          <a:xfrm>
            <a:off x="304800" y="3776663"/>
            <a:ext cx="31750" cy="1587"/>
          </a:xfrm>
          <a:custGeom>
            <a:avLst/>
            <a:gdLst/>
            <a:ahLst/>
            <a:cxnLst/>
            <a:rect l="0" t="0" r="0" b="0"/>
            <a:pathLst>
              <a:path w="1022" h="1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48" name="Google Shape;382;p5"/>
          <p:cNvSpPr/>
          <p:nvPr/>
        </p:nvSpPr>
        <p:spPr>
          <a:xfrm>
            <a:off x="604838" y="3721100"/>
            <a:ext cx="0" cy="1588"/>
          </a:xfrm>
          <a:custGeom>
            <a:avLst/>
            <a:gdLst/>
            <a:ahLst/>
            <a:cxnLst/>
            <a:rect l="0" t="0" r="0" b="0"/>
            <a:pathLst>
              <a:path w="1" h="39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49" name="Google Shape;383;p5"/>
          <p:cNvSpPr/>
          <p:nvPr/>
        </p:nvSpPr>
        <p:spPr>
          <a:xfrm>
            <a:off x="282575" y="3681413"/>
            <a:ext cx="322263" cy="96837"/>
          </a:xfrm>
          <a:custGeom>
            <a:avLst/>
            <a:gdLst/>
            <a:ahLst/>
            <a:cxnLst/>
            <a:rect l="0" t="0" r="0" b="0"/>
            <a:pathLst>
              <a:path w="10322" h="2194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50" name="Google Shape;384;p5"/>
          <p:cNvSpPr/>
          <p:nvPr/>
        </p:nvSpPr>
        <p:spPr>
          <a:xfrm>
            <a:off x="546100" y="4111625"/>
            <a:ext cx="79375" cy="176213"/>
          </a:xfrm>
          <a:custGeom>
            <a:avLst/>
            <a:gdLst/>
            <a:ahLst/>
            <a:cxnLst/>
            <a:rect l="0" t="0" r="0" b="0"/>
            <a:pathLst>
              <a:path w="2534" h="4047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51" name="Google Shape;385;p5"/>
          <p:cNvSpPr/>
          <p:nvPr/>
        </p:nvSpPr>
        <p:spPr>
          <a:xfrm>
            <a:off x="280988" y="4143375"/>
            <a:ext cx="323850" cy="109538"/>
          </a:xfrm>
          <a:custGeom>
            <a:avLst/>
            <a:gdLst/>
            <a:ahLst/>
            <a:cxnLst/>
            <a:rect l="0" t="0" r="0" b="0"/>
            <a:pathLst>
              <a:path w="10360" h="2497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52" name="Google Shape;386;p5"/>
          <p:cNvSpPr/>
          <p:nvPr/>
        </p:nvSpPr>
        <p:spPr>
          <a:xfrm>
            <a:off x="304800" y="4252913"/>
            <a:ext cx="31750" cy="0"/>
          </a:xfrm>
          <a:custGeom>
            <a:avLst/>
            <a:gdLst/>
            <a:ahLst/>
            <a:cxnLst/>
            <a:rect l="0" t="0" r="0" b="0"/>
            <a:pathLst>
              <a:path w="1022" h="1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53" name="Google Shape;387;p5"/>
          <p:cNvSpPr/>
          <p:nvPr/>
        </p:nvSpPr>
        <p:spPr>
          <a:xfrm>
            <a:off x="604838" y="4198938"/>
            <a:ext cx="0" cy="0"/>
          </a:xfrm>
          <a:custGeom>
            <a:avLst/>
            <a:gdLst/>
            <a:ahLst/>
            <a:cxnLst/>
            <a:rect l="0" t="0" r="0" b="0"/>
            <a:pathLst>
              <a:path w="1" h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54" name="Google Shape;388;p5"/>
          <p:cNvSpPr/>
          <p:nvPr/>
        </p:nvSpPr>
        <p:spPr>
          <a:xfrm>
            <a:off x="282575" y="4159250"/>
            <a:ext cx="322263" cy="93663"/>
          </a:xfrm>
          <a:custGeom>
            <a:avLst/>
            <a:gdLst/>
            <a:ahLst/>
            <a:cxnLst/>
            <a:rect l="0" t="0" r="0" b="0"/>
            <a:pathLst>
              <a:path w="10322" h="2156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55" name="Google Shape;389;p5"/>
          <p:cNvSpPr/>
          <p:nvPr/>
        </p:nvSpPr>
        <p:spPr>
          <a:xfrm>
            <a:off x="546100" y="4586288"/>
            <a:ext cx="79375" cy="176212"/>
          </a:xfrm>
          <a:custGeom>
            <a:avLst/>
            <a:gdLst/>
            <a:ahLst/>
            <a:cxnLst/>
            <a:rect l="0" t="0" r="0" b="0"/>
            <a:pathLst>
              <a:path w="2534" h="4046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56" name="Google Shape;390;p5"/>
          <p:cNvSpPr/>
          <p:nvPr/>
        </p:nvSpPr>
        <p:spPr>
          <a:xfrm>
            <a:off x="280988" y="4621213"/>
            <a:ext cx="323850" cy="107950"/>
          </a:xfrm>
          <a:custGeom>
            <a:avLst/>
            <a:gdLst/>
            <a:ahLst/>
            <a:cxnLst/>
            <a:rect l="0" t="0" r="0" b="0"/>
            <a:pathLst>
              <a:path w="10360" h="2497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57" name="Google Shape;391;p5"/>
          <p:cNvSpPr/>
          <p:nvPr/>
        </p:nvSpPr>
        <p:spPr>
          <a:xfrm>
            <a:off x="304800" y="4729163"/>
            <a:ext cx="31750" cy="0"/>
          </a:xfrm>
          <a:custGeom>
            <a:avLst/>
            <a:gdLst/>
            <a:ahLst/>
            <a:cxnLst/>
            <a:rect l="0" t="0" r="0" b="0"/>
            <a:pathLst>
              <a:path w="1022" h="1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58" name="Google Shape;392;p5"/>
          <p:cNvSpPr/>
          <p:nvPr/>
        </p:nvSpPr>
        <p:spPr>
          <a:xfrm>
            <a:off x="604838" y="4673600"/>
            <a:ext cx="0" cy="0"/>
          </a:xfrm>
          <a:custGeom>
            <a:avLst/>
            <a:gdLst/>
            <a:ahLst/>
            <a:cxnLst/>
            <a:rect l="0" t="0" r="0" b="0"/>
            <a:pathLst>
              <a:path w="1" h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59" name="Google Shape;393;p5"/>
          <p:cNvSpPr/>
          <p:nvPr/>
        </p:nvSpPr>
        <p:spPr>
          <a:xfrm>
            <a:off x="282575" y="4633913"/>
            <a:ext cx="322263" cy="95250"/>
          </a:xfrm>
          <a:custGeom>
            <a:avLst/>
            <a:gdLst/>
            <a:ahLst/>
            <a:cxnLst/>
            <a:rect l="0" t="0" r="0" b="0"/>
            <a:pathLst>
              <a:path w="10322" h="2194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60" name="Google Shape;394;p5"/>
          <p:cNvSpPr/>
          <p:nvPr/>
        </p:nvSpPr>
        <p:spPr>
          <a:xfrm>
            <a:off x="546100" y="5060950"/>
            <a:ext cx="79375" cy="177800"/>
          </a:xfrm>
          <a:custGeom>
            <a:avLst/>
            <a:gdLst/>
            <a:ahLst/>
            <a:cxnLst/>
            <a:rect l="0" t="0" r="0" b="0"/>
            <a:pathLst>
              <a:path w="2534" h="408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61" name="Google Shape;395;p5"/>
          <p:cNvSpPr/>
          <p:nvPr/>
        </p:nvSpPr>
        <p:spPr>
          <a:xfrm>
            <a:off x="280988" y="5095875"/>
            <a:ext cx="323850" cy="107950"/>
          </a:xfrm>
          <a:custGeom>
            <a:avLst/>
            <a:gdLst/>
            <a:ahLst/>
            <a:cxnLst/>
            <a:rect l="0" t="0" r="0" b="0"/>
            <a:pathLst>
              <a:path w="10360" h="2496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62" name="Google Shape;396;p5"/>
          <p:cNvSpPr/>
          <p:nvPr/>
        </p:nvSpPr>
        <p:spPr>
          <a:xfrm>
            <a:off x="304800" y="5203825"/>
            <a:ext cx="31750" cy="0"/>
          </a:xfrm>
          <a:custGeom>
            <a:avLst/>
            <a:gdLst/>
            <a:ahLst/>
            <a:cxnLst/>
            <a:rect l="0" t="0" r="0" b="0"/>
            <a:pathLst>
              <a:path w="1022" h="1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63" name="Google Shape;397;p5"/>
          <p:cNvSpPr/>
          <p:nvPr/>
        </p:nvSpPr>
        <p:spPr>
          <a:xfrm>
            <a:off x="604838" y="5149850"/>
            <a:ext cx="0" cy="0"/>
          </a:xfrm>
          <a:custGeom>
            <a:avLst/>
            <a:gdLst/>
            <a:ahLst/>
            <a:cxnLst/>
            <a:rect l="0" t="0" r="0" b="0"/>
            <a:pathLst>
              <a:path w="1" h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64" name="Google Shape;398;p5"/>
          <p:cNvSpPr/>
          <p:nvPr/>
        </p:nvSpPr>
        <p:spPr>
          <a:xfrm>
            <a:off x="282575" y="5110163"/>
            <a:ext cx="322263" cy="93662"/>
          </a:xfrm>
          <a:custGeom>
            <a:avLst/>
            <a:gdLst/>
            <a:ahLst/>
            <a:cxnLst/>
            <a:rect l="0" t="0" r="0" b="0"/>
            <a:pathLst>
              <a:path w="10322" h="2156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65" name="Google Shape;399;p5"/>
          <p:cNvSpPr/>
          <p:nvPr/>
        </p:nvSpPr>
        <p:spPr>
          <a:xfrm>
            <a:off x="546100" y="5537200"/>
            <a:ext cx="79375" cy="176213"/>
          </a:xfrm>
          <a:custGeom>
            <a:avLst/>
            <a:gdLst/>
            <a:ahLst/>
            <a:cxnLst/>
            <a:rect l="0" t="0" r="0" b="0"/>
            <a:pathLst>
              <a:path w="2534" h="4047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66" name="Google Shape;400;p5"/>
          <p:cNvSpPr/>
          <p:nvPr/>
        </p:nvSpPr>
        <p:spPr>
          <a:xfrm>
            <a:off x="280988" y="5570538"/>
            <a:ext cx="323850" cy="111125"/>
          </a:xfrm>
          <a:custGeom>
            <a:avLst/>
            <a:gdLst/>
            <a:ahLst/>
            <a:cxnLst/>
            <a:rect l="0" t="0" r="0" b="0"/>
            <a:pathLst>
              <a:path w="10360" h="2534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67" name="Google Shape;401;p5"/>
          <p:cNvSpPr/>
          <p:nvPr/>
        </p:nvSpPr>
        <p:spPr>
          <a:xfrm>
            <a:off x="304800" y="5681663"/>
            <a:ext cx="31750" cy="0"/>
          </a:xfrm>
          <a:custGeom>
            <a:avLst/>
            <a:gdLst/>
            <a:ahLst/>
            <a:cxnLst/>
            <a:rect l="0" t="0" r="0" b="0"/>
            <a:pathLst>
              <a:path w="1022" h="1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68" name="Google Shape;402;p5"/>
          <p:cNvSpPr/>
          <p:nvPr/>
        </p:nvSpPr>
        <p:spPr>
          <a:xfrm>
            <a:off x="604838" y="5624513"/>
            <a:ext cx="0" cy="0"/>
          </a:xfrm>
          <a:custGeom>
            <a:avLst/>
            <a:gdLst/>
            <a:ahLst/>
            <a:cxnLst/>
            <a:rect l="0" t="0" r="0" b="0"/>
            <a:pathLst>
              <a:path w="1" h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69" name="Google Shape;403;p5"/>
          <p:cNvSpPr/>
          <p:nvPr/>
        </p:nvSpPr>
        <p:spPr>
          <a:xfrm>
            <a:off x="282575" y="5584825"/>
            <a:ext cx="322263" cy="96838"/>
          </a:xfrm>
          <a:custGeom>
            <a:avLst/>
            <a:gdLst/>
            <a:ahLst/>
            <a:cxnLst/>
            <a:rect l="0" t="0" r="0" b="0"/>
            <a:pathLst>
              <a:path w="10322" h="2193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70" name="Google Shape;404;p5"/>
          <p:cNvSpPr/>
          <p:nvPr/>
        </p:nvSpPr>
        <p:spPr>
          <a:xfrm>
            <a:off x="282575" y="1303338"/>
            <a:ext cx="322263" cy="95250"/>
          </a:xfrm>
          <a:custGeom>
            <a:avLst/>
            <a:gdLst/>
            <a:ahLst/>
            <a:cxnLst/>
            <a:rect l="0" t="0" r="0" b="0"/>
            <a:pathLst>
              <a:path w="10322" h="2194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726225" y="588467"/>
            <a:ext cx="7691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fontAlgn="base"/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1979838" y="2994033"/>
            <a:ext cx="23427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fontAlgn="base"/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1979838" y="3471200"/>
            <a:ext cx="23427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fontAlgn="base"/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4821463" y="2994033"/>
            <a:ext cx="23427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fontAlgn="base"/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4821463" y="3471205"/>
            <a:ext cx="23427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fontAlgn="base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en-US" altLang="en-US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en-US" altLang="en-US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en-US" altLang="en-US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en-US" altLang="en-US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en-US" altLang="en-US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en-US" altLang="en-US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en-US" altLang="en-US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en-US" altLang="en-US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en-US" altLang="en-US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en-US" altLang="en-US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en-US" altLang="en-US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en-US" altLang="en-US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en-US" altLang="en-US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en-US" altLang="en-US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bg1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oogle Shape;327;p5"/>
          <p:cNvGrpSpPr/>
          <p:nvPr/>
        </p:nvGrpSpPr>
        <p:grpSpPr>
          <a:xfrm>
            <a:off x="395288" y="292100"/>
            <a:ext cx="8520112" cy="6384925"/>
            <a:chOff x="395894" y="219519"/>
            <a:chExt cx="8518865" cy="4788281"/>
          </a:xfrm>
        </p:grpSpPr>
        <p:sp>
          <p:nvSpPr>
            <p:cNvPr id="5123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0" t="0" r="0" b="0"/>
              <a:pathLst>
                <a:path w="257584" h="146846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4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125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0" t="0" r="0" b="0"/>
                <a:pathLst>
                  <a:path w="18186" h="922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28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6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0" t="0" r="0" b="0"/>
                <a:pathLst>
                  <a:path w="18186" h="922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27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0" t="0" r="0" b="0"/>
              <a:pathLst>
                <a:path w="18186" h="9453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28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8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129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0" t="0" r="0" b="0"/>
                <a:pathLst>
                  <a:path w="18186" h="9226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28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 fontAlgn="base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31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132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0" t="0" r="0" b="0"/>
                <a:pathLst>
                  <a:path w="18148" h="9453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28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3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0" t="0" r="0" b="0"/>
                <a:pathLst>
                  <a:path w="18148" h="9453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134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35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0" t="0" r="0" b="0"/>
                <a:pathLst>
                  <a:path w="18186" h="9453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28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 fontAlgn="base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37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38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0" t="0" r="0" b="0"/>
                <a:pathLst>
                  <a:path w="18186" h="922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28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9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0" t="0" r="0" b="0"/>
                <a:pathLst>
                  <a:path w="18186" h="922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140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41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0" t="0" r="0" b="0"/>
                <a:pathLst>
                  <a:path w="18186" h="922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28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 fontAlgn="base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 fontAlgn="base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0" t="0" r="0" b="0"/>
              <a:pathLst>
                <a:path w="257093" h="146846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45" name="Google Shape;355;p5"/>
          <p:cNvSpPr/>
          <p:nvPr/>
        </p:nvSpPr>
        <p:spPr>
          <a:xfrm>
            <a:off x="546100" y="1255713"/>
            <a:ext cx="79375" cy="176212"/>
          </a:xfrm>
          <a:custGeom>
            <a:avLst/>
            <a:gdLst/>
            <a:ahLst/>
            <a:cxnLst/>
            <a:rect l="0" t="0" r="0" b="0"/>
            <a:pathLst>
              <a:path w="2534" h="4047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46" name="Google Shape;356;p5"/>
          <p:cNvSpPr/>
          <p:nvPr/>
        </p:nvSpPr>
        <p:spPr>
          <a:xfrm>
            <a:off x="280988" y="1289050"/>
            <a:ext cx="323850" cy="109538"/>
          </a:xfrm>
          <a:custGeom>
            <a:avLst/>
            <a:gdLst/>
            <a:ahLst/>
            <a:cxnLst/>
            <a:rect l="0" t="0" r="0" b="0"/>
            <a:pathLst>
              <a:path w="10360" h="2535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47" name="Google Shape;357;p5"/>
          <p:cNvSpPr/>
          <p:nvPr/>
        </p:nvSpPr>
        <p:spPr>
          <a:xfrm>
            <a:off x="304800" y="1398588"/>
            <a:ext cx="31750" cy="0"/>
          </a:xfrm>
          <a:custGeom>
            <a:avLst/>
            <a:gdLst/>
            <a:ahLst/>
            <a:cxnLst/>
            <a:rect l="0" t="0" r="0" b="0"/>
            <a:pathLst>
              <a:path w="1022" h="1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48" name="Google Shape;358;p5"/>
          <p:cNvSpPr/>
          <p:nvPr/>
        </p:nvSpPr>
        <p:spPr>
          <a:xfrm>
            <a:off x="604838" y="1343025"/>
            <a:ext cx="0" cy="0"/>
          </a:xfrm>
          <a:custGeom>
            <a:avLst/>
            <a:gdLst/>
            <a:ahLst/>
            <a:cxnLst/>
            <a:rect l="0" t="0" r="0" b="0"/>
            <a:pathLst>
              <a:path w="1" h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49" name="Google Shape;359;p5"/>
          <p:cNvSpPr/>
          <p:nvPr/>
        </p:nvSpPr>
        <p:spPr>
          <a:xfrm>
            <a:off x="546100" y="1730375"/>
            <a:ext cx="79375" cy="177800"/>
          </a:xfrm>
          <a:custGeom>
            <a:avLst/>
            <a:gdLst/>
            <a:ahLst/>
            <a:cxnLst/>
            <a:rect l="0" t="0" r="0" b="0"/>
            <a:pathLst>
              <a:path w="2534" h="408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50" name="Google Shape;360;p5"/>
          <p:cNvSpPr/>
          <p:nvPr/>
        </p:nvSpPr>
        <p:spPr>
          <a:xfrm>
            <a:off x="280988" y="1765300"/>
            <a:ext cx="323850" cy="107950"/>
          </a:xfrm>
          <a:custGeom>
            <a:avLst/>
            <a:gdLst/>
            <a:ahLst/>
            <a:cxnLst/>
            <a:rect l="0" t="0" r="0" b="0"/>
            <a:pathLst>
              <a:path w="10360" h="2496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51" name="Google Shape;361;p5"/>
          <p:cNvSpPr/>
          <p:nvPr/>
        </p:nvSpPr>
        <p:spPr>
          <a:xfrm>
            <a:off x="304800" y="1873250"/>
            <a:ext cx="31750" cy="0"/>
          </a:xfrm>
          <a:custGeom>
            <a:avLst/>
            <a:gdLst/>
            <a:ahLst/>
            <a:cxnLst/>
            <a:rect l="0" t="0" r="0" b="0"/>
            <a:pathLst>
              <a:path w="1022" h="1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52" name="Google Shape;362;p5"/>
          <p:cNvSpPr/>
          <p:nvPr/>
        </p:nvSpPr>
        <p:spPr>
          <a:xfrm>
            <a:off x="604838" y="1819275"/>
            <a:ext cx="0" cy="0"/>
          </a:xfrm>
          <a:custGeom>
            <a:avLst/>
            <a:gdLst/>
            <a:ahLst/>
            <a:cxnLst/>
            <a:rect l="0" t="0" r="0" b="0"/>
            <a:pathLst>
              <a:path w="1" h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53" name="Google Shape;363;p5"/>
          <p:cNvSpPr/>
          <p:nvPr/>
        </p:nvSpPr>
        <p:spPr>
          <a:xfrm>
            <a:off x="282575" y="1779588"/>
            <a:ext cx="322263" cy="93662"/>
          </a:xfrm>
          <a:custGeom>
            <a:avLst/>
            <a:gdLst/>
            <a:ahLst/>
            <a:cxnLst/>
            <a:rect l="0" t="0" r="0" b="0"/>
            <a:pathLst>
              <a:path w="10322" h="2156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54" name="Google Shape;364;p5"/>
          <p:cNvSpPr/>
          <p:nvPr/>
        </p:nvSpPr>
        <p:spPr>
          <a:xfrm>
            <a:off x="546100" y="2208213"/>
            <a:ext cx="79375" cy="174625"/>
          </a:xfrm>
          <a:custGeom>
            <a:avLst/>
            <a:gdLst/>
            <a:ahLst/>
            <a:cxnLst/>
            <a:rect l="0" t="0" r="0" b="0"/>
            <a:pathLst>
              <a:path w="2534" h="4046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55" name="Google Shape;365;p5"/>
          <p:cNvSpPr/>
          <p:nvPr/>
        </p:nvSpPr>
        <p:spPr>
          <a:xfrm>
            <a:off x="280988" y="2239963"/>
            <a:ext cx="323850" cy="111125"/>
          </a:xfrm>
          <a:custGeom>
            <a:avLst/>
            <a:gdLst/>
            <a:ahLst/>
            <a:cxnLst/>
            <a:rect l="0" t="0" r="0" b="0"/>
            <a:pathLst>
              <a:path w="10360" h="2534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56" name="Google Shape;366;p5"/>
          <p:cNvSpPr/>
          <p:nvPr/>
        </p:nvSpPr>
        <p:spPr>
          <a:xfrm>
            <a:off x="304800" y="2349500"/>
            <a:ext cx="31750" cy="1588"/>
          </a:xfrm>
          <a:custGeom>
            <a:avLst/>
            <a:gdLst/>
            <a:ahLst/>
            <a:cxnLst/>
            <a:rect l="0" t="0" r="0" b="0"/>
            <a:pathLst>
              <a:path w="1022" h="39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57" name="Google Shape;367;p5"/>
          <p:cNvSpPr/>
          <p:nvPr/>
        </p:nvSpPr>
        <p:spPr>
          <a:xfrm>
            <a:off x="604838" y="2295525"/>
            <a:ext cx="0" cy="0"/>
          </a:xfrm>
          <a:custGeom>
            <a:avLst/>
            <a:gdLst/>
            <a:ahLst/>
            <a:cxnLst/>
            <a:rect l="0" t="0" r="0" b="0"/>
            <a:pathLst>
              <a:path w="1" h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58" name="Google Shape;368;p5"/>
          <p:cNvSpPr/>
          <p:nvPr/>
        </p:nvSpPr>
        <p:spPr>
          <a:xfrm>
            <a:off x="282575" y="2255838"/>
            <a:ext cx="322263" cy="95250"/>
          </a:xfrm>
          <a:custGeom>
            <a:avLst/>
            <a:gdLst/>
            <a:ahLst/>
            <a:cxnLst/>
            <a:rect l="0" t="0" r="0" b="0"/>
            <a:pathLst>
              <a:path w="10322" h="2194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59" name="Google Shape;369;p5"/>
          <p:cNvSpPr/>
          <p:nvPr/>
        </p:nvSpPr>
        <p:spPr>
          <a:xfrm>
            <a:off x="546100" y="2682875"/>
            <a:ext cx="79375" cy="177800"/>
          </a:xfrm>
          <a:custGeom>
            <a:avLst/>
            <a:gdLst/>
            <a:ahLst/>
            <a:cxnLst/>
            <a:rect l="0" t="0" r="0" b="0"/>
            <a:pathLst>
              <a:path w="2534" h="4085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60" name="Google Shape;370;p5"/>
          <p:cNvSpPr/>
          <p:nvPr/>
        </p:nvSpPr>
        <p:spPr>
          <a:xfrm>
            <a:off x="280988" y="2717800"/>
            <a:ext cx="323850" cy="107950"/>
          </a:xfrm>
          <a:custGeom>
            <a:avLst/>
            <a:gdLst/>
            <a:ahLst/>
            <a:cxnLst/>
            <a:rect l="0" t="0" r="0" b="0"/>
            <a:pathLst>
              <a:path w="10360" h="2497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61" name="Google Shape;371;p5"/>
          <p:cNvSpPr/>
          <p:nvPr/>
        </p:nvSpPr>
        <p:spPr>
          <a:xfrm>
            <a:off x="304800" y="2825750"/>
            <a:ext cx="31750" cy="0"/>
          </a:xfrm>
          <a:custGeom>
            <a:avLst/>
            <a:gdLst/>
            <a:ahLst/>
            <a:cxnLst/>
            <a:rect l="0" t="0" r="0" b="0"/>
            <a:pathLst>
              <a:path w="1022" h="1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62" name="Google Shape;372;p5"/>
          <p:cNvSpPr/>
          <p:nvPr/>
        </p:nvSpPr>
        <p:spPr>
          <a:xfrm>
            <a:off x="604838" y="2770188"/>
            <a:ext cx="0" cy="1587"/>
          </a:xfrm>
          <a:custGeom>
            <a:avLst/>
            <a:gdLst/>
            <a:ahLst/>
            <a:cxnLst/>
            <a:rect l="0" t="0" r="0" b="0"/>
            <a:pathLst>
              <a:path w="1" h="39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63" name="Google Shape;373;p5"/>
          <p:cNvSpPr/>
          <p:nvPr/>
        </p:nvSpPr>
        <p:spPr>
          <a:xfrm>
            <a:off x="282575" y="2732088"/>
            <a:ext cx="322263" cy="93662"/>
          </a:xfrm>
          <a:custGeom>
            <a:avLst/>
            <a:gdLst/>
            <a:ahLst/>
            <a:cxnLst/>
            <a:rect l="0" t="0" r="0" b="0"/>
            <a:pathLst>
              <a:path w="10322" h="2156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64" name="Google Shape;374;p5"/>
          <p:cNvSpPr/>
          <p:nvPr/>
        </p:nvSpPr>
        <p:spPr>
          <a:xfrm>
            <a:off x="546100" y="3159125"/>
            <a:ext cx="79375" cy="176213"/>
          </a:xfrm>
          <a:custGeom>
            <a:avLst/>
            <a:gdLst/>
            <a:ahLst/>
            <a:cxnLst/>
            <a:rect l="0" t="0" r="0" b="0"/>
            <a:pathLst>
              <a:path w="2534" h="4046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65" name="Google Shape;375;p5"/>
          <p:cNvSpPr/>
          <p:nvPr/>
        </p:nvSpPr>
        <p:spPr>
          <a:xfrm>
            <a:off x="280988" y="3192463"/>
            <a:ext cx="323850" cy="107950"/>
          </a:xfrm>
          <a:custGeom>
            <a:avLst/>
            <a:gdLst/>
            <a:ahLst/>
            <a:cxnLst/>
            <a:rect l="0" t="0" r="0" b="0"/>
            <a:pathLst>
              <a:path w="10360" h="2496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66" name="Google Shape;376;p5"/>
          <p:cNvSpPr/>
          <p:nvPr/>
        </p:nvSpPr>
        <p:spPr>
          <a:xfrm>
            <a:off x="304800" y="3300413"/>
            <a:ext cx="31750" cy="0"/>
          </a:xfrm>
          <a:custGeom>
            <a:avLst/>
            <a:gdLst/>
            <a:ahLst/>
            <a:cxnLst/>
            <a:rect l="0" t="0" r="0" b="0"/>
            <a:pathLst>
              <a:path w="1022" h="1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67" name="Google Shape;377;p5"/>
          <p:cNvSpPr/>
          <p:nvPr/>
        </p:nvSpPr>
        <p:spPr>
          <a:xfrm>
            <a:off x="604838" y="3246438"/>
            <a:ext cx="0" cy="0"/>
          </a:xfrm>
          <a:custGeom>
            <a:avLst/>
            <a:gdLst/>
            <a:ahLst/>
            <a:cxnLst/>
            <a:rect l="0" t="0" r="0" b="0"/>
            <a:pathLst>
              <a:path w="1" h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68" name="Google Shape;378;p5"/>
          <p:cNvSpPr/>
          <p:nvPr/>
        </p:nvSpPr>
        <p:spPr>
          <a:xfrm>
            <a:off x="282575" y="3206750"/>
            <a:ext cx="322263" cy="93663"/>
          </a:xfrm>
          <a:custGeom>
            <a:avLst/>
            <a:gdLst/>
            <a:ahLst/>
            <a:cxnLst/>
            <a:rect l="0" t="0" r="0" b="0"/>
            <a:pathLst>
              <a:path w="10322" h="2156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69" name="Google Shape;379;p5"/>
          <p:cNvSpPr/>
          <p:nvPr/>
        </p:nvSpPr>
        <p:spPr>
          <a:xfrm>
            <a:off x="546100" y="3633788"/>
            <a:ext cx="79375" cy="176212"/>
          </a:xfrm>
          <a:custGeom>
            <a:avLst/>
            <a:gdLst/>
            <a:ahLst/>
            <a:cxnLst/>
            <a:rect l="0" t="0" r="0" b="0"/>
            <a:pathLst>
              <a:path w="2534" h="4046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70" name="Google Shape;380;p5"/>
          <p:cNvSpPr/>
          <p:nvPr/>
        </p:nvSpPr>
        <p:spPr>
          <a:xfrm>
            <a:off x="280988" y="3668713"/>
            <a:ext cx="323850" cy="109537"/>
          </a:xfrm>
          <a:custGeom>
            <a:avLst/>
            <a:gdLst/>
            <a:ahLst/>
            <a:cxnLst/>
            <a:rect l="0" t="0" r="0" b="0"/>
            <a:pathLst>
              <a:path w="10360" h="2496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71" name="Google Shape;381;p5"/>
          <p:cNvSpPr/>
          <p:nvPr/>
        </p:nvSpPr>
        <p:spPr>
          <a:xfrm>
            <a:off x="304800" y="3776663"/>
            <a:ext cx="31750" cy="1587"/>
          </a:xfrm>
          <a:custGeom>
            <a:avLst/>
            <a:gdLst/>
            <a:ahLst/>
            <a:cxnLst/>
            <a:rect l="0" t="0" r="0" b="0"/>
            <a:pathLst>
              <a:path w="1022" h="1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72" name="Google Shape;382;p5"/>
          <p:cNvSpPr/>
          <p:nvPr/>
        </p:nvSpPr>
        <p:spPr>
          <a:xfrm>
            <a:off x="604838" y="3721100"/>
            <a:ext cx="0" cy="1588"/>
          </a:xfrm>
          <a:custGeom>
            <a:avLst/>
            <a:gdLst/>
            <a:ahLst/>
            <a:cxnLst/>
            <a:rect l="0" t="0" r="0" b="0"/>
            <a:pathLst>
              <a:path w="1" h="39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73" name="Google Shape;383;p5"/>
          <p:cNvSpPr/>
          <p:nvPr/>
        </p:nvSpPr>
        <p:spPr>
          <a:xfrm>
            <a:off x="282575" y="3681413"/>
            <a:ext cx="322263" cy="96837"/>
          </a:xfrm>
          <a:custGeom>
            <a:avLst/>
            <a:gdLst/>
            <a:ahLst/>
            <a:cxnLst/>
            <a:rect l="0" t="0" r="0" b="0"/>
            <a:pathLst>
              <a:path w="10322" h="2194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74" name="Google Shape;384;p5"/>
          <p:cNvSpPr/>
          <p:nvPr/>
        </p:nvSpPr>
        <p:spPr>
          <a:xfrm>
            <a:off x="546100" y="4111625"/>
            <a:ext cx="79375" cy="176213"/>
          </a:xfrm>
          <a:custGeom>
            <a:avLst/>
            <a:gdLst/>
            <a:ahLst/>
            <a:cxnLst/>
            <a:rect l="0" t="0" r="0" b="0"/>
            <a:pathLst>
              <a:path w="2534" h="4047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75" name="Google Shape;385;p5"/>
          <p:cNvSpPr/>
          <p:nvPr/>
        </p:nvSpPr>
        <p:spPr>
          <a:xfrm>
            <a:off x="280988" y="4143375"/>
            <a:ext cx="323850" cy="109538"/>
          </a:xfrm>
          <a:custGeom>
            <a:avLst/>
            <a:gdLst/>
            <a:ahLst/>
            <a:cxnLst/>
            <a:rect l="0" t="0" r="0" b="0"/>
            <a:pathLst>
              <a:path w="10360" h="2497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76" name="Google Shape;386;p5"/>
          <p:cNvSpPr/>
          <p:nvPr/>
        </p:nvSpPr>
        <p:spPr>
          <a:xfrm>
            <a:off x="304800" y="4252913"/>
            <a:ext cx="31750" cy="0"/>
          </a:xfrm>
          <a:custGeom>
            <a:avLst/>
            <a:gdLst/>
            <a:ahLst/>
            <a:cxnLst/>
            <a:rect l="0" t="0" r="0" b="0"/>
            <a:pathLst>
              <a:path w="1022" h="1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77" name="Google Shape;387;p5"/>
          <p:cNvSpPr/>
          <p:nvPr/>
        </p:nvSpPr>
        <p:spPr>
          <a:xfrm>
            <a:off x="604838" y="4198938"/>
            <a:ext cx="0" cy="0"/>
          </a:xfrm>
          <a:custGeom>
            <a:avLst/>
            <a:gdLst/>
            <a:ahLst/>
            <a:cxnLst/>
            <a:rect l="0" t="0" r="0" b="0"/>
            <a:pathLst>
              <a:path w="1" h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78" name="Google Shape;388;p5"/>
          <p:cNvSpPr/>
          <p:nvPr/>
        </p:nvSpPr>
        <p:spPr>
          <a:xfrm>
            <a:off x="282575" y="4159250"/>
            <a:ext cx="322263" cy="93663"/>
          </a:xfrm>
          <a:custGeom>
            <a:avLst/>
            <a:gdLst/>
            <a:ahLst/>
            <a:cxnLst/>
            <a:rect l="0" t="0" r="0" b="0"/>
            <a:pathLst>
              <a:path w="10322" h="2156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79" name="Google Shape;389;p5"/>
          <p:cNvSpPr/>
          <p:nvPr/>
        </p:nvSpPr>
        <p:spPr>
          <a:xfrm>
            <a:off x="546100" y="4586288"/>
            <a:ext cx="79375" cy="176212"/>
          </a:xfrm>
          <a:custGeom>
            <a:avLst/>
            <a:gdLst/>
            <a:ahLst/>
            <a:cxnLst/>
            <a:rect l="0" t="0" r="0" b="0"/>
            <a:pathLst>
              <a:path w="2534" h="4046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80" name="Google Shape;390;p5"/>
          <p:cNvSpPr/>
          <p:nvPr/>
        </p:nvSpPr>
        <p:spPr>
          <a:xfrm>
            <a:off x="280988" y="4621213"/>
            <a:ext cx="323850" cy="107950"/>
          </a:xfrm>
          <a:custGeom>
            <a:avLst/>
            <a:gdLst/>
            <a:ahLst/>
            <a:cxnLst/>
            <a:rect l="0" t="0" r="0" b="0"/>
            <a:pathLst>
              <a:path w="10360" h="2497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81" name="Google Shape;391;p5"/>
          <p:cNvSpPr/>
          <p:nvPr/>
        </p:nvSpPr>
        <p:spPr>
          <a:xfrm>
            <a:off x="304800" y="4729163"/>
            <a:ext cx="31750" cy="0"/>
          </a:xfrm>
          <a:custGeom>
            <a:avLst/>
            <a:gdLst/>
            <a:ahLst/>
            <a:cxnLst/>
            <a:rect l="0" t="0" r="0" b="0"/>
            <a:pathLst>
              <a:path w="1022" h="1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82" name="Google Shape;392;p5"/>
          <p:cNvSpPr/>
          <p:nvPr/>
        </p:nvSpPr>
        <p:spPr>
          <a:xfrm>
            <a:off x="604838" y="4673600"/>
            <a:ext cx="0" cy="0"/>
          </a:xfrm>
          <a:custGeom>
            <a:avLst/>
            <a:gdLst/>
            <a:ahLst/>
            <a:cxnLst/>
            <a:rect l="0" t="0" r="0" b="0"/>
            <a:pathLst>
              <a:path w="1" h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83" name="Google Shape;393;p5"/>
          <p:cNvSpPr/>
          <p:nvPr/>
        </p:nvSpPr>
        <p:spPr>
          <a:xfrm>
            <a:off x="282575" y="4633913"/>
            <a:ext cx="322263" cy="95250"/>
          </a:xfrm>
          <a:custGeom>
            <a:avLst/>
            <a:gdLst/>
            <a:ahLst/>
            <a:cxnLst/>
            <a:rect l="0" t="0" r="0" b="0"/>
            <a:pathLst>
              <a:path w="10322" h="2194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84" name="Google Shape;394;p5"/>
          <p:cNvSpPr/>
          <p:nvPr/>
        </p:nvSpPr>
        <p:spPr>
          <a:xfrm>
            <a:off x="546100" y="5060950"/>
            <a:ext cx="79375" cy="177800"/>
          </a:xfrm>
          <a:custGeom>
            <a:avLst/>
            <a:gdLst/>
            <a:ahLst/>
            <a:cxnLst/>
            <a:rect l="0" t="0" r="0" b="0"/>
            <a:pathLst>
              <a:path w="2534" h="408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85" name="Google Shape;395;p5"/>
          <p:cNvSpPr/>
          <p:nvPr/>
        </p:nvSpPr>
        <p:spPr>
          <a:xfrm>
            <a:off x="280988" y="5095875"/>
            <a:ext cx="323850" cy="107950"/>
          </a:xfrm>
          <a:custGeom>
            <a:avLst/>
            <a:gdLst/>
            <a:ahLst/>
            <a:cxnLst/>
            <a:rect l="0" t="0" r="0" b="0"/>
            <a:pathLst>
              <a:path w="10360" h="2496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86" name="Google Shape;396;p5"/>
          <p:cNvSpPr/>
          <p:nvPr/>
        </p:nvSpPr>
        <p:spPr>
          <a:xfrm>
            <a:off x="304800" y="5203825"/>
            <a:ext cx="31750" cy="0"/>
          </a:xfrm>
          <a:custGeom>
            <a:avLst/>
            <a:gdLst/>
            <a:ahLst/>
            <a:cxnLst/>
            <a:rect l="0" t="0" r="0" b="0"/>
            <a:pathLst>
              <a:path w="1022" h="1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87" name="Google Shape;397;p5"/>
          <p:cNvSpPr/>
          <p:nvPr/>
        </p:nvSpPr>
        <p:spPr>
          <a:xfrm>
            <a:off x="604838" y="5149850"/>
            <a:ext cx="0" cy="0"/>
          </a:xfrm>
          <a:custGeom>
            <a:avLst/>
            <a:gdLst/>
            <a:ahLst/>
            <a:cxnLst/>
            <a:rect l="0" t="0" r="0" b="0"/>
            <a:pathLst>
              <a:path w="1" h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88" name="Google Shape;398;p5"/>
          <p:cNvSpPr/>
          <p:nvPr/>
        </p:nvSpPr>
        <p:spPr>
          <a:xfrm>
            <a:off x="282575" y="5110163"/>
            <a:ext cx="322263" cy="93662"/>
          </a:xfrm>
          <a:custGeom>
            <a:avLst/>
            <a:gdLst/>
            <a:ahLst/>
            <a:cxnLst/>
            <a:rect l="0" t="0" r="0" b="0"/>
            <a:pathLst>
              <a:path w="10322" h="2156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89" name="Google Shape;399;p5"/>
          <p:cNvSpPr/>
          <p:nvPr/>
        </p:nvSpPr>
        <p:spPr>
          <a:xfrm>
            <a:off x="546100" y="5537200"/>
            <a:ext cx="79375" cy="176213"/>
          </a:xfrm>
          <a:custGeom>
            <a:avLst/>
            <a:gdLst/>
            <a:ahLst/>
            <a:cxnLst/>
            <a:rect l="0" t="0" r="0" b="0"/>
            <a:pathLst>
              <a:path w="2534" h="4047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90" name="Google Shape;400;p5"/>
          <p:cNvSpPr/>
          <p:nvPr/>
        </p:nvSpPr>
        <p:spPr>
          <a:xfrm>
            <a:off x="280988" y="5570538"/>
            <a:ext cx="323850" cy="111125"/>
          </a:xfrm>
          <a:custGeom>
            <a:avLst/>
            <a:gdLst/>
            <a:ahLst/>
            <a:cxnLst/>
            <a:rect l="0" t="0" r="0" b="0"/>
            <a:pathLst>
              <a:path w="10360" h="2534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91" name="Google Shape;401;p5"/>
          <p:cNvSpPr/>
          <p:nvPr/>
        </p:nvSpPr>
        <p:spPr>
          <a:xfrm>
            <a:off x="304800" y="5681663"/>
            <a:ext cx="31750" cy="0"/>
          </a:xfrm>
          <a:custGeom>
            <a:avLst/>
            <a:gdLst/>
            <a:ahLst/>
            <a:cxnLst/>
            <a:rect l="0" t="0" r="0" b="0"/>
            <a:pathLst>
              <a:path w="1022" h="1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92" name="Google Shape;402;p5"/>
          <p:cNvSpPr/>
          <p:nvPr/>
        </p:nvSpPr>
        <p:spPr>
          <a:xfrm>
            <a:off x="604838" y="5624513"/>
            <a:ext cx="0" cy="0"/>
          </a:xfrm>
          <a:custGeom>
            <a:avLst/>
            <a:gdLst/>
            <a:ahLst/>
            <a:cxnLst/>
            <a:rect l="0" t="0" r="0" b="0"/>
            <a:pathLst>
              <a:path w="1" h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93" name="Google Shape;403;p5"/>
          <p:cNvSpPr/>
          <p:nvPr/>
        </p:nvSpPr>
        <p:spPr>
          <a:xfrm>
            <a:off x="282575" y="5584825"/>
            <a:ext cx="322263" cy="96838"/>
          </a:xfrm>
          <a:custGeom>
            <a:avLst/>
            <a:gdLst/>
            <a:ahLst/>
            <a:cxnLst/>
            <a:rect l="0" t="0" r="0" b="0"/>
            <a:pathLst>
              <a:path w="10322" h="2193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94" name="Google Shape;404;p5"/>
          <p:cNvSpPr/>
          <p:nvPr/>
        </p:nvSpPr>
        <p:spPr>
          <a:xfrm>
            <a:off x="282575" y="1303338"/>
            <a:ext cx="322263" cy="95250"/>
          </a:xfrm>
          <a:custGeom>
            <a:avLst/>
            <a:gdLst/>
            <a:ahLst/>
            <a:cxnLst/>
            <a:rect l="0" t="0" r="0" b="0"/>
            <a:pathLst>
              <a:path w="10322" h="2194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726225" y="588467"/>
            <a:ext cx="7691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fontAlgn="base"/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1979838" y="2994033"/>
            <a:ext cx="23427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fontAlgn="base"/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1979838" y="3471200"/>
            <a:ext cx="23427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fontAlgn="base"/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4821463" y="2994033"/>
            <a:ext cx="23427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fontAlgn="base"/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4821463" y="3471205"/>
            <a:ext cx="23427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fontAlgn="base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en-US" altLang="en-US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en-US" altLang="en-US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en-US" altLang="en-US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en-US" altLang="en-US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en-US" altLang="en-US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en-US" altLang="en-US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en-US" altLang="en-US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en-US" altLang="en-US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en-US" altLang="en-US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en-US" altLang="en-US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en-US" altLang="en-US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en-US" altLang="en-US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en-US" altLang="en-US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en-US" altLang="en-US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bg1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oogle Shape;327;p5"/>
          <p:cNvGrpSpPr/>
          <p:nvPr/>
        </p:nvGrpSpPr>
        <p:grpSpPr>
          <a:xfrm>
            <a:off x="395288" y="292100"/>
            <a:ext cx="8520112" cy="6384925"/>
            <a:chOff x="395894" y="219519"/>
            <a:chExt cx="8518865" cy="4788281"/>
          </a:xfrm>
        </p:grpSpPr>
        <p:sp>
          <p:nvSpPr>
            <p:cNvPr id="6147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0" t="0" r="0" b="0"/>
              <a:pathLst>
                <a:path w="257584" h="146846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148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149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0" t="0" r="0" b="0"/>
                <a:pathLst>
                  <a:path w="18186" h="922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28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0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0" t="0" r="0" b="0"/>
                <a:pathLst>
                  <a:path w="18186" h="922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51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0" t="0" r="0" b="0"/>
              <a:pathLst>
                <a:path w="18186" h="9453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28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152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153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0" t="0" r="0" b="0"/>
                <a:pathLst>
                  <a:path w="18186" h="9226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28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 fontAlgn="base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55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156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0" t="0" r="0" b="0"/>
                <a:pathLst>
                  <a:path w="18148" h="9453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28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7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0" t="0" r="0" b="0"/>
                <a:pathLst>
                  <a:path w="18148" h="9453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58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159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0" t="0" r="0" b="0"/>
                <a:pathLst>
                  <a:path w="18186" h="9453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28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 fontAlgn="base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61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162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0" t="0" r="0" b="0"/>
                <a:pathLst>
                  <a:path w="18186" h="922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28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3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0" t="0" r="0" b="0"/>
                <a:pathLst>
                  <a:path w="18186" h="922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64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165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0" t="0" r="0" b="0"/>
                <a:pathLst>
                  <a:path w="18186" h="9226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28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 fontAlgn="base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 fontAlgn="base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8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0" t="0" r="0" b="0"/>
              <a:pathLst>
                <a:path w="257093" h="146846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69" name="Google Shape;355;p5"/>
          <p:cNvSpPr/>
          <p:nvPr/>
        </p:nvSpPr>
        <p:spPr>
          <a:xfrm>
            <a:off x="546100" y="1255713"/>
            <a:ext cx="79375" cy="176212"/>
          </a:xfrm>
          <a:custGeom>
            <a:avLst/>
            <a:gdLst/>
            <a:ahLst/>
            <a:cxnLst/>
            <a:rect l="0" t="0" r="0" b="0"/>
            <a:pathLst>
              <a:path w="2534" h="4047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170" name="Google Shape;356;p5"/>
          <p:cNvSpPr/>
          <p:nvPr/>
        </p:nvSpPr>
        <p:spPr>
          <a:xfrm>
            <a:off x="280988" y="1289050"/>
            <a:ext cx="323850" cy="109538"/>
          </a:xfrm>
          <a:custGeom>
            <a:avLst/>
            <a:gdLst/>
            <a:ahLst/>
            <a:cxnLst/>
            <a:rect l="0" t="0" r="0" b="0"/>
            <a:pathLst>
              <a:path w="10360" h="2535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171" name="Google Shape;357;p5"/>
          <p:cNvSpPr/>
          <p:nvPr/>
        </p:nvSpPr>
        <p:spPr>
          <a:xfrm>
            <a:off x="304800" y="1398588"/>
            <a:ext cx="31750" cy="0"/>
          </a:xfrm>
          <a:custGeom>
            <a:avLst/>
            <a:gdLst/>
            <a:ahLst/>
            <a:cxnLst/>
            <a:rect l="0" t="0" r="0" b="0"/>
            <a:pathLst>
              <a:path w="1022" h="1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172" name="Google Shape;358;p5"/>
          <p:cNvSpPr/>
          <p:nvPr/>
        </p:nvSpPr>
        <p:spPr>
          <a:xfrm>
            <a:off x="604838" y="1343025"/>
            <a:ext cx="0" cy="0"/>
          </a:xfrm>
          <a:custGeom>
            <a:avLst/>
            <a:gdLst/>
            <a:ahLst/>
            <a:cxnLst/>
            <a:rect l="0" t="0" r="0" b="0"/>
            <a:pathLst>
              <a:path w="1" h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173" name="Google Shape;359;p5"/>
          <p:cNvSpPr/>
          <p:nvPr/>
        </p:nvSpPr>
        <p:spPr>
          <a:xfrm>
            <a:off x="546100" y="1730375"/>
            <a:ext cx="79375" cy="177800"/>
          </a:xfrm>
          <a:custGeom>
            <a:avLst/>
            <a:gdLst/>
            <a:ahLst/>
            <a:cxnLst/>
            <a:rect l="0" t="0" r="0" b="0"/>
            <a:pathLst>
              <a:path w="2534" h="408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174" name="Google Shape;360;p5"/>
          <p:cNvSpPr/>
          <p:nvPr/>
        </p:nvSpPr>
        <p:spPr>
          <a:xfrm>
            <a:off x="280988" y="1765300"/>
            <a:ext cx="323850" cy="107950"/>
          </a:xfrm>
          <a:custGeom>
            <a:avLst/>
            <a:gdLst/>
            <a:ahLst/>
            <a:cxnLst/>
            <a:rect l="0" t="0" r="0" b="0"/>
            <a:pathLst>
              <a:path w="10360" h="2496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175" name="Google Shape;361;p5"/>
          <p:cNvSpPr/>
          <p:nvPr/>
        </p:nvSpPr>
        <p:spPr>
          <a:xfrm>
            <a:off x="304800" y="1873250"/>
            <a:ext cx="31750" cy="0"/>
          </a:xfrm>
          <a:custGeom>
            <a:avLst/>
            <a:gdLst/>
            <a:ahLst/>
            <a:cxnLst/>
            <a:rect l="0" t="0" r="0" b="0"/>
            <a:pathLst>
              <a:path w="1022" h="1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176" name="Google Shape;362;p5"/>
          <p:cNvSpPr/>
          <p:nvPr/>
        </p:nvSpPr>
        <p:spPr>
          <a:xfrm>
            <a:off x="604838" y="1819275"/>
            <a:ext cx="0" cy="0"/>
          </a:xfrm>
          <a:custGeom>
            <a:avLst/>
            <a:gdLst/>
            <a:ahLst/>
            <a:cxnLst/>
            <a:rect l="0" t="0" r="0" b="0"/>
            <a:pathLst>
              <a:path w="1" h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177" name="Google Shape;363;p5"/>
          <p:cNvSpPr/>
          <p:nvPr/>
        </p:nvSpPr>
        <p:spPr>
          <a:xfrm>
            <a:off x="282575" y="1779588"/>
            <a:ext cx="322263" cy="93662"/>
          </a:xfrm>
          <a:custGeom>
            <a:avLst/>
            <a:gdLst/>
            <a:ahLst/>
            <a:cxnLst/>
            <a:rect l="0" t="0" r="0" b="0"/>
            <a:pathLst>
              <a:path w="10322" h="2156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178" name="Google Shape;364;p5"/>
          <p:cNvSpPr/>
          <p:nvPr/>
        </p:nvSpPr>
        <p:spPr>
          <a:xfrm>
            <a:off x="546100" y="2208213"/>
            <a:ext cx="79375" cy="174625"/>
          </a:xfrm>
          <a:custGeom>
            <a:avLst/>
            <a:gdLst/>
            <a:ahLst/>
            <a:cxnLst/>
            <a:rect l="0" t="0" r="0" b="0"/>
            <a:pathLst>
              <a:path w="2534" h="4046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179" name="Google Shape;365;p5"/>
          <p:cNvSpPr/>
          <p:nvPr/>
        </p:nvSpPr>
        <p:spPr>
          <a:xfrm>
            <a:off x="280988" y="2239963"/>
            <a:ext cx="323850" cy="111125"/>
          </a:xfrm>
          <a:custGeom>
            <a:avLst/>
            <a:gdLst/>
            <a:ahLst/>
            <a:cxnLst/>
            <a:rect l="0" t="0" r="0" b="0"/>
            <a:pathLst>
              <a:path w="10360" h="2534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180" name="Google Shape;366;p5"/>
          <p:cNvSpPr/>
          <p:nvPr/>
        </p:nvSpPr>
        <p:spPr>
          <a:xfrm>
            <a:off x="304800" y="2349500"/>
            <a:ext cx="31750" cy="1588"/>
          </a:xfrm>
          <a:custGeom>
            <a:avLst/>
            <a:gdLst/>
            <a:ahLst/>
            <a:cxnLst/>
            <a:rect l="0" t="0" r="0" b="0"/>
            <a:pathLst>
              <a:path w="1022" h="39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181" name="Google Shape;367;p5"/>
          <p:cNvSpPr/>
          <p:nvPr/>
        </p:nvSpPr>
        <p:spPr>
          <a:xfrm>
            <a:off x="604838" y="2295525"/>
            <a:ext cx="0" cy="0"/>
          </a:xfrm>
          <a:custGeom>
            <a:avLst/>
            <a:gdLst/>
            <a:ahLst/>
            <a:cxnLst/>
            <a:rect l="0" t="0" r="0" b="0"/>
            <a:pathLst>
              <a:path w="1" h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182" name="Google Shape;368;p5"/>
          <p:cNvSpPr/>
          <p:nvPr/>
        </p:nvSpPr>
        <p:spPr>
          <a:xfrm>
            <a:off x="282575" y="2255838"/>
            <a:ext cx="322263" cy="95250"/>
          </a:xfrm>
          <a:custGeom>
            <a:avLst/>
            <a:gdLst/>
            <a:ahLst/>
            <a:cxnLst/>
            <a:rect l="0" t="0" r="0" b="0"/>
            <a:pathLst>
              <a:path w="10322" h="2194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183" name="Google Shape;369;p5"/>
          <p:cNvSpPr/>
          <p:nvPr/>
        </p:nvSpPr>
        <p:spPr>
          <a:xfrm>
            <a:off x="546100" y="2682875"/>
            <a:ext cx="79375" cy="177800"/>
          </a:xfrm>
          <a:custGeom>
            <a:avLst/>
            <a:gdLst/>
            <a:ahLst/>
            <a:cxnLst/>
            <a:rect l="0" t="0" r="0" b="0"/>
            <a:pathLst>
              <a:path w="2534" h="4085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184" name="Google Shape;370;p5"/>
          <p:cNvSpPr/>
          <p:nvPr/>
        </p:nvSpPr>
        <p:spPr>
          <a:xfrm>
            <a:off x="280988" y="2717800"/>
            <a:ext cx="323850" cy="107950"/>
          </a:xfrm>
          <a:custGeom>
            <a:avLst/>
            <a:gdLst/>
            <a:ahLst/>
            <a:cxnLst/>
            <a:rect l="0" t="0" r="0" b="0"/>
            <a:pathLst>
              <a:path w="10360" h="2497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185" name="Google Shape;371;p5"/>
          <p:cNvSpPr/>
          <p:nvPr/>
        </p:nvSpPr>
        <p:spPr>
          <a:xfrm>
            <a:off x="304800" y="2825750"/>
            <a:ext cx="31750" cy="0"/>
          </a:xfrm>
          <a:custGeom>
            <a:avLst/>
            <a:gdLst/>
            <a:ahLst/>
            <a:cxnLst/>
            <a:rect l="0" t="0" r="0" b="0"/>
            <a:pathLst>
              <a:path w="1022" h="1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186" name="Google Shape;372;p5"/>
          <p:cNvSpPr/>
          <p:nvPr/>
        </p:nvSpPr>
        <p:spPr>
          <a:xfrm>
            <a:off x="604838" y="2770188"/>
            <a:ext cx="0" cy="1587"/>
          </a:xfrm>
          <a:custGeom>
            <a:avLst/>
            <a:gdLst/>
            <a:ahLst/>
            <a:cxnLst/>
            <a:rect l="0" t="0" r="0" b="0"/>
            <a:pathLst>
              <a:path w="1" h="39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187" name="Google Shape;373;p5"/>
          <p:cNvSpPr/>
          <p:nvPr/>
        </p:nvSpPr>
        <p:spPr>
          <a:xfrm>
            <a:off x="282575" y="2732088"/>
            <a:ext cx="322263" cy="93662"/>
          </a:xfrm>
          <a:custGeom>
            <a:avLst/>
            <a:gdLst/>
            <a:ahLst/>
            <a:cxnLst/>
            <a:rect l="0" t="0" r="0" b="0"/>
            <a:pathLst>
              <a:path w="10322" h="2156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188" name="Google Shape;374;p5"/>
          <p:cNvSpPr/>
          <p:nvPr/>
        </p:nvSpPr>
        <p:spPr>
          <a:xfrm>
            <a:off x="546100" y="3159125"/>
            <a:ext cx="79375" cy="176213"/>
          </a:xfrm>
          <a:custGeom>
            <a:avLst/>
            <a:gdLst/>
            <a:ahLst/>
            <a:cxnLst/>
            <a:rect l="0" t="0" r="0" b="0"/>
            <a:pathLst>
              <a:path w="2534" h="4046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189" name="Google Shape;375;p5"/>
          <p:cNvSpPr/>
          <p:nvPr/>
        </p:nvSpPr>
        <p:spPr>
          <a:xfrm>
            <a:off x="280988" y="3192463"/>
            <a:ext cx="323850" cy="107950"/>
          </a:xfrm>
          <a:custGeom>
            <a:avLst/>
            <a:gdLst/>
            <a:ahLst/>
            <a:cxnLst/>
            <a:rect l="0" t="0" r="0" b="0"/>
            <a:pathLst>
              <a:path w="10360" h="2496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190" name="Google Shape;376;p5"/>
          <p:cNvSpPr/>
          <p:nvPr/>
        </p:nvSpPr>
        <p:spPr>
          <a:xfrm>
            <a:off x="304800" y="3300413"/>
            <a:ext cx="31750" cy="0"/>
          </a:xfrm>
          <a:custGeom>
            <a:avLst/>
            <a:gdLst/>
            <a:ahLst/>
            <a:cxnLst/>
            <a:rect l="0" t="0" r="0" b="0"/>
            <a:pathLst>
              <a:path w="1022" h="1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191" name="Google Shape;377;p5"/>
          <p:cNvSpPr/>
          <p:nvPr/>
        </p:nvSpPr>
        <p:spPr>
          <a:xfrm>
            <a:off x="604838" y="3246438"/>
            <a:ext cx="0" cy="0"/>
          </a:xfrm>
          <a:custGeom>
            <a:avLst/>
            <a:gdLst/>
            <a:ahLst/>
            <a:cxnLst/>
            <a:rect l="0" t="0" r="0" b="0"/>
            <a:pathLst>
              <a:path w="1" h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192" name="Google Shape;378;p5"/>
          <p:cNvSpPr/>
          <p:nvPr/>
        </p:nvSpPr>
        <p:spPr>
          <a:xfrm>
            <a:off x="282575" y="3206750"/>
            <a:ext cx="322263" cy="93663"/>
          </a:xfrm>
          <a:custGeom>
            <a:avLst/>
            <a:gdLst/>
            <a:ahLst/>
            <a:cxnLst/>
            <a:rect l="0" t="0" r="0" b="0"/>
            <a:pathLst>
              <a:path w="10322" h="2156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193" name="Google Shape;379;p5"/>
          <p:cNvSpPr/>
          <p:nvPr/>
        </p:nvSpPr>
        <p:spPr>
          <a:xfrm>
            <a:off x="546100" y="3633788"/>
            <a:ext cx="79375" cy="176212"/>
          </a:xfrm>
          <a:custGeom>
            <a:avLst/>
            <a:gdLst/>
            <a:ahLst/>
            <a:cxnLst/>
            <a:rect l="0" t="0" r="0" b="0"/>
            <a:pathLst>
              <a:path w="2534" h="4046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194" name="Google Shape;380;p5"/>
          <p:cNvSpPr/>
          <p:nvPr/>
        </p:nvSpPr>
        <p:spPr>
          <a:xfrm>
            <a:off x="280988" y="3668713"/>
            <a:ext cx="323850" cy="109537"/>
          </a:xfrm>
          <a:custGeom>
            <a:avLst/>
            <a:gdLst/>
            <a:ahLst/>
            <a:cxnLst/>
            <a:rect l="0" t="0" r="0" b="0"/>
            <a:pathLst>
              <a:path w="10360" h="2496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195" name="Google Shape;381;p5"/>
          <p:cNvSpPr/>
          <p:nvPr/>
        </p:nvSpPr>
        <p:spPr>
          <a:xfrm>
            <a:off x="304800" y="3776663"/>
            <a:ext cx="31750" cy="1587"/>
          </a:xfrm>
          <a:custGeom>
            <a:avLst/>
            <a:gdLst/>
            <a:ahLst/>
            <a:cxnLst/>
            <a:rect l="0" t="0" r="0" b="0"/>
            <a:pathLst>
              <a:path w="1022" h="1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196" name="Google Shape;382;p5"/>
          <p:cNvSpPr/>
          <p:nvPr/>
        </p:nvSpPr>
        <p:spPr>
          <a:xfrm>
            <a:off x="604838" y="3721100"/>
            <a:ext cx="0" cy="1588"/>
          </a:xfrm>
          <a:custGeom>
            <a:avLst/>
            <a:gdLst/>
            <a:ahLst/>
            <a:cxnLst/>
            <a:rect l="0" t="0" r="0" b="0"/>
            <a:pathLst>
              <a:path w="1" h="39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197" name="Google Shape;383;p5"/>
          <p:cNvSpPr/>
          <p:nvPr/>
        </p:nvSpPr>
        <p:spPr>
          <a:xfrm>
            <a:off x="282575" y="3681413"/>
            <a:ext cx="322263" cy="96837"/>
          </a:xfrm>
          <a:custGeom>
            <a:avLst/>
            <a:gdLst/>
            <a:ahLst/>
            <a:cxnLst/>
            <a:rect l="0" t="0" r="0" b="0"/>
            <a:pathLst>
              <a:path w="10322" h="2194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198" name="Google Shape;384;p5"/>
          <p:cNvSpPr/>
          <p:nvPr/>
        </p:nvSpPr>
        <p:spPr>
          <a:xfrm>
            <a:off x="546100" y="4111625"/>
            <a:ext cx="79375" cy="176213"/>
          </a:xfrm>
          <a:custGeom>
            <a:avLst/>
            <a:gdLst/>
            <a:ahLst/>
            <a:cxnLst/>
            <a:rect l="0" t="0" r="0" b="0"/>
            <a:pathLst>
              <a:path w="2534" h="4047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199" name="Google Shape;385;p5"/>
          <p:cNvSpPr/>
          <p:nvPr/>
        </p:nvSpPr>
        <p:spPr>
          <a:xfrm>
            <a:off x="280988" y="4143375"/>
            <a:ext cx="323850" cy="109538"/>
          </a:xfrm>
          <a:custGeom>
            <a:avLst/>
            <a:gdLst/>
            <a:ahLst/>
            <a:cxnLst/>
            <a:rect l="0" t="0" r="0" b="0"/>
            <a:pathLst>
              <a:path w="10360" h="2497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200" name="Google Shape;386;p5"/>
          <p:cNvSpPr/>
          <p:nvPr/>
        </p:nvSpPr>
        <p:spPr>
          <a:xfrm>
            <a:off x="304800" y="4252913"/>
            <a:ext cx="31750" cy="0"/>
          </a:xfrm>
          <a:custGeom>
            <a:avLst/>
            <a:gdLst/>
            <a:ahLst/>
            <a:cxnLst/>
            <a:rect l="0" t="0" r="0" b="0"/>
            <a:pathLst>
              <a:path w="1022" h="1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201" name="Google Shape;387;p5"/>
          <p:cNvSpPr/>
          <p:nvPr/>
        </p:nvSpPr>
        <p:spPr>
          <a:xfrm>
            <a:off x="604838" y="4198938"/>
            <a:ext cx="0" cy="0"/>
          </a:xfrm>
          <a:custGeom>
            <a:avLst/>
            <a:gdLst/>
            <a:ahLst/>
            <a:cxnLst/>
            <a:rect l="0" t="0" r="0" b="0"/>
            <a:pathLst>
              <a:path w="1" h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202" name="Google Shape;388;p5"/>
          <p:cNvSpPr/>
          <p:nvPr/>
        </p:nvSpPr>
        <p:spPr>
          <a:xfrm>
            <a:off x="282575" y="4159250"/>
            <a:ext cx="322263" cy="93663"/>
          </a:xfrm>
          <a:custGeom>
            <a:avLst/>
            <a:gdLst/>
            <a:ahLst/>
            <a:cxnLst/>
            <a:rect l="0" t="0" r="0" b="0"/>
            <a:pathLst>
              <a:path w="10322" h="2156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203" name="Google Shape;389;p5"/>
          <p:cNvSpPr/>
          <p:nvPr/>
        </p:nvSpPr>
        <p:spPr>
          <a:xfrm>
            <a:off x="546100" y="4586288"/>
            <a:ext cx="79375" cy="176212"/>
          </a:xfrm>
          <a:custGeom>
            <a:avLst/>
            <a:gdLst/>
            <a:ahLst/>
            <a:cxnLst/>
            <a:rect l="0" t="0" r="0" b="0"/>
            <a:pathLst>
              <a:path w="2534" h="4046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204" name="Google Shape;390;p5"/>
          <p:cNvSpPr/>
          <p:nvPr/>
        </p:nvSpPr>
        <p:spPr>
          <a:xfrm>
            <a:off x="280988" y="4621213"/>
            <a:ext cx="323850" cy="107950"/>
          </a:xfrm>
          <a:custGeom>
            <a:avLst/>
            <a:gdLst/>
            <a:ahLst/>
            <a:cxnLst/>
            <a:rect l="0" t="0" r="0" b="0"/>
            <a:pathLst>
              <a:path w="10360" h="2497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205" name="Google Shape;391;p5"/>
          <p:cNvSpPr/>
          <p:nvPr/>
        </p:nvSpPr>
        <p:spPr>
          <a:xfrm>
            <a:off x="304800" y="4729163"/>
            <a:ext cx="31750" cy="0"/>
          </a:xfrm>
          <a:custGeom>
            <a:avLst/>
            <a:gdLst/>
            <a:ahLst/>
            <a:cxnLst/>
            <a:rect l="0" t="0" r="0" b="0"/>
            <a:pathLst>
              <a:path w="1022" h="1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206" name="Google Shape;392;p5"/>
          <p:cNvSpPr/>
          <p:nvPr/>
        </p:nvSpPr>
        <p:spPr>
          <a:xfrm>
            <a:off x="604838" y="4673600"/>
            <a:ext cx="0" cy="0"/>
          </a:xfrm>
          <a:custGeom>
            <a:avLst/>
            <a:gdLst/>
            <a:ahLst/>
            <a:cxnLst/>
            <a:rect l="0" t="0" r="0" b="0"/>
            <a:pathLst>
              <a:path w="1" h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207" name="Google Shape;393;p5"/>
          <p:cNvSpPr/>
          <p:nvPr/>
        </p:nvSpPr>
        <p:spPr>
          <a:xfrm>
            <a:off x="282575" y="4633913"/>
            <a:ext cx="322263" cy="95250"/>
          </a:xfrm>
          <a:custGeom>
            <a:avLst/>
            <a:gdLst/>
            <a:ahLst/>
            <a:cxnLst/>
            <a:rect l="0" t="0" r="0" b="0"/>
            <a:pathLst>
              <a:path w="10322" h="2194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208" name="Google Shape;394;p5"/>
          <p:cNvSpPr/>
          <p:nvPr/>
        </p:nvSpPr>
        <p:spPr>
          <a:xfrm>
            <a:off x="546100" y="5060950"/>
            <a:ext cx="79375" cy="177800"/>
          </a:xfrm>
          <a:custGeom>
            <a:avLst/>
            <a:gdLst/>
            <a:ahLst/>
            <a:cxnLst/>
            <a:rect l="0" t="0" r="0" b="0"/>
            <a:pathLst>
              <a:path w="2534" h="4084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209" name="Google Shape;395;p5"/>
          <p:cNvSpPr/>
          <p:nvPr/>
        </p:nvSpPr>
        <p:spPr>
          <a:xfrm>
            <a:off x="280988" y="5095875"/>
            <a:ext cx="323850" cy="107950"/>
          </a:xfrm>
          <a:custGeom>
            <a:avLst/>
            <a:gdLst/>
            <a:ahLst/>
            <a:cxnLst/>
            <a:rect l="0" t="0" r="0" b="0"/>
            <a:pathLst>
              <a:path w="10360" h="2496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210" name="Google Shape;396;p5"/>
          <p:cNvSpPr/>
          <p:nvPr/>
        </p:nvSpPr>
        <p:spPr>
          <a:xfrm>
            <a:off x="304800" y="5203825"/>
            <a:ext cx="31750" cy="0"/>
          </a:xfrm>
          <a:custGeom>
            <a:avLst/>
            <a:gdLst/>
            <a:ahLst/>
            <a:cxnLst/>
            <a:rect l="0" t="0" r="0" b="0"/>
            <a:pathLst>
              <a:path w="1022" h="1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211" name="Google Shape;397;p5"/>
          <p:cNvSpPr/>
          <p:nvPr/>
        </p:nvSpPr>
        <p:spPr>
          <a:xfrm>
            <a:off x="604838" y="5149850"/>
            <a:ext cx="0" cy="0"/>
          </a:xfrm>
          <a:custGeom>
            <a:avLst/>
            <a:gdLst/>
            <a:ahLst/>
            <a:cxnLst/>
            <a:rect l="0" t="0" r="0" b="0"/>
            <a:pathLst>
              <a:path w="1" h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212" name="Google Shape;398;p5"/>
          <p:cNvSpPr/>
          <p:nvPr/>
        </p:nvSpPr>
        <p:spPr>
          <a:xfrm>
            <a:off x="282575" y="5110163"/>
            <a:ext cx="322263" cy="93662"/>
          </a:xfrm>
          <a:custGeom>
            <a:avLst/>
            <a:gdLst/>
            <a:ahLst/>
            <a:cxnLst/>
            <a:rect l="0" t="0" r="0" b="0"/>
            <a:pathLst>
              <a:path w="10322" h="2156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213" name="Google Shape;399;p5"/>
          <p:cNvSpPr/>
          <p:nvPr/>
        </p:nvSpPr>
        <p:spPr>
          <a:xfrm>
            <a:off x="546100" y="5537200"/>
            <a:ext cx="79375" cy="176213"/>
          </a:xfrm>
          <a:custGeom>
            <a:avLst/>
            <a:gdLst/>
            <a:ahLst/>
            <a:cxnLst/>
            <a:rect l="0" t="0" r="0" b="0"/>
            <a:pathLst>
              <a:path w="2534" h="4047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214" name="Google Shape;400;p5"/>
          <p:cNvSpPr/>
          <p:nvPr/>
        </p:nvSpPr>
        <p:spPr>
          <a:xfrm>
            <a:off x="280988" y="5570538"/>
            <a:ext cx="323850" cy="111125"/>
          </a:xfrm>
          <a:custGeom>
            <a:avLst/>
            <a:gdLst/>
            <a:ahLst/>
            <a:cxnLst/>
            <a:rect l="0" t="0" r="0" b="0"/>
            <a:pathLst>
              <a:path w="10360" h="2534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215" name="Google Shape;401;p5"/>
          <p:cNvSpPr/>
          <p:nvPr/>
        </p:nvSpPr>
        <p:spPr>
          <a:xfrm>
            <a:off x="304800" y="5681663"/>
            <a:ext cx="31750" cy="0"/>
          </a:xfrm>
          <a:custGeom>
            <a:avLst/>
            <a:gdLst/>
            <a:ahLst/>
            <a:cxnLst/>
            <a:rect l="0" t="0" r="0" b="0"/>
            <a:pathLst>
              <a:path w="1022" h="1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216" name="Google Shape;402;p5"/>
          <p:cNvSpPr/>
          <p:nvPr/>
        </p:nvSpPr>
        <p:spPr>
          <a:xfrm>
            <a:off x="604838" y="5624513"/>
            <a:ext cx="0" cy="0"/>
          </a:xfrm>
          <a:custGeom>
            <a:avLst/>
            <a:gdLst/>
            <a:ahLst/>
            <a:cxnLst/>
            <a:rect l="0" t="0" r="0" b="0"/>
            <a:pathLst>
              <a:path w="1" h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217" name="Google Shape;403;p5"/>
          <p:cNvSpPr/>
          <p:nvPr/>
        </p:nvSpPr>
        <p:spPr>
          <a:xfrm>
            <a:off x="282575" y="5584825"/>
            <a:ext cx="322263" cy="96838"/>
          </a:xfrm>
          <a:custGeom>
            <a:avLst/>
            <a:gdLst/>
            <a:ahLst/>
            <a:cxnLst/>
            <a:rect l="0" t="0" r="0" b="0"/>
            <a:pathLst>
              <a:path w="10322" h="2193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218" name="Google Shape;404;p5"/>
          <p:cNvSpPr/>
          <p:nvPr/>
        </p:nvSpPr>
        <p:spPr>
          <a:xfrm>
            <a:off x="282575" y="1303338"/>
            <a:ext cx="322263" cy="95250"/>
          </a:xfrm>
          <a:custGeom>
            <a:avLst/>
            <a:gdLst/>
            <a:ahLst/>
            <a:cxnLst/>
            <a:rect l="0" t="0" r="0" b="0"/>
            <a:pathLst>
              <a:path w="10322" h="2194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726225" y="588467"/>
            <a:ext cx="7691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fontAlgn="base"/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1979838" y="2994033"/>
            <a:ext cx="23427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fontAlgn="base"/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1979838" y="3471200"/>
            <a:ext cx="23427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fontAlgn="base"/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4821463" y="2994033"/>
            <a:ext cx="23427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fontAlgn="base"/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4821463" y="3471205"/>
            <a:ext cx="23427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fontAlgn="base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en-US" altLang="en-US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en-US" altLang="en-US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en-US" altLang="en-US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en-US" altLang="en-US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en-US" altLang="en-US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en-US" altLang="en-US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en-US" altLang="en-US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altLang="zh-CN"/>
              <a:t>Click to edit Master text styles</a:t>
            </a:r>
          </a:p>
          <a:p>
            <a:pPr lvl="1" indent="-285750"/>
            <a:r>
              <a:rPr lang="en-US" altLang="zh-CN"/>
              <a:t>Second level</a:t>
            </a:r>
          </a:p>
          <a:p>
            <a:pPr lvl="2" indent="-228600"/>
            <a:r>
              <a:rPr lang="en-US" altLang="zh-CN"/>
              <a:t>Third level</a:t>
            </a:r>
          </a:p>
          <a:p>
            <a:pPr lvl="3" indent="-228600"/>
            <a:r>
              <a:rPr lang="en-US" altLang="zh-CN"/>
              <a:t>Fourth level</a:t>
            </a:r>
          </a:p>
          <a:p>
            <a:pPr lvl="4" indent="-228600"/>
            <a:r>
              <a:rPr lang="en-US" altLang="zh-CN"/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en-US" altLang="en-US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1" name="Text Placeholder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altLang="zh-CN"/>
              <a:t>Click to edit Master text styles</a:t>
            </a:r>
          </a:p>
          <a:p>
            <a:pPr lvl="1" indent="-285750"/>
            <a:r>
              <a:rPr lang="en-US" altLang="zh-CN"/>
              <a:t>Second level</a:t>
            </a:r>
          </a:p>
          <a:p>
            <a:pPr lvl="2" indent="-228600"/>
            <a:r>
              <a:rPr lang="en-US" altLang="zh-CN"/>
              <a:t>Third level</a:t>
            </a:r>
          </a:p>
          <a:p>
            <a:pPr lvl="3" indent="-228600"/>
            <a:r>
              <a:rPr lang="en-US" altLang="zh-CN"/>
              <a:t>Fourth level</a:t>
            </a:r>
          </a:p>
          <a:p>
            <a:pPr lvl="4" indent="-228600"/>
            <a:r>
              <a:rPr lang="en-US" altLang="zh-CN"/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en-US" altLang="en-US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3075" name="Text Placeholder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altLang="zh-CN"/>
              <a:t>Click to edit Master text styles</a:t>
            </a:r>
          </a:p>
          <a:p>
            <a:pPr lvl="1" indent="-285750"/>
            <a:r>
              <a:rPr lang="en-US" altLang="zh-CN"/>
              <a:t>Second level</a:t>
            </a:r>
          </a:p>
          <a:p>
            <a:pPr lvl="2" indent="-228600"/>
            <a:r>
              <a:rPr lang="en-US" altLang="zh-CN"/>
              <a:t>Third level</a:t>
            </a:r>
          </a:p>
          <a:p>
            <a:pPr lvl="3" indent="-228600"/>
            <a:r>
              <a:rPr lang="en-US" altLang="zh-CN"/>
              <a:t>Fourth level</a:t>
            </a:r>
          </a:p>
          <a:p>
            <a:pPr lvl="4" indent="-228600"/>
            <a:r>
              <a:rPr lang="en-US" altLang="zh-CN"/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alt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‹#›</a:t>
            </a:fld>
            <a:endParaRPr lang="en-US" altLang="en-US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microsoft.com/office/2007/relationships/media" Target="file:///E:\TH&#7846;Y%20NH&#7898;\JOLI-HOAI%20(H)\NH&#7840;C\nhac%206230\Nhung%20bong%20hoa%20nhung%20bai%20ca.mp3" TargetMode="External"/><Relationship Id="rId7" Type="http://schemas.openxmlformats.org/officeDocument/2006/relationships/image" Target="../media/image15.png"/><Relationship Id="rId12" Type="http://schemas.openxmlformats.org/officeDocument/2006/relationships/image" Target="../media/image20.GIF"/><Relationship Id="rId2" Type="http://schemas.openxmlformats.org/officeDocument/2006/relationships/audio" Target="file:///D:\Mucsic3\hay%20hat%20len.mp3" TargetMode="External"/><Relationship Id="rId1" Type="http://schemas.microsoft.com/office/2007/relationships/media" Target="file:///D:\Mucsic3\hay%20hat%20len.mp3" TargetMode="External"/><Relationship Id="rId6" Type="http://schemas.openxmlformats.org/officeDocument/2006/relationships/image" Target="../media/image14.wmf"/><Relationship Id="rId11" Type="http://schemas.openxmlformats.org/officeDocument/2006/relationships/image" Target="../media/image19.GIF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18.GIF"/><Relationship Id="rId4" Type="http://schemas.openxmlformats.org/officeDocument/2006/relationships/audio" Target="file:///E:\TH&#7846;Y%20NH&#7898;\JOLI-HOAI%20(H)\NH&#7840;C\nhac%206230\Nhung%20bong%20hoa%20nhung%20bai%20ca.mp3" TargetMode="External"/><Relationship Id="rId9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Beautifully Illustrated Vector Flower Background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WordArt 20"/>
          <p:cNvSpPr>
            <a:spLocks noTextEdit="1"/>
          </p:cNvSpPr>
          <p:nvPr/>
        </p:nvSpPr>
        <p:spPr>
          <a:xfrm>
            <a:off x="685800" y="1676400"/>
            <a:ext cx="57912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l"/>
            <a:r>
              <a:rPr lang="en-US" sz="1800" b="1" dirty="0" err="1">
                <a:ln w="952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1800" b="1" dirty="0">
                <a:ln w="952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ln w="952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1800" b="1" dirty="0">
                <a:ln w="952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</a:p>
          <a:p>
            <a:pPr algn="l"/>
            <a:r>
              <a:rPr lang="en-US" sz="1800" b="1" dirty="0" err="1">
                <a:ln w="952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1800" b="1" dirty="0">
                <a:ln w="952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smtClean="0">
                <a:ln w="952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4A1</a:t>
            </a:r>
            <a:endParaRPr lang="en-US" sz="1800" b="1" dirty="0">
              <a:ln w="952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436" name="WordArt 19"/>
          <p:cNvSpPr>
            <a:spLocks noTextEdit="1"/>
          </p:cNvSpPr>
          <p:nvPr/>
        </p:nvSpPr>
        <p:spPr>
          <a:xfrm>
            <a:off x="457200" y="381000"/>
            <a:ext cx="83058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l"/>
            <a:r>
              <a:rPr lang="en-US" sz="1800" b="1" dirty="0"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>
                    <a:alpha val="98822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TRƯỜNG TIỂU HỌC </a:t>
            </a:r>
            <a:r>
              <a:rPr lang="en-US" b="1" dirty="0" smtClean="0"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>
                    <a:alpha val="98822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SỐ 2 CÁT TRINH</a:t>
            </a:r>
            <a:endParaRPr lang="en-US" sz="1800" b="1" dirty="0">
              <a:ln w="9525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>
                  <a:alpha val="98822"/>
                </a:srgb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437" name="WordArt 21"/>
          <p:cNvSpPr>
            <a:spLocks noTextEdit="1"/>
          </p:cNvSpPr>
          <p:nvPr/>
        </p:nvSpPr>
        <p:spPr>
          <a:xfrm>
            <a:off x="381000" y="4114800"/>
            <a:ext cx="8229600" cy="518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l"/>
            <a:r>
              <a:rPr lang="en-US" sz="1800" b="1" dirty="0" err="1" smtClean="0"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33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b="1" dirty="0" smtClean="0"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33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 smtClean="0"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33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1800" b="1" dirty="0" smtClean="0"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33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 smtClean="0"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33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1800" b="1" dirty="0" smtClean="0"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33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 smtClean="0"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33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endParaRPr lang="en-US" sz="1800" b="1" dirty="0">
              <a:ln w="9525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33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/>
            <a:endParaRPr lang="en-US" sz="1800" b="1" dirty="0">
              <a:ln w="9525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33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912" y="457278"/>
            <a:ext cx="861037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i="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800" b="1" i="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Mấy </a:t>
            </a:r>
            <a:r>
              <a:rPr lang="vi-VN" sz="2800" b="1" i="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hôm trước, Bé đi học trước cả lúc con lợn ủn ỉn đòi ăn trong chuồng. </a:t>
            </a:r>
            <a:endParaRPr lang="en-US" sz="2800" b="1" i="0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i="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800" b="1" i="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Ông </a:t>
            </a:r>
            <a:r>
              <a:rPr lang="vi-VN" sz="2800" b="1" i="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hỏi: </a:t>
            </a:r>
            <a:endParaRPr lang="en-US" sz="2800" b="1" i="0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i="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2800" b="1" i="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b="1" i="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Cháu đi học sớm thế? </a:t>
            </a:r>
            <a:endParaRPr lang="en-US" sz="2800" b="1" i="0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i="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2800" b="1" i="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Bé </a:t>
            </a:r>
            <a:r>
              <a:rPr lang="vi-VN" sz="2800" b="1" i="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vi-VN" sz="2800" b="1" i="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i="0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i="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2800" b="1" i="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b="1" i="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Cháu có việc ở lớp ạ. </a:t>
            </a:r>
            <a:endParaRPr lang="en-US" sz="2800" b="1" i="0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i="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2800" b="1" i="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Bé </a:t>
            </a:r>
            <a:r>
              <a:rPr lang="vi-VN" sz="2800" b="1" i="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chưa dám nói thật với ông là </a:t>
            </a:r>
            <a:r>
              <a:rPr lang="vi-VN" sz="2800" b="1" i="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Bé </a:t>
            </a:r>
            <a:r>
              <a:rPr lang="vi-VN" sz="2800" b="1" i="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phải ra đầu </a:t>
            </a:r>
            <a:r>
              <a:rPr lang="vi-VN" sz="2800" b="1" i="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b="1" i="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vi-VN" sz="2800" b="1" i="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vi-VN" sz="2800" b="1" i="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có việc, sợ ông cười. Nhưng hôm nay, tan học về, vừa treo túi sách lên cột, Bé đã khoe</a:t>
            </a:r>
            <a:r>
              <a:rPr lang="vi-VN" sz="2800" b="1" i="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i="0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i="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2800" b="1" i="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 - Cháu được điểm 9 bài tập làm văn, ông ạ. </a:t>
            </a:r>
            <a:endParaRPr lang="en-US" sz="2800" b="1" i="0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i="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2800" b="1" i="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Rồi </a:t>
            </a:r>
            <a:r>
              <a:rPr lang="en-US" sz="2800" b="1" i="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800" b="1" i="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é </a:t>
            </a:r>
            <a:r>
              <a:rPr lang="vi-VN" sz="2800" b="1" i="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kể: </a:t>
            </a:r>
            <a:endParaRPr lang="en-US" sz="2800" b="1" i="0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i="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2800" b="1" i="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b="1" i="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Cháu mất công lắm đấy. Phải mấy buổi sáng đứng ở đầu làng để quan sát. Rồi cháu viết, cháu lại viết lại, cháu chữa, cháu</a:t>
            </a:r>
            <a:r>
              <a:rPr lang="vi-VN" sz="2800" b="1" i="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b="1" i="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Google Shape;1284;p18">
            <a:extLst>
              <a:ext uri="{FF2B5EF4-FFF2-40B4-BE49-F238E27FC236}">
                <a16:creationId xmlns:a16="http://schemas.microsoft.com/office/drawing/2014/main" xmlns="" id="{2334D811-006A-554F-2368-B522F993D6C2}"/>
              </a:ext>
            </a:extLst>
          </p:cNvPr>
          <p:cNvSpPr txBox="1"/>
          <p:nvPr/>
        </p:nvSpPr>
        <p:spPr>
          <a:xfrm>
            <a:off x="1739527" y="-128990"/>
            <a:ext cx="5383787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200" b="1" kern="0" dirty="0" smtClean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LUYỆN ĐỌC NÂNG CAO</a:t>
            </a:r>
            <a:endParaRPr lang="en-US" sz="3200" b="1" kern="0" dirty="0">
              <a:solidFill>
                <a:srgbClr val="C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3606749" y="457278"/>
            <a:ext cx="127073" cy="5013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962416" y="958614"/>
            <a:ext cx="127073" cy="5013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072830" y="958614"/>
            <a:ext cx="127073" cy="5013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438456" y="1295456"/>
            <a:ext cx="127073" cy="5013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548870" y="1295456"/>
            <a:ext cx="127073" cy="5013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499685" y="1786832"/>
            <a:ext cx="127073" cy="5013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610099" y="1786832"/>
            <a:ext cx="127073" cy="5013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264505" y="2133634"/>
            <a:ext cx="127073" cy="5013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374919" y="2133634"/>
            <a:ext cx="127073" cy="5013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257469" y="2634970"/>
            <a:ext cx="127073" cy="5013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367883" y="2634970"/>
            <a:ext cx="127073" cy="5013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299764" y="3886188"/>
            <a:ext cx="127073" cy="5013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410178" y="3886188"/>
            <a:ext cx="127073" cy="5013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7509506" y="4385517"/>
            <a:ext cx="127073" cy="5013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7619920" y="4385517"/>
            <a:ext cx="127073" cy="5013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496335" y="3416953"/>
            <a:ext cx="127073" cy="5013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3606749" y="3416953"/>
            <a:ext cx="127073" cy="5013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438455" y="4662248"/>
            <a:ext cx="127073" cy="5013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548869" y="4662248"/>
            <a:ext cx="127073" cy="5013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3256391" y="6036601"/>
            <a:ext cx="127073" cy="5013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366805" y="6036601"/>
            <a:ext cx="127073" cy="5013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4720341" y="5163584"/>
            <a:ext cx="127073" cy="5013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830755" y="5163584"/>
            <a:ext cx="127073" cy="5013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915538" y="5535265"/>
            <a:ext cx="127073" cy="5013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4025952" y="5535265"/>
            <a:ext cx="127073" cy="5013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1447882" y="3435088"/>
            <a:ext cx="127073" cy="5013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6248356" y="3529676"/>
            <a:ext cx="127073" cy="5013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8077108" y="3519655"/>
            <a:ext cx="127073" cy="5013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3310565" y="3886188"/>
            <a:ext cx="127073" cy="5013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6375429" y="4357876"/>
            <a:ext cx="127073" cy="5013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311892" y="5539725"/>
            <a:ext cx="127073" cy="5013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8788213" y="5632029"/>
            <a:ext cx="127073" cy="5013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1981268" y="6015803"/>
            <a:ext cx="127073" cy="5013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5318017" y="3054403"/>
            <a:ext cx="127073" cy="5013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64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KHUNG20"/>
          <p:cNvPicPr>
            <a:picLocks noGrp="1" noChangeAspect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9067800" cy="6858000"/>
          </a:xfrm>
        </p:spPr>
      </p:pic>
      <p:pic>
        <p:nvPicPr>
          <p:cNvPr id="18" name="hay hat len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4800600"/>
            <a:ext cx="6096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4" name="Picture 4" descr="flower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4444279">
            <a:off x="2795588" y="4352925"/>
            <a:ext cx="1295400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5" name="Picture 5" descr="flower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44742">
            <a:off x="4289425" y="2332038"/>
            <a:ext cx="2025650" cy="2868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6" name="Picture 6" descr="flower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465970">
            <a:off x="5091113" y="3009900"/>
            <a:ext cx="1295400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7" name="Picture 7" descr="flower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1644742">
            <a:off x="3148013" y="2827338"/>
            <a:ext cx="1290637" cy="2351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8" name="Picture 8" descr="flower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8600" y="1854200"/>
            <a:ext cx="1295400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5" name="Picture 9" descr="angelgru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73950" y="-25400"/>
            <a:ext cx="19050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30" name="Picture 10" descr="flower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30698">
            <a:off x="2679700" y="3475038"/>
            <a:ext cx="3733800" cy="2800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7" name="Picture 11" descr="angelgru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-114300" y="0"/>
            <a:ext cx="16764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32" name="Picture 13" descr="flower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664532">
            <a:off x="3421063" y="4187825"/>
            <a:ext cx="3124200" cy="2343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33" name="Picture 14" descr="flower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2604191">
            <a:off x="2465388" y="4140200"/>
            <a:ext cx="2743200" cy="2057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34" name="Picture 16" descr="Notes-02-jun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4800" y="1752600"/>
            <a:ext cx="1025525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35" name="Picture 17" descr="Notes-02-jun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0000" y="1600200"/>
            <a:ext cx="1025525" cy="1447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74" name="Rectangle 18"/>
          <p:cNvSpPr/>
          <p:nvPr/>
        </p:nvSpPr>
        <p:spPr>
          <a:xfrm>
            <a:off x="304800" y="0"/>
            <a:ext cx="8839200" cy="6858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endParaRPr sz="6000" b="1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endParaRPr sz="6000" b="1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endParaRPr sz="6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endParaRPr lang="vi-VN" altLang="x-none" sz="6000" b="1" dirty="0">
              <a:latin typeface=".VnTifani HeavyH" panose="020B7200000000000000" pitchFamily="34" charset="0"/>
            </a:endParaRPr>
          </a:p>
        </p:txBody>
      </p:sp>
      <p:pic>
        <p:nvPicPr>
          <p:cNvPr id="45075" name="Nhung bong hoa nhung bai ca.mp3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" y="65532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76" name="Picture 20" descr="angelgru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-228600" y="0"/>
            <a:ext cx="1676400" cy="1587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6339" name="Rectangles 56338"/>
          <p:cNvSpPr/>
          <p:nvPr/>
        </p:nvSpPr>
        <p:spPr>
          <a:xfrm>
            <a:off x="609600" y="1219200"/>
            <a:ext cx="7467600" cy="45720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normAutofit/>
            <a:scene3d>
              <a:camera prst="legacyPerspectiveFront">
                <a:rot lat="2052000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dirty="0"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  <a:tileRect/>
                </a:gradFill>
                <a:latin typeface="Impact" panose="020B0806030902050204" charset="0"/>
                <a:ea typeface="Impact" panose="020B0806030902050204" charset="0"/>
              </a:rPr>
              <a:t>CHÀO CÁC EM!</a:t>
            </a: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591" fill="hold"/>
                                        <p:tgtEl>
                                          <p:spTgt spid="45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85" decel="100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85" decel="100000"/>
                                        <p:tgtEl>
                                          <p:spTgt spid="4505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385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8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0" fill="hold"/>
                                        <p:tgtEl>
                                          <p:spTgt spid="45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0" fill="hold"/>
                                        <p:tgtEl>
                                          <p:spTgt spid="45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5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4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75"/>
                </p:tgtEl>
              </p:cMediaNode>
            </p:audio>
          </p:childTnLst>
        </p:cTn>
      </p:par>
    </p:tnLst>
    <p:bldLst>
      <p:bldP spid="45074" grpId="0"/>
      <p:bldP spid="563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/>
          <p:cNvSpPr txBox="1">
            <a:spLocks noGrp="1"/>
          </p:cNvSpPr>
          <p:nvPr/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r" eaLnBrk="1" hangingPunct="1"/>
            <a:fld id="{9A0DB2DC-4C9A-4742-B13C-FB6460FD3503}" type="slidenum">
              <a:rPr lang="en-US" sz="1400" dirty="0">
                <a:latin typeface="Arial" panose="020B0604020202020204" pitchFamily="34" charset="0"/>
              </a:rPr>
              <a:t>2</a:t>
            </a:fld>
            <a:endParaRPr lang="en-US" sz="1400" dirty="0">
              <a:latin typeface="Arial" panose="020B0604020202020204" pitchFamily="34" charset="0"/>
            </a:endParaRPr>
          </a:p>
        </p:txBody>
      </p:sp>
      <p:pic>
        <p:nvPicPr>
          <p:cNvPr id="19459" name="Picture 2" descr="SZ169"/>
          <p:cNvPicPr>
            <a:picLocks noChangeAspect="1"/>
          </p:cNvPicPr>
          <p:nvPr/>
        </p:nvPicPr>
        <p:blipFill>
          <a:blip r:embed="rId2"/>
          <a:srcRect l="8594" t="2061" r="10156" b="515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0066"/>
          </a:solidFill>
          <a:ln w="9525">
            <a:noFill/>
          </a:ln>
        </p:spPr>
      </p:pic>
      <p:sp>
        <p:nvSpPr>
          <p:cNvPr id="19460" name="WordArt 20"/>
          <p:cNvSpPr>
            <a:spLocks noTextEdit="1"/>
          </p:cNvSpPr>
          <p:nvPr/>
        </p:nvSpPr>
        <p:spPr>
          <a:xfrm>
            <a:off x="1524000" y="2133600"/>
            <a:ext cx="4103688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l"/>
            <a:r>
              <a:rPr lang="en-US" sz="3600" b="1">
                <a:ln w="952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Khởi động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/>
          <p:cNvSpPr txBox="1">
            <a:spLocks noGrp="1"/>
          </p:cNvSpPr>
          <p:nvPr/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r" eaLnBrk="1" hangingPunct="1"/>
            <a:fld id="{9A0DB2DC-4C9A-4742-B13C-FB6460FD3503}" type="slidenum">
              <a:rPr lang="en-US" sz="1400" dirty="0">
                <a:latin typeface="Arial" panose="020B0604020202020204" pitchFamily="34" charset="0"/>
              </a:rPr>
              <a:t>3</a:t>
            </a:fld>
            <a:endParaRPr lang="en-US" sz="1400" dirty="0">
              <a:latin typeface="Arial" panose="020B0604020202020204" pitchFamily="34" charset="0"/>
            </a:endParaRPr>
          </a:p>
        </p:txBody>
      </p:sp>
      <p:pic>
        <p:nvPicPr>
          <p:cNvPr id="2" name="Cánh Đồng Tuổi Thơ - Dùng(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912" y="228684"/>
            <a:ext cx="8610374" cy="625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042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71;p6">
            <a:extLst>
              <a:ext uri="{FF2B5EF4-FFF2-40B4-BE49-F238E27FC236}">
                <a16:creationId xmlns:a16="http://schemas.microsoft.com/office/drawing/2014/main" xmlns="" id="{7630A90B-C871-317B-3A45-066540D97CC9}"/>
              </a:ext>
            </a:extLst>
          </p:cNvPr>
          <p:cNvSpPr txBox="1"/>
          <p:nvPr/>
        </p:nvSpPr>
        <p:spPr>
          <a:xfrm>
            <a:off x="228714" y="609674"/>
            <a:ext cx="8686572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lnSpc>
                <a:spcPct val="125000"/>
              </a:lnSpc>
              <a:buClr>
                <a:srgbClr val="000000"/>
              </a:buClr>
              <a:buFont typeface="Arial"/>
              <a:buNone/>
            </a:pPr>
            <a:r>
              <a:rPr lang="en-US" sz="3200" b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  </a:t>
            </a:r>
            <a:r>
              <a:rPr lang="vi-VN" sz="3200" b="1" kern="0" dirty="0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Đoạn </a:t>
            </a:r>
            <a:r>
              <a:rPr lang="vi-VN" sz="3200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1:</a:t>
            </a:r>
            <a:r>
              <a:rPr lang="vi-VN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vi-VN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Từ </a:t>
            </a:r>
            <a:r>
              <a:rPr lang="vi-VN" sz="32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đầu đến “</a:t>
            </a:r>
            <a:r>
              <a:rPr lang="vi-VN" sz="3200" kern="0" dirty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Rồi cháu viết, cháu lại viết lại, cháu chữa, cháu…</a:t>
            </a:r>
            <a:r>
              <a:rPr lang="vi-VN" sz="32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”.</a:t>
            </a:r>
            <a:endParaRPr sz="32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5" name="Google Shape;1174;p6">
            <a:extLst>
              <a:ext uri="{FF2B5EF4-FFF2-40B4-BE49-F238E27FC236}">
                <a16:creationId xmlns:a16="http://schemas.microsoft.com/office/drawing/2014/main" xmlns="" id="{76709BBB-1AC1-8892-A2E1-A91543E65584}"/>
              </a:ext>
            </a:extLst>
          </p:cNvPr>
          <p:cNvSpPr txBox="1"/>
          <p:nvPr/>
        </p:nvSpPr>
        <p:spPr>
          <a:xfrm>
            <a:off x="533506" y="2209832"/>
            <a:ext cx="8076988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lnSpc>
                <a:spcPct val="125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Đoạn 2:</a:t>
            </a:r>
            <a:r>
              <a:rPr lang="vi-VN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vi-VN" sz="32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Tiếp theo đến </a:t>
            </a:r>
            <a:r>
              <a:rPr lang="vi-VN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“</a:t>
            </a:r>
            <a:r>
              <a:rPr lang="en-US" sz="32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Một</a:t>
            </a:r>
            <a:r>
              <a:rPr lang="en-US" sz="3200" kern="0" dirty="0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ngày</a:t>
            </a:r>
            <a:r>
              <a:rPr lang="en-US" sz="3200" kern="0" dirty="0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lao</a:t>
            </a:r>
            <a:r>
              <a:rPr lang="en-US" sz="3200" kern="0" dirty="0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động</a:t>
            </a:r>
            <a:r>
              <a:rPr lang="en-US" sz="3200" kern="0" dirty="0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vi-VN" sz="3200" kern="0" dirty="0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bắt </a:t>
            </a:r>
            <a:r>
              <a:rPr lang="vi-VN" sz="3200" kern="0" dirty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đầu</a:t>
            </a:r>
            <a:r>
              <a:rPr lang="vi-VN" sz="32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”.</a:t>
            </a:r>
            <a:endParaRPr sz="32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6" name="Google Shape;1175;p6">
            <a:extLst>
              <a:ext uri="{FF2B5EF4-FFF2-40B4-BE49-F238E27FC236}">
                <a16:creationId xmlns:a16="http://schemas.microsoft.com/office/drawing/2014/main" xmlns="" id="{FE2584D3-1A4A-08EC-1ADF-63F4524A17E8}"/>
              </a:ext>
            </a:extLst>
          </p:cNvPr>
          <p:cNvSpPr txBox="1"/>
          <p:nvPr/>
        </p:nvSpPr>
        <p:spPr>
          <a:xfrm>
            <a:off x="457308" y="3528569"/>
            <a:ext cx="5791048" cy="7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lnSpc>
                <a:spcPct val="125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Đoạn 3:</a:t>
            </a:r>
            <a:r>
              <a:rPr lang="vi-VN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vi-VN" sz="32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Phần còn lại</a:t>
            </a: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sz="32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7" name="Picture -2147482621" descr="hinh-anh-lo-hoa-dep-5-removebg-previe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572000" y="5257752"/>
            <a:ext cx="3748018" cy="1774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" descr="unnamed-removebg-previe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8058" y="4952960"/>
            <a:ext cx="5816600" cy="2067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1" descr="images-removebg-preview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952" y="4495772"/>
            <a:ext cx="2979738" cy="236222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7760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-2147482621" descr="hinh-anh-lo-hoa-dep-5-removebg-previe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572000" y="5257752"/>
            <a:ext cx="3748018" cy="1774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" descr="unnamed-removebg-previe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8058" y="4952960"/>
            <a:ext cx="5816600" cy="2067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1" descr="images-removebg-preview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952" y="4495772"/>
            <a:ext cx="2979738" cy="23622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Google Shape;1183;p7">
            <a:extLst>
              <a:ext uri="{FF2B5EF4-FFF2-40B4-BE49-F238E27FC236}">
                <a16:creationId xmlns:a16="http://schemas.microsoft.com/office/drawing/2014/main" xmlns="" id="{DA1B37CD-5B18-CDEF-808F-A582D269B70C}"/>
              </a:ext>
            </a:extLst>
          </p:cNvPr>
          <p:cNvSpPr/>
          <p:nvPr/>
        </p:nvSpPr>
        <p:spPr>
          <a:xfrm>
            <a:off x="533506" y="609674"/>
            <a:ext cx="7924592" cy="289552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BA974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   </a:t>
            </a:r>
            <a:r>
              <a:rPr lang="en-US" sz="3200" b="1" i="0" kern="0" dirty="0" err="1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Muốn</a:t>
            </a:r>
            <a:r>
              <a:rPr lang="en-US" sz="3200" b="1" i="0" kern="0" dirty="0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i="0" kern="0" dirty="0" err="1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đến</a:t>
            </a:r>
            <a:r>
              <a:rPr lang="en-US" sz="3200" b="1" i="0" kern="0" dirty="0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i="0" kern="0" dirty="0" err="1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tháng</a:t>
            </a:r>
            <a:r>
              <a:rPr lang="en-US" sz="3200" b="1" i="0" kern="0" dirty="0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 Ba </a:t>
            </a:r>
            <a:r>
              <a:rPr lang="en-US" sz="3200" b="1" i="0" kern="0" dirty="0" err="1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có</a:t>
            </a:r>
            <a:r>
              <a:rPr lang="en-US" sz="3200" b="1" i="0" kern="0" dirty="0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i="0" kern="0" dirty="0" err="1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3200" b="1" i="0" kern="0" dirty="0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i="0" kern="0" dirty="0" err="1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bí</a:t>
            </a:r>
            <a:r>
              <a:rPr lang="en-US" sz="3200" b="1" i="0" kern="0" dirty="0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i="0" kern="0" dirty="0" err="1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nở</a:t>
            </a:r>
            <a:r>
              <a:rPr lang="en-US" sz="3200" b="1" i="0" kern="0" dirty="0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i="0" kern="0" dirty="0" err="1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vàng</a:t>
            </a:r>
            <a:r>
              <a:rPr lang="en-US" sz="3200" b="1" i="0" kern="0" dirty="0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i="0" kern="0" dirty="0" err="1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rực</a:t>
            </a:r>
            <a:r>
              <a:rPr lang="en-US" sz="3200" b="1" i="0" kern="0" dirty="0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i="0" kern="0" dirty="0" err="1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rỡ</a:t>
            </a:r>
            <a:r>
              <a:rPr lang="en-US" sz="3200" b="1" i="0" kern="0" dirty="0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i="0" kern="0" dirty="0" err="1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và</a:t>
            </a:r>
            <a:r>
              <a:rPr lang="en-US" sz="3200" b="1" i="0" kern="0" dirty="0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i="0" kern="0" dirty="0" err="1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quả</a:t>
            </a:r>
            <a:r>
              <a:rPr lang="en-US" sz="3200" b="1" i="0" kern="0" dirty="0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i="0" kern="0" dirty="0" err="1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bí</a:t>
            </a:r>
            <a:r>
              <a:rPr lang="en-US" sz="3200" b="1" i="0" kern="0" dirty="0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 non </a:t>
            </a:r>
            <a:r>
              <a:rPr lang="en-US" sz="3200" b="1" i="0" kern="0" dirty="0" err="1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để</a:t>
            </a:r>
            <a:r>
              <a:rPr lang="en-US" sz="3200" b="1" i="0" kern="0" dirty="0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i="0" kern="0" dirty="0" err="1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nấu</a:t>
            </a:r>
            <a:r>
              <a:rPr lang="en-US" sz="3200" b="1" i="0" kern="0" dirty="0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i="0" kern="0" dirty="0" err="1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canh</a:t>
            </a:r>
            <a:r>
              <a:rPr lang="en-US" sz="3200" b="1" i="0" kern="0" dirty="0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i="0" kern="0" dirty="0" err="1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thì</a:t>
            </a:r>
            <a:r>
              <a:rPr lang="en-US" sz="3200" b="1" i="0" kern="0" dirty="0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i="0" kern="0" dirty="0" err="1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bây</a:t>
            </a:r>
            <a:r>
              <a:rPr lang="en-US" sz="3200" b="1" i="0" kern="0" dirty="0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i="0" kern="0" dirty="0" err="1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giờ</a:t>
            </a:r>
            <a:r>
              <a:rPr lang="en-US" sz="3200" b="1" i="0" kern="0" dirty="0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i="0" kern="0" dirty="0" err="1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phải</a:t>
            </a:r>
            <a:r>
              <a:rPr lang="en-US" sz="3200" b="1" i="0" kern="0" dirty="0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i="0" kern="0" dirty="0" err="1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chăm</a:t>
            </a:r>
            <a:r>
              <a:rPr lang="en-US" sz="3200" b="1" i="0" kern="0" dirty="0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i="0" kern="0" dirty="0" err="1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vun</a:t>
            </a:r>
            <a:r>
              <a:rPr lang="en-US" sz="3200" b="1" i="0" kern="0" dirty="0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i="0" kern="0" dirty="0" err="1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xới</a:t>
            </a:r>
            <a:r>
              <a:rPr lang="en-US" sz="3200" b="1" i="0" kern="0" dirty="0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i="0" kern="0" dirty="0" err="1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rồi</a:t>
            </a:r>
            <a:r>
              <a:rPr lang="en-US" sz="3200" b="1" i="0" kern="0" dirty="0" smtClean="0">
                <a:solidFill>
                  <a:srgbClr val="0033CC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sz="3200" b="1" i="0" kern="0" dirty="0">
              <a:solidFill>
                <a:srgbClr val="0033CC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1876998" y="1752644"/>
            <a:ext cx="254146" cy="6095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781742" y="1752644"/>
            <a:ext cx="254146" cy="6095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333980" y="2514624"/>
            <a:ext cx="254146" cy="6095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419664" y="2514624"/>
            <a:ext cx="254146" cy="6095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2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-2147482621" descr="hinh-anh-lo-hoa-dep-5-removebg-previe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572000" y="5257752"/>
            <a:ext cx="3748018" cy="1774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" descr="unnamed-removebg-previe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8058" y="4952960"/>
            <a:ext cx="5816600" cy="2067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1" descr="images-removebg-preview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952" y="4495772"/>
            <a:ext cx="2979738" cy="23622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6" t="25439" r="15419" b="6249"/>
          <a:stretch/>
        </p:blipFill>
        <p:spPr bwMode="auto">
          <a:xfrm>
            <a:off x="152516" y="152486"/>
            <a:ext cx="8877007" cy="655302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4" name="Straight Arrow Connector 3"/>
          <p:cNvCxnSpPr/>
          <p:nvPr/>
        </p:nvCxnSpPr>
        <p:spPr>
          <a:xfrm flipV="1">
            <a:off x="6629346" y="4893343"/>
            <a:ext cx="793274" cy="51680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21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245;p15">
            <a:extLst>
              <a:ext uri="{FF2B5EF4-FFF2-40B4-BE49-F238E27FC236}">
                <a16:creationId xmlns:a16="http://schemas.microsoft.com/office/drawing/2014/main" xmlns="" id="{33BF4917-E85B-9D72-4996-B85B1F1C82FB}"/>
              </a:ext>
            </a:extLst>
          </p:cNvPr>
          <p:cNvSpPr txBox="1"/>
          <p:nvPr/>
        </p:nvSpPr>
        <p:spPr>
          <a:xfrm>
            <a:off x="4433118" y="2588326"/>
            <a:ext cx="3935268" cy="5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>
            <a:defPPr>
              <a:defRPr lang="en-US"/>
            </a:defPPr>
            <a:lvl1pPr algn="ctr">
              <a:lnSpc>
                <a:spcPct val="125000"/>
              </a:lnSpc>
              <a:buClr>
                <a:srgbClr val="000000"/>
              </a:buClr>
              <a:buFont typeface="Arial"/>
              <a:buNone/>
              <a:defRPr sz="2400" kern="0">
                <a:solidFill>
                  <a:srgbClr val="000000"/>
                </a:solidFill>
                <a:latin typeface="UTM Avo" panose="02040603050506020204" pitchFamily="18" charset="0"/>
                <a:cs typeface="Arial"/>
              </a:defRPr>
            </a:lvl1pPr>
          </a:lstStyle>
          <a:p>
            <a:r>
              <a:rPr lang="vi-VN" b="1" i="0" dirty="0">
                <a:solidFill>
                  <a:srgbClr val="FF0000"/>
                </a:solidFill>
                <a:sym typeface="Arial"/>
              </a:rPr>
              <a:t>Con lợn ủn ỉn đòi ăn</a:t>
            </a:r>
            <a:endParaRPr b="1" i="0" dirty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16" name="Google Shape;1246;p15" descr="Khói lam chiều: Một biểu trưng yên bình của làng quê Việt">
            <a:extLst>
              <a:ext uri="{FF2B5EF4-FFF2-40B4-BE49-F238E27FC236}">
                <a16:creationId xmlns:a16="http://schemas.microsoft.com/office/drawing/2014/main" xmlns="" id="{6CB89FE5-1CEE-5230-3AB8-E979E77C5CC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69980" y="3173047"/>
            <a:ext cx="5616554" cy="310014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247;p15">
            <a:extLst>
              <a:ext uri="{FF2B5EF4-FFF2-40B4-BE49-F238E27FC236}">
                <a16:creationId xmlns:a16="http://schemas.microsoft.com/office/drawing/2014/main" xmlns="" id="{A8F96829-36B3-FD77-622A-1D4C4DA69518}"/>
              </a:ext>
            </a:extLst>
          </p:cNvPr>
          <p:cNvSpPr txBox="1"/>
          <p:nvPr/>
        </p:nvSpPr>
        <p:spPr>
          <a:xfrm>
            <a:off x="683065" y="6273189"/>
            <a:ext cx="7190384" cy="5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lnSpc>
                <a:spcPct val="125000"/>
              </a:lnSpc>
              <a:buClr>
                <a:srgbClr val="000000"/>
              </a:buClr>
              <a:buFont typeface="Arial"/>
              <a:buNone/>
            </a:pPr>
            <a:r>
              <a:rPr lang="vi-VN" sz="2400" b="1" i="0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Trên mái nhà, khói bếp lan nhẹ nhàng</a:t>
            </a:r>
            <a:endParaRPr sz="2400" b="1" i="0" kern="0" dirty="0">
              <a:solidFill>
                <a:srgbClr val="FF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9" name="Google Shape;1250;p15">
            <a:extLst>
              <a:ext uri="{FF2B5EF4-FFF2-40B4-BE49-F238E27FC236}">
                <a16:creationId xmlns:a16="http://schemas.microsoft.com/office/drawing/2014/main" xmlns="" id="{5DE1AD5D-B62B-6543-91E5-F341BEAD49B9}"/>
              </a:ext>
            </a:extLst>
          </p:cNvPr>
          <p:cNvSpPr txBox="1"/>
          <p:nvPr/>
        </p:nvSpPr>
        <p:spPr>
          <a:xfrm>
            <a:off x="256779" y="2588326"/>
            <a:ext cx="2426402" cy="5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lnSpc>
                <a:spcPct val="125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i="0" kern="0" dirty="0" err="1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Gà</a:t>
            </a:r>
            <a:r>
              <a:rPr lang="en-US" sz="2400" b="1" i="0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i="0" kern="0" dirty="0" err="1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te</a:t>
            </a:r>
            <a:r>
              <a:rPr lang="en-US" sz="2400" b="1" i="0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i="0" kern="0" dirty="0" err="1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te</a:t>
            </a:r>
            <a:r>
              <a:rPr lang="en-US" sz="2400" b="1" i="0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i="0" kern="0" dirty="0" err="1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gáy</a:t>
            </a:r>
            <a:endParaRPr lang="en-US" sz="2400" b="1" i="0" kern="0" dirty="0">
              <a:solidFill>
                <a:srgbClr val="FF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2050" name="Picture 2" descr="Top 13 Bài văn tả con gà trống đặc sắc nhất - Mytour.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62" y="152486"/>
            <a:ext cx="3090272" cy="243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hòng tránh các bệnh thường gặp ở lợn con mới đẻ | VIETMOSFAR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16" y="152486"/>
            <a:ext cx="4876672" cy="243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41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57;p16">
            <a:extLst>
              <a:ext uri="{FF2B5EF4-FFF2-40B4-BE49-F238E27FC236}">
                <a16:creationId xmlns:a16="http://schemas.microsoft.com/office/drawing/2014/main" xmlns="" id="{EA39875A-AC6A-F9AF-7E3E-27331B562490}"/>
              </a:ext>
            </a:extLst>
          </p:cNvPr>
          <p:cNvSpPr txBox="1"/>
          <p:nvPr/>
        </p:nvSpPr>
        <p:spPr>
          <a:xfrm>
            <a:off x="156145" y="2937506"/>
            <a:ext cx="3470202" cy="10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lnSpc>
                <a:spcPct val="125000"/>
              </a:lnSpc>
              <a:buClr>
                <a:srgbClr val="000000"/>
              </a:buClr>
              <a:buFont typeface="Arial"/>
              <a:buNone/>
            </a:pPr>
            <a:r>
              <a:rPr lang="vi-VN" sz="2400" b="1" i="0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Các cụ phụ lão trồng vải thiều dưới bãi</a:t>
            </a:r>
          </a:p>
        </p:txBody>
      </p:sp>
      <p:sp>
        <p:nvSpPr>
          <p:cNvPr id="21" name="Google Shape;1260;p16">
            <a:extLst>
              <a:ext uri="{FF2B5EF4-FFF2-40B4-BE49-F238E27FC236}">
                <a16:creationId xmlns:a16="http://schemas.microsoft.com/office/drawing/2014/main" xmlns="" id="{8ACF6674-5768-3366-450A-0FE25E9A1678}"/>
              </a:ext>
            </a:extLst>
          </p:cNvPr>
          <p:cNvSpPr txBox="1"/>
          <p:nvPr/>
        </p:nvSpPr>
        <p:spPr>
          <a:xfrm>
            <a:off x="4664172" y="2934427"/>
            <a:ext cx="4146756" cy="10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lnSpc>
                <a:spcPct val="125000"/>
              </a:lnSpc>
              <a:buClr>
                <a:srgbClr val="000000"/>
              </a:buClr>
              <a:buFont typeface="Arial"/>
              <a:buNone/>
            </a:pPr>
            <a:r>
              <a:rPr lang="vi-VN" sz="2400" b="1" i="0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Các anh chị vác cuốc, vác vồ lũ lượt đi</a:t>
            </a:r>
          </a:p>
        </p:txBody>
      </p:sp>
      <p:sp>
        <p:nvSpPr>
          <p:cNvPr id="23" name="Google Shape;1263;p16">
            <a:extLst>
              <a:ext uri="{FF2B5EF4-FFF2-40B4-BE49-F238E27FC236}">
                <a16:creationId xmlns:a16="http://schemas.microsoft.com/office/drawing/2014/main" xmlns="" id="{8165783A-E475-AD25-7D2E-74D377301B5E}"/>
              </a:ext>
            </a:extLst>
          </p:cNvPr>
          <p:cNvSpPr txBox="1"/>
          <p:nvPr/>
        </p:nvSpPr>
        <p:spPr>
          <a:xfrm>
            <a:off x="5959511" y="4930865"/>
            <a:ext cx="2971722" cy="150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lnSpc>
                <a:spcPct val="125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i="0" kern="0" dirty="0" err="1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Chủ</a:t>
            </a:r>
            <a:r>
              <a:rPr lang="en-US" sz="2400" b="1" i="0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i="0" kern="0" dirty="0" err="1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nhật</a:t>
            </a:r>
            <a:r>
              <a:rPr lang="en-US" sz="2400" b="1" i="0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400" b="1" i="0" kern="0" dirty="0" err="1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các</a:t>
            </a:r>
            <a:r>
              <a:rPr lang="en-US" sz="2400" b="1" i="0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i="0" kern="0" dirty="0" err="1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lang="en-US" sz="2400" b="1" i="0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i="0" kern="0" dirty="0" err="1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học</a:t>
            </a:r>
            <a:r>
              <a:rPr lang="en-US" sz="2400" b="1" i="0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i="0" kern="0" dirty="0" err="1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sinh</a:t>
            </a:r>
            <a:r>
              <a:rPr lang="en-US" sz="2400" b="1" i="0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i="0" kern="0" dirty="0" err="1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lớp</a:t>
            </a:r>
            <a:r>
              <a:rPr lang="en-US" sz="2400" b="1" i="0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4B </a:t>
            </a:r>
            <a:r>
              <a:rPr lang="en-US" sz="2400" b="1" i="0" kern="0" dirty="0" err="1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cũng</a:t>
            </a:r>
            <a:r>
              <a:rPr lang="en-US" sz="2400" b="1" i="0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i="0" kern="0" dirty="0" err="1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ra</a:t>
            </a:r>
            <a:r>
              <a:rPr lang="en-US" sz="2400" b="1" i="0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i="0" kern="0" dirty="0" err="1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đồng</a:t>
            </a:r>
            <a:r>
              <a:rPr lang="en-US" sz="2400" b="1" i="0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…</a:t>
            </a:r>
          </a:p>
        </p:txBody>
      </p:sp>
      <p:pic>
        <p:nvPicPr>
          <p:cNvPr id="25" name="Google Shape;1264;p16" descr="Theo mẹ ra đồng | Báo Nghệ An điện tử">
            <a:extLst>
              <a:ext uri="{FF2B5EF4-FFF2-40B4-BE49-F238E27FC236}">
                <a16:creationId xmlns:a16="http://schemas.microsoft.com/office/drawing/2014/main" xmlns="" id="{BDD7F707-1E4F-074C-9F50-E5CDB1852BE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0123" y="3980813"/>
            <a:ext cx="5713441" cy="2530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http://truyenhinhlucngan.vn/sites/default/files/20200626_0954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23" y="228685"/>
            <a:ext cx="3992925" cy="266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ình ảnh Nhân Vật Bác Nông Dân Vác Cuốc đi Trên Cánh đồng | Video MOV Tải  xuống miễn phí - Pikb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2" y="228684"/>
            <a:ext cx="4343286" cy="266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89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-2147482621" descr="hinh-anh-lo-hoa-dep-5-removebg-previe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572000" y="5257752"/>
            <a:ext cx="3748018" cy="1774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" descr="unnamed-removebg-previe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8058" y="4952960"/>
            <a:ext cx="5816600" cy="2067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1" descr="images-removebg-preview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952" y="4495772"/>
            <a:ext cx="2979738" cy="236222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" name="Google Shape;1280;p18">
            <a:extLst>
              <a:ext uri="{FF2B5EF4-FFF2-40B4-BE49-F238E27FC236}">
                <a16:creationId xmlns:a16="http://schemas.microsoft.com/office/drawing/2014/main" xmlns="" id="{9711C4EB-E856-D866-5521-C1AF2CC31BD1}"/>
              </a:ext>
            </a:extLst>
          </p:cNvPr>
          <p:cNvGrpSpPr/>
          <p:nvPr/>
        </p:nvGrpSpPr>
        <p:grpSpPr>
          <a:xfrm>
            <a:off x="-76078" y="822713"/>
            <a:ext cx="9203664" cy="4206445"/>
            <a:chOff x="1129025" y="609299"/>
            <a:chExt cx="6902748" cy="3837844"/>
          </a:xfrm>
        </p:grpSpPr>
        <p:sp>
          <p:nvSpPr>
            <p:cNvPr id="16" name="Google Shape;1281;p18">
              <a:extLst>
                <a:ext uri="{FF2B5EF4-FFF2-40B4-BE49-F238E27FC236}">
                  <a16:creationId xmlns:a16="http://schemas.microsoft.com/office/drawing/2014/main" xmlns="" id="{769C2864-4D33-52F9-A60B-B3AEE700CE3F}"/>
                </a:ext>
              </a:extLst>
            </p:cNvPr>
            <p:cNvSpPr/>
            <p:nvPr/>
          </p:nvSpPr>
          <p:spPr>
            <a:xfrm>
              <a:off x="1129025" y="609299"/>
              <a:ext cx="6761251" cy="3741422"/>
            </a:xfrm>
            <a:custGeom>
              <a:avLst/>
              <a:gdLst/>
              <a:ahLst/>
              <a:cxnLst/>
              <a:rect l="l" t="t" r="r" b="b"/>
              <a:pathLst>
                <a:path w="8089" h="13947" extrusionOk="0">
                  <a:moveTo>
                    <a:pt x="4578" y="1"/>
                  </a:moveTo>
                  <a:cubicBezTo>
                    <a:pt x="4543" y="1"/>
                    <a:pt x="4507" y="3"/>
                    <a:pt x="4470" y="9"/>
                  </a:cubicBezTo>
                  <a:cubicBezTo>
                    <a:pt x="4280" y="27"/>
                    <a:pt x="4090" y="49"/>
                    <a:pt x="3904" y="68"/>
                  </a:cubicBezTo>
                  <a:cubicBezTo>
                    <a:pt x="3660" y="104"/>
                    <a:pt x="3434" y="122"/>
                    <a:pt x="3185" y="140"/>
                  </a:cubicBezTo>
                  <a:cubicBezTo>
                    <a:pt x="2868" y="181"/>
                    <a:pt x="2547" y="235"/>
                    <a:pt x="2226" y="235"/>
                  </a:cubicBezTo>
                  <a:cubicBezTo>
                    <a:pt x="2199" y="232"/>
                    <a:pt x="2173" y="230"/>
                    <a:pt x="2148" y="230"/>
                  </a:cubicBezTo>
                  <a:cubicBezTo>
                    <a:pt x="2035" y="230"/>
                    <a:pt x="1939" y="260"/>
                    <a:pt x="1828" y="294"/>
                  </a:cubicBezTo>
                  <a:cubicBezTo>
                    <a:pt x="1660" y="348"/>
                    <a:pt x="1489" y="425"/>
                    <a:pt x="1321" y="461"/>
                  </a:cubicBezTo>
                  <a:cubicBezTo>
                    <a:pt x="1190" y="502"/>
                    <a:pt x="1059" y="556"/>
                    <a:pt x="964" y="651"/>
                  </a:cubicBezTo>
                  <a:cubicBezTo>
                    <a:pt x="851" y="764"/>
                    <a:pt x="738" y="859"/>
                    <a:pt x="643" y="932"/>
                  </a:cubicBezTo>
                  <a:cubicBezTo>
                    <a:pt x="606" y="954"/>
                    <a:pt x="606" y="972"/>
                    <a:pt x="584" y="1008"/>
                  </a:cubicBezTo>
                  <a:cubicBezTo>
                    <a:pt x="511" y="1235"/>
                    <a:pt x="435" y="1479"/>
                    <a:pt x="380" y="1723"/>
                  </a:cubicBezTo>
                  <a:cubicBezTo>
                    <a:pt x="245" y="2329"/>
                    <a:pt x="190" y="2967"/>
                    <a:pt x="154" y="3592"/>
                  </a:cubicBezTo>
                  <a:cubicBezTo>
                    <a:pt x="113" y="4026"/>
                    <a:pt x="113" y="4460"/>
                    <a:pt x="77" y="4890"/>
                  </a:cubicBezTo>
                  <a:cubicBezTo>
                    <a:pt x="59" y="5193"/>
                    <a:pt x="77" y="5514"/>
                    <a:pt x="59" y="5835"/>
                  </a:cubicBezTo>
                  <a:cubicBezTo>
                    <a:pt x="41" y="6247"/>
                    <a:pt x="41" y="6681"/>
                    <a:pt x="18" y="7116"/>
                  </a:cubicBezTo>
                  <a:cubicBezTo>
                    <a:pt x="0" y="8079"/>
                    <a:pt x="0" y="9020"/>
                    <a:pt x="59" y="9979"/>
                  </a:cubicBezTo>
                  <a:lnTo>
                    <a:pt x="59" y="10056"/>
                  </a:lnTo>
                  <a:cubicBezTo>
                    <a:pt x="95" y="10341"/>
                    <a:pt x="95" y="10622"/>
                    <a:pt x="77" y="10884"/>
                  </a:cubicBezTo>
                  <a:cubicBezTo>
                    <a:pt x="41" y="11205"/>
                    <a:pt x="18" y="11544"/>
                    <a:pt x="18" y="11866"/>
                  </a:cubicBezTo>
                  <a:lnTo>
                    <a:pt x="18" y="12187"/>
                  </a:lnTo>
                  <a:cubicBezTo>
                    <a:pt x="0" y="12395"/>
                    <a:pt x="77" y="12580"/>
                    <a:pt x="131" y="12770"/>
                  </a:cubicBezTo>
                  <a:cubicBezTo>
                    <a:pt x="131" y="12829"/>
                    <a:pt x="172" y="12901"/>
                    <a:pt x="226" y="12942"/>
                  </a:cubicBezTo>
                  <a:cubicBezTo>
                    <a:pt x="340" y="13033"/>
                    <a:pt x="435" y="13168"/>
                    <a:pt x="530" y="13281"/>
                  </a:cubicBezTo>
                  <a:cubicBezTo>
                    <a:pt x="606" y="13354"/>
                    <a:pt x="697" y="13413"/>
                    <a:pt x="774" y="13485"/>
                  </a:cubicBezTo>
                  <a:cubicBezTo>
                    <a:pt x="923" y="13639"/>
                    <a:pt x="1095" y="13711"/>
                    <a:pt x="1303" y="13734"/>
                  </a:cubicBezTo>
                  <a:cubicBezTo>
                    <a:pt x="1511" y="13752"/>
                    <a:pt x="1697" y="13770"/>
                    <a:pt x="1905" y="13788"/>
                  </a:cubicBezTo>
                  <a:cubicBezTo>
                    <a:pt x="2149" y="13824"/>
                    <a:pt x="2393" y="13847"/>
                    <a:pt x="2660" y="13883"/>
                  </a:cubicBezTo>
                  <a:cubicBezTo>
                    <a:pt x="2846" y="13901"/>
                    <a:pt x="3036" y="13901"/>
                    <a:pt x="3226" y="13919"/>
                  </a:cubicBezTo>
                  <a:cubicBezTo>
                    <a:pt x="3372" y="13932"/>
                    <a:pt x="3515" y="13947"/>
                    <a:pt x="3660" y="13947"/>
                  </a:cubicBezTo>
                  <a:cubicBezTo>
                    <a:pt x="3721" y="13947"/>
                    <a:pt x="3783" y="13944"/>
                    <a:pt x="3845" y="13937"/>
                  </a:cubicBezTo>
                  <a:cubicBezTo>
                    <a:pt x="4044" y="13916"/>
                    <a:pt x="4243" y="13907"/>
                    <a:pt x="4442" y="13907"/>
                  </a:cubicBezTo>
                  <a:cubicBezTo>
                    <a:pt x="4582" y="13907"/>
                    <a:pt x="4723" y="13912"/>
                    <a:pt x="4863" y="13919"/>
                  </a:cubicBezTo>
                  <a:cubicBezTo>
                    <a:pt x="4938" y="13919"/>
                    <a:pt x="5001" y="13944"/>
                    <a:pt x="5070" y="13944"/>
                  </a:cubicBezTo>
                  <a:cubicBezTo>
                    <a:pt x="5090" y="13944"/>
                    <a:pt x="5110" y="13942"/>
                    <a:pt x="5130" y="13937"/>
                  </a:cubicBezTo>
                  <a:cubicBezTo>
                    <a:pt x="5316" y="13883"/>
                    <a:pt x="5506" y="13901"/>
                    <a:pt x="5696" y="13883"/>
                  </a:cubicBezTo>
                  <a:cubicBezTo>
                    <a:pt x="5899" y="13847"/>
                    <a:pt x="6107" y="13824"/>
                    <a:pt x="6297" y="13770"/>
                  </a:cubicBezTo>
                  <a:cubicBezTo>
                    <a:pt x="6429" y="13734"/>
                    <a:pt x="6560" y="13711"/>
                    <a:pt x="6673" y="13639"/>
                  </a:cubicBezTo>
                  <a:cubicBezTo>
                    <a:pt x="6750" y="13562"/>
                    <a:pt x="6863" y="13544"/>
                    <a:pt x="6940" y="13449"/>
                  </a:cubicBezTo>
                  <a:cubicBezTo>
                    <a:pt x="6940" y="13440"/>
                    <a:pt x="6944" y="13435"/>
                    <a:pt x="6953" y="13435"/>
                  </a:cubicBezTo>
                  <a:cubicBezTo>
                    <a:pt x="6962" y="13435"/>
                    <a:pt x="6976" y="13440"/>
                    <a:pt x="6994" y="13449"/>
                  </a:cubicBezTo>
                  <a:cubicBezTo>
                    <a:pt x="7000" y="13460"/>
                    <a:pt x="7005" y="13464"/>
                    <a:pt x="7011" y="13464"/>
                  </a:cubicBezTo>
                  <a:cubicBezTo>
                    <a:pt x="7024" y="13464"/>
                    <a:pt x="7037" y="13443"/>
                    <a:pt x="7053" y="13431"/>
                  </a:cubicBezTo>
                  <a:cubicBezTo>
                    <a:pt x="7125" y="13241"/>
                    <a:pt x="7279" y="13091"/>
                    <a:pt x="7410" y="12920"/>
                  </a:cubicBezTo>
                  <a:cubicBezTo>
                    <a:pt x="7578" y="12693"/>
                    <a:pt x="7673" y="12431"/>
                    <a:pt x="7709" y="12151"/>
                  </a:cubicBezTo>
                  <a:cubicBezTo>
                    <a:pt x="7750" y="11866"/>
                    <a:pt x="7750" y="11585"/>
                    <a:pt x="7750" y="11300"/>
                  </a:cubicBezTo>
                  <a:cubicBezTo>
                    <a:pt x="7750" y="10680"/>
                    <a:pt x="7786" y="10074"/>
                    <a:pt x="7845" y="9472"/>
                  </a:cubicBezTo>
                  <a:cubicBezTo>
                    <a:pt x="7881" y="9056"/>
                    <a:pt x="7899" y="8663"/>
                    <a:pt x="7935" y="8265"/>
                  </a:cubicBezTo>
                  <a:cubicBezTo>
                    <a:pt x="7994" y="7794"/>
                    <a:pt x="8048" y="7342"/>
                    <a:pt x="8071" y="6871"/>
                  </a:cubicBezTo>
                  <a:cubicBezTo>
                    <a:pt x="8089" y="6324"/>
                    <a:pt x="8089" y="5777"/>
                    <a:pt x="8071" y="5252"/>
                  </a:cubicBezTo>
                  <a:cubicBezTo>
                    <a:pt x="8048" y="4854"/>
                    <a:pt x="8012" y="4460"/>
                    <a:pt x="8012" y="4062"/>
                  </a:cubicBezTo>
                  <a:lnTo>
                    <a:pt x="8012" y="3026"/>
                  </a:lnTo>
                  <a:cubicBezTo>
                    <a:pt x="8012" y="2687"/>
                    <a:pt x="7935" y="2348"/>
                    <a:pt x="7899" y="2008"/>
                  </a:cubicBezTo>
                  <a:cubicBezTo>
                    <a:pt x="7881" y="1705"/>
                    <a:pt x="7863" y="1407"/>
                    <a:pt x="7845" y="1103"/>
                  </a:cubicBezTo>
                  <a:lnTo>
                    <a:pt x="7750" y="841"/>
                  </a:lnTo>
                  <a:lnTo>
                    <a:pt x="7731" y="818"/>
                  </a:lnTo>
                  <a:cubicBezTo>
                    <a:pt x="7731" y="687"/>
                    <a:pt x="7636" y="615"/>
                    <a:pt x="7596" y="502"/>
                  </a:cubicBezTo>
                  <a:cubicBezTo>
                    <a:pt x="7483" y="312"/>
                    <a:pt x="7315" y="235"/>
                    <a:pt x="7107" y="199"/>
                  </a:cubicBezTo>
                  <a:cubicBezTo>
                    <a:pt x="6994" y="181"/>
                    <a:pt x="6863" y="181"/>
                    <a:pt x="6750" y="140"/>
                  </a:cubicBezTo>
                  <a:cubicBezTo>
                    <a:pt x="6578" y="104"/>
                    <a:pt x="6410" y="86"/>
                    <a:pt x="6220" y="49"/>
                  </a:cubicBezTo>
                  <a:cubicBezTo>
                    <a:pt x="6171" y="36"/>
                    <a:pt x="6118" y="31"/>
                    <a:pt x="6065" y="31"/>
                  </a:cubicBezTo>
                  <a:cubicBezTo>
                    <a:pt x="5957" y="31"/>
                    <a:pt x="5843" y="49"/>
                    <a:pt x="5732" y="49"/>
                  </a:cubicBezTo>
                  <a:cubicBezTo>
                    <a:pt x="5411" y="27"/>
                    <a:pt x="5108" y="49"/>
                    <a:pt x="4791" y="9"/>
                  </a:cubicBezTo>
                  <a:cubicBezTo>
                    <a:pt x="4716" y="9"/>
                    <a:pt x="4648" y="1"/>
                    <a:pt x="4578" y="1"/>
                  </a:cubicBezTo>
                  <a:close/>
                </a:path>
              </a:pathLst>
            </a:custGeom>
            <a:solidFill>
              <a:srgbClr val="FBF2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7" name="Google Shape;1282;p18">
              <a:extLst>
                <a:ext uri="{FF2B5EF4-FFF2-40B4-BE49-F238E27FC236}">
                  <a16:creationId xmlns:a16="http://schemas.microsoft.com/office/drawing/2014/main" xmlns="" id="{DA95B3D8-735F-D98F-590A-0E1F5968C36D}"/>
                </a:ext>
              </a:extLst>
            </p:cNvPr>
            <p:cNvSpPr/>
            <p:nvPr/>
          </p:nvSpPr>
          <p:spPr>
            <a:xfrm>
              <a:off x="1129025" y="786125"/>
              <a:ext cx="6902748" cy="3661018"/>
            </a:xfrm>
            <a:custGeom>
              <a:avLst/>
              <a:gdLst/>
              <a:ahLst/>
              <a:cxnLst/>
              <a:rect l="l" t="t" r="r" b="b"/>
              <a:pathLst>
                <a:path w="8089" h="13947" extrusionOk="0">
                  <a:moveTo>
                    <a:pt x="4578" y="1"/>
                  </a:moveTo>
                  <a:cubicBezTo>
                    <a:pt x="4543" y="1"/>
                    <a:pt x="4507" y="3"/>
                    <a:pt x="4470" y="9"/>
                  </a:cubicBezTo>
                  <a:cubicBezTo>
                    <a:pt x="4280" y="27"/>
                    <a:pt x="4090" y="49"/>
                    <a:pt x="3904" y="68"/>
                  </a:cubicBezTo>
                  <a:cubicBezTo>
                    <a:pt x="3660" y="104"/>
                    <a:pt x="3434" y="122"/>
                    <a:pt x="3185" y="140"/>
                  </a:cubicBezTo>
                  <a:cubicBezTo>
                    <a:pt x="2868" y="181"/>
                    <a:pt x="2547" y="235"/>
                    <a:pt x="2226" y="235"/>
                  </a:cubicBezTo>
                  <a:cubicBezTo>
                    <a:pt x="2199" y="232"/>
                    <a:pt x="2173" y="230"/>
                    <a:pt x="2148" y="230"/>
                  </a:cubicBezTo>
                  <a:cubicBezTo>
                    <a:pt x="2035" y="230"/>
                    <a:pt x="1939" y="260"/>
                    <a:pt x="1828" y="294"/>
                  </a:cubicBezTo>
                  <a:cubicBezTo>
                    <a:pt x="1660" y="348"/>
                    <a:pt x="1489" y="425"/>
                    <a:pt x="1321" y="461"/>
                  </a:cubicBezTo>
                  <a:cubicBezTo>
                    <a:pt x="1190" y="502"/>
                    <a:pt x="1059" y="556"/>
                    <a:pt x="964" y="651"/>
                  </a:cubicBezTo>
                  <a:cubicBezTo>
                    <a:pt x="851" y="764"/>
                    <a:pt x="738" y="859"/>
                    <a:pt x="643" y="932"/>
                  </a:cubicBezTo>
                  <a:cubicBezTo>
                    <a:pt x="606" y="954"/>
                    <a:pt x="606" y="972"/>
                    <a:pt x="584" y="1008"/>
                  </a:cubicBezTo>
                  <a:cubicBezTo>
                    <a:pt x="511" y="1235"/>
                    <a:pt x="435" y="1479"/>
                    <a:pt x="380" y="1723"/>
                  </a:cubicBezTo>
                  <a:cubicBezTo>
                    <a:pt x="245" y="2329"/>
                    <a:pt x="190" y="2967"/>
                    <a:pt x="154" y="3592"/>
                  </a:cubicBezTo>
                  <a:cubicBezTo>
                    <a:pt x="113" y="4026"/>
                    <a:pt x="113" y="4460"/>
                    <a:pt x="77" y="4890"/>
                  </a:cubicBezTo>
                  <a:cubicBezTo>
                    <a:pt x="59" y="5193"/>
                    <a:pt x="77" y="5514"/>
                    <a:pt x="59" y="5835"/>
                  </a:cubicBezTo>
                  <a:cubicBezTo>
                    <a:pt x="41" y="6247"/>
                    <a:pt x="41" y="6681"/>
                    <a:pt x="18" y="7116"/>
                  </a:cubicBezTo>
                  <a:cubicBezTo>
                    <a:pt x="0" y="8079"/>
                    <a:pt x="0" y="9020"/>
                    <a:pt x="59" y="9979"/>
                  </a:cubicBezTo>
                  <a:lnTo>
                    <a:pt x="59" y="10056"/>
                  </a:lnTo>
                  <a:cubicBezTo>
                    <a:pt x="95" y="10341"/>
                    <a:pt x="95" y="10622"/>
                    <a:pt x="77" y="10884"/>
                  </a:cubicBezTo>
                  <a:cubicBezTo>
                    <a:pt x="41" y="11205"/>
                    <a:pt x="18" y="11544"/>
                    <a:pt x="18" y="11866"/>
                  </a:cubicBezTo>
                  <a:lnTo>
                    <a:pt x="18" y="12187"/>
                  </a:lnTo>
                  <a:cubicBezTo>
                    <a:pt x="0" y="12395"/>
                    <a:pt x="77" y="12580"/>
                    <a:pt x="131" y="12770"/>
                  </a:cubicBezTo>
                  <a:cubicBezTo>
                    <a:pt x="131" y="12829"/>
                    <a:pt x="172" y="12901"/>
                    <a:pt x="226" y="12942"/>
                  </a:cubicBezTo>
                  <a:cubicBezTo>
                    <a:pt x="340" y="13033"/>
                    <a:pt x="435" y="13168"/>
                    <a:pt x="530" y="13281"/>
                  </a:cubicBezTo>
                  <a:cubicBezTo>
                    <a:pt x="606" y="13354"/>
                    <a:pt x="697" y="13413"/>
                    <a:pt x="774" y="13485"/>
                  </a:cubicBezTo>
                  <a:cubicBezTo>
                    <a:pt x="923" y="13639"/>
                    <a:pt x="1095" y="13711"/>
                    <a:pt x="1303" y="13734"/>
                  </a:cubicBezTo>
                  <a:cubicBezTo>
                    <a:pt x="1511" y="13752"/>
                    <a:pt x="1697" y="13770"/>
                    <a:pt x="1905" y="13788"/>
                  </a:cubicBezTo>
                  <a:cubicBezTo>
                    <a:pt x="2149" y="13824"/>
                    <a:pt x="2393" y="13847"/>
                    <a:pt x="2660" y="13883"/>
                  </a:cubicBezTo>
                  <a:cubicBezTo>
                    <a:pt x="2846" y="13901"/>
                    <a:pt x="3036" y="13901"/>
                    <a:pt x="3226" y="13919"/>
                  </a:cubicBezTo>
                  <a:cubicBezTo>
                    <a:pt x="3372" y="13932"/>
                    <a:pt x="3515" y="13947"/>
                    <a:pt x="3660" y="13947"/>
                  </a:cubicBezTo>
                  <a:cubicBezTo>
                    <a:pt x="3721" y="13947"/>
                    <a:pt x="3783" y="13944"/>
                    <a:pt x="3845" y="13937"/>
                  </a:cubicBezTo>
                  <a:cubicBezTo>
                    <a:pt x="4044" y="13916"/>
                    <a:pt x="4243" y="13907"/>
                    <a:pt x="4442" y="13907"/>
                  </a:cubicBezTo>
                  <a:cubicBezTo>
                    <a:pt x="4582" y="13907"/>
                    <a:pt x="4723" y="13912"/>
                    <a:pt x="4863" y="13919"/>
                  </a:cubicBezTo>
                  <a:cubicBezTo>
                    <a:pt x="4938" y="13919"/>
                    <a:pt x="5001" y="13944"/>
                    <a:pt x="5070" y="13944"/>
                  </a:cubicBezTo>
                  <a:cubicBezTo>
                    <a:pt x="5090" y="13944"/>
                    <a:pt x="5110" y="13942"/>
                    <a:pt x="5130" y="13937"/>
                  </a:cubicBezTo>
                  <a:cubicBezTo>
                    <a:pt x="5316" y="13883"/>
                    <a:pt x="5506" y="13901"/>
                    <a:pt x="5696" y="13883"/>
                  </a:cubicBezTo>
                  <a:cubicBezTo>
                    <a:pt x="5899" y="13847"/>
                    <a:pt x="6107" y="13824"/>
                    <a:pt x="6297" y="13770"/>
                  </a:cubicBezTo>
                  <a:cubicBezTo>
                    <a:pt x="6429" y="13734"/>
                    <a:pt x="6560" y="13711"/>
                    <a:pt x="6673" y="13639"/>
                  </a:cubicBezTo>
                  <a:cubicBezTo>
                    <a:pt x="6750" y="13562"/>
                    <a:pt x="6863" y="13544"/>
                    <a:pt x="6940" y="13449"/>
                  </a:cubicBezTo>
                  <a:cubicBezTo>
                    <a:pt x="6940" y="13440"/>
                    <a:pt x="6944" y="13435"/>
                    <a:pt x="6953" y="13435"/>
                  </a:cubicBezTo>
                  <a:cubicBezTo>
                    <a:pt x="6962" y="13435"/>
                    <a:pt x="6976" y="13440"/>
                    <a:pt x="6994" y="13449"/>
                  </a:cubicBezTo>
                  <a:cubicBezTo>
                    <a:pt x="7000" y="13460"/>
                    <a:pt x="7005" y="13464"/>
                    <a:pt x="7011" y="13464"/>
                  </a:cubicBezTo>
                  <a:cubicBezTo>
                    <a:pt x="7024" y="13464"/>
                    <a:pt x="7037" y="13443"/>
                    <a:pt x="7053" y="13431"/>
                  </a:cubicBezTo>
                  <a:cubicBezTo>
                    <a:pt x="7125" y="13241"/>
                    <a:pt x="7279" y="13091"/>
                    <a:pt x="7410" y="12920"/>
                  </a:cubicBezTo>
                  <a:cubicBezTo>
                    <a:pt x="7578" y="12693"/>
                    <a:pt x="7673" y="12431"/>
                    <a:pt x="7709" y="12151"/>
                  </a:cubicBezTo>
                  <a:cubicBezTo>
                    <a:pt x="7750" y="11866"/>
                    <a:pt x="7750" y="11585"/>
                    <a:pt x="7750" y="11300"/>
                  </a:cubicBezTo>
                  <a:cubicBezTo>
                    <a:pt x="7750" y="10680"/>
                    <a:pt x="7786" y="10074"/>
                    <a:pt x="7845" y="9472"/>
                  </a:cubicBezTo>
                  <a:cubicBezTo>
                    <a:pt x="7881" y="9056"/>
                    <a:pt x="7899" y="8663"/>
                    <a:pt x="7935" y="8265"/>
                  </a:cubicBezTo>
                  <a:cubicBezTo>
                    <a:pt x="7994" y="7794"/>
                    <a:pt x="8048" y="7342"/>
                    <a:pt x="8071" y="6871"/>
                  </a:cubicBezTo>
                  <a:cubicBezTo>
                    <a:pt x="8089" y="6324"/>
                    <a:pt x="8089" y="5777"/>
                    <a:pt x="8071" y="5252"/>
                  </a:cubicBezTo>
                  <a:cubicBezTo>
                    <a:pt x="8048" y="4854"/>
                    <a:pt x="8012" y="4460"/>
                    <a:pt x="8012" y="4062"/>
                  </a:cubicBezTo>
                  <a:lnTo>
                    <a:pt x="8012" y="3026"/>
                  </a:lnTo>
                  <a:cubicBezTo>
                    <a:pt x="8012" y="2687"/>
                    <a:pt x="7935" y="2348"/>
                    <a:pt x="7899" y="2008"/>
                  </a:cubicBezTo>
                  <a:cubicBezTo>
                    <a:pt x="7881" y="1705"/>
                    <a:pt x="7863" y="1407"/>
                    <a:pt x="7845" y="1103"/>
                  </a:cubicBezTo>
                  <a:lnTo>
                    <a:pt x="7750" y="841"/>
                  </a:lnTo>
                  <a:lnTo>
                    <a:pt x="7731" y="818"/>
                  </a:lnTo>
                  <a:cubicBezTo>
                    <a:pt x="7731" y="687"/>
                    <a:pt x="7636" y="615"/>
                    <a:pt x="7596" y="502"/>
                  </a:cubicBezTo>
                  <a:cubicBezTo>
                    <a:pt x="7483" y="312"/>
                    <a:pt x="7315" y="235"/>
                    <a:pt x="7107" y="199"/>
                  </a:cubicBezTo>
                  <a:cubicBezTo>
                    <a:pt x="6994" y="181"/>
                    <a:pt x="6863" y="181"/>
                    <a:pt x="6750" y="140"/>
                  </a:cubicBezTo>
                  <a:cubicBezTo>
                    <a:pt x="6578" y="104"/>
                    <a:pt x="6410" y="86"/>
                    <a:pt x="6220" y="49"/>
                  </a:cubicBezTo>
                  <a:cubicBezTo>
                    <a:pt x="6171" y="36"/>
                    <a:pt x="6118" y="31"/>
                    <a:pt x="6065" y="31"/>
                  </a:cubicBezTo>
                  <a:cubicBezTo>
                    <a:pt x="5957" y="31"/>
                    <a:pt x="5843" y="49"/>
                    <a:pt x="5732" y="49"/>
                  </a:cubicBezTo>
                  <a:cubicBezTo>
                    <a:pt x="5411" y="27"/>
                    <a:pt x="5108" y="49"/>
                    <a:pt x="4791" y="9"/>
                  </a:cubicBezTo>
                  <a:cubicBezTo>
                    <a:pt x="4716" y="9"/>
                    <a:pt x="4648" y="1"/>
                    <a:pt x="4578" y="1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0E53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8" name="Google Shape;1284;p18">
            <a:extLst>
              <a:ext uri="{FF2B5EF4-FFF2-40B4-BE49-F238E27FC236}">
                <a16:creationId xmlns:a16="http://schemas.microsoft.com/office/drawing/2014/main" xmlns="" id="{2334D811-006A-554F-2368-B522F993D6C2}"/>
              </a:ext>
            </a:extLst>
          </p:cNvPr>
          <p:cNvSpPr txBox="1"/>
          <p:nvPr/>
        </p:nvSpPr>
        <p:spPr>
          <a:xfrm>
            <a:off x="1739527" y="284328"/>
            <a:ext cx="538378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NỘI </a:t>
            </a:r>
            <a:r>
              <a:rPr lang="en-US" sz="3600" b="1" kern="0" dirty="0" smtClean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DUNG</a:t>
            </a:r>
            <a:endParaRPr lang="en-US" sz="3600" b="1" kern="0" dirty="0">
              <a:solidFill>
                <a:srgbClr val="C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9" name="Google Shape;1283;p18">
            <a:extLst>
              <a:ext uri="{FF2B5EF4-FFF2-40B4-BE49-F238E27FC236}">
                <a16:creationId xmlns:a16="http://schemas.microsoft.com/office/drawing/2014/main" xmlns="" id="{8ED3846D-A5EC-924A-0991-BF94908F7A54}"/>
              </a:ext>
            </a:extLst>
          </p:cNvPr>
          <p:cNvSpPr txBox="1">
            <a:spLocks/>
          </p:cNvSpPr>
          <p:nvPr/>
        </p:nvSpPr>
        <p:spPr>
          <a:xfrm>
            <a:off x="152516" y="1676446"/>
            <a:ext cx="8534176" cy="26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lvl="0" algn="just">
              <a:lnSpc>
                <a:spcPct val="125000"/>
              </a:lnSpc>
              <a:buClr>
                <a:srgbClr val="0E5366"/>
              </a:buClr>
            </a:pPr>
            <a:r>
              <a:rPr lang="en-US" sz="3200" kern="0" dirty="0" smtClean="0">
                <a:solidFill>
                  <a:srgbClr val="0033CC"/>
                </a:solidFill>
                <a:latin typeface="UTM Avo" panose="02040603050506020204" pitchFamily="18" charset="0"/>
              </a:rPr>
              <a:t>      </a:t>
            </a:r>
            <a:r>
              <a:rPr lang="en-US" sz="3200" kern="0" dirty="0" err="1" smtClean="0">
                <a:solidFill>
                  <a:srgbClr val="0033CC"/>
                </a:solidFill>
                <a:latin typeface="UTM Avo" panose="02040603050506020204" pitchFamily="18" charset="0"/>
              </a:rPr>
              <a:t>Kể</a:t>
            </a:r>
            <a:r>
              <a:rPr lang="en-US" sz="3200" kern="0" dirty="0" smtClean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kern="0" dirty="0" err="1">
                <a:solidFill>
                  <a:srgbClr val="0033CC"/>
                </a:solidFill>
                <a:latin typeface="UTM Avo" panose="02040603050506020204" pitchFamily="18" charset="0"/>
              </a:rPr>
              <a:t>về</a:t>
            </a:r>
            <a:r>
              <a:rPr lang="en-US" sz="3200" kern="0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kern="0" dirty="0" err="1">
                <a:solidFill>
                  <a:srgbClr val="0033CC"/>
                </a:solidFill>
                <a:latin typeface="UTM Avo" panose="02040603050506020204" pitchFamily="18" charset="0"/>
              </a:rPr>
              <a:t>một</a:t>
            </a:r>
            <a:r>
              <a:rPr lang="en-US" sz="3200" kern="0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kern="0" dirty="0" err="1">
                <a:solidFill>
                  <a:srgbClr val="0033CC"/>
                </a:solidFill>
                <a:latin typeface="UTM Avo" panose="02040603050506020204" pitchFamily="18" charset="0"/>
              </a:rPr>
              <a:t>cô</a:t>
            </a:r>
            <a:r>
              <a:rPr lang="en-US" sz="3200" kern="0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kern="0" dirty="0" err="1">
                <a:solidFill>
                  <a:srgbClr val="0033CC"/>
                </a:solidFill>
                <a:latin typeface="UTM Avo" panose="02040603050506020204" pitchFamily="18" charset="0"/>
              </a:rPr>
              <a:t>bé</a:t>
            </a:r>
            <a:r>
              <a:rPr lang="en-US" sz="3200" kern="0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kern="0" dirty="0" err="1">
                <a:solidFill>
                  <a:srgbClr val="0033CC"/>
                </a:solidFill>
                <a:latin typeface="UTM Avo" panose="02040603050506020204" pitchFamily="18" charset="0"/>
              </a:rPr>
              <a:t>đạt</a:t>
            </a:r>
            <a:r>
              <a:rPr lang="en-US" sz="3200" kern="0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kern="0" dirty="0" err="1">
                <a:solidFill>
                  <a:srgbClr val="0033CC"/>
                </a:solidFill>
                <a:latin typeface="UTM Avo" panose="02040603050506020204" pitchFamily="18" charset="0"/>
              </a:rPr>
              <a:t>điểm</a:t>
            </a:r>
            <a:r>
              <a:rPr lang="en-US" sz="3200" kern="0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kern="0" dirty="0" err="1">
                <a:solidFill>
                  <a:srgbClr val="0033CC"/>
                </a:solidFill>
                <a:latin typeface="UTM Avo" panose="02040603050506020204" pitchFamily="18" charset="0"/>
              </a:rPr>
              <a:t>cao</a:t>
            </a:r>
            <a:r>
              <a:rPr lang="en-US" sz="3200" kern="0" dirty="0">
                <a:solidFill>
                  <a:srgbClr val="0033CC"/>
                </a:solidFill>
                <a:latin typeface="UTM Avo" panose="02040603050506020204" pitchFamily="18" charset="0"/>
              </a:rPr>
              <a:t> ở </a:t>
            </a:r>
            <a:r>
              <a:rPr lang="en-US" sz="3200" kern="0" dirty="0" err="1">
                <a:solidFill>
                  <a:srgbClr val="0033CC"/>
                </a:solidFill>
                <a:latin typeface="UTM Avo" panose="02040603050506020204" pitchFamily="18" charset="0"/>
              </a:rPr>
              <a:t>bài</a:t>
            </a:r>
            <a:r>
              <a:rPr lang="en-US" sz="3200" kern="0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kern="0" dirty="0" err="1">
                <a:solidFill>
                  <a:srgbClr val="0033CC"/>
                </a:solidFill>
                <a:latin typeface="UTM Avo" panose="02040603050506020204" pitchFamily="18" charset="0"/>
              </a:rPr>
              <a:t>văn</a:t>
            </a:r>
            <a:r>
              <a:rPr lang="en-US" sz="3200" kern="0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kern="0" dirty="0" err="1">
                <a:solidFill>
                  <a:srgbClr val="0033CC"/>
                </a:solidFill>
                <a:latin typeface="UTM Avo" panose="02040603050506020204" pitchFamily="18" charset="0"/>
              </a:rPr>
              <a:t>tả</a:t>
            </a:r>
            <a:r>
              <a:rPr lang="en-US" sz="3200" kern="0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kern="0" dirty="0" err="1">
                <a:solidFill>
                  <a:srgbClr val="0033CC"/>
                </a:solidFill>
                <a:latin typeface="UTM Avo" panose="02040603050506020204" pitchFamily="18" charset="0"/>
              </a:rPr>
              <a:t>cảnh</a:t>
            </a:r>
            <a:r>
              <a:rPr lang="en-US" sz="3200" kern="0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kern="0" dirty="0" err="1">
                <a:solidFill>
                  <a:srgbClr val="0033CC"/>
                </a:solidFill>
                <a:latin typeface="UTM Avo" panose="02040603050506020204" pitchFamily="18" charset="0"/>
              </a:rPr>
              <a:t>nhờ</a:t>
            </a:r>
            <a:r>
              <a:rPr lang="en-US" sz="3200" kern="0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kern="0" dirty="0" err="1">
                <a:solidFill>
                  <a:srgbClr val="0033CC"/>
                </a:solidFill>
                <a:latin typeface="UTM Avo" panose="02040603050506020204" pitchFamily="18" charset="0"/>
              </a:rPr>
              <a:t>chăm</a:t>
            </a:r>
            <a:r>
              <a:rPr lang="en-US" sz="3200" kern="0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kern="0" dirty="0" err="1">
                <a:solidFill>
                  <a:srgbClr val="0033CC"/>
                </a:solidFill>
                <a:latin typeface="UTM Avo" panose="02040603050506020204" pitchFamily="18" charset="0"/>
              </a:rPr>
              <a:t>chỉ</a:t>
            </a:r>
            <a:r>
              <a:rPr lang="en-US" sz="3200" kern="0" dirty="0">
                <a:solidFill>
                  <a:srgbClr val="0033CC"/>
                </a:solidFill>
                <a:latin typeface="UTM Avo" panose="02040603050506020204" pitchFamily="18" charset="0"/>
              </a:rPr>
              <a:t>, </a:t>
            </a:r>
            <a:r>
              <a:rPr lang="en-US" sz="3200" kern="0" dirty="0" err="1">
                <a:solidFill>
                  <a:srgbClr val="0033CC"/>
                </a:solidFill>
                <a:latin typeface="UTM Avo" panose="02040603050506020204" pitchFamily="18" charset="0"/>
              </a:rPr>
              <a:t>chịu</a:t>
            </a:r>
            <a:r>
              <a:rPr lang="en-US" sz="3200" kern="0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kern="0" dirty="0" err="1">
                <a:solidFill>
                  <a:srgbClr val="0033CC"/>
                </a:solidFill>
                <a:latin typeface="UTM Avo" panose="02040603050506020204" pitchFamily="18" charset="0"/>
              </a:rPr>
              <a:t>khó</a:t>
            </a:r>
            <a:r>
              <a:rPr lang="en-US" sz="3200" kern="0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kern="0" dirty="0" err="1">
                <a:solidFill>
                  <a:srgbClr val="0033CC"/>
                </a:solidFill>
                <a:latin typeface="UTM Avo" panose="02040603050506020204" pitchFamily="18" charset="0"/>
              </a:rPr>
              <a:t>quan</a:t>
            </a:r>
            <a:r>
              <a:rPr lang="en-US" sz="3200" kern="0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kern="0" dirty="0" err="1">
                <a:solidFill>
                  <a:srgbClr val="0033CC"/>
                </a:solidFill>
                <a:latin typeface="UTM Avo" panose="02040603050506020204" pitchFamily="18" charset="0"/>
              </a:rPr>
              <a:t>sát</a:t>
            </a:r>
            <a:r>
              <a:rPr lang="en-US" sz="3200" kern="0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kern="0" dirty="0" err="1">
                <a:solidFill>
                  <a:srgbClr val="0033CC"/>
                </a:solidFill>
                <a:latin typeface="UTM Avo" panose="02040603050506020204" pitchFamily="18" charset="0"/>
              </a:rPr>
              <a:t>để</a:t>
            </a:r>
            <a:r>
              <a:rPr lang="en-US" sz="3200" kern="0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kern="0" dirty="0" err="1">
                <a:solidFill>
                  <a:srgbClr val="0033CC"/>
                </a:solidFill>
                <a:latin typeface="UTM Avo" panose="02040603050506020204" pitchFamily="18" charset="0"/>
              </a:rPr>
              <a:t>miêu</a:t>
            </a:r>
            <a:r>
              <a:rPr lang="en-US" sz="3200" kern="0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kern="0" dirty="0" err="1">
                <a:solidFill>
                  <a:srgbClr val="0033CC"/>
                </a:solidFill>
                <a:latin typeface="UTM Avo" panose="02040603050506020204" pitchFamily="18" charset="0"/>
              </a:rPr>
              <a:t>tả</a:t>
            </a:r>
            <a:r>
              <a:rPr lang="en-US" sz="3200" kern="0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kern="0" dirty="0" err="1">
                <a:solidFill>
                  <a:srgbClr val="0033CC"/>
                </a:solidFill>
                <a:latin typeface="UTM Avo" panose="02040603050506020204" pitchFamily="18" charset="0"/>
              </a:rPr>
              <a:t>đúng</a:t>
            </a:r>
            <a:r>
              <a:rPr lang="en-US" sz="3200" kern="0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kern="0" dirty="0" err="1">
                <a:solidFill>
                  <a:srgbClr val="0033CC"/>
                </a:solidFill>
                <a:latin typeface="UTM Avo" panose="02040603050506020204" pitchFamily="18" charset="0"/>
              </a:rPr>
              <a:t>sự</a:t>
            </a:r>
            <a:r>
              <a:rPr lang="en-US" sz="3200" kern="0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kern="0" dirty="0" err="1">
                <a:solidFill>
                  <a:srgbClr val="0033CC"/>
                </a:solidFill>
                <a:latin typeface="UTM Avo" panose="02040603050506020204" pitchFamily="18" charset="0"/>
              </a:rPr>
              <a:t>việc</a:t>
            </a:r>
            <a:r>
              <a:rPr lang="en-US" sz="3200" kern="0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kern="0" dirty="0" err="1">
                <a:solidFill>
                  <a:srgbClr val="0033CC"/>
                </a:solidFill>
                <a:latin typeface="UTM Avo" panose="02040603050506020204" pitchFamily="18" charset="0"/>
              </a:rPr>
              <a:t>theo</a:t>
            </a:r>
            <a:r>
              <a:rPr lang="en-US" sz="3200" kern="0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kern="0" dirty="0" err="1">
                <a:solidFill>
                  <a:srgbClr val="0033CC"/>
                </a:solidFill>
                <a:latin typeface="UTM Avo" panose="02040603050506020204" pitchFamily="18" charset="0"/>
              </a:rPr>
              <a:t>yêu</a:t>
            </a:r>
            <a:r>
              <a:rPr lang="en-US" sz="3200" kern="0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kern="0" dirty="0" err="1">
                <a:solidFill>
                  <a:srgbClr val="0033CC"/>
                </a:solidFill>
                <a:latin typeface="UTM Avo" panose="02040603050506020204" pitchFamily="18" charset="0"/>
              </a:rPr>
              <a:t>cầu</a:t>
            </a:r>
            <a:r>
              <a:rPr lang="en-US" sz="3200" kern="0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kern="0" dirty="0" err="1">
                <a:solidFill>
                  <a:srgbClr val="0033CC"/>
                </a:solidFill>
                <a:latin typeface="UTM Avo" panose="02040603050506020204" pitchFamily="18" charset="0"/>
              </a:rPr>
              <a:t>của</a:t>
            </a:r>
            <a:r>
              <a:rPr lang="en-US" sz="3200" kern="0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kern="0" dirty="0" err="1">
                <a:solidFill>
                  <a:srgbClr val="0033CC"/>
                </a:solidFill>
                <a:latin typeface="UTM Avo" panose="02040603050506020204" pitchFamily="18" charset="0"/>
              </a:rPr>
              <a:t>bài</a:t>
            </a:r>
            <a:r>
              <a:rPr lang="en-US" sz="3200" kern="0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kern="0" dirty="0" err="1">
                <a:solidFill>
                  <a:srgbClr val="0033CC"/>
                </a:solidFill>
                <a:latin typeface="UTM Avo" panose="02040603050506020204" pitchFamily="18" charset="0"/>
              </a:rPr>
              <a:t>tập</a:t>
            </a:r>
            <a:r>
              <a:rPr lang="en-US" sz="3200" kern="0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kern="0" dirty="0" err="1">
                <a:solidFill>
                  <a:srgbClr val="0033CC"/>
                </a:solidFill>
                <a:latin typeface="UTM Avo" panose="02040603050506020204" pitchFamily="18" charset="0"/>
              </a:rPr>
              <a:t>làm</a:t>
            </a:r>
            <a:r>
              <a:rPr lang="en-US" sz="3200" kern="0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kern="0" dirty="0" err="1">
                <a:solidFill>
                  <a:srgbClr val="0033CC"/>
                </a:solidFill>
                <a:latin typeface="UTM Avo" panose="02040603050506020204" pitchFamily="18" charset="0"/>
              </a:rPr>
              <a:t>văn</a:t>
            </a:r>
            <a:r>
              <a:rPr lang="en-US" sz="3200" kern="0" dirty="0">
                <a:solidFill>
                  <a:srgbClr val="0033CC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064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190</Words>
  <Application>Microsoft Office PowerPoint</Application>
  <PresentationFormat>On-screen Show (4:3)</PresentationFormat>
  <Paragraphs>32</Paragraphs>
  <Slides>11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Administrator</cp:lastModifiedBy>
  <cp:revision>718</cp:revision>
  <dcterms:created xsi:type="dcterms:W3CDTF">2012-08-07T09:07:00Z</dcterms:created>
  <dcterms:modified xsi:type="dcterms:W3CDTF">2024-09-26T23:58:52Z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E6763C76EE764F3DA472004AC5DDEEF7</vt:lpwstr>
  </property>
  <property fmtid="{D5CDD505-2E9C-101B-9397-08002B2CF9AE}" pid="3" name="KSOProductBuildVer">
    <vt:lpwstr>1033-11.2.0.11306</vt:lpwstr>
  </property>
</Properties>
</file>