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27"/>
  </p:notesMasterIdLst>
  <p:sldIdLst>
    <p:sldId id="256" r:id="rId2"/>
    <p:sldId id="274" r:id="rId3"/>
    <p:sldId id="380" r:id="rId4"/>
    <p:sldId id="381" r:id="rId5"/>
    <p:sldId id="335" r:id="rId6"/>
    <p:sldId id="345" r:id="rId7"/>
    <p:sldId id="392" r:id="rId8"/>
    <p:sldId id="374" r:id="rId9"/>
    <p:sldId id="377" r:id="rId10"/>
    <p:sldId id="390" r:id="rId11"/>
    <p:sldId id="387" r:id="rId12"/>
    <p:sldId id="378" r:id="rId13"/>
    <p:sldId id="379" r:id="rId14"/>
    <p:sldId id="384" r:id="rId15"/>
    <p:sldId id="353" r:id="rId16"/>
    <p:sldId id="386" r:id="rId17"/>
    <p:sldId id="316" r:id="rId18"/>
    <p:sldId id="340" r:id="rId19"/>
    <p:sldId id="317" r:id="rId20"/>
    <p:sldId id="341" r:id="rId21"/>
    <p:sldId id="320" r:id="rId22"/>
    <p:sldId id="342" r:id="rId23"/>
    <p:sldId id="321" r:id="rId24"/>
    <p:sldId id="393" r:id="rId25"/>
    <p:sldId id="272" r:id="rId26"/>
  </p:sldIdLst>
  <p:sldSz cx="9144000" cy="5143500" type="screen16x9"/>
  <p:notesSz cx="6858000" cy="9144000"/>
  <p:embeddedFontLst>
    <p:embeddedFont>
      <p:font typeface="Algerian" panose="04020705040A02060702" pitchFamily="82" charset="0"/>
      <p:regular r:id="rId28"/>
    </p:embeddedFont>
    <p:embeddedFont>
      <p:font typeface="Balsamiq Sans" panose="020B0604020202020204" charset="0"/>
      <p:regular r:id="rId29"/>
      <p:bold r:id="rId30"/>
      <p:italic r:id="rId31"/>
      <p:boldItalic r:id="rId32"/>
    </p:embeddedFont>
    <p:embeddedFont>
      <p:font typeface="Bebas Neue" panose="020B0604020202020204" charset="0"/>
      <p:regular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Chango" panose="020B0604020202020204" charset="0"/>
      <p:regular r:id="rId38"/>
    </p:embeddedFont>
    <p:embeddedFont>
      <p:font typeface="Gill Sans Ultra Bold Condensed" panose="020B0A06020104020203" pitchFamily="34" charset="0"/>
      <p:regular r:id="rId39"/>
    </p:embeddedFont>
    <p:embeddedFont>
      <p:font typeface="Patrick Hand" panose="020B0604020202020204" charset="0"/>
      <p:regular r:id="rId40"/>
    </p:embeddedFont>
    <p:embeddedFont>
      <p:font typeface="Roboto Condensed Light" panose="020B0604020202020204" charset="0"/>
      <p:regular r:id="rId41"/>
      <p:italic r:id="rId42"/>
    </p:embeddedFont>
    <p:embeddedFont>
      <p:font typeface="Tahoma" panose="020B0604030504040204" pitchFamily="34" charset="0"/>
      <p:regular r:id="rId43"/>
      <p:bold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0953"/>
    <a:srgbClr val="04232A"/>
    <a:srgbClr val="010A3F"/>
    <a:srgbClr val="02042C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EB3D0B1-2922-481F-A39B-735BAAF90ACF}">
  <a:tblStyle styleId="{AEB3D0B1-2922-481F-A39B-735BAAF90AC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69" autoAdjust="0"/>
    <p:restoredTop sz="94660"/>
  </p:normalViewPr>
  <p:slideViewPr>
    <p:cSldViewPr snapToGrid="0">
      <p:cViewPr varScale="1">
        <p:scale>
          <a:sx n="90" d="100"/>
          <a:sy n="90" d="100"/>
        </p:scale>
        <p:origin x="736" y="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117bdd8851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117bdd8851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ge1d838b627_4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8" name="Google Shape;1168;ge1d838b627_4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117bdd88512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117bdd88512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377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ge1d838b627_4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6" name="Google Shape;716;ge1d838b627_4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5010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ge1d838b627_4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6" name="Google Shape;716;ge1d838b627_4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8723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ge1d838b627_4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6" name="Google Shape;716;ge1d838b627_4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9253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ge1d838b627_4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6" name="Google Shape;716;ge1d838b627_4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80990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Google Shape;1153;ge1d838b627_4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4" name="Google Shape;1154;ge1d838b627_4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26450" y="831050"/>
            <a:ext cx="6467700" cy="16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26450" y="2478300"/>
            <a:ext cx="5164800" cy="400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1" y="-20"/>
            <a:ext cx="9143670" cy="5233933"/>
            <a:chOff x="237825" y="846675"/>
            <a:chExt cx="7144050" cy="4018375"/>
          </a:xfrm>
        </p:grpSpPr>
        <p:sp>
          <p:nvSpPr>
            <p:cNvPr id="12" name="Google Shape;12;p2"/>
            <p:cNvSpPr/>
            <p:nvPr/>
          </p:nvSpPr>
          <p:spPr>
            <a:xfrm>
              <a:off x="237825" y="846675"/>
              <a:ext cx="7144050" cy="1390300"/>
            </a:xfrm>
            <a:custGeom>
              <a:avLst/>
              <a:gdLst/>
              <a:ahLst/>
              <a:cxnLst/>
              <a:rect l="l" t="t" r="r" b="b"/>
              <a:pathLst>
                <a:path w="285762" h="55612" extrusionOk="0">
                  <a:moveTo>
                    <a:pt x="234625" y="0"/>
                  </a:moveTo>
                  <a:cubicBezTo>
                    <a:pt x="213241" y="3369"/>
                    <a:pt x="192072" y="7441"/>
                    <a:pt x="170855" y="11192"/>
                  </a:cubicBezTo>
                  <a:cubicBezTo>
                    <a:pt x="136957" y="17181"/>
                    <a:pt x="102091" y="22388"/>
                    <a:pt x="66886" y="22388"/>
                  </a:cubicBezTo>
                  <a:cubicBezTo>
                    <a:pt x="63251" y="22388"/>
                    <a:pt x="59613" y="22333"/>
                    <a:pt x="55971" y="22217"/>
                  </a:cubicBezTo>
                  <a:cubicBezTo>
                    <a:pt x="37040" y="21622"/>
                    <a:pt x="18395" y="19395"/>
                    <a:pt x="0" y="16538"/>
                  </a:cubicBezTo>
                  <a:lnTo>
                    <a:pt x="0" y="53673"/>
                  </a:lnTo>
                  <a:cubicBezTo>
                    <a:pt x="5469" y="55060"/>
                    <a:pt x="11562" y="55611"/>
                    <a:pt x="18028" y="55611"/>
                  </a:cubicBezTo>
                  <a:cubicBezTo>
                    <a:pt x="40494" y="55611"/>
                    <a:pt x="67466" y="48956"/>
                    <a:pt x="88416" y="47542"/>
                  </a:cubicBezTo>
                  <a:cubicBezTo>
                    <a:pt x="93909" y="47169"/>
                    <a:pt x="98928" y="47018"/>
                    <a:pt x="103663" y="47018"/>
                  </a:cubicBezTo>
                  <a:cubicBezTo>
                    <a:pt x="124168" y="47018"/>
                    <a:pt x="139353" y="49855"/>
                    <a:pt x="164656" y="49855"/>
                  </a:cubicBezTo>
                  <a:cubicBezTo>
                    <a:pt x="168988" y="49855"/>
                    <a:pt x="173616" y="49772"/>
                    <a:pt x="178618" y="49578"/>
                  </a:cubicBezTo>
                  <a:cubicBezTo>
                    <a:pt x="208069" y="48439"/>
                    <a:pt x="232371" y="43850"/>
                    <a:pt x="260455" y="43850"/>
                  </a:cubicBezTo>
                  <a:cubicBezTo>
                    <a:pt x="268509" y="43850"/>
                    <a:pt x="276875" y="44228"/>
                    <a:pt x="285762" y="45172"/>
                  </a:cubicBezTo>
                  <a:lnTo>
                    <a:pt x="285762" y="25872"/>
                  </a:lnTo>
                  <a:cubicBezTo>
                    <a:pt x="280269" y="25311"/>
                    <a:pt x="274675" y="25074"/>
                    <a:pt x="269067" y="25074"/>
                  </a:cubicBezTo>
                  <a:cubicBezTo>
                    <a:pt x="263602" y="25074"/>
                    <a:pt x="258123" y="25300"/>
                    <a:pt x="252710" y="25670"/>
                  </a:cubicBezTo>
                  <a:cubicBezTo>
                    <a:pt x="237137" y="26741"/>
                    <a:pt x="221861" y="28992"/>
                    <a:pt x="206383" y="30468"/>
                  </a:cubicBezTo>
                  <a:cubicBezTo>
                    <a:pt x="185642" y="32438"/>
                    <a:pt x="169365" y="34351"/>
                    <a:pt x="151413" y="34351"/>
                  </a:cubicBezTo>
                  <a:cubicBezTo>
                    <a:pt x="143324" y="34351"/>
                    <a:pt x="134894" y="33963"/>
                    <a:pt x="125563" y="33016"/>
                  </a:cubicBezTo>
                  <a:cubicBezTo>
                    <a:pt x="171236" y="31075"/>
                    <a:pt x="176570" y="24908"/>
                    <a:pt x="206085" y="18990"/>
                  </a:cubicBezTo>
                  <a:cubicBezTo>
                    <a:pt x="226422" y="14899"/>
                    <a:pt x="247932" y="11268"/>
                    <a:pt x="269043" y="11268"/>
                  </a:cubicBezTo>
                  <a:cubicBezTo>
                    <a:pt x="274654" y="11268"/>
                    <a:pt x="280237" y="11524"/>
                    <a:pt x="285762" y="12097"/>
                  </a:cubicBezTo>
                  <a:lnTo>
                    <a:pt x="285762" y="0"/>
                  </a:lnTo>
                  <a:close/>
                </a:path>
              </a:pathLst>
            </a:custGeom>
            <a:solidFill>
              <a:srgbClr val="FFFFFF">
                <a:alpha val="20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38125" y="2148975"/>
              <a:ext cx="7143750" cy="2716075"/>
            </a:xfrm>
            <a:custGeom>
              <a:avLst/>
              <a:gdLst/>
              <a:ahLst/>
              <a:cxnLst/>
              <a:rect l="l" t="t" r="r" b="b"/>
              <a:pathLst>
                <a:path w="285750" h="108643" extrusionOk="0">
                  <a:moveTo>
                    <a:pt x="256946" y="1"/>
                  </a:moveTo>
                  <a:cubicBezTo>
                    <a:pt x="224849" y="1"/>
                    <a:pt x="206907" y="10844"/>
                    <a:pt x="167950" y="10844"/>
                  </a:cubicBezTo>
                  <a:cubicBezTo>
                    <a:pt x="178908" y="14421"/>
                    <a:pt x="187251" y="15337"/>
                    <a:pt x="196647" y="15337"/>
                  </a:cubicBezTo>
                  <a:cubicBezTo>
                    <a:pt x="203014" y="15337"/>
                    <a:pt x="209863" y="14917"/>
                    <a:pt x="218337" y="14619"/>
                  </a:cubicBezTo>
                  <a:lnTo>
                    <a:pt x="218337" y="14619"/>
                  </a:lnTo>
                  <a:cubicBezTo>
                    <a:pt x="218337" y="17069"/>
                    <a:pt x="199405" y="20602"/>
                    <a:pt x="177407" y="20602"/>
                  </a:cubicBezTo>
                  <a:cubicBezTo>
                    <a:pt x="168724" y="20602"/>
                    <a:pt x="159563" y="20052"/>
                    <a:pt x="150900" y="18667"/>
                  </a:cubicBezTo>
                  <a:cubicBezTo>
                    <a:pt x="129708" y="15273"/>
                    <a:pt x="108669" y="14047"/>
                    <a:pt x="89325" y="14047"/>
                  </a:cubicBezTo>
                  <a:cubicBezTo>
                    <a:pt x="38898" y="14047"/>
                    <a:pt x="0" y="22381"/>
                    <a:pt x="0" y="22381"/>
                  </a:cubicBezTo>
                  <a:lnTo>
                    <a:pt x="0" y="108642"/>
                  </a:lnTo>
                  <a:lnTo>
                    <a:pt x="285750" y="108642"/>
                  </a:lnTo>
                  <a:lnTo>
                    <a:pt x="285750" y="2629"/>
                  </a:lnTo>
                  <a:cubicBezTo>
                    <a:pt x="274753" y="747"/>
                    <a:pt x="265363" y="1"/>
                    <a:pt x="256946" y="1"/>
                  </a:cubicBezTo>
                  <a:close/>
                </a:path>
              </a:pathLst>
            </a:custGeom>
            <a:solidFill>
              <a:srgbClr val="FFFFFF">
                <a:alpha val="20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/>
          <p:nvPr/>
        </p:nvSpPr>
        <p:spPr>
          <a:xfrm>
            <a:off x="-101975" y="3750001"/>
            <a:ext cx="9369743" cy="1483618"/>
          </a:xfrm>
          <a:custGeom>
            <a:avLst/>
            <a:gdLst/>
            <a:ahLst/>
            <a:cxnLst/>
            <a:rect l="l" t="t" r="r" b="b"/>
            <a:pathLst>
              <a:path w="285750" h="49421" extrusionOk="0">
                <a:moveTo>
                  <a:pt x="237151" y="0"/>
                </a:moveTo>
                <a:cubicBezTo>
                  <a:pt x="207019" y="0"/>
                  <a:pt x="174027" y="1250"/>
                  <a:pt x="153293" y="3748"/>
                </a:cubicBezTo>
                <a:cubicBezTo>
                  <a:pt x="138005" y="5593"/>
                  <a:pt x="123420" y="8106"/>
                  <a:pt x="107847" y="8344"/>
                </a:cubicBezTo>
                <a:cubicBezTo>
                  <a:pt x="107000" y="8357"/>
                  <a:pt x="106167" y="8363"/>
                  <a:pt x="105347" y="8363"/>
                </a:cubicBezTo>
                <a:cubicBezTo>
                  <a:pt x="87427" y="8363"/>
                  <a:pt x="75810" y="5362"/>
                  <a:pt x="57388" y="4200"/>
                </a:cubicBezTo>
                <a:cubicBezTo>
                  <a:pt x="51697" y="3843"/>
                  <a:pt x="45978" y="3666"/>
                  <a:pt x="40259" y="3666"/>
                </a:cubicBezTo>
                <a:cubicBezTo>
                  <a:pt x="26714" y="3666"/>
                  <a:pt x="13169" y="4662"/>
                  <a:pt x="0" y="6629"/>
                </a:cubicBezTo>
                <a:lnTo>
                  <a:pt x="0" y="48134"/>
                </a:lnTo>
                <a:lnTo>
                  <a:pt x="285750" y="49420"/>
                </a:lnTo>
                <a:lnTo>
                  <a:pt x="285750" y="1402"/>
                </a:lnTo>
                <a:cubicBezTo>
                  <a:pt x="272922" y="467"/>
                  <a:pt x="255571" y="0"/>
                  <a:pt x="237151" y="0"/>
                </a:cubicBezTo>
                <a:close/>
              </a:path>
            </a:pathLst>
          </a:custGeom>
          <a:solidFill>
            <a:srgbClr val="76A9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>
            <a:off x="-372743" y="2441637"/>
            <a:ext cx="1344972" cy="1591901"/>
            <a:chOff x="-372743" y="2441637"/>
            <a:chExt cx="1344972" cy="1591901"/>
          </a:xfrm>
        </p:grpSpPr>
        <p:sp>
          <p:nvSpPr>
            <p:cNvPr id="16" name="Google Shape;16;p2"/>
            <p:cNvSpPr/>
            <p:nvPr/>
          </p:nvSpPr>
          <p:spPr>
            <a:xfrm>
              <a:off x="-372743" y="2441637"/>
              <a:ext cx="1344972" cy="1388845"/>
            </a:xfrm>
            <a:custGeom>
              <a:avLst/>
              <a:gdLst/>
              <a:ahLst/>
              <a:cxnLst/>
              <a:rect l="l" t="t" r="r" b="b"/>
              <a:pathLst>
                <a:path w="44911" h="46376" extrusionOk="0">
                  <a:moveTo>
                    <a:pt x="23265" y="0"/>
                  </a:moveTo>
                  <a:cubicBezTo>
                    <a:pt x="21896" y="3120"/>
                    <a:pt x="20015" y="5787"/>
                    <a:pt x="17443" y="7823"/>
                  </a:cubicBezTo>
                  <a:cubicBezTo>
                    <a:pt x="17731" y="7913"/>
                    <a:pt x="17999" y="7954"/>
                    <a:pt x="18250" y="7954"/>
                  </a:cubicBezTo>
                  <a:cubicBezTo>
                    <a:pt x="18559" y="7954"/>
                    <a:pt x="18841" y="7892"/>
                    <a:pt x="19098" y="7787"/>
                  </a:cubicBezTo>
                  <a:lnTo>
                    <a:pt x="19098" y="7787"/>
                  </a:lnTo>
                  <a:cubicBezTo>
                    <a:pt x="18443" y="8835"/>
                    <a:pt x="17502" y="9478"/>
                    <a:pt x="16335" y="9752"/>
                  </a:cubicBezTo>
                  <a:cubicBezTo>
                    <a:pt x="16836" y="9990"/>
                    <a:pt x="17357" y="10110"/>
                    <a:pt x="17963" y="10110"/>
                  </a:cubicBezTo>
                  <a:cubicBezTo>
                    <a:pt x="17992" y="10110"/>
                    <a:pt x="18021" y="10109"/>
                    <a:pt x="18050" y="10109"/>
                  </a:cubicBezTo>
                  <a:lnTo>
                    <a:pt x="18050" y="10109"/>
                  </a:lnTo>
                  <a:cubicBezTo>
                    <a:pt x="16633" y="11895"/>
                    <a:pt x="15002" y="13347"/>
                    <a:pt x="13037" y="14276"/>
                  </a:cubicBezTo>
                  <a:cubicBezTo>
                    <a:pt x="13602" y="14476"/>
                    <a:pt x="14161" y="14574"/>
                    <a:pt x="14717" y="14574"/>
                  </a:cubicBezTo>
                  <a:cubicBezTo>
                    <a:pt x="15417" y="14574"/>
                    <a:pt x="16110" y="14420"/>
                    <a:pt x="16800" y="14121"/>
                  </a:cubicBezTo>
                  <a:lnTo>
                    <a:pt x="16800" y="14121"/>
                  </a:lnTo>
                  <a:cubicBezTo>
                    <a:pt x="15824" y="15312"/>
                    <a:pt x="14573" y="16312"/>
                    <a:pt x="13037" y="17086"/>
                  </a:cubicBezTo>
                  <a:cubicBezTo>
                    <a:pt x="13115" y="17090"/>
                    <a:pt x="13192" y="17092"/>
                    <a:pt x="13269" y="17092"/>
                  </a:cubicBezTo>
                  <a:cubicBezTo>
                    <a:pt x="14227" y="17092"/>
                    <a:pt x="15183" y="16754"/>
                    <a:pt x="16097" y="16181"/>
                  </a:cubicBezTo>
                  <a:lnTo>
                    <a:pt x="16097" y="16181"/>
                  </a:lnTo>
                  <a:cubicBezTo>
                    <a:pt x="14847" y="17324"/>
                    <a:pt x="13538" y="18241"/>
                    <a:pt x="12192" y="18931"/>
                  </a:cubicBezTo>
                  <a:cubicBezTo>
                    <a:pt x="12424" y="18975"/>
                    <a:pt x="12652" y="18996"/>
                    <a:pt x="12875" y="18996"/>
                  </a:cubicBezTo>
                  <a:cubicBezTo>
                    <a:pt x="13566" y="18996"/>
                    <a:pt x="14217" y="18789"/>
                    <a:pt x="14847" y="18384"/>
                  </a:cubicBezTo>
                  <a:lnTo>
                    <a:pt x="14847" y="18384"/>
                  </a:lnTo>
                  <a:cubicBezTo>
                    <a:pt x="13287" y="20562"/>
                    <a:pt x="10847" y="21979"/>
                    <a:pt x="7823" y="22884"/>
                  </a:cubicBezTo>
                  <a:cubicBezTo>
                    <a:pt x="8519" y="23295"/>
                    <a:pt x="9227" y="23511"/>
                    <a:pt x="9960" y="23511"/>
                  </a:cubicBezTo>
                  <a:cubicBezTo>
                    <a:pt x="10267" y="23511"/>
                    <a:pt x="10578" y="23473"/>
                    <a:pt x="10894" y="23396"/>
                  </a:cubicBezTo>
                  <a:lnTo>
                    <a:pt x="10894" y="23396"/>
                  </a:lnTo>
                  <a:cubicBezTo>
                    <a:pt x="10370" y="24134"/>
                    <a:pt x="9644" y="24658"/>
                    <a:pt x="8775" y="25051"/>
                  </a:cubicBezTo>
                  <a:cubicBezTo>
                    <a:pt x="9270" y="25283"/>
                    <a:pt x="9741" y="25397"/>
                    <a:pt x="10191" y="25397"/>
                  </a:cubicBezTo>
                  <a:cubicBezTo>
                    <a:pt x="10736" y="25397"/>
                    <a:pt x="11250" y="25229"/>
                    <a:pt x="11740" y="24896"/>
                  </a:cubicBezTo>
                  <a:lnTo>
                    <a:pt x="11740" y="24896"/>
                  </a:lnTo>
                  <a:cubicBezTo>
                    <a:pt x="11311" y="26516"/>
                    <a:pt x="9906" y="27563"/>
                    <a:pt x="7823" y="28182"/>
                  </a:cubicBezTo>
                  <a:cubicBezTo>
                    <a:pt x="8652" y="28745"/>
                    <a:pt x="9569" y="28992"/>
                    <a:pt x="10554" y="28992"/>
                  </a:cubicBezTo>
                  <a:cubicBezTo>
                    <a:pt x="11236" y="28992"/>
                    <a:pt x="11951" y="28873"/>
                    <a:pt x="12692" y="28659"/>
                  </a:cubicBezTo>
                  <a:lnTo>
                    <a:pt x="12692" y="28659"/>
                  </a:lnTo>
                  <a:cubicBezTo>
                    <a:pt x="11692" y="29885"/>
                    <a:pt x="10073" y="30564"/>
                    <a:pt x="8025" y="30861"/>
                  </a:cubicBezTo>
                  <a:cubicBezTo>
                    <a:pt x="8774" y="31503"/>
                    <a:pt x="9599" y="31876"/>
                    <a:pt x="10554" y="31876"/>
                  </a:cubicBezTo>
                  <a:cubicBezTo>
                    <a:pt x="10662" y="31876"/>
                    <a:pt x="10771" y="31871"/>
                    <a:pt x="10882" y="31861"/>
                  </a:cubicBezTo>
                  <a:lnTo>
                    <a:pt x="10882" y="31861"/>
                  </a:lnTo>
                  <a:cubicBezTo>
                    <a:pt x="9966" y="32743"/>
                    <a:pt x="8823" y="33207"/>
                    <a:pt x="7465" y="33266"/>
                  </a:cubicBezTo>
                  <a:cubicBezTo>
                    <a:pt x="7846" y="33862"/>
                    <a:pt x="8287" y="34255"/>
                    <a:pt x="8823" y="34421"/>
                  </a:cubicBezTo>
                  <a:cubicBezTo>
                    <a:pt x="7739" y="35433"/>
                    <a:pt x="6060" y="36029"/>
                    <a:pt x="4108" y="36433"/>
                  </a:cubicBezTo>
                  <a:cubicBezTo>
                    <a:pt x="4693" y="36772"/>
                    <a:pt x="5327" y="36937"/>
                    <a:pt x="6009" y="36937"/>
                  </a:cubicBezTo>
                  <a:cubicBezTo>
                    <a:pt x="6381" y="36937"/>
                    <a:pt x="6768" y="36887"/>
                    <a:pt x="7168" y="36791"/>
                  </a:cubicBezTo>
                  <a:lnTo>
                    <a:pt x="7168" y="36791"/>
                  </a:lnTo>
                  <a:cubicBezTo>
                    <a:pt x="6096" y="37993"/>
                    <a:pt x="4548" y="38636"/>
                    <a:pt x="2703" y="38946"/>
                  </a:cubicBezTo>
                  <a:cubicBezTo>
                    <a:pt x="3381" y="39553"/>
                    <a:pt x="4155" y="39910"/>
                    <a:pt x="5013" y="39958"/>
                  </a:cubicBezTo>
                  <a:cubicBezTo>
                    <a:pt x="3739" y="41160"/>
                    <a:pt x="2012" y="42041"/>
                    <a:pt x="0" y="42684"/>
                  </a:cubicBezTo>
                  <a:cubicBezTo>
                    <a:pt x="1206" y="42880"/>
                    <a:pt x="2379" y="42982"/>
                    <a:pt x="3516" y="42982"/>
                  </a:cubicBezTo>
                  <a:cubicBezTo>
                    <a:pt x="5209" y="42982"/>
                    <a:pt x="6822" y="42757"/>
                    <a:pt x="8346" y="42279"/>
                  </a:cubicBezTo>
                  <a:lnTo>
                    <a:pt x="8346" y="42279"/>
                  </a:lnTo>
                  <a:cubicBezTo>
                    <a:pt x="8120" y="43113"/>
                    <a:pt x="7525" y="43780"/>
                    <a:pt x="6715" y="44363"/>
                  </a:cubicBezTo>
                  <a:cubicBezTo>
                    <a:pt x="6856" y="44367"/>
                    <a:pt x="6996" y="44369"/>
                    <a:pt x="7136" y="44369"/>
                  </a:cubicBezTo>
                  <a:cubicBezTo>
                    <a:pt x="9975" y="44369"/>
                    <a:pt x="12492" y="43563"/>
                    <a:pt x="14728" y="42053"/>
                  </a:cubicBezTo>
                  <a:lnTo>
                    <a:pt x="14728" y="42053"/>
                  </a:lnTo>
                  <a:cubicBezTo>
                    <a:pt x="14478" y="43184"/>
                    <a:pt x="13799" y="44196"/>
                    <a:pt x="12871" y="45161"/>
                  </a:cubicBezTo>
                  <a:cubicBezTo>
                    <a:pt x="15062" y="44887"/>
                    <a:pt x="16871" y="44053"/>
                    <a:pt x="18348" y="42684"/>
                  </a:cubicBezTo>
                  <a:lnTo>
                    <a:pt x="18348" y="42684"/>
                  </a:lnTo>
                  <a:cubicBezTo>
                    <a:pt x="18800" y="43780"/>
                    <a:pt x="18300" y="45065"/>
                    <a:pt x="17693" y="46375"/>
                  </a:cubicBezTo>
                  <a:cubicBezTo>
                    <a:pt x="20419" y="45363"/>
                    <a:pt x="22217" y="43672"/>
                    <a:pt x="22920" y="41148"/>
                  </a:cubicBezTo>
                  <a:cubicBezTo>
                    <a:pt x="23908" y="43696"/>
                    <a:pt x="25551" y="45256"/>
                    <a:pt x="27885" y="45720"/>
                  </a:cubicBezTo>
                  <a:cubicBezTo>
                    <a:pt x="26908" y="44613"/>
                    <a:pt x="26277" y="43458"/>
                    <a:pt x="26384" y="42160"/>
                  </a:cubicBezTo>
                  <a:lnTo>
                    <a:pt x="26384" y="42160"/>
                  </a:lnTo>
                  <a:cubicBezTo>
                    <a:pt x="27849" y="44268"/>
                    <a:pt x="29706" y="45518"/>
                    <a:pt x="32016" y="45720"/>
                  </a:cubicBezTo>
                  <a:cubicBezTo>
                    <a:pt x="30968" y="44565"/>
                    <a:pt x="30230" y="43351"/>
                    <a:pt x="30004" y="41994"/>
                  </a:cubicBezTo>
                  <a:lnTo>
                    <a:pt x="30004" y="41994"/>
                  </a:lnTo>
                  <a:cubicBezTo>
                    <a:pt x="31980" y="43946"/>
                    <a:pt x="34254" y="45149"/>
                    <a:pt x="36838" y="45554"/>
                  </a:cubicBezTo>
                  <a:cubicBezTo>
                    <a:pt x="35290" y="44387"/>
                    <a:pt x="34028" y="43137"/>
                    <a:pt x="33469" y="41684"/>
                  </a:cubicBezTo>
                  <a:lnTo>
                    <a:pt x="33469" y="41684"/>
                  </a:lnTo>
                  <a:cubicBezTo>
                    <a:pt x="36219" y="43494"/>
                    <a:pt x="39017" y="44720"/>
                    <a:pt x="41898" y="45042"/>
                  </a:cubicBezTo>
                  <a:cubicBezTo>
                    <a:pt x="40898" y="44101"/>
                    <a:pt x="40148" y="43125"/>
                    <a:pt x="39791" y="42089"/>
                  </a:cubicBezTo>
                  <a:lnTo>
                    <a:pt x="39791" y="42089"/>
                  </a:lnTo>
                  <a:cubicBezTo>
                    <a:pt x="40305" y="42198"/>
                    <a:pt x="40798" y="42253"/>
                    <a:pt x="41272" y="42253"/>
                  </a:cubicBezTo>
                  <a:cubicBezTo>
                    <a:pt x="42653" y="42253"/>
                    <a:pt x="43864" y="41791"/>
                    <a:pt x="44910" y="40886"/>
                  </a:cubicBezTo>
                  <a:cubicBezTo>
                    <a:pt x="42851" y="40124"/>
                    <a:pt x="41124" y="39005"/>
                    <a:pt x="39755" y="37469"/>
                  </a:cubicBezTo>
                  <a:lnTo>
                    <a:pt x="39755" y="37469"/>
                  </a:lnTo>
                  <a:cubicBezTo>
                    <a:pt x="40051" y="37537"/>
                    <a:pt x="40343" y="37569"/>
                    <a:pt x="40630" y="37569"/>
                  </a:cubicBezTo>
                  <a:cubicBezTo>
                    <a:pt x="41507" y="37569"/>
                    <a:pt x="42344" y="37269"/>
                    <a:pt x="43160" y="36767"/>
                  </a:cubicBezTo>
                  <a:cubicBezTo>
                    <a:pt x="40553" y="36314"/>
                    <a:pt x="38338" y="35445"/>
                    <a:pt x="36731" y="33957"/>
                  </a:cubicBezTo>
                  <a:lnTo>
                    <a:pt x="36731" y="33957"/>
                  </a:lnTo>
                  <a:cubicBezTo>
                    <a:pt x="36790" y="33965"/>
                    <a:pt x="36849" y="33969"/>
                    <a:pt x="36907" y="33969"/>
                  </a:cubicBezTo>
                  <a:cubicBezTo>
                    <a:pt x="37740" y="33969"/>
                    <a:pt x="38549" y="33214"/>
                    <a:pt x="39005" y="32647"/>
                  </a:cubicBezTo>
                  <a:cubicBezTo>
                    <a:pt x="37290" y="32647"/>
                    <a:pt x="36445" y="31992"/>
                    <a:pt x="35362" y="31076"/>
                  </a:cubicBezTo>
                  <a:lnTo>
                    <a:pt x="35362" y="31076"/>
                  </a:lnTo>
                  <a:cubicBezTo>
                    <a:pt x="35615" y="31088"/>
                    <a:pt x="35853" y="31096"/>
                    <a:pt x="36080" y="31096"/>
                  </a:cubicBezTo>
                  <a:cubicBezTo>
                    <a:pt x="37129" y="31096"/>
                    <a:pt x="37923" y="30929"/>
                    <a:pt x="38814" y="30302"/>
                  </a:cubicBezTo>
                  <a:cubicBezTo>
                    <a:pt x="37374" y="29349"/>
                    <a:pt x="35862" y="28432"/>
                    <a:pt x="35362" y="26492"/>
                  </a:cubicBezTo>
                  <a:lnTo>
                    <a:pt x="35362" y="26492"/>
                  </a:lnTo>
                  <a:cubicBezTo>
                    <a:pt x="35867" y="26643"/>
                    <a:pt x="36333" y="26717"/>
                    <a:pt x="36781" y="26717"/>
                  </a:cubicBezTo>
                  <a:cubicBezTo>
                    <a:pt x="37569" y="26717"/>
                    <a:pt x="38303" y="26487"/>
                    <a:pt x="39100" y="26039"/>
                  </a:cubicBezTo>
                  <a:cubicBezTo>
                    <a:pt x="37707" y="25635"/>
                    <a:pt x="36517" y="25111"/>
                    <a:pt x="35683" y="24325"/>
                  </a:cubicBezTo>
                  <a:cubicBezTo>
                    <a:pt x="36755" y="24301"/>
                    <a:pt x="37671" y="23896"/>
                    <a:pt x="38398" y="23170"/>
                  </a:cubicBezTo>
                  <a:cubicBezTo>
                    <a:pt x="35552" y="22563"/>
                    <a:pt x="33183" y="21336"/>
                    <a:pt x="31814" y="18777"/>
                  </a:cubicBezTo>
                  <a:lnTo>
                    <a:pt x="31814" y="18777"/>
                  </a:lnTo>
                  <a:cubicBezTo>
                    <a:pt x="32314" y="18935"/>
                    <a:pt x="32909" y="19062"/>
                    <a:pt x="33490" y="19062"/>
                  </a:cubicBezTo>
                  <a:cubicBezTo>
                    <a:pt x="33781" y="19062"/>
                    <a:pt x="34068" y="19031"/>
                    <a:pt x="34338" y="18955"/>
                  </a:cubicBezTo>
                  <a:cubicBezTo>
                    <a:pt x="32564" y="17919"/>
                    <a:pt x="31194" y="16514"/>
                    <a:pt x="30421" y="14645"/>
                  </a:cubicBezTo>
                  <a:lnTo>
                    <a:pt x="30421" y="14645"/>
                  </a:lnTo>
                  <a:cubicBezTo>
                    <a:pt x="30584" y="14675"/>
                    <a:pt x="30743" y="14690"/>
                    <a:pt x="30896" y="14690"/>
                  </a:cubicBezTo>
                  <a:cubicBezTo>
                    <a:pt x="31600" y="14690"/>
                    <a:pt x="32194" y="14374"/>
                    <a:pt x="32683" y="13728"/>
                  </a:cubicBezTo>
                  <a:cubicBezTo>
                    <a:pt x="30897" y="12764"/>
                    <a:pt x="29337" y="11645"/>
                    <a:pt x="28468" y="10073"/>
                  </a:cubicBezTo>
                  <a:lnTo>
                    <a:pt x="28468" y="10073"/>
                  </a:lnTo>
                  <a:cubicBezTo>
                    <a:pt x="28579" y="10087"/>
                    <a:pt x="28687" y="10095"/>
                    <a:pt x="28790" y="10095"/>
                  </a:cubicBezTo>
                  <a:cubicBezTo>
                    <a:pt x="29297" y="10095"/>
                    <a:pt x="29711" y="9921"/>
                    <a:pt x="30028" y="9525"/>
                  </a:cubicBezTo>
                  <a:cubicBezTo>
                    <a:pt x="28920" y="9299"/>
                    <a:pt x="27920" y="8811"/>
                    <a:pt x="27099" y="7918"/>
                  </a:cubicBezTo>
                  <a:lnTo>
                    <a:pt x="27099" y="7918"/>
                  </a:lnTo>
                  <a:cubicBezTo>
                    <a:pt x="27471" y="8015"/>
                    <a:pt x="27829" y="8069"/>
                    <a:pt x="28171" y="8069"/>
                  </a:cubicBezTo>
                  <a:cubicBezTo>
                    <a:pt x="28540" y="8069"/>
                    <a:pt x="28890" y="8006"/>
                    <a:pt x="29218" y="7870"/>
                  </a:cubicBezTo>
                  <a:cubicBezTo>
                    <a:pt x="26670" y="5823"/>
                    <a:pt x="24420" y="3156"/>
                    <a:pt x="232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7" name="Google Shape;17;p2"/>
            <p:cNvCxnSpPr/>
            <p:nvPr/>
          </p:nvCxnSpPr>
          <p:spPr>
            <a:xfrm>
              <a:off x="340425" y="3063938"/>
              <a:ext cx="0" cy="96960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8" name="Google Shape;18;p2"/>
          <p:cNvGrpSpPr/>
          <p:nvPr/>
        </p:nvGrpSpPr>
        <p:grpSpPr>
          <a:xfrm>
            <a:off x="972225" y="3276725"/>
            <a:ext cx="627070" cy="734366"/>
            <a:chOff x="972225" y="3276725"/>
            <a:chExt cx="627070" cy="734366"/>
          </a:xfrm>
        </p:grpSpPr>
        <p:sp>
          <p:nvSpPr>
            <p:cNvPr id="19" name="Google Shape;19;p2"/>
            <p:cNvSpPr/>
            <p:nvPr/>
          </p:nvSpPr>
          <p:spPr>
            <a:xfrm>
              <a:off x="972225" y="3276725"/>
              <a:ext cx="627070" cy="647525"/>
            </a:xfrm>
            <a:custGeom>
              <a:avLst/>
              <a:gdLst/>
              <a:ahLst/>
              <a:cxnLst/>
              <a:rect l="l" t="t" r="r" b="b"/>
              <a:pathLst>
                <a:path w="44911" h="46376" extrusionOk="0">
                  <a:moveTo>
                    <a:pt x="23265" y="0"/>
                  </a:moveTo>
                  <a:cubicBezTo>
                    <a:pt x="21896" y="3120"/>
                    <a:pt x="20015" y="5787"/>
                    <a:pt x="17443" y="7823"/>
                  </a:cubicBezTo>
                  <a:cubicBezTo>
                    <a:pt x="17731" y="7913"/>
                    <a:pt x="17999" y="7954"/>
                    <a:pt x="18250" y="7954"/>
                  </a:cubicBezTo>
                  <a:cubicBezTo>
                    <a:pt x="18559" y="7954"/>
                    <a:pt x="18841" y="7892"/>
                    <a:pt x="19098" y="7787"/>
                  </a:cubicBezTo>
                  <a:lnTo>
                    <a:pt x="19098" y="7787"/>
                  </a:lnTo>
                  <a:cubicBezTo>
                    <a:pt x="18443" y="8835"/>
                    <a:pt x="17502" y="9478"/>
                    <a:pt x="16335" y="9752"/>
                  </a:cubicBezTo>
                  <a:cubicBezTo>
                    <a:pt x="16836" y="9990"/>
                    <a:pt x="17357" y="10110"/>
                    <a:pt x="17963" y="10110"/>
                  </a:cubicBezTo>
                  <a:cubicBezTo>
                    <a:pt x="17992" y="10110"/>
                    <a:pt x="18021" y="10109"/>
                    <a:pt x="18050" y="10109"/>
                  </a:cubicBezTo>
                  <a:lnTo>
                    <a:pt x="18050" y="10109"/>
                  </a:lnTo>
                  <a:cubicBezTo>
                    <a:pt x="16633" y="11895"/>
                    <a:pt x="15002" y="13347"/>
                    <a:pt x="13037" y="14276"/>
                  </a:cubicBezTo>
                  <a:cubicBezTo>
                    <a:pt x="13602" y="14476"/>
                    <a:pt x="14161" y="14574"/>
                    <a:pt x="14717" y="14574"/>
                  </a:cubicBezTo>
                  <a:cubicBezTo>
                    <a:pt x="15417" y="14574"/>
                    <a:pt x="16110" y="14420"/>
                    <a:pt x="16800" y="14121"/>
                  </a:cubicBezTo>
                  <a:lnTo>
                    <a:pt x="16800" y="14121"/>
                  </a:lnTo>
                  <a:cubicBezTo>
                    <a:pt x="15824" y="15312"/>
                    <a:pt x="14573" y="16312"/>
                    <a:pt x="13037" y="17086"/>
                  </a:cubicBezTo>
                  <a:cubicBezTo>
                    <a:pt x="13115" y="17090"/>
                    <a:pt x="13192" y="17092"/>
                    <a:pt x="13269" y="17092"/>
                  </a:cubicBezTo>
                  <a:cubicBezTo>
                    <a:pt x="14227" y="17092"/>
                    <a:pt x="15183" y="16754"/>
                    <a:pt x="16097" y="16181"/>
                  </a:cubicBezTo>
                  <a:lnTo>
                    <a:pt x="16097" y="16181"/>
                  </a:lnTo>
                  <a:cubicBezTo>
                    <a:pt x="14847" y="17324"/>
                    <a:pt x="13538" y="18241"/>
                    <a:pt x="12192" y="18931"/>
                  </a:cubicBezTo>
                  <a:cubicBezTo>
                    <a:pt x="12424" y="18975"/>
                    <a:pt x="12652" y="18996"/>
                    <a:pt x="12875" y="18996"/>
                  </a:cubicBezTo>
                  <a:cubicBezTo>
                    <a:pt x="13566" y="18996"/>
                    <a:pt x="14217" y="18789"/>
                    <a:pt x="14847" y="18384"/>
                  </a:cubicBezTo>
                  <a:lnTo>
                    <a:pt x="14847" y="18384"/>
                  </a:lnTo>
                  <a:cubicBezTo>
                    <a:pt x="13287" y="20562"/>
                    <a:pt x="10847" y="21979"/>
                    <a:pt x="7823" y="22884"/>
                  </a:cubicBezTo>
                  <a:cubicBezTo>
                    <a:pt x="8519" y="23295"/>
                    <a:pt x="9227" y="23511"/>
                    <a:pt x="9960" y="23511"/>
                  </a:cubicBezTo>
                  <a:cubicBezTo>
                    <a:pt x="10267" y="23511"/>
                    <a:pt x="10578" y="23473"/>
                    <a:pt x="10894" y="23396"/>
                  </a:cubicBezTo>
                  <a:lnTo>
                    <a:pt x="10894" y="23396"/>
                  </a:lnTo>
                  <a:cubicBezTo>
                    <a:pt x="10370" y="24134"/>
                    <a:pt x="9644" y="24658"/>
                    <a:pt x="8775" y="25051"/>
                  </a:cubicBezTo>
                  <a:cubicBezTo>
                    <a:pt x="9270" y="25283"/>
                    <a:pt x="9741" y="25397"/>
                    <a:pt x="10191" y="25397"/>
                  </a:cubicBezTo>
                  <a:cubicBezTo>
                    <a:pt x="10736" y="25397"/>
                    <a:pt x="11250" y="25229"/>
                    <a:pt x="11740" y="24896"/>
                  </a:cubicBezTo>
                  <a:lnTo>
                    <a:pt x="11740" y="24896"/>
                  </a:lnTo>
                  <a:cubicBezTo>
                    <a:pt x="11311" y="26516"/>
                    <a:pt x="9906" y="27563"/>
                    <a:pt x="7823" y="28182"/>
                  </a:cubicBezTo>
                  <a:cubicBezTo>
                    <a:pt x="8652" y="28745"/>
                    <a:pt x="9569" y="28992"/>
                    <a:pt x="10554" y="28992"/>
                  </a:cubicBezTo>
                  <a:cubicBezTo>
                    <a:pt x="11236" y="28992"/>
                    <a:pt x="11951" y="28873"/>
                    <a:pt x="12692" y="28659"/>
                  </a:cubicBezTo>
                  <a:lnTo>
                    <a:pt x="12692" y="28659"/>
                  </a:lnTo>
                  <a:cubicBezTo>
                    <a:pt x="11692" y="29885"/>
                    <a:pt x="10073" y="30564"/>
                    <a:pt x="8025" y="30861"/>
                  </a:cubicBezTo>
                  <a:cubicBezTo>
                    <a:pt x="8774" y="31503"/>
                    <a:pt x="9599" y="31876"/>
                    <a:pt x="10554" y="31876"/>
                  </a:cubicBezTo>
                  <a:cubicBezTo>
                    <a:pt x="10662" y="31876"/>
                    <a:pt x="10771" y="31871"/>
                    <a:pt x="10882" y="31861"/>
                  </a:cubicBezTo>
                  <a:lnTo>
                    <a:pt x="10882" y="31861"/>
                  </a:lnTo>
                  <a:cubicBezTo>
                    <a:pt x="9966" y="32743"/>
                    <a:pt x="8823" y="33207"/>
                    <a:pt x="7465" y="33266"/>
                  </a:cubicBezTo>
                  <a:cubicBezTo>
                    <a:pt x="7846" y="33862"/>
                    <a:pt x="8287" y="34255"/>
                    <a:pt x="8823" y="34421"/>
                  </a:cubicBezTo>
                  <a:cubicBezTo>
                    <a:pt x="7739" y="35433"/>
                    <a:pt x="6060" y="36029"/>
                    <a:pt x="4108" y="36433"/>
                  </a:cubicBezTo>
                  <a:cubicBezTo>
                    <a:pt x="4693" y="36772"/>
                    <a:pt x="5327" y="36937"/>
                    <a:pt x="6009" y="36937"/>
                  </a:cubicBezTo>
                  <a:cubicBezTo>
                    <a:pt x="6381" y="36937"/>
                    <a:pt x="6768" y="36887"/>
                    <a:pt x="7168" y="36791"/>
                  </a:cubicBezTo>
                  <a:lnTo>
                    <a:pt x="7168" y="36791"/>
                  </a:lnTo>
                  <a:cubicBezTo>
                    <a:pt x="6096" y="37993"/>
                    <a:pt x="4548" y="38636"/>
                    <a:pt x="2703" y="38946"/>
                  </a:cubicBezTo>
                  <a:cubicBezTo>
                    <a:pt x="3381" y="39553"/>
                    <a:pt x="4155" y="39910"/>
                    <a:pt x="5013" y="39958"/>
                  </a:cubicBezTo>
                  <a:cubicBezTo>
                    <a:pt x="3739" y="41160"/>
                    <a:pt x="2012" y="42041"/>
                    <a:pt x="0" y="42684"/>
                  </a:cubicBezTo>
                  <a:cubicBezTo>
                    <a:pt x="1206" y="42880"/>
                    <a:pt x="2379" y="42982"/>
                    <a:pt x="3516" y="42982"/>
                  </a:cubicBezTo>
                  <a:cubicBezTo>
                    <a:pt x="5209" y="42982"/>
                    <a:pt x="6822" y="42757"/>
                    <a:pt x="8346" y="42279"/>
                  </a:cubicBezTo>
                  <a:lnTo>
                    <a:pt x="8346" y="42279"/>
                  </a:lnTo>
                  <a:cubicBezTo>
                    <a:pt x="8120" y="43113"/>
                    <a:pt x="7525" y="43780"/>
                    <a:pt x="6715" y="44363"/>
                  </a:cubicBezTo>
                  <a:cubicBezTo>
                    <a:pt x="6856" y="44367"/>
                    <a:pt x="6996" y="44369"/>
                    <a:pt x="7136" y="44369"/>
                  </a:cubicBezTo>
                  <a:cubicBezTo>
                    <a:pt x="9975" y="44369"/>
                    <a:pt x="12492" y="43563"/>
                    <a:pt x="14728" y="42053"/>
                  </a:cubicBezTo>
                  <a:lnTo>
                    <a:pt x="14728" y="42053"/>
                  </a:lnTo>
                  <a:cubicBezTo>
                    <a:pt x="14478" y="43184"/>
                    <a:pt x="13799" y="44196"/>
                    <a:pt x="12871" y="45161"/>
                  </a:cubicBezTo>
                  <a:cubicBezTo>
                    <a:pt x="15062" y="44887"/>
                    <a:pt x="16871" y="44053"/>
                    <a:pt x="18348" y="42684"/>
                  </a:cubicBezTo>
                  <a:lnTo>
                    <a:pt x="18348" y="42684"/>
                  </a:lnTo>
                  <a:cubicBezTo>
                    <a:pt x="18800" y="43780"/>
                    <a:pt x="18300" y="45065"/>
                    <a:pt x="17693" y="46375"/>
                  </a:cubicBezTo>
                  <a:cubicBezTo>
                    <a:pt x="20419" y="45363"/>
                    <a:pt x="22217" y="43672"/>
                    <a:pt x="22920" y="41148"/>
                  </a:cubicBezTo>
                  <a:cubicBezTo>
                    <a:pt x="23908" y="43696"/>
                    <a:pt x="25551" y="45256"/>
                    <a:pt x="27885" y="45720"/>
                  </a:cubicBezTo>
                  <a:cubicBezTo>
                    <a:pt x="26908" y="44613"/>
                    <a:pt x="26277" y="43458"/>
                    <a:pt x="26384" y="42160"/>
                  </a:cubicBezTo>
                  <a:lnTo>
                    <a:pt x="26384" y="42160"/>
                  </a:lnTo>
                  <a:cubicBezTo>
                    <a:pt x="27849" y="44268"/>
                    <a:pt x="29706" y="45518"/>
                    <a:pt x="32016" y="45720"/>
                  </a:cubicBezTo>
                  <a:cubicBezTo>
                    <a:pt x="30968" y="44565"/>
                    <a:pt x="30230" y="43351"/>
                    <a:pt x="30004" y="41994"/>
                  </a:cubicBezTo>
                  <a:lnTo>
                    <a:pt x="30004" y="41994"/>
                  </a:lnTo>
                  <a:cubicBezTo>
                    <a:pt x="31980" y="43946"/>
                    <a:pt x="34254" y="45149"/>
                    <a:pt x="36838" y="45554"/>
                  </a:cubicBezTo>
                  <a:cubicBezTo>
                    <a:pt x="35290" y="44387"/>
                    <a:pt x="34028" y="43137"/>
                    <a:pt x="33469" y="41684"/>
                  </a:cubicBezTo>
                  <a:lnTo>
                    <a:pt x="33469" y="41684"/>
                  </a:lnTo>
                  <a:cubicBezTo>
                    <a:pt x="36219" y="43494"/>
                    <a:pt x="39017" y="44720"/>
                    <a:pt x="41898" y="45042"/>
                  </a:cubicBezTo>
                  <a:cubicBezTo>
                    <a:pt x="40898" y="44101"/>
                    <a:pt x="40148" y="43125"/>
                    <a:pt x="39791" y="42089"/>
                  </a:cubicBezTo>
                  <a:lnTo>
                    <a:pt x="39791" y="42089"/>
                  </a:lnTo>
                  <a:cubicBezTo>
                    <a:pt x="40305" y="42198"/>
                    <a:pt x="40798" y="42253"/>
                    <a:pt x="41272" y="42253"/>
                  </a:cubicBezTo>
                  <a:cubicBezTo>
                    <a:pt x="42653" y="42253"/>
                    <a:pt x="43864" y="41791"/>
                    <a:pt x="44910" y="40886"/>
                  </a:cubicBezTo>
                  <a:cubicBezTo>
                    <a:pt x="42851" y="40124"/>
                    <a:pt x="41124" y="39005"/>
                    <a:pt x="39755" y="37469"/>
                  </a:cubicBezTo>
                  <a:lnTo>
                    <a:pt x="39755" y="37469"/>
                  </a:lnTo>
                  <a:cubicBezTo>
                    <a:pt x="40051" y="37537"/>
                    <a:pt x="40343" y="37569"/>
                    <a:pt x="40630" y="37569"/>
                  </a:cubicBezTo>
                  <a:cubicBezTo>
                    <a:pt x="41507" y="37569"/>
                    <a:pt x="42344" y="37269"/>
                    <a:pt x="43160" y="36767"/>
                  </a:cubicBezTo>
                  <a:cubicBezTo>
                    <a:pt x="40553" y="36314"/>
                    <a:pt x="38338" y="35445"/>
                    <a:pt x="36731" y="33957"/>
                  </a:cubicBezTo>
                  <a:lnTo>
                    <a:pt x="36731" y="33957"/>
                  </a:lnTo>
                  <a:cubicBezTo>
                    <a:pt x="36790" y="33965"/>
                    <a:pt x="36849" y="33969"/>
                    <a:pt x="36907" y="33969"/>
                  </a:cubicBezTo>
                  <a:cubicBezTo>
                    <a:pt x="37740" y="33969"/>
                    <a:pt x="38549" y="33214"/>
                    <a:pt x="39005" y="32647"/>
                  </a:cubicBezTo>
                  <a:cubicBezTo>
                    <a:pt x="37290" y="32647"/>
                    <a:pt x="36445" y="31992"/>
                    <a:pt x="35362" y="31076"/>
                  </a:cubicBezTo>
                  <a:lnTo>
                    <a:pt x="35362" y="31076"/>
                  </a:lnTo>
                  <a:cubicBezTo>
                    <a:pt x="35615" y="31088"/>
                    <a:pt x="35853" y="31096"/>
                    <a:pt x="36080" y="31096"/>
                  </a:cubicBezTo>
                  <a:cubicBezTo>
                    <a:pt x="37129" y="31096"/>
                    <a:pt x="37923" y="30929"/>
                    <a:pt x="38814" y="30302"/>
                  </a:cubicBezTo>
                  <a:cubicBezTo>
                    <a:pt x="37374" y="29349"/>
                    <a:pt x="35862" y="28432"/>
                    <a:pt x="35362" y="26492"/>
                  </a:cubicBezTo>
                  <a:lnTo>
                    <a:pt x="35362" y="26492"/>
                  </a:lnTo>
                  <a:cubicBezTo>
                    <a:pt x="35867" y="26643"/>
                    <a:pt x="36333" y="26717"/>
                    <a:pt x="36781" y="26717"/>
                  </a:cubicBezTo>
                  <a:cubicBezTo>
                    <a:pt x="37569" y="26717"/>
                    <a:pt x="38303" y="26487"/>
                    <a:pt x="39100" y="26039"/>
                  </a:cubicBezTo>
                  <a:cubicBezTo>
                    <a:pt x="37707" y="25635"/>
                    <a:pt x="36517" y="25111"/>
                    <a:pt x="35683" y="24325"/>
                  </a:cubicBezTo>
                  <a:cubicBezTo>
                    <a:pt x="36755" y="24301"/>
                    <a:pt x="37671" y="23896"/>
                    <a:pt x="38398" y="23170"/>
                  </a:cubicBezTo>
                  <a:cubicBezTo>
                    <a:pt x="35552" y="22563"/>
                    <a:pt x="33183" y="21336"/>
                    <a:pt x="31814" y="18777"/>
                  </a:cubicBezTo>
                  <a:lnTo>
                    <a:pt x="31814" y="18777"/>
                  </a:lnTo>
                  <a:cubicBezTo>
                    <a:pt x="32314" y="18935"/>
                    <a:pt x="32909" y="19062"/>
                    <a:pt x="33490" y="19062"/>
                  </a:cubicBezTo>
                  <a:cubicBezTo>
                    <a:pt x="33781" y="19062"/>
                    <a:pt x="34068" y="19031"/>
                    <a:pt x="34338" y="18955"/>
                  </a:cubicBezTo>
                  <a:cubicBezTo>
                    <a:pt x="32564" y="17919"/>
                    <a:pt x="31194" y="16514"/>
                    <a:pt x="30421" y="14645"/>
                  </a:cubicBezTo>
                  <a:lnTo>
                    <a:pt x="30421" y="14645"/>
                  </a:lnTo>
                  <a:cubicBezTo>
                    <a:pt x="30584" y="14675"/>
                    <a:pt x="30743" y="14690"/>
                    <a:pt x="30896" y="14690"/>
                  </a:cubicBezTo>
                  <a:cubicBezTo>
                    <a:pt x="31600" y="14690"/>
                    <a:pt x="32194" y="14374"/>
                    <a:pt x="32683" y="13728"/>
                  </a:cubicBezTo>
                  <a:cubicBezTo>
                    <a:pt x="30897" y="12764"/>
                    <a:pt x="29337" y="11645"/>
                    <a:pt x="28468" y="10073"/>
                  </a:cubicBezTo>
                  <a:lnTo>
                    <a:pt x="28468" y="10073"/>
                  </a:lnTo>
                  <a:cubicBezTo>
                    <a:pt x="28579" y="10087"/>
                    <a:pt x="28687" y="10095"/>
                    <a:pt x="28790" y="10095"/>
                  </a:cubicBezTo>
                  <a:cubicBezTo>
                    <a:pt x="29297" y="10095"/>
                    <a:pt x="29711" y="9921"/>
                    <a:pt x="30028" y="9525"/>
                  </a:cubicBezTo>
                  <a:cubicBezTo>
                    <a:pt x="28920" y="9299"/>
                    <a:pt x="27920" y="8811"/>
                    <a:pt x="27099" y="7918"/>
                  </a:cubicBezTo>
                  <a:lnTo>
                    <a:pt x="27099" y="7918"/>
                  </a:lnTo>
                  <a:cubicBezTo>
                    <a:pt x="27471" y="8015"/>
                    <a:pt x="27829" y="8069"/>
                    <a:pt x="28171" y="8069"/>
                  </a:cubicBezTo>
                  <a:cubicBezTo>
                    <a:pt x="28540" y="8069"/>
                    <a:pt x="28890" y="8006"/>
                    <a:pt x="29218" y="7870"/>
                  </a:cubicBezTo>
                  <a:cubicBezTo>
                    <a:pt x="26670" y="5823"/>
                    <a:pt x="24420" y="3156"/>
                    <a:pt x="232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0" name="Google Shape;20;p2"/>
            <p:cNvCxnSpPr/>
            <p:nvPr/>
          </p:nvCxnSpPr>
          <p:spPr>
            <a:xfrm>
              <a:off x="1300551" y="3560490"/>
              <a:ext cx="0" cy="45060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1" name="Google Shape;21;p2"/>
          <p:cNvGrpSpPr/>
          <p:nvPr/>
        </p:nvGrpSpPr>
        <p:grpSpPr>
          <a:xfrm>
            <a:off x="-101964" y="3929796"/>
            <a:ext cx="9369743" cy="1304184"/>
            <a:chOff x="238125" y="3776325"/>
            <a:chExt cx="7143750" cy="1088725"/>
          </a:xfrm>
        </p:grpSpPr>
        <p:sp>
          <p:nvSpPr>
            <p:cNvPr id="22" name="Google Shape;22;p2"/>
            <p:cNvSpPr/>
            <p:nvPr/>
          </p:nvSpPr>
          <p:spPr>
            <a:xfrm>
              <a:off x="238125" y="3776325"/>
              <a:ext cx="7143750" cy="1088725"/>
            </a:xfrm>
            <a:custGeom>
              <a:avLst/>
              <a:gdLst/>
              <a:ahLst/>
              <a:cxnLst/>
              <a:rect l="l" t="t" r="r" b="b"/>
              <a:pathLst>
                <a:path w="285750" h="43549" extrusionOk="0">
                  <a:moveTo>
                    <a:pt x="219091" y="0"/>
                  </a:moveTo>
                  <a:cubicBezTo>
                    <a:pt x="195151" y="0"/>
                    <a:pt x="169216" y="781"/>
                    <a:pt x="147923" y="2781"/>
                  </a:cubicBezTo>
                  <a:cubicBezTo>
                    <a:pt x="100727" y="7234"/>
                    <a:pt x="47720" y="5865"/>
                    <a:pt x="0" y="7937"/>
                  </a:cubicBezTo>
                  <a:lnTo>
                    <a:pt x="0" y="43548"/>
                  </a:lnTo>
                  <a:lnTo>
                    <a:pt x="285750" y="43548"/>
                  </a:lnTo>
                  <a:lnTo>
                    <a:pt x="285750" y="2686"/>
                  </a:lnTo>
                  <a:cubicBezTo>
                    <a:pt x="274529" y="1161"/>
                    <a:pt x="248294" y="0"/>
                    <a:pt x="219091" y="0"/>
                  </a:cubicBezTo>
                  <a:close/>
                </a:path>
              </a:pathLst>
            </a:custGeom>
            <a:solidFill>
              <a:srgbClr val="CDDF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38125" y="3792850"/>
              <a:ext cx="7143750" cy="1072200"/>
            </a:xfrm>
            <a:custGeom>
              <a:avLst/>
              <a:gdLst/>
              <a:ahLst/>
              <a:cxnLst/>
              <a:rect l="l" t="t" r="r" b="b"/>
              <a:pathLst>
                <a:path w="285750" h="42888" extrusionOk="0">
                  <a:moveTo>
                    <a:pt x="0" y="1"/>
                  </a:moveTo>
                  <a:lnTo>
                    <a:pt x="0" y="42887"/>
                  </a:lnTo>
                  <a:lnTo>
                    <a:pt x="285750" y="42887"/>
                  </a:lnTo>
                  <a:lnTo>
                    <a:pt x="285750" y="23670"/>
                  </a:lnTo>
                  <a:cubicBezTo>
                    <a:pt x="244781" y="21837"/>
                    <a:pt x="204061" y="18217"/>
                    <a:pt x="164068" y="12860"/>
                  </a:cubicBezTo>
                  <a:cubicBezTo>
                    <a:pt x="147911" y="10693"/>
                    <a:pt x="131850" y="8240"/>
                    <a:pt x="115526" y="6514"/>
                  </a:cubicBezTo>
                  <a:cubicBezTo>
                    <a:pt x="84796" y="3251"/>
                    <a:pt x="31242" y="656"/>
                    <a:pt x="0" y="1"/>
                  </a:cubicBezTo>
                  <a:close/>
                </a:path>
              </a:pathLst>
            </a:custGeom>
            <a:solidFill>
              <a:srgbClr val="E7F0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38125" y="3885425"/>
              <a:ext cx="7143750" cy="979625"/>
            </a:xfrm>
            <a:custGeom>
              <a:avLst/>
              <a:gdLst/>
              <a:ahLst/>
              <a:cxnLst/>
              <a:rect l="l" t="t" r="r" b="b"/>
              <a:pathLst>
                <a:path w="285750" h="39185" extrusionOk="0">
                  <a:moveTo>
                    <a:pt x="127433" y="1"/>
                  </a:moveTo>
                  <a:cubicBezTo>
                    <a:pt x="85725" y="2549"/>
                    <a:pt x="40910" y="1798"/>
                    <a:pt x="0" y="3573"/>
                  </a:cubicBezTo>
                  <a:lnTo>
                    <a:pt x="0" y="39184"/>
                  </a:lnTo>
                  <a:lnTo>
                    <a:pt x="285750" y="39184"/>
                  </a:lnTo>
                  <a:lnTo>
                    <a:pt x="285750" y="1608"/>
                  </a:lnTo>
                  <a:cubicBezTo>
                    <a:pt x="284618" y="1601"/>
                    <a:pt x="283487" y="1597"/>
                    <a:pt x="282355" y="1597"/>
                  </a:cubicBezTo>
                  <a:cubicBezTo>
                    <a:pt x="275782" y="1597"/>
                    <a:pt x="269209" y="1729"/>
                    <a:pt x="262688" y="2156"/>
                  </a:cubicBezTo>
                  <a:cubicBezTo>
                    <a:pt x="246090" y="3275"/>
                    <a:pt x="230029" y="6382"/>
                    <a:pt x="213360" y="7144"/>
                  </a:cubicBezTo>
                  <a:cubicBezTo>
                    <a:pt x="210522" y="7273"/>
                    <a:pt x="207686" y="7332"/>
                    <a:pt x="204854" y="7332"/>
                  </a:cubicBezTo>
                  <a:cubicBezTo>
                    <a:pt x="185340" y="7332"/>
                    <a:pt x="165980" y="4520"/>
                    <a:pt x="146828" y="2108"/>
                  </a:cubicBezTo>
                  <a:cubicBezTo>
                    <a:pt x="140422" y="1310"/>
                    <a:pt x="133945" y="548"/>
                    <a:pt x="127433" y="1"/>
                  </a:cubicBezTo>
                  <a:close/>
                </a:path>
              </a:pathLst>
            </a:custGeom>
            <a:solidFill>
              <a:srgbClr val="EEF3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25;p2"/>
          <p:cNvSpPr/>
          <p:nvPr/>
        </p:nvSpPr>
        <p:spPr>
          <a:xfrm>
            <a:off x="-101964" y="4299498"/>
            <a:ext cx="9369743" cy="934482"/>
          </a:xfrm>
          <a:custGeom>
            <a:avLst/>
            <a:gdLst/>
            <a:ahLst/>
            <a:cxnLst/>
            <a:rect l="l" t="t" r="r" b="b"/>
            <a:pathLst>
              <a:path w="285750" h="31204" extrusionOk="0">
                <a:moveTo>
                  <a:pt x="266357" y="0"/>
                </a:moveTo>
                <a:cubicBezTo>
                  <a:pt x="217522" y="0"/>
                  <a:pt x="168411" y="7060"/>
                  <a:pt x="119241" y="7060"/>
                </a:cubicBezTo>
                <a:cubicBezTo>
                  <a:pt x="117173" y="7060"/>
                  <a:pt x="115106" y="7048"/>
                  <a:pt x="113038" y="7021"/>
                </a:cubicBezTo>
                <a:cubicBezTo>
                  <a:pt x="76237" y="6557"/>
                  <a:pt x="39210" y="1845"/>
                  <a:pt x="2762" y="1845"/>
                </a:cubicBezTo>
                <a:cubicBezTo>
                  <a:pt x="1841" y="1845"/>
                  <a:pt x="920" y="1848"/>
                  <a:pt x="0" y="1854"/>
                </a:cubicBezTo>
                <a:lnTo>
                  <a:pt x="0" y="31203"/>
                </a:lnTo>
                <a:lnTo>
                  <a:pt x="285750" y="31203"/>
                </a:lnTo>
                <a:lnTo>
                  <a:pt x="285679" y="402"/>
                </a:lnTo>
                <a:cubicBezTo>
                  <a:pt x="279243" y="123"/>
                  <a:pt x="272803" y="0"/>
                  <a:pt x="26635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 rot="2949026" flipH="1">
            <a:off x="7916075" y="3638089"/>
            <a:ext cx="1452517" cy="1656506"/>
          </a:xfrm>
          <a:custGeom>
            <a:avLst/>
            <a:gdLst/>
            <a:ahLst/>
            <a:cxnLst/>
            <a:rect l="l" t="t" r="r" b="b"/>
            <a:pathLst>
              <a:path w="17773" h="20269" extrusionOk="0">
                <a:moveTo>
                  <a:pt x="10534" y="0"/>
                </a:moveTo>
                <a:cubicBezTo>
                  <a:pt x="10479" y="0"/>
                  <a:pt x="10421" y="3"/>
                  <a:pt x="10360" y="8"/>
                </a:cubicBezTo>
                <a:cubicBezTo>
                  <a:pt x="6351" y="340"/>
                  <a:pt x="2850" y="10631"/>
                  <a:pt x="1832" y="13919"/>
                </a:cubicBezTo>
                <a:lnTo>
                  <a:pt x="1832" y="13919"/>
                </a:lnTo>
                <a:cubicBezTo>
                  <a:pt x="2639" y="11136"/>
                  <a:pt x="4685" y="3501"/>
                  <a:pt x="2836" y="3501"/>
                </a:cubicBezTo>
                <a:cubicBezTo>
                  <a:pt x="2776" y="3501"/>
                  <a:pt x="2713" y="3509"/>
                  <a:pt x="2645" y="3525"/>
                </a:cubicBezTo>
                <a:cubicBezTo>
                  <a:pt x="0" y="4156"/>
                  <a:pt x="184" y="15431"/>
                  <a:pt x="184" y="15431"/>
                </a:cubicBezTo>
                <a:lnTo>
                  <a:pt x="4104" y="20269"/>
                </a:lnTo>
                <a:cubicBezTo>
                  <a:pt x="4104" y="20269"/>
                  <a:pt x="17772" y="14012"/>
                  <a:pt x="14948" y="12246"/>
                </a:cubicBezTo>
                <a:cubicBezTo>
                  <a:pt x="14519" y="11977"/>
                  <a:pt x="14055" y="11864"/>
                  <a:pt x="13576" y="11864"/>
                </a:cubicBezTo>
                <a:cubicBezTo>
                  <a:pt x="10898" y="11864"/>
                  <a:pt x="7758" y="15420"/>
                  <a:pt x="7758" y="15420"/>
                </a:cubicBezTo>
                <a:cubicBezTo>
                  <a:pt x="7758" y="15420"/>
                  <a:pt x="15859" y="6084"/>
                  <a:pt x="13217" y="5173"/>
                </a:cubicBezTo>
                <a:cubicBezTo>
                  <a:pt x="13110" y="5136"/>
                  <a:pt x="12996" y="5118"/>
                  <a:pt x="12877" y="5118"/>
                </a:cubicBezTo>
                <a:cubicBezTo>
                  <a:pt x="11467" y="5118"/>
                  <a:pt x="9303" y="7622"/>
                  <a:pt x="7499" y="10112"/>
                </a:cubicBezTo>
                <a:lnTo>
                  <a:pt x="7499" y="10112"/>
                </a:lnTo>
                <a:cubicBezTo>
                  <a:pt x="10193" y="5729"/>
                  <a:pt x="13204" y="0"/>
                  <a:pt x="1053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 rot="2949026" flipH="1">
            <a:off x="8626493" y="3843996"/>
            <a:ext cx="624551" cy="1073554"/>
          </a:xfrm>
          <a:custGeom>
            <a:avLst/>
            <a:gdLst/>
            <a:ahLst/>
            <a:cxnLst/>
            <a:rect l="l" t="t" r="r" b="b"/>
            <a:pathLst>
              <a:path w="7642" h="13136" extrusionOk="0">
                <a:moveTo>
                  <a:pt x="7641" y="0"/>
                </a:moveTo>
                <a:lnTo>
                  <a:pt x="7641" y="0"/>
                </a:lnTo>
                <a:cubicBezTo>
                  <a:pt x="6823" y="975"/>
                  <a:pt x="6060" y="1995"/>
                  <a:pt x="5322" y="3033"/>
                </a:cubicBezTo>
                <a:cubicBezTo>
                  <a:pt x="5057" y="3411"/>
                  <a:pt x="4796" y="3789"/>
                  <a:pt x="4541" y="4174"/>
                </a:cubicBezTo>
                <a:cubicBezTo>
                  <a:pt x="4220" y="3478"/>
                  <a:pt x="3966" y="2747"/>
                  <a:pt x="3761" y="2002"/>
                </a:cubicBezTo>
                <a:lnTo>
                  <a:pt x="3761" y="2002"/>
                </a:lnTo>
                <a:cubicBezTo>
                  <a:pt x="3913" y="2807"/>
                  <a:pt x="4114" y="3602"/>
                  <a:pt x="4404" y="4375"/>
                </a:cubicBezTo>
                <a:cubicBezTo>
                  <a:pt x="3997" y="4986"/>
                  <a:pt x="3602" y="5600"/>
                  <a:pt x="3221" y="6226"/>
                </a:cubicBezTo>
                <a:cubicBezTo>
                  <a:pt x="2571" y="7320"/>
                  <a:pt x="1939" y="8429"/>
                  <a:pt x="1388" y="9580"/>
                </a:cubicBezTo>
                <a:cubicBezTo>
                  <a:pt x="845" y="10731"/>
                  <a:pt x="353" y="11910"/>
                  <a:pt x="1" y="13136"/>
                </a:cubicBezTo>
                <a:lnTo>
                  <a:pt x="343" y="12246"/>
                </a:lnTo>
                <a:cubicBezTo>
                  <a:pt x="449" y="11946"/>
                  <a:pt x="594" y="11663"/>
                  <a:pt x="718" y="11370"/>
                </a:cubicBezTo>
                <a:lnTo>
                  <a:pt x="908" y="10932"/>
                </a:lnTo>
                <a:lnTo>
                  <a:pt x="1116" y="10505"/>
                </a:lnTo>
                <a:cubicBezTo>
                  <a:pt x="1258" y="10219"/>
                  <a:pt x="1388" y="9933"/>
                  <a:pt x="1536" y="9650"/>
                </a:cubicBezTo>
                <a:cubicBezTo>
                  <a:pt x="2017" y="8715"/>
                  <a:pt x="2529" y="7800"/>
                  <a:pt x="3065" y="6896"/>
                </a:cubicBezTo>
                <a:cubicBezTo>
                  <a:pt x="3205" y="6901"/>
                  <a:pt x="3343" y="6903"/>
                  <a:pt x="3482" y="6903"/>
                </a:cubicBezTo>
                <a:cubicBezTo>
                  <a:pt x="3834" y="6903"/>
                  <a:pt x="4185" y="6887"/>
                  <a:pt x="4535" y="6857"/>
                </a:cubicBezTo>
                <a:cubicBezTo>
                  <a:pt x="5029" y="6808"/>
                  <a:pt x="5519" y="6727"/>
                  <a:pt x="5989" y="6568"/>
                </a:cubicBezTo>
                <a:lnTo>
                  <a:pt x="5989" y="6568"/>
                </a:lnTo>
                <a:cubicBezTo>
                  <a:pt x="5509" y="6692"/>
                  <a:pt x="5019" y="6738"/>
                  <a:pt x="4527" y="6751"/>
                </a:cubicBezTo>
                <a:cubicBezTo>
                  <a:pt x="4461" y="6752"/>
                  <a:pt x="4394" y="6753"/>
                  <a:pt x="4328" y="6753"/>
                </a:cubicBezTo>
                <a:cubicBezTo>
                  <a:pt x="3948" y="6753"/>
                  <a:pt x="3565" y="6734"/>
                  <a:pt x="3189" y="6695"/>
                </a:cubicBezTo>
                <a:cubicBezTo>
                  <a:pt x="3260" y="6575"/>
                  <a:pt x="3330" y="6455"/>
                  <a:pt x="3404" y="6335"/>
                </a:cubicBezTo>
                <a:cubicBezTo>
                  <a:pt x="4054" y="5244"/>
                  <a:pt x="4753" y="4184"/>
                  <a:pt x="5456" y="3125"/>
                </a:cubicBezTo>
                <a:cubicBezTo>
                  <a:pt x="5809" y="2599"/>
                  <a:pt x="6169" y="2073"/>
                  <a:pt x="6536" y="1554"/>
                </a:cubicBezTo>
                <a:cubicBezTo>
                  <a:pt x="6896" y="1031"/>
                  <a:pt x="7268" y="516"/>
                  <a:pt x="764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 rot="2949026" flipH="1">
            <a:off x="8243753" y="4048725"/>
            <a:ext cx="718944" cy="852485"/>
          </a:xfrm>
          <a:custGeom>
            <a:avLst/>
            <a:gdLst/>
            <a:ahLst/>
            <a:cxnLst/>
            <a:rect l="l" t="t" r="r" b="b"/>
            <a:pathLst>
              <a:path w="8797" h="10431" extrusionOk="0">
                <a:moveTo>
                  <a:pt x="8796" y="0"/>
                </a:moveTo>
                <a:lnTo>
                  <a:pt x="8796" y="0"/>
                </a:lnTo>
                <a:cubicBezTo>
                  <a:pt x="8471" y="473"/>
                  <a:pt x="8147" y="943"/>
                  <a:pt x="7811" y="1405"/>
                </a:cubicBezTo>
                <a:cubicBezTo>
                  <a:pt x="7482" y="1871"/>
                  <a:pt x="7151" y="2334"/>
                  <a:pt x="6808" y="2793"/>
                </a:cubicBezTo>
                <a:cubicBezTo>
                  <a:pt x="6607" y="3065"/>
                  <a:pt x="6405" y="3337"/>
                  <a:pt x="6201" y="3609"/>
                </a:cubicBezTo>
                <a:cubicBezTo>
                  <a:pt x="5922" y="3376"/>
                  <a:pt x="5742" y="3019"/>
                  <a:pt x="5633" y="2652"/>
                </a:cubicBezTo>
                <a:cubicBezTo>
                  <a:pt x="5523" y="2274"/>
                  <a:pt x="5470" y="1878"/>
                  <a:pt x="5466" y="1483"/>
                </a:cubicBezTo>
                <a:lnTo>
                  <a:pt x="5466" y="1483"/>
                </a:lnTo>
                <a:cubicBezTo>
                  <a:pt x="5435" y="1878"/>
                  <a:pt x="5452" y="2281"/>
                  <a:pt x="5530" y="2676"/>
                </a:cubicBezTo>
                <a:cubicBezTo>
                  <a:pt x="5608" y="3069"/>
                  <a:pt x="5760" y="3467"/>
                  <a:pt x="6066" y="3775"/>
                </a:cubicBezTo>
                <a:lnTo>
                  <a:pt x="6130" y="3704"/>
                </a:lnTo>
                <a:lnTo>
                  <a:pt x="6130" y="3704"/>
                </a:lnTo>
                <a:cubicBezTo>
                  <a:pt x="5675" y="4314"/>
                  <a:pt x="5209" y="4919"/>
                  <a:pt x="4725" y="5509"/>
                </a:cubicBezTo>
                <a:cubicBezTo>
                  <a:pt x="4016" y="6398"/>
                  <a:pt x="3281" y="7274"/>
                  <a:pt x="2500" y="8100"/>
                </a:cubicBezTo>
                <a:cubicBezTo>
                  <a:pt x="2310" y="8315"/>
                  <a:pt x="2109" y="8517"/>
                  <a:pt x="1907" y="8718"/>
                </a:cubicBezTo>
                <a:cubicBezTo>
                  <a:pt x="1706" y="8919"/>
                  <a:pt x="1511" y="9128"/>
                  <a:pt x="1296" y="9314"/>
                </a:cubicBezTo>
                <a:cubicBezTo>
                  <a:pt x="1084" y="9505"/>
                  <a:pt x="883" y="9707"/>
                  <a:pt x="664" y="9891"/>
                </a:cubicBezTo>
                <a:lnTo>
                  <a:pt x="0" y="10430"/>
                </a:lnTo>
                <a:cubicBezTo>
                  <a:pt x="957" y="9802"/>
                  <a:pt x="1808" y="9025"/>
                  <a:pt x="2617" y="8217"/>
                </a:cubicBezTo>
                <a:cubicBezTo>
                  <a:pt x="3429" y="7404"/>
                  <a:pt x="4167" y="6525"/>
                  <a:pt x="4894" y="5642"/>
                </a:cubicBezTo>
                <a:cubicBezTo>
                  <a:pt x="5605" y="4746"/>
                  <a:pt x="6289" y="3827"/>
                  <a:pt x="6943" y="2888"/>
                </a:cubicBezTo>
                <a:cubicBezTo>
                  <a:pt x="7592" y="1946"/>
                  <a:pt x="8221" y="988"/>
                  <a:pt x="879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 rot="2949026" flipH="1">
            <a:off x="9039418" y="4399000"/>
            <a:ext cx="147761" cy="819059"/>
          </a:xfrm>
          <a:custGeom>
            <a:avLst/>
            <a:gdLst/>
            <a:ahLst/>
            <a:cxnLst/>
            <a:rect l="l" t="t" r="r" b="b"/>
            <a:pathLst>
              <a:path w="1808" h="10022" extrusionOk="0">
                <a:moveTo>
                  <a:pt x="1808" y="1"/>
                </a:moveTo>
                <a:lnTo>
                  <a:pt x="1808" y="1"/>
                </a:lnTo>
                <a:cubicBezTo>
                  <a:pt x="1568" y="816"/>
                  <a:pt x="1359" y="1639"/>
                  <a:pt x="1165" y="2465"/>
                </a:cubicBezTo>
                <a:cubicBezTo>
                  <a:pt x="1081" y="2822"/>
                  <a:pt x="1003" y="3178"/>
                  <a:pt x="928" y="3539"/>
                </a:cubicBezTo>
                <a:cubicBezTo>
                  <a:pt x="861" y="3492"/>
                  <a:pt x="797" y="3446"/>
                  <a:pt x="734" y="3397"/>
                </a:cubicBezTo>
                <a:cubicBezTo>
                  <a:pt x="631" y="3319"/>
                  <a:pt x="536" y="3231"/>
                  <a:pt x="445" y="3140"/>
                </a:cubicBezTo>
                <a:cubicBezTo>
                  <a:pt x="261" y="2952"/>
                  <a:pt x="102" y="2737"/>
                  <a:pt x="0" y="2493"/>
                </a:cubicBezTo>
                <a:lnTo>
                  <a:pt x="0" y="2493"/>
                </a:lnTo>
                <a:cubicBezTo>
                  <a:pt x="67" y="2751"/>
                  <a:pt x="201" y="2991"/>
                  <a:pt x="364" y="3206"/>
                </a:cubicBezTo>
                <a:cubicBezTo>
                  <a:pt x="445" y="3316"/>
                  <a:pt x="533" y="3418"/>
                  <a:pt x="628" y="3517"/>
                </a:cubicBezTo>
                <a:cubicBezTo>
                  <a:pt x="709" y="3598"/>
                  <a:pt x="791" y="3676"/>
                  <a:pt x="882" y="3754"/>
                </a:cubicBezTo>
                <a:cubicBezTo>
                  <a:pt x="797" y="4153"/>
                  <a:pt x="720" y="4556"/>
                  <a:pt x="642" y="4954"/>
                </a:cubicBezTo>
                <a:cubicBezTo>
                  <a:pt x="497" y="5791"/>
                  <a:pt x="356" y="6632"/>
                  <a:pt x="268" y="7475"/>
                </a:cubicBezTo>
                <a:cubicBezTo>
                  <a:pt x="191" y="8319"/>
                  <a:pt x="109" y="9181"/>
                  <a:pt x="258" y="10022"/>
                </a:cubicBezTo>
                <a:cubicBezTo>
                  <a:pt x="229" y="9598"/>
                  <a:pt x="236" y="9178"/>
                  <a:pt x="282" y="8754"/>
                </a:cubicBezTo>
                <a:cubicBezTo>
                  <a:pt x="314" y="8333"/>
                  <a:pt x="374" y="7913"/>
                  <a:pt x="431" y="7496"/>
                </a:cubicBezTo>
                <a:cubicBezTo>
                  <a:pt x="554" y="6660"/>
                  <a:pt x="692" y="5827"/>
                  <a:pt x="851" y="4993"/>
                </a:cubicBezTo>
                <a:cubicBezTo>
                  <a:pt x="996" y="4160"/>
                  <a:pt x="1165" y="3330"/>
                  <a:pt x="1324" y="2496"/>
                </a:cubicBezTo>
                <a:lnTo>
                  <a:pt x="180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 rot="2949026" flipH="1">
            <a:off x="7898730" y="4402453"/>
            <a:ext cx="722131" cy="434129"/>
          </a:xfrm>
          <a:custGeom>
            <a:avLst/>
            <a:gdLst/>
            <a:ahLst/>
            <a:cxnLst/>
            <a:rect l="l" t="t" r="r" b="b"/>
            <a:pathLst>
              <a:path w="8836" h="5312" extrusionOk="0">
                <a:moveTo>
                  <a:pt x="8836" y="1"/>
                </a:moveTo>
                <a:lnTo>
                  <a:pt x="6660" y="1386"/>
                </a:lnTo>
                <a:cubicBezTo>
                  <a:pt x="5933" y="1841"/>
                  <a:pt x="5209" y="2307"/>
                  <a:pt x="4475" y="2748"/>
                </a:cubicBezTo>
                <a:cubicBezTo>
                  <a:pt x="3743" y="3203"/>
                  <a:pt x="3009" y="3645"/>
                  <a:pt x="2264" y="4076"/>
                </a:cubicBezTo>
                <a:cubicBezTo>
                  <a:pt x="1893" y="4288"/>
                  <a:pt x="1519" y="4503"/>
                  <a:pt x="1142" y="4704"/>
                </a:cubicBezTo>
                <a:cubicBezTo>
                  <a:pt x="767" y="4919"/>
                  <a:pt x="382" y="5107"/>
                  <a:pt x="1" y="5312"/>
                </a:cubicBezTo>
                <a:cubicBezTo>
                  <a:pt x="806" y="4997"/>
                  <a:pt x="1579" y="4619"/>
                  <a:pt x="2345" y="4217"/>
                </a:cubicBezTo>
                <a:cubicBezTo>
                  <a:pt x="3108" y="3818"/>
                  <a:pt x="3846" y="3373"/>
                  <a:pt x="4584" y="2932"/>
                </a:cubicBezTo>
                <a:cubicBezTo>
                  <a:pt x="5146" y="2579"/>
                  <a:pt x="5700" y="2222"/>
                  <a:pt x="6247" y="1855"/>
                </a:cubicBezTo>
                <a:cubicBezTo>
                  <a:pt x="6385" y="1940"/>
                  <a:pt x="6523" y="2003"/>
                  <a:pt x="6664" y="2063"/>
                </a:cubicBezTo>
                <a:cubicBezTo>
                  <a:pt x="6815" y="2123"/>
                  <a:pt x="6971" y="2173"/>
                  <a:pt x="7126" y="2208"/>
                </a:cubicBezTo>
                <a:cubicBezTo>
                  <a:pt x="7286" y="2247"/>
                  <a:pt x="7447" y="2264"/>
                  <a:pt x="7607" y="2268"/>
                </a:cubicBezTo>
                <a:cubicBezTo>
                  <a:pt x="7629" y="2269"/>
                  <a:pt x="7652" y="2269"/>
                  <a:pt x="7674" y="2269"/>
                </a:cubicBezTo>
                <a:cubicBezTo>
                  <a:pt x="7813" y="2269"/>
                  <a:pt x="7950" y="2250"/>
                  <a:pt x="8083" y="2225"/>
                </a:cubicBezTo>
                <a:lnTo>
                  <a:pt x="8083" y="2225"/>
                </a:lnTo>
                <a:cubicBezTo>
                  <a:pt x="8012" y="2230"/>
                  <a:pt x="7940" y="2234"/>
                  <a:pt x="7869" y="2234"/>
                </a:cubicBezTo>
                <a:cubicBezTo>
                  <a:pt x="7782" y="2234"/>
                  <a:pt x="7695" y="2229"/>
                  <a:pt x="7610" y="2215"/>
                </a:cubicBezTo>
                <a:cubicBezTo>
                  <a:pt x="7455" y="2194"/>
                  <a:pt x="7302" y="2158"/>
                  <a:pt x="7158" y="2106"/>
                </a:cubicBezTo>
                <a:cubicBezTo>
                  <a:pt x="7010" y="2056"/>
                  <a:pt x="6869" y="1992"/>
                  <a:pt x="6730" y="1919"/>
                </a:cubicBezTo>
                <a:cubicBezTo>
                  <a:pt x="6629" y="1862"/>
                  <a:pt x="6530" y="1798"/>
                  <a:pt x="6434" y="1731"/>
                </a:cubicBezTo>
                <a:cubicBezTo>
                  <a:pt x="6540" y="1661"/>
                  <a:pt x="6646" y="1590"/>
                  <a:pt x="6748" y="1519"/>
                </a:cubicBezTo>
                <a:cubicBezTo>
                  <a:pt x="7458" y="1032"/>
                  <a:pt x="8161" y="530"/>
                  <a:pt x="883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4"/>
          <p:cNvGrpSpPr/>
          <p:nvPr/>
        </p:nvGrpSpPr>
        <p:grpSpPr>
          <a:xfrm>
            <a:off x="-90629" y="-41"/>
            <a:ext cx="9234399" cy="5194152"/>
            <a:chOff x="238125" y="846675"/>
            <a:chExt cx="7144050" cy="4018375"/>
          </a:xfrm>
        </p:grpSpPr>
        <p:sp>
          <p:nvSpPr>
            <p:cNvPr id="52" name="Google Shape;52;p4"/>
            <p:cNvSpPr/>
            <p:nvPr/>
          </p:nvSpPr>
          <p:spPr>
            <a:xfrm>
              <a:off x="238125" y="846675"/>
              <a:ext cx="7143750" cy="1299950"/>
            </a:xfrm>
            <a:custGeom>
              <a:avLst/>
              <a:gdLst/>
              <a:ahLst/>
              <a:cxnLst/>
              <a:rect l="l" t="t" r="r" b="b"/>
              <a:pathLst>
                <a:path w="285750" h="51998" extrusionOk="0">
                  <a:moveTo>
                    <a:pt x="0" y="0"/>
                  </a:moveTo>
                  <a:lnTo>
                    <a:pt x="0" y="45648"/>
                  </a:lnTo>
                  <a:cubicBezTo>
                    <a:pt x="2597" y="45475"/>
                    <a:pt x="5462" y="45397"/>
                    <a:pt x="8563" y="45397"/>
                  </a:cubicBezTo>
                  <a:cubicBezTo>
                    <a:pt x="37046" y="45397"/>
                    <a:pt x="85474" y="51997"/>
                    <a:pt x="129918" y="51997"/>
                  </a:cubicBezTo>
                  <a:cubicBezTo>
                    <a:pt x="152681" y="51997"/>
                    <a:pt x="174399" y="50266"/>
                    <a:pt x="191857" y="45029"/>
                  </a:cubicBezTo>
                  <a:cubicBezTo>
                    <a:pt x="181547" y="42799"/>
                    <a:pt x="173753" y="42337"/>
                    <a:pt x="166817" y="42337"/>
                  </a:cubicBezTo>
                  <a:cubicBezTo>
                    <a:pt x="161921" y="42337"/>
                    <a:pt x="157453" y="42567"/>
                    <a:pt x="152829" y="42567"/>
                  </a:cubicBezTo>
                  <a:cubicBezTo>
                    <a:pt x="146976" y="42567"/>
                    <a:pt x="140873" y="42199"/>
                    <a:pt x="133338" y="40529"/>
                  </a:cubicBezTo>
                  <a:cubicBezTo>
                    <a:pt x="139386" y="38505"/>
                    <a:pt x="145911" y="37707"/>
                    <a:pt x="152364" y="37016"/>
                  </a:cubicBezTo>
                  <a:cubicBezTo>
                    <a:pt x="179324" y="34133"/>
                    <a:pt x="221914" y="32686"/>
                    <a:pt x="256435" y="32686"/>
                  </a:cubicBezTo>
                  <a:cubicBezTo>
                    <a:pt x="267239" y="32686"/>
                    <a:pt x="277253" y="32827"/>
                    <a:pt x="285750" y="33111"/>
                  </a:cubicBezTo>
                  <a:lnTo>
                    <a:pt x="285750" y="0"/>
                  </a:lnTo>
                  <a:close/>
                </a:path>
              </a:pathLst>
            </a:custGeom>
            <a:solidFill>
              <a:srgbClr val="76A9E9">
                <a:alpha val="20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238125" y="2320450"/>
              <a:ext cx="7144050" cy="2544600"/>
            </a:xfrm>
            <a:custGeom>
              <a:avLst/>
              <a:gdLst/>
              <a:ahLst/>
              <a:cxnLst/>
              <a:rect l="l" t="t" r="r" b="b"/>
              <a:pathLst>
                <a:path w="285762" h="101784" extrusionOk="0">
                  <a:moveTo>
                    <a:pt x="31547" y="0"/>
                  </a:moveTo>
                  <a:cubicBezTo>
                    <a:pt x="20397" y="0"/>
                    <a:pt x="9577" y="606"/>
                    <a:pt x="0" y="1628"/>
                  </a:cubicBezTo>
                  <a:lnTo>
                    <a:pt x="0" y="101783"/>
                  </a:lnTo>
                  <a:lnTo>
                    <a:pt x="285762" y="101783"/>
                  </a:lnTo>
                  <a:lnTo>
                    <a:pt x="285762" y="2664"/>
                  </a:lnTo>
                  <a:cubicBezTo>
                    <a:pt x="247294" y="2664"/>
                    <a:pt x="186644" y="14811"/>
                    <a:pt x="159832" y="14811"/>
                  </a:cubicBezTo>
                  <a:cubicBezTo>
                    <a:pt x="159574" y="14811"/>
                    <a:pt x="159319" y="14810"/>
                    <a:pt x="159068" y="14808"/>
                  </a:cubicBezTo>
                  <a:cubicBezTo>
                    <a:pt x="135707" y="14606"/>
                    <a:pt x="106740" y="11105"/>
                    <a:pt x="84189" y="5509"/>
                  </a:cubicBezTo>
                  <a:cubicBezTo>
                    <a:pt x="68323" y="1572"/>
                    <a:pt x="49506" y="0"/>
                    <a:pt x="31547" y="0"/>
                  </a:cubicBezTo>
                  <a:close/>
                </a:path>
              </a:pathLst>
            </a:custGeom>
            <a:solidFill>
              <a:srgbClr val="76A9E9">
                <a:alpha val="20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" name="Google Shape;54;p4"/>
          <p:cNvSpPr txBox="1">
            <a:spLocks noGrp="1"/>
          </p:cNvSpPr>
          <p:nvPr>
            <p:ph type="title"/>
          </p:nvPr>
        </p:nvSpPr>
        <p:spPr>
          <a:xfrm>
            <a:off x="720000" y="377049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/>
          <p:nvPr/>
        </p:nvSpPr>
        <p:spPr>
          <a:xfrm>
            <a:off x="0" y="539500"/>
            <a:ext cx="9143819" cy="2124383"/>
          </a:xfrm>
          <a:custGeom>
            <a:avLst/>
            <a:gdLst/>
            <a:ahLst/>
            <a:cxnLst/>
            <a:rect l="l" t="t" r="r" b="b"/>
            <a:pathLst>
              <a:path w="150114" h="15445" extrusionOk="0">
                <a:moveTo>
                  <a:pt x="150113" y="1"/>
                </a:moveTo>
                <a:cubicBezTo>
                  <a:pt x="138714" y="3961"/>
                  <a:pt x="124174" y="6907"/>
                  <a:pt x="103131" y="6907"/>
                </a:cubicBezTo>
                <a:cubicBezTo>
                  <a:pt x="92660" y="6907"/>
                  <a:pt x="80580" y="6178"/>
                  <a:pt x="66476" y="4481"/>
                </a:cubicBezTo>
                <a:cubicBezTo>
                  <a:pt x="63847" y="4166"/>
                  <a:pt x="61158" y="4039"/>
                  <a:pt x="58381" y="4039"/>
                </a:cubicBezTo>
                <a:cubicBezTo>
                  <a:pt x="48157" y="4039"/>
                  <a:pt x="36742" y="5767"/>
                  <a:pt x="22719" y="6214"/>
                </a:cubicBezTo>
                <a:cubicBezTo>
                  <a:pt x="21930" y="6239"/>
                  <a:pt x="21159" y="6251"/>
                  <a:pt x="20407" y="6251"/>
                </a:cubicBezTo>
                <a:cubicBezTo>
                  <a:pt x="10699" y="6251"/>
                  <a:pt x="4074" y="4227"/>
                  <a:pt x="1" y="2224"/>
                </a:cubicBezTo>
                <a:lnTo>
                  <a:pt x="1" y="10790"/>
                </a:lnTo>
                <a:cubicBezTo>
                  <a:pt x="2214" y="10850"/>
                  <a:pt x="4841" y="10887"/>
                  <a:pt x="7962" y="10887"/>
                </a:cubicBezTo>
                <a:cubicBezTo>
                  <a:pt x="8900" y="10887"/>
                  <a:pt x="9882" y="10884"/>
                  <a:pt x="10911" y="10877"/>
                </a:cubicBezTo>
                <a:cubicBezTo>
                  <a:pt x="27536" y="10750"/>
                  <a:pt x="40157" y="8254"/>
                  <a:pt x="52036" y="8254"/>
                </a:cubicBezTo>
                <a:cubicBezTo>
                  <a:pt x="54457" y="8254"/>
                  <a:pt x="56848" y="8358"/>
                  <a:pt x="59235" y="8606"/>
                </a:cubicBezTo>
                <a:cubicBezTo>
                  <a:pt x="71200" y="9851"/>
                  <a:pt x="68701" y="15445"/>
                  <a:pt x="87727" y="15445"/>
                </a:cubicBezTo>
                <a:cubicBezTo>
                  <a:pt x="91123" y="15445"/>
                  <a:pt x="95204" y="15266"/>
                  <a:pt x="100175" y="14854"/>
                </a:cubicBezTo>
                <a:cubicBezTo>
                  <a:pt x="116707" y="13476"/>
                  <a:pt x="130701" y="13134"/>
                  <a:pt x="140520" y="13134"/>
                </a:cubicBezTo>
                <a:cubicBezTo>
                  <a:pt x="144405" y="13134"/>
                  <a:pt x="147637" y="13187"/>
                  <a:pt x="150113" y="13251"/>
                </a:cubicBezTo>
                <a:lnTo>
                  <a:pt x="150113" y="8484"/>
                </a:lnTo>
                <a:cubicBezTo>
                  <a:pt x="149584" y="8480"/>
                  <a:pt x="148976" y="8477"/>
                  <a:pt x="148305" y="8477"/>
                </a:cubicBezTo>
                <a:cubicBezTo>
                  <a:pt x="143756" y="8477"/>
                  <a:pt x="136267" y="8617"/>
                  <a:pt x="130199" y="9426"/>
                </a:cubicBezTo>
                <a:cubicBezTo>
                  <a:pt x="120787" y="10677"/>
                  <a:pt x="118191" y="11884"/>
                  <a:pt x="102774" y="13265"/>
                </a:cubicBezTo>
                <a:cubicBezTo>
                  <a:pt x="101076" y="13417"/>
                  <a:pt x="99266" y="13484"/>
                  <a:pt x="97427" y="13484"/>
                </a:cubicBezTo>
                <a:cubicBezTo>
                  <a:pt x="83129" y="13484"/>
                  <a:pt x="67113" y="9408"/>
                  <a:pt x="88761" y="9408"/>
                </a:cubicBezTo>
                <a:cubicBezTo>
                  <a:pt x="89588" y="9408"/>
                  <a:pt x="90470" y="9414"/>
                  <a:pt x="91409" y="9426"/>
                </a:cubicBezTo>
                <a:cubicBezTo>
                  <a:pt x="93608" y="9455"/>
                  <a:pt x="95741" y="9469"/>
                  <a:pt x="97809" y="9469"/>
                </a:cubicBezTo>
                <a:cubicBezTo>
                  <a:pt x="124707" y="9469"/>
                  <a:pt x="140660" y="7123"/>
                  <a:pt x="150113" y="4269"/>
                </a:cubicBezTo>
                <a:lnTo>
                  <a:pt x="150113" y="1"/>
                </a:lnTo>
                <a:close/>
              </a:path>
            </a:pathLst>
          </a:custGeom>
          <a:solidFill>
            <a:srgbClr val="FFFFFF">
              <a:alpha val="202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4"/>
          <p:cNvSpPr/>
          <p:nvPr/>
        </p:nvSpPr>
        <p:spPr>
          <a:xfrm>
            <a:off x="0" y="2949266"/>
            <a:ext cx="9143819" cy="1568563"/>
          </a:xfrm>
          <a:custGeom>
            <a:avLst/>
            <a:gdLst/>
            <a:ahLst/>
            <a:cxnLst/>
            <a:rect l="l" t="t" r="r" b="b"/>
            <a:pathLst>
              <a:path w="150114" h="11404" extrusionOk="0">
                <a:moveTo>
                  <a:pt x="74035" y="1"/>
                </a:moveTo>
                <a:cubicBezTo>
                  <a:pt x="68711" y="1"/>
                  <a:pt x="63555" y="129"/>
                  <a:pt x="58514" y="446"/>
                </a:cubicBezTo>
                <a:cubicBezTo>
                  <a:pt x="36595" y="1822"/>
                  <a:pt x="17237" y="2564"/>
                  <a:pt x="1" y="2790"/>
                </a:cubicBezTo>
                <a:lnTo>
                  <a:pt x="1" y="5425"/>
                </a:lnTo>
                <a:cubicBezTo>
                  <a:pt x="3513" y="5425"/>
                  <a:pt x="7125" y="5413"/>
                  <a:pt x="10829" y="5387"/>
                </a:cubicBezTo>
                <a:cubicBezTo>
                  <a:pt x="12631" y="5374"/>
                  <a:pt x="14324" y="5368"/>
                  <a:pt x="15911" y="5368"/>
                </a:cubicBezTo>
                <a:cubicBezTo>
                  <a:pt x="56950" y="5368"/>
                  <a:pt x="27173" y="9379"/>
                  <a:pt x="1" y="9441"/>
                </a:cubicBezTo>
                <a:lnTo>
                  <a:pt x="1" y="11048"/>
                </a:lnTo>
                <a:cubicBezTo>
                  <a:pt x="6892" y="11294"/>
                  <a:pt x="12788" y="11403"/>
                  <a:pt x="17879" y="11403"/>
                </a:cubicBezTo>
                <a:cubicBezTo>
                  <a:pt x="54258" y="11403"/>
                  <a:pt x="49486" y="5812"/>
                  <a:pt x="72367" y="4566"/>
                </a:cubicBezTo>
                <a:cubicBezTo>
                  <a:pt x="76933" y="4317"/>
                  <a:pt x="81504" y="4214"/>
                  <a:pt x="86134" y="4214"/>
                </a:cubicBezTo>
                <a:cubicBezTo>
                  <a:pt x="105223" y="4214"/>
                  <a:pt x="125313" y="5975"/>
                  <a:pt x="150113" y="6611"/>
                </a:cubicBezTo>
                <a:lnTo>
                  <a:pt x="150113" y="2191"/>
                </a:lnTo>
                <a:cubicBezTo>
                  <a:pt x="148999" y="2205"/>
                  <a:pt x="147861" y="2212"/>
                  <a:pt x="146701" y="2212"/>
                </a:cubicBezTo>
                <a:cubicBezTo>
                  <a:pt x="145240" y="2212"/>
                  <a:pt x="143742" y="2200"/>
                  <a:pt x="142207" y="2173"/>
                </a:cubicBezTo>
                <a:cubicBezTo>
                  <a:pt x="115403" y="1727"/>
                  <a:pt x="93581" y="1"/>
                  <a:pt x="74035" y="1"/>
                </a:cubicBezTo>
                <a:close/>
              </a:path>
            </a:pathLst>
          </a:custGeom>
          <a:solidFill>
            <a:srgbClr val="FFFFFF">
              <a:alpha val="202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4"/>
          <p:cNvSpPr/>
          <p:nvPr/>
        </p:nvSpPr>
        <p:spPr>
          <a:xfrm>
            <a:off x="5890973" y="4377625"/>
            <a:ext cx="3252905" cy="765789"/>
          </a:xfrm>
          <a:custGeom>
            <a:avLst/>
            <a:gdLst/>
            <a:ahLst/>
            <a:cxnLst/>
            <a:rect l="l" t="t" r="r" b="b"/>
            <a:pathLst>
              <a:path w="116383" h="35999" extrusionOk="0">
                <a:moveTo>
                  <a:pt x="116382" y="0"/>
                </a:moveTo>
                <a:cubicBezTo>
                  <a:pt x="114870" y="113"/>
                  <a:pt x="113372" y="360"/>
                  <a:pt x="111915" y="740"/>
                </a:cubicBezTo>
                <a:cubicBezTo>
                  <a:pt x="104387" y="2702"/>
                  <a:pt x="97955" y="7673"/>
                  <a:pt x="90229" y="8808"/>
                </a:cubicBezTo>
                <a:cubicBezTo>
                  <a:pt x="89005" y="8988"/>
                  <a:pt x="87786" y="9067"/>
                  <a:pt x="86570" y="9067"/>
                </a:cubicBezTo>
                <a:cubicBezTo>
                  <a:pt x="77629" y="9067"/>
                  <a:pt x="68852" y="4767"/>
                  <a:pt x="59753" y="4381"/>
                </a:cubicBezTo>
                <a:cubicBezTo>
                  <a:pt x="59290" y="4361"/>
                  <a:pt x="58829" y="4352"/>
                  <a:pt x="58371" y="4352"/>
                </a:cubicBezTo>
                <a:cubicBezTo>
                  <a:pt x="45111" y="4352"/>
                  <a:pt x="33357" y="12414"/>
                  <a:pt x="23210" y="20447"/>
                </a:cubicBezTo>
                <a:cubicBezTo>
                  <a:pt x="19465" y="23409"/>
                  <a:pt x="15741" y="26401"/>
                  <a:pt x="11810" y="29149"/>
                </a:cubicBezTo>
                <a:cubicBezTo>
                  <a:pt x="8289" y="31616"/>
                  <a:pt x="4606" y="33910"/>
                  <a:pt x="635" y="35720"/>
                </a:cubicBezTo>
                <a:cubicBezTo>
                  <a:pt x="429" y="35814"/>
                  <a:pt x="215" y="35908"/>
                  <a:pt x="1" y="35999"/>
                </a:cubicBezTo>
                <a:lnTo>
                  <a:pt x="116382" y="35999"/>
                </a:lnTo>
                <a:lnTo>
                  <a:pt x="11638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" name="Google Shape;58;p4"/>
          <p:cNvGrpSpPr/>
          <p:nvPr/>
        </p:nvGrpSpPr>
        <p:grpSpPr>
          <a:xfrm rot="10800000" flipH="1">
            <a:off x="8286550" y="3209075"/>
            <a:ext cx="784200" cy="1443250"/>
            <a:chOff x="5518675" y="2017550"/>
            <a:chExt cx="784200" cy="1443250"/>
          </a:xfrm>
        </p:grpSpPr>
        <p:sp>
          <p:nvSpPr>
            <p:cNvPr id="59" name="Google Shape;59;p4"/>
            <p:cNvSpPr/>
            <p:nvPr/>
          </p:nvSpPr>
          <p:spPr>
            <a:xfrm>
              <a:off x="5866000" y="2017550"/>
              <a:ext cx="96200" cy="1161225"/>
            </a:xfrm>
            <a:custGeom>
              <a:avLst/>
              <a:gdLst/>
              <a:ahLst/>
              <a:cxnLst/>
              <a:rect l="l" t="t" r="r" b="b"/>
              <a:pathLst>
                <a:path w="3848" h="46449" extrusionOk="0">
                  <a:moveTo>
                    <a:pt x="1889" y="1"/>
                  </a:moveTo>
                  <a:cubicBezTo>
                    <a:pt x="1787" y="1"/>
                    <a:pt x="1678" y="84"/>
                    <a:pt x="1702" y="215"/>
                  </a:cubicBezTo>
                  <a:cubicBezTo>
                    <a:pt x="2263" y="3187"/>
                    <a:pt x="2692" y="6188"/>
                    <a:pt x="2988" y="9197"/>
                  </a:cubicBezTo>
                  <a:cubicBezTo>
                    <a:pt x="3283" y="12201"/>
                    <a:pt x="3450" y="15219"/>
                    <a:pt x="3487" y="18238"/>
                  </a:cubicBezTo>
                  <a:cubicBezTo>
                    <a:pt x="3524" y="21256"/>
                    <a:pt x="3428" y="24275"/>
                    <a:pt x="3206" y="27284"/>
                  </a:cubicBezTo>
                  <a:cubicBezTo>
                    <a:pt x="2984" y="30302"/>
                    <a:pt x="2628" y="33312"/>
                    <a:pt x="2146" y="36297"/>
                  </a:cubicBezTo>
                  <a:cubicBezTo>
                    <a:pt x="1666" y="39269"/>
                    <a:pt x="1056" y="42219"/>
                    <a:pt x="316" y="45131"/>
                  </a:cubicBezTo>
                  <a:cubicBezTo>
                    <a:pt x="224" y="45500"/>
                    <a:pt x="132" y="45865"/>
                    <a:pt x="34" y="46230"/>
                  </a:cubicBezTo>
                  <a:cubicBezTo>
                    <a:pt x="0" y="46362"/>
                    <a:pt x="109" y="46448"/>
                    <a:pt x="213" y="46448"/>
                  </a:cubicBezTo>
                  <a:cubicBezTo>
                    <a:pt x="280" y="46448"/>
                    <a:pt x="345" y="46412"/>
                    <a:pt x="367" y="46328"/>
                  </a:cubicBezTo>
                  <a:cubicBezTo>
                    <a:pt x="1143" y="43384"/>
                    <a:pt x="1791" y="40412"/>
                    <a:pt x="2308" y="37416"/>
                  </a:cubicBezTo>
                  <a:cubicBezTo>
                    <a:pt x="2822" y="34434"/>
                    <a:pt x="3210" y="31435"/>
                    <a:pt x="3464" y="28425"/>
                  </a:cubicBezTo>
                  <a:cubicBezTo>
                    <a:pt x="3723" y="25393"/>
                    <a:pt x="3848" y="22351"/>
                    <a:pt x="3844" y="19311"/>
                  </a:cubicBezTo>
                  <a:cubicBezTo>
                    <a:pt x="3834" y="16283"/>
                    <a:pt x="3699" y="13250"/>
                    <a:pt x="3432" y="10232"/>
                  </a:cubicBezTo>
                  <a:cubicBezTo>
                    <a:pt x="3168" y="7223"/>
                    <a:pt x="2771" y="4223"/>
                    <a:pt x="2244" y="1246"/>
                  </a:cubicBezTo>
                  <a:cubicBezTo>
                    <a:pt x="2180" y="872"/>
                    <a:pt x="2110" y="503"/>
                    <a:pt x="2041" y="128"/>
                  </a:cubicBezTo>
                  <a:cubicBezTo>
                    <a:pt x="2024" y="39"/>
                    <a:pt x="1958" y="1"/>
                    <a:pt x="18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5944650" y="2310425"/>
              <a:ext cx="165475" cy="586350"/>
            </a:xfrm>
            <a:custGeom>
              <a:avLst/>
              <a:gdLst/>
              <a:ahLst/>
              <a:cxnLst/>
              <a:rect l="l" t="t" r="r" b="b"/>
              <a:pathLst>
                <a:path w="6619" h="23454" extrusionOk="0">
                  <a:moveTo>
                    <a:pt x="241" y="1"/>
                  </a:moveTo>
                  <a:cubicBezTo>
                    <a:pt x="122" y="1"/>
                    <a:pt x="1" y="121"/>
                    <a:pt x="77" y="255"/>
                  </a:cubicBezTo>
                  <a:cubicBezTo>
                    <a:pt x="868" y="1614"/>
                    <a:pt x="1585" y="3015"/>
                    <a:pt x="2232" y="4447"/>
                  </a:cubicBezTo>
                  <a:cubicBezTo>
                    <a:pt x="2874" y="5881"/>
                    <a:pt x="3443" y="7346"/>
                    <a:pt x="3937" y="8834"/>
                  </a:cubicBezTo>
                  <a:cubicBezTo>
                    <a:pt x="4427" y="10322"/>
                    <a:pt x="4843" y="11829"/>
                    <a:pt x="5180" y="13360"/>
                  </a:cubicBezTo>
                  <a:cubicBezTo>
                    <a:pt x="5523" y="14894"/>
                    <a:pt x="5786" y="16443"/>
                    <a:pt x="5967" y="18005"/>
                  </a:cubicBezTo>
                  <a:cubicBezTo>
                    <a:pt x="6151" y="19562"/>
                    <a:pt x="6249" y="21134"/>
                    <a:pt x="6267" y="22701"/>
                  </a:cubicBezTo>
                  <a:cubicBezTo>
                    <a:pt x="6272" y="22895"/>
                    <a:pt x="6272" y="23089"/>
                    <a:pt x="6272" y="23283"/>
                  </a:cubicBezTo>
                  <a:cubicBezTo>
                    <a:pt x="6272" y="23396"/>
                    <a:pt x="6362" y="23454"/>
                    <a:pt x="6450" y="23454"/>
                  </a:cubicBezTo>
                  <a:cubicBezTo>
                    <a:pt x="6535" y="23454"/>
                    <a:pt x="6618" y="23400"/>
                    <a:pt x="6618" y="23289"/>
                  </a:cubicBezTo>
                  <a:cubicBezTo>
                    <a:pt x="6618" y="21712"/>
                    <a:pt x="6539" y="20131"/>
                    <a:pt x="6377" y="18564"/>
                  </a:cubicBezTo>
                  <a:cubicBezTo>
                    <a:pt x="6211" y="16983"/>
                    <a:pt x="5971" y="15417"/>
                    <a:pt x="5648" y="13863"/>
                  </a:cubicBezTo>
                  <a:cubicBezTo>
                    <a:pt x="5324" y="12319"/>
                    <a:pt x="4922" y="10789"/>
                    <a:pt x="4446" y="9283"/>
                  </a:cubicBezTo>
                  <a:cubicBezTo>
                    <a:pt x="3970" y="7780"/>
                    <a:pt x="3415" y="6297"/>
                    <a:pt x="2786" y="4850"/>
                  </a:cubicBezTo>
                  <a:cubicBezTo>
                    <a:pt x="2153" y="3393"/>
                    <a:pt x="1451" y="1970"/>
                    <a:pt x="670" y="592"/>
                  </a:cubicBezTo>
                  <a:cubicBezTo>
                    <a:pt x="577" y="421"/>
                    <a:pt x="480" y="255"/>
                    <a:pt x="382" y="84"/>
                  </a:cubicBezTo>
                  <a:cubicBezTo>
                    <a:pt x="348" y="25"/>
                    <a:pt x="295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5721475" y="2546700"/>
              <a:ext cx="239675" cy="486950"/>
            </a:xfrm>
            <a:custGeom>
              <a:avLst/>
              <a:gdLst/>
              <a:ahLst/>
              <a:cxnLst/>
              <a:rect l="l" t="t" r="r" b="b"/>
              <a:pathLst>
                <a:path w="9587" h="19478" extrusionOk="0">
                  <a:moveTo>
                    <a:pt x="9383" y="1"/>
                  </a:moveTo>
                  <a:cubicBezTo>
                    <a:pt x="9354" y="1"/>
                    <a:pt x="9326" y="8"/>
                    <a:pt x="9301" y="26"/>
                  </a:cubicBezTo>
                  <a:cubicBezTo>
                    <a:pt x="8099" y="853"/>
                    <a:pt x="7193" y="2023"/>
                    <a:pt x="6416" y="3248"/>
                  </a:cubicBezTo>
                  <a:cubicBezTo>
                    <a:pt x="5659" y="4430"/>
                    <a:pt x="4970" y="5665"/>
                    <a:pt x="4332" y="6917"/>
                  </a:cubicBezTo>
                  <a:cubicBezTo>
                    <a:pt x="3694" y="8165"/>
                    <a:pt x="3116" y="9446"/>
                    <a:pt x="2585" y="10745"/>
                  </a:cubicBezTo>
                  <a:cubicBezTo>
                    <a:pt x="2062" y="12044"/>
                    <a:pt x="1591" y="13361"/>
                    <a:pt x="1179" y="14697"/>
                  </a:cubicBezTo>
                  <a:cubicBezTo>
                    <a:pt x="767" y="16033"/>
                    <a:pt x="417" y="17387"/>
                    <a:pt x="121" y="18755"/>
                  </a:cubicBezTo>
                  <a:cubicBezTo>
                    <a:pt x="88" y="18922"/>
                    <a:pt x="51" y="19093"/>
                    <a:pt x="19" y="19259"/>
                  </a:cubicBezTo>
                  <a:cubicBezTo>
                    <a:pt x="1" y="19351"/>
                    <a:pt x="42" y="19444"/>
                    <a:pt x="140" y="19472"/>
                  </a:cubicBezTo>
                  <a:cubicBezTo>
                    <a:pt x="153" y="19476"/>
                    <a:pt x="167" y="19478"/>
                    <a:pt x="182" y="19478"/>
                  </a:cubicBezTo>
                  <a:cubicBezTo>
                    <a:pt x="256" y="19478"/>
                    <a:pt x="337" y="19429"/>
                    <a:pt x="351" y="19351"/>
                  </a:cubicBezTo>
                  <a:cubicBezTo>
                    <a:pt x="629" y="17992"/>
                    <a:pt x="966" y="16643"/>
                    <a:pt x="1360" y="15312"/>
                  </a:cubicBezTo>
                  <a:cubicBezTo>
                    <a:pt x="1753" y="13981"/>
                    <a:pt x="2201" y="12663"/>
                    <a:pt x="2709" y="11374"/>
                  </a:cubicBezTo>
                  <a:cubicBezTo>
                    <a:pt x="3212" y="10088"/>
                    <a:pt x="3773" y="8827"/>
                    <a:pt x="4383" y="7592"/>
                  </a:cubicBezTo>
                  <a:cubicBezTo>
                    <a:pt x="4997" y="6349"/>
                    <a:pt x="5663" y="5138"/>
                    <a:pt x="6384" y="3954"/>
                  </a:cubicBezTo>
                  <a:cubicBezTo>
                    <a:pt x="7123" y="2738"/>
                    <a:pt x="7946" y="1537"/>
                    <a:pt x="9060" y="631"/>
                  </a:cubicBezTo>
                  <a:cubicBezTo>
                    <a:pt x="9194" y="525"/>
                    <a:pt x="9333" y="423"/>
                    <a:pt x="9471" y="326"/>
                  </a:cubicBezTo>
                  <a:cubicBezTo>
                    <a:pt x="9550" y="276"/>
                    <a:pt x="9587" y="178"/>
                    <a:pt x="9536" y="90"/>
                  </a:cubicBezTo>
                  <a:cubicBezTo>
                    <a:pt x="9508" y="37"/>
                    <a:pt x="9445" y="1"/>
                    <a:pt x="93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5772800" y="3163950"/>
              <a:ext cx="142375" cy="296850"/>
            </a:xfrm>
            <a:custGeom>
              <a:avLst/>
              <a:gdLst/>
              <a:ahLst/>
              <a:cxnLst/>
              <a:rect l="l" t="t" r="r" b="b"/>
              <a:pathLst>
                <a:path w="5695" h="11874" extrusionOk="0">
                  <a:moveTo>
                    <a:pt x="3896" y="0"/>
                  </a:moveTo>
                  <a:cubicBezTo>
                    <a:pt x="2838" y="841"/>
                    <a:pt x="1737" y="1729"/>
                    <a:pt x="1159" y="2953"/>
                  </a:cubicBezTo>
                  <a:cubicBezTo>
                    <a:pt x="786" y="3749"/>
                    <a:pt x="355" y="4909"/>
                    <a:pt x="250" y="5782"/>
                  </a:cubicBezTo>
                  <a:cubicBezTo>
                    <a:pt x="0" y="7881"/>
                    <a:pt x="203" y="9874"/>
                    <a:pt x="1270" y="11690"/>
                  </a:cubicBezTo>
                  <a:cubicBezTo>
                    <a:pt x="1317" y="11768"/>
                    <a:pt x="1377" y="11856"/>
                    <a:pt x="1465" y="11870"/>
                  </a:cubicBezTo>
                  <a:cubicBezTo>
                    <a:pt x="1476" y="11872"/>
                    <a:pt x="1487" y="11873"/>
                    <a:pt x="1498" y="11873"/>
                  </a:cubicBezTo>
                  <a:cubicBezTo>
                    <a:pt x="1564" y="11873"/>
                    <a:pt x="1627" y="11841"/>
                    <a:pt x="1682" y="11806"/>
                  </a:cubicBezTo>
                  <a:cubicBezTo>
                    <a:pt x="3156" y="10923"/>
                    <a:pt x="4252" y="9476"/>
                    <a:pt x="4826" y="7858"/>
                  </a:cubicBezTo>
                  <a:cubicBezTo>
                    <a:pt x="5695" y="5427"/>
                    <a:pt x="5389" y="2187"/>
                    <a:pt x="3998" y="14"/>
                  </a:cubicBezTo>
                  <a:lnTo>
                    <a:pt x="38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5815650" y="3165450"/>
              <a:ext cx="59525" cy="257600"/>
            </a:xfrm>
            <a:custGeom>
              <a:avLst/>
              <a:gdLst/>
              <a:ahLst/>
              <a:cxnLst/>
              <a:rect l="l" t="t" r="r" b="b"/>
              <a:pathLst>
                <a:path w="2381" h="10304" extrusionOk="0">
                  <a:moveTo>
                    <a:pt x="2238" y="0"/>
                  </a:moveTo>
                  <a:cubicBezTo>
                    <a:pt x="2191" y="0"/>
                    <a:pt x="2150" y="19"/>
                    <a:pt x="2127" y="60"/>
                  </a:cubicBezTo>
                  <a:cubicBezTo>
                    <a:pt x="1822" y="597"/>
                    <a:pt x="1739" y="1221"/>
                    <a:pt x="1623" y="1817"/>
                  </a:cubicBezTo>
                  <a:cubicBezTo>
                    <a:pt x="1493" y="2492"/>
                    <a:pt x="1365" y="3162"/>
                    <a:pt x="1230" y="3836"/>
                  </a:cubicBezTo>
                  <a:cubicBezTo>
                    <a:pt x="1101" y="4512"/>
                    <a:pt x="971" y="5187"/>
                    <a:pt x="842" y="5861"/>
                  </a:cubicBezTo>
                  <a:cubicBezTo>
                    <a:pt x="712" y="6532"/>
                    <a:pt x="583" y="7207"/>
                    <a:pt x="454" y="7877"/>
                  </a:cubicBezTo>
                  <a:cubicBezTo>
                    <a:pt x="324" y="8551"/>
                    <a:pt x="194" y="9222"/>
                    <a:pt x="66" y="9892"/>
                  </a:cubicBezTo>
                  <a:cubicBezTo>
                    <a:pt x="47" y="9980"/>
                    <a:pt x="33" y="10063"/>
                    <a:pt x="15" y="10146"/>
                  </a:cubicBezTo>
                  <a:cubicBezTo>
                    <a:pt x="0" y="10211"/>
                    <a:pt x="33" y="10285"/>
                    <a:pt x="102" y="10298"/>
                  </a:cubicBezTo>
                  <a:cubicBezTo>
                    <a:pt x="111" y="10304"/>
                    <a:pt x="121" y="10304"/>
                    <a:pt x="134" y="10304"/>
                  </a:cubicBezTo>
                  <a:cubicBezTo>
                    <a:pt x="190" y="10304"/>
                    <a:pt x="245" y="10271"/>
                    <a:pt x="260" y="10211"/>
                  </a:cubicBezTo>
                  <a:cubicBezTo>
                    <a:pt x="388" y="9541"/>
                    <a:pt x="518" y="8866"/>
                    <a:pt x="648" y="8196"/>
                  </a:cubicBezTo>
                  <a:cubicBezTo>
                    <a:pt x="777" y="7525"/>
                    <a:pt x="906" y="6855"/>
                    <a:pt x="1036" y="6185"/>
                  </a:cubicBezTo>
                  <a:cubicBezTo>
                    <a:pt x="1165" y="5515"/>
                    <a:pt x="1295" y="4845"/>
                    <a:pt x="1425" y="4179"/>
                  </a:cubicBezTo>
                  <a:cubicBezTo>
                    <a:pt x="1553" y="3504"/>
                    <a:pt x="1683" y="2834"/>
                    <a:pt x="1813" y="2159"/>
                  </a:cubicBezTo>
                  <a:cubicBezTo>
                    <a:pt x="1873" y="1845"/>
                    <a:pt x="1933" y="1526"/>
                    <a:pt x="1997" y="1212"/>
                  </a:cubicBezTo>
                  <a:cubicBezTo>
                    <a:pt x="2030" y="1063"/>
                    <a:pt x="2062" y="920"/>
                    <a:pt x="2103" y="777"/>
                  </a:cubicBezTo>
                  <a:cubicBezTo>
                    <a:pt x="2127" y="708"/>
                    <a:pt x="2150" y="638"/>
                    <a:pt x="2173" y="569"/>
                  </a:cubicBezTo>
                  <a:cubicBezTo>
                    <a:pt x="2182" y="536"/>
                    <a:pt x="2197" y="499"/>
                    <a:pt x="2210" y="467"/>
                  </a:cubicBezTo>
                  <a:cubicBezTo>
                    <a:pt x="2224" y="435"/>
                    <a:pt x="2229" y="421"/>
                    <a:pt x="2247" y="384"/>
                  </a:cubicBezTo>
                  <a:cubicBezTo>
                    <a:pt x="2280" y="314"/>
                    <a:pt x="2312" y="250"/>
                    <a:pt x="2349" y="190"/>
                  </a:cubicBezTo>
                  <a:cubicBezTo>
                    <a:pt x="2381" y="130"/>
                    <a:pt x="2363" y="47"/>
                    <a:pt x="2302" y="15"/>
                  </a:cubicBezTo>
                  <a:cubicBezTo>
                    <a:pt x="2280" y="5"/>
                    <a:pt x="2261" y="0"/>
                    <a:pt x="22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6049550" y="2875725"/>
              <a:ext cx="131975" cy="302600"/>
            </a:xfrm>
            <a:custGeom>
              <a:avLst/>
              <a:gdLst/>
              <a:ahLst/>
              <a:cxnLst/>
              <a:rect l="l" t="t" r="r" b="b"/>
              <a:pathLst>
                <a:path w="5279" h="12104" extrusionOk="0">
                  <a:moveTo>
                    <a:pt x="2177" y="1"/>
                  </a:moveTo>
                  <a:lnTo>
                    <a:pt x="2071" y="20"/>
                  </a:lnTo>
                  <a:cubicBezTo>
                    <a:pt x="1281" y="1115"/>
                    <a:pt x="468" y="2266"/>
                    <a:pt x="246" y="3602"/>
                  </a:cubicBezTo>
                  <a:cubicBezTo>
                    <a:pt x="97" y="4476"/>
                    <a:pt x="0" y="5705"/>
                    <a:pt x="139" y="6574"/>
                  </a:cubicBezTo>
                  <a:cubicBezTo>
                    <a:pt x="468" y="8658"/>
                    <a:pt x="1202" y="10522"/>
                    <a:pt x="2723" y="11982"/>
                  </a:cubicBezTo>
                  <a:cubicBezTo>
                    <a:pt x="2787" y="12043"/>
                    <a:pt x="2861" y="12104"/>
                    <a:pt x="2946" y="12104"/>
                  </a:cubicBezTo>
                  <a:cubicBezTo>
                    <a:pt x="2952" y="12104"/>
                    <a:pt x="2958" y="12103"/>
                    <a:pt x="2964" y="12103"/>
                  </a:cubicBezTo>
                  <a:cubicBezTo>
                    <a:pt x="3041" y="12097"/>
                    <a:pt x="3102" y="12037"/>
                    <a:pt x="3152" y="11982"/>
                  </a:cubicBezTo>
                  <a:cubicBezTo>
                    <a:pt x="4331" y="10730"/>
                    <a:pt x="4993" y="9038"/>
                    <a:pt x="5104" y="7327"/>
                  </a:cubicBezTo>
                  <a:cubicBezTo>
                    <a:pt x="5279" y="4753"/>
                    <a:pt x="4105" y="1716"/>
                    <a:pt x="21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6097150" y="2877125"/>
              <a:ext cx="27900" cy="262475"/>
            </a:xfrm>
            <a:custGeom>
              <a:avLst/>
              <a:gdLst/>
              <a:ahLst/>
              <a:cxnLst/>
              <a:rect l="l" t="t" r="r" b="b"/>
              <a:pathLst>
                <a:path w="1116" h="10499" extrusionOk="0">
                  <a:moveTo>
                    <a:pt x="273" y="0"/>
                  </a:moveTo>
                  <a:cubicBezTo>
                    <a:pt x="218" y="0"/>
                    <a:pt x="162" y="33"/>
                    <a:pt x="149" y="94"/>
                  </a:cubicBezTo>
                  <a:cubicBezTo>
                    <a:pt x="0" y="689"/>
                    <a:pt x="89" y="1318"/>
                    <a:pt x="139" y="1924"/>
                  </a:cubicBezTo>
                  <a:cubicBezTo>
                    <a:pt x="200" y="2603"/>
                    <a:pt x="255" y="3287"/>
                    <a:pt x="315" y="3971"/>
                  </a:cubicBezTo>
                  <a:cubicBezTo>
                    <a:pt x="371" y="4655"/>
                    <a:pt x="431" y="5340"/>
                    <a:pt x="486" y="6023"/>
                  </a:cubicBezTo>
                  <a:cubicBezTo>
                    <a:pt x="546" y="6708"/>
                    <a:pt x="606" y="7388"/>
                    <a:pt x="661" y="8071"/>
                  </a:cubicBezTo>
                  <a:cubicBezTo>
                    <a:pt x="721" y="8751"/>
                    <a:pt x="777" y="9434"/>
                    <a:pt x="838" y="10119"/>
                  </a:cubicBezTo>
                  <a:cubicBezTo>
                    <a:pt x="842" y="10202"/>
                    <a:pt x="851" y="10285"/>
                    <a:pt x="855" y="10373"/>
                  </a:cubicBezTo>
                  <a:cubicBezTo>
                    <a:pt x="865" y="10433"/>
                    <a:pt x="911" y="10498"/>
                    <a:pt x="981" y="10498"/>
                  </a:cubicBezTo>
                  <a:lnTo>
                    <a:pt x="985" y="10498"/>
                  </a:lnTo>
                  <a:cubicBezTo>
                    <a:pt x="1050" y="10494"/>
                    <a:pt x="1115" y="10443"/>
                    <a:pt x="1109" y="10368"/>
                  </a:cubicBezTo>
                  <a:cubicBezTo>
                    <a:pt x="1054" y="9690"/>
                    <a:pt x="994" y="9005"/>
                    <a:pt x="934" y="8325"/>
                  </a:cubicBezTo>
                  <a:cubicBezTo>
                    <a:pt x="879" y="7646"/>
                    <a:pt x="819" y="6966"/>
                    <a:pt x="763" y="6287"/>
                  </a:cubicBezTo>
                  <a:cubicBezTo>
                    <a:pt x="703" y="5603"/>
                    <a:pt x="648" y="4924"/>
                    <a:pt x="588" y="4244"/>
                  </a:cubicBezTo>
                  <a:cubicBezTo>
                    <a:pt x="533" y="3565"/>
                    <a:pt x="472" y="2880"/>
                    <a:pt x="416" y="2201"/>
                  </a:cubicBezTo>
                  <a:cubicBezTo>
                    <a:pt x="388" y="1877"/>
                    <a:pt x="356" y="1558"/>
                    <a:pt x="338" y="1235"/>
                  </a:cubicBezTo>
                  <a:cubicBezTo>
                    <a:pt x="324" y="1086"/>
                    <a:pt x="320" y="939"/>
                    <a:pt x="320" y="787"/>
                  </a:cubicBezTo>
                  <a:cubicBezTo>
                    <a:pt x="320" y="713"/>
                    <a:pt x="324" y="643"/>
                    <a:pt x="329" y="570"/>
                  </a:cubicBezTo>
                  <a:cubicBezTo>
                    <a:pt x="333" y="532"/>
                    <a:pt x="333" y="500"/>
                    <a:pt x="338" y="463"/>
                  </a:cubicBezTo>
                  <a:cubicBezTo>
                    <a:pt x="343" y="426"/>
                    <a:pt x="343" y="416"/>
                    <a:pt x="352" y="371"/>
                  </a:cubicBezTo>
                  <a:cubicBezTo>
                    <a:pt x="361" y="297"/>
                    <a:pt x="375" y="227"/>
                    <a:pt x="394" y="158"/>
                  </a:cubicBezTo>
                  <a:cubicBezTo>
                    <a:pt x="407" y="94"/>
                    <a:pt x="371" y="15"/>
                    <a:pt x="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5616550" y="2965875"/>
              <a:ext cx="151625" cy="287650"/>
            </a:xfrm>
            <a:custGeom>
              <a:avLst/>
              <a:gdLst/>
              <a:ahLst/>
              <a:cxnLst/>
              <a:rect l="l" t="t" r="r" b="b"/>
              <a:pathLst>
                <a:path w="6065" h="11506" extrusionOk="0">
                  <a:moveTo>
                    <a:pt x="4845" y="0"/>
                  </a:moveTo>
                  <a:cubicBezTo>
                    <a:pt x="3693" y="708"/>
                    <a:pt x="2496" y="1457"/>
                    <a:pt x="1775" y="2607"/>
                  </a:cubicBezTo>
                  <a:cubicBezTo>
                    <a:pt x="1308" y="3352"/>
                    <a:pt x="744" y="4452"/>
                    <a:pt x="537" y="5308"/>
                  </a:cubicBezTo>
                  <a:cubicBezTo>
                    <a:pt x="42" y="7360"/>
                    <a:pt x="0" y="9361"/>
                    <a:pt x="846" y="11292"/>
                  </a:cubicBezTo>
                  <a:cubicBezTo>
                    <a:pt x="883" y="11381"/>
                    <a:pt x="934" y="11473"/>
                    <a:pt x="1022" y="11497"/>
                  </a:cubicBezTo>
                  <a:cubicBezTo>
                    <a:pt x="1041" y="11503"/>
                    <a:pt x="1060" y="11505"/>
                    <a:pt x="1079" y="11505"/>
                  </a:cubicBezTo>
                  <a:cubicBezTo>
                    <a:pt x="1134" y="11505"/>
                    <a:pt x="1188" y="11484"/>
                    <a:pt x="1244" y="11459"/>
                  </a:cubicBezTo>
                  <a:cubicBezTo>
                    <a:pt x="2811" y="10757"/>
                    <a:pt x="4068" y="9449"/>
                    <a:pt x="4836" y="7914"/>
                  </a:cubicBezTo>
                  <a:cubicBezTo>
                    <a:pt x="5986" y="5603"/>
                    <a:pt x="6065" y="2349"/>
                    <a:pt x="4947" y="24"/>
                  </a:cubicBezTo>
                  <a:lnTo>
                    <a:pt x="48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5652950" y="2967500"/>
              <a:ext cx="89000" cy="249500"/>
            </a:xfrm>
            <a:custGeom>
              <a:avLst/>
              <a:gdLst/>
              <a:ahLst/>
              <a:cxnLst/>
              <a:rect l="l" t="t" r="r" b="b"/>
              <a:pathLst>
                <a:path w="3560" h="9980" extrusionOk="0">
                  <a:moveTo>
                    <a:pt x="3421" y="1"/>
                  </a:moveTo>
                  <a:cubicBezTo>
                    <a:pt x="3384" y="1"/>
                    <a:pt x="3346" y="14"/>
                    <a:pt x="3319" y="46"/>
                  </a:cubicBezTo>
                  <a:cubicBezTo>
                    <a:pt x="2954" y="541"/>
                    <a:pt x="2792" y="1156"/>
                    <a:pt x="2608" y="1734"/>
                  </a:cubicBezTo>
                  <a:lnTo>
                    <a:pt x="1983" y="3689"/>
                  </a:lnTo>
                  <a:cubicBezTo>
                    <a:pt x="1771" y="4345"/>
                    <a:pt x="1563" y="4997"/>
                    <a:pt x="1355" y="5653"/>
                  </a:cubicBezTo>
                  <a:cubicBezTo>
                    <a:pt x="1142" y="6305"/>
                    <a:pt x="934" y="6956"/>
                    <a:pt x="726" y="7609"/>
                  </a:cubicBezTo>
                  <a:lnTo>
                    <a:pt x="102" y="9563"/>
                  </a:lnTo>
                  <a:cubicBezTo>
                    <a:pt x="74" y="9647"/>
                    <a:pt x="46" y="9725"/>
                    <a:pt x="24" y="9809"/>
                  </a:cubicBezTo>
                  <a:cubicBezTo>
                    <a:pt x="1" y="9869"/>
                    <a:pt x="24" y="9947"/>
                    <a:pt x="93" y="9975"/>
                  </a:cubicBezTo>
                  <a:cubicBezTo>
                    <a:pt x="107" y="9979"/>
                    <a:pt x="120" y="9979"/>
                    <a:pt x="139" y="9979"/>
                  </a:cubicBezTo>
                  <a:cubicBezTo>
                    <a:pt x="190" y="9979"/>
                    <a:pt x="240" y="9957"/>
                    <a:pt x="255" y="9906"/>
                  </a:cubicBezTo>
                  <a:cubicBezTo>
                    <a:pt x="462" y="9254"/>
                    <a:pt x="675" y="8603"/>
                    <a:pt x="884" y="7950"/>
                  </a:cubicBezTo>
                  <a:cubicBezTo>
                    <a:pt x="1091" y="7299"/>
                    <a:pt x="1300" y="6647"/>
                    <a:pt x="1507" y="6000"/>
                  </a:cubicBezTo>
                  <a:cubicBezTo>
                    <a:pt x="1716" y="5348"/>
                    <a:pt x="1923" y="4701"/>
                    <a:pt x="2132" y="4050"/>
                  </a:cubicBezTo>
                  <a:lnTo>
                    <a:pt x="2755" y="2094"/>
                  </a:lnTo>
                  <a:cubicBezTo>
                    <a:pt x="2857" y="1789"/>
                    <a:pt x="2949" y="1480"/>
                    <a:pt x="3056" y="1175"/>
                  </a:cubicBezTo>
                  <a:cubicBezTo>
                    <a:pt x="3102" y="1031"/>
                    <a:pt x="3152" y="893"/>
                    <a:pt x="3213" y="754"/>
                  </a:cubicBezTo>
                  <a:cubicBezTo>
                    <a:pt x="3241" y="689"/>
                    <a:pt x="3273" y="620"/>
                    <a:pt x="3305" y="555"/>
                  </a:cubicBezTo>
                  <a:cubicBezTo>
                    <a:pt x="3319" y="522"/>
                    <a:pt x="3338" y="494"/>
                    <a:pt x="3352" y="462"/>
                  </a:cubicBezTo>
                  <a:cubicBezTo>
                    <a:pt x="3370" y="430"/>
                    <a:pt x="3380" y="421"/>
                    <a:pt x="3402" y="379"/>
                  </a:cubicBezTo>
                  <a:cubicBezTo>
                    <a:pt x="3440" y="319"/>
                    <a:pt x="3481" y="259"/>
                    <a:pt x="3523" y="199"/>
                  </a:cubicBezTo>
                  <a:cubicBezTo>
                    <a:pt x="3559" y="148"/>
                    <a:pt x="3555" y="61"/>
                    <a:pt x="3500" y="23"/>
                  </a:cubicBezTo>
                  <a:cubicBezTo>
                    <a:pt x="3476" y="5"/>
                    <a:pt x="3449" y="1"/>
                    <a:pt x="3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5518675" y="2812900"/>
              <a:ext cx="267650" cy="166925"/>
            </a:xfrm>
            <a:custGeom>
              <a:avLst/>
              <a:gdLst/>
              <a:ahLst/>
              <a:cxnLst/>
              <a:rect l="l" t="t" r="r" b="b"/>
              <a:pathLst>
                <a:path w="10706" h="6677" extrusionOk="0">
                  <a:moveTo>
                    <a:pt x="8035" y="0"/>
                  </a:moveTo>
                  <a:cubicBezTo>
                    <a:pt x="7560" y="0"/>
                    <a:pt x="7089" y="50"/>
                    <a:pt x="6629" y="175"/>
                  </a:cubicBezTo>
                  <a:cubicBezTo>
                    <a:pt x="5773" y="406"/>
                    <a:pt x="4618" y="832"/>
                    <a:pt x="3883" y="1321"/>
                  </a:cubicBezTo>
                  <a:cubicBezTo>
                    <a:pt x="2127" y="2491"/>
                    <a:pt x="744" y="3938"/>
                    <a:pt x="56" y="5935"/>
                  </a:cubicBezTo>
                  <a:cubicBezTo>
                    <a:pt x="23" y="6023"/>
                    <a:pt x="0" y="6124"/>
                    <a:pt x="47" y="6203"/>
                  </a:cubicBezTo>
                  <a:cubicBezTo>
                    <a:pt x="83" y="6268"/>
                    <a:pt x="162" y="6300"/>
                    <a:pt x="236" y="6323"/>
                  </a:cubicBezTo>
                  <a:cubicBezTo>
                    <a:pt x="951" y="6563"/>
                    <a:pt x="1702" y="6676"/>
                    <a:pt x="2455" y="6676"/>
                  </a:cubicBezTo>
                  <a:cubicBezTo>
                    <a:pt x="3415" y="6676"/>
                    <a:pt x="4380" y="6492"/>
                    <a:pt x="5278" y="6147"/>
                  </a:cubicBezTo>
                  <a:cubicBezTo>
                    <a:pt x="7691" y="5227"/>
                    <a:pt x="9952" y="2889"/>
                    <a:pt x="10705" y="421"/>
                  </a:cubicBezTo>
                  <a:lnTo>
                    <a:pt x="10650" y="337"/>
                  </a:lnTo>
                  <a:cubicBezTo>
                    <a:pt x="9789" y="167"/>
                    <a:pt x="8905" y="0"/>
                    <a:pt x="80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5553325" y="2822125"/>
              <a:ext cx="232425" cy="129800"/>
            </a:xfrm>
            <a:custGeom>
              <a:avLst/>
              <a:gdLst/>
              <a:ahLst/>
              <a:cxnLst/>
              <a:rect l="l" t="t" r="r" b="b"/>
              <a:pathLst>
                <a:path w="9297" h="5192" extrusionOk="0">
                  <a:moveTo>
                    <a:pt x="9157" y="1"/>
                  </a:moveTo>
                  <a:cubicBezTo>
                    <a:pt x="9153" y="1"/>
                    <a:pt x="9144" y="1"/>
                    <a:pt x="9134" y="5"/>
                  </a:cubicBezTo>
                  <a:cubicBezTo>
                    <a:pt x="8530" y="120"/>
                    <a:pt x="7997" y="463"/>
                    <a:pt x="7470" y="758"/>
                  </a:cubicBezTo>
                  <a:cubicBezTo>
                    <a:pt x="6874" y="1101"/>
                    <a:pt x="6278" y="1438"/>
                    <a:pt x="5682" y="1776"/>
                  </a:cubicBezTo>
                  <a:cubicBezTo>
                    <a:pt x="5085" y="2113"/>
                    <a:pt x="4489" y="2454"/>
                    <a:pt x="3892" y="2793"/>
                  </a:cubicBezTo>
                  <a:cubicBezTo>
                    <a:pt x="3297" y="3130"/>
                    <a:pt x="2700" y="3472"/>
                    <a:pt x="2104" y="3809"/>
                  </a:cubicBezTo>
                  <a:cubicBezTo>
                    <a:pt x="1507" y="4146"/>
                    <a:pt x="916" y="4485"/>
                    <a:pt x="320" y="4822"/>
                  </a:cubicBezTo>
                  <a:cubicBezTo>
                    <a:pt x="246" y="4863"/>
                    <a:pt x="172" y="4905"/>
                    <a:pt x="98" y="4946"/>
                  </a:cubicBezTo>
                  <a:cubicBezTo>
                    <a:pt x="37" y="4978"/>
                    <a:pt x="1" y="5053"/>
                    <a:pt x="33" y="5117"/>
                  </a:cubicBezTo>
                  <a:cubicBezTo>
                    <a:pt x="56" y="5159"/>
                    <a:pt x="107" y="5191"/>
                    <a:pt x="154" y="5191"/>
                  </a:cubicBezTo>
                  <a:cubicBezTo>
                    <a:pt x="172" y="5191"/>
                    <a:pt x="186" y="5187"/>
                    <a:pt x="204" y="5178"/>
                  </a:cubicBezTo>
                  <a:cubicBezTo>
                    <a:pt x="801" y="4840"/>
                    <a:pt x="1392" y="4502"/>
                    <a:pt x="1989" y="4165"/>
                  </a:cubicBezTo>
                  <a:cubicBezTo>
                    <a:pt x="2585" y="3828"/>
                    <a:pt x="3177" y="3491"/>
                    <a:pt x="3768" y="3153"/>
                  </a:cubicBezTo>
                  <a:cubicBezTo>
                    <a:pt x="4364" y="2815"/>
                    <a:pt x="4956" y="2478"/>
                    <a:pt x="5548" y="2141"/>
                  </a:cubicBezTo>
                  <a:cubicBezTo>
                    <a:pt x="6144" y="1803"/>
                    <a:pt x="6740" y="1466"/>
                    <a:pt x="7337" y="1129"/>
                  </a:cubicBezTo>
                  <a:cubicBezTo>
                    <a:pt x="7614" y="967"/>
                    <a:pt x="7892" y="805"/>
                    <a:pt x="8178" y="652"/>
                  </a:cubicBezTo>
                  <a:cubicBezTo>
                    <a:pt x="8308" y="579"/>
                    <a:pt x="8441" y="513"/>
                    <a:pt x="8575" y="449"/>
                  </a:cubicBezTo>
                  <a:cubicBezTo>
                    <a:pt x="8645" y="421"/>
                    <a:pt x="8709" y="393"/>
                    <a:pt x="8779" y="366"/>
                  </a:cubicBezTo>
                  <a:cubicBezTo>
                    <a:pt x="8811" y="357"/>
                    <a:pt x="8844" y="342"/>
                    <a:pt x="8880" y="329"/>
                  </a:cubicBezTo>
                  <a:cubicBezTo>
                    <a:pt x="8918" y="319"/>
                    <a:pt x="8927" y="315"/>
                    <a:pt x="8968" y="301"/>
                  </a:cubicBezTo>
                  <a:cubicBezTo>
                    <a:pt x="9038" y="282"/>
                    <a:pt x="9112" y="263"/>
                    <a:pt x="9181" y="250"/>
                  </a:cubicBezTo>
                  <a:cubicBezTo>
                    <a:pt x="9245" y="241"/>
                    <a:pt x="9296" y="171"/>
                    <a:pt x="9283" y="107"/>
                  </a:cubicBezTo>
                  <a:cubicBezTo>
                    <a:pt x="9268" y="47"/>
                    <a:pt x="9217" y="1"/>
                    <a:pt x="9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5655725" y="2599500"/>
              <a:ext cx="232300" cy="102775"/>
            </a:xfrm>
            <a:custGeom>
              <a:avLst/>
              <a:gdLst/>
              <a:ahLst/>
              <a:cxnLst/>
              <a:rect l="l" t="t" r="r" b="b"/>
              <a:pathLst>
                <a:path w="9292" h="4111" extrusionOk="0">
                  <a:moveTo>
                    <a:pt x="5854" y="1"/>
                  </a:moveTo>
                  <a:cubicBezTo>
                    <a:pt x="5246" y="1"/>
                    <a:pt x="4548" y="52"/>
                    <a:pt x="4031" y="197"/>
                  </a:cubicBezTo>
                  <a:cubicBezTo>
                    <a:pt x="2450" y="641"/>
                    <a:pt x="1078" y="1375"/>
                    <a:pt x="88" y="2684"/>
                  </a:cubicBezTo>
                  <a:cubicBezTo>
                    <a:pt x="42" y="2744"/>
                    <a:pt x="1" y="2809"/>
                    <a:pt x="14" y="2883"/>
                  </a:cubicBezTo>
                  <a:cubicBezTo>
                    <a:pt x="28" y="2938"/>
                    <a:pt x="79" y="2979"/>
                    <a:pt x="125" y="3017"/>
                  </a:cubicBezTo>
                  <a:cubicBezTo>
                    <a:pt x="1116" y="3751"/>
                    <a:pt x="2358" y="4111"/>
                    <a:pt x="3591" y="4111"/>
                  </a:cubicBezTo>
                  <a:cubicBezTo>
                    <a:pt x="3693" y="4111"/>
                    <a:pt x="3795" y="4108"/>
                    <a:pt x="3897" y="4103"/>
                  </a:cubicBezTo>
                  <a:cubicBezTo>
                    <a:pt x="5903" y="4006"/>
                    <a:pt x="8140" y="2823"/>
                    <a:pt x="9291" y="1177"/>
                  </a:cubicBezTo>
                  <a:lnTo>
                    <a:pt x="9268" y="1103"/>
                  </a:lnTo>
                  <a:cubicBezTo>
                    <a:pt x="8348" y="590"/>
                    <a:pt x="7387" y="63"/>
                    <a:pt x="6333" y="12"/>
                  </a:cubicBezTo>
                  <a:cubicBezTo>
                    <a:pt x="6184" y="5"/>
                    <a:pt x="6022" y="1"/>
                    <a:pt x="58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5685650" y="2626500"/>
              <a:ext cx="201425" cy="42300"/>
            </a:xfrm>
            <a:custGeom>
              <a:avLst/>
              <a:gdLst/>
              <a:ahLst/>
              <a:cxnLst/>
              <a:rect l="l" t="t" r="r" b="b"/>
              <a:pathLst>
                <a:path w="8057" h="1692" extrusionOk="0">
                  <a:moveTo>
                    <a:pt x="7711" y="0"/>
                  </a:moveTo>
                  <a:cubicBezTo>
                    <a:pt x="7322" y="0"/>
                    <a:pt x="6934" y="97"/>
                    <a:pt x="6555" y="175"/>
                  </a:cubicBezTo>
                  <a:cubicBezTo>
                    <a:pt x="6032" y="282"/>
                    <a:pt x="5511" y="388"/>
                    <a:pt x="4988" y="495"/>
                  </a:cubicBezTo>
                  <a:cubicBezTo>
                    <a:pt x="4466" y="600"/>
                    <a:pt x="3943" y="707"/>
                    <a:pt x="3416" y="813"/>
                  </a:cubicBezTo>
                  <a:cubicBezTo>
                    <a:pt x="2898" y="920"/>
                    <a:pt x="2377" y="1026"/>
                    <a:pt x="1854" y="1133"/>
                  </a:cubicBezTo>
                  <a:cubicBezTo>
                    <a:pt x="1332" y="1238"/>
                    <a:pt x="809" y="1349"/>
                    <a:pt x="287" y="1456"/>
                  </a:cubicBezTo>
                  <a:cubicBezTo>
                    <a:pt x="222" y="1466"/>
                    <a:pt x="158" y="1479"/>
                    <a:pt x="93" y="1493"/>
                  </a:cubicBezTo>
                  <a:cubicBezTo>
                    <a:pt x="42" y="1502"/>
                    <a:pt x="1" y="1549"/>
                    <a:pt x="9" y="1604"/>
                  </a:cubicBezTo>
                  <a:cubicBezTo>
                    <a:pt x="14" y="1645"/>
                    <a:pt x="56" y="1692"/>
                    <a:pt x="103" y="1692"/>
                  </a:cubicBezTo>
                  <a:cubicBezTo>
                    <a:pt x="107" y="1692"/>
                    <a:pt x="111" y="1692"/>
                    <a:pt x="116" y="1688"/>
                  </a:cubicBezTo>
                  <a:cubicBezTo>
                    <a:pt x="638" y="1581"/>
                    <a:pt x="1161" y="1475"/>
                    <a:pt x="1683" y="1368"/>
                  </a:cubicBezTo>
                  <a:cubicBezTo>
                    <a:pt x="2200" y="1262"/>
                    <a:pt x="2723" y="1155"/>
                    <a:pt x="3241" y="1050"/>
                  </a:cubicBezTo>
                  <a:cubicBezTo>
                    <a:pt x="3764" y="943"/>
                    <a:pt x="4280" y="841"/>
                    <a:pt x="4803" y="735"/>
                  </a:cubicBezTo>
                  <a:cubicBezTo>
                    <a:pt x="5321" y="628"/>
                    <a:pt x="5844" y="523"/>
                    <a:pt x="6365" y="416"/>
                  </a:cubicBezTo>
                  <a:cubicBezTo>
                    <a:pt x="6610" y="365"/>
                    <a:pt x="6855" y="310"/>
                    <a:pt x="7105" y="263"/>
                  </a:cubicBezTo>
                  <a:cubicBezTo>
                    <a:pt x="7216" y="245"/>
                    <a:pt x="7331" y="227"/>
                    <a:pt x="7447" y="212"/>
                  </a:cubicBezTo>
                  <a:cubicBezTo>
                    <a:pt x="7502" y="208"/>
                    <a:pt x="7563" y="203"/>
                    <a:pt x="7619" y="199"/>
                  </a:cubicBezTo>
                  <a:lnTo>
                    <a:pt x="7771" y="199"/>
                  </a:lnTo>
                  <a:cubicBezTo>
                    <a:pt x="7830" y="199"/>
                    <a:pt x="7886" y="203"/>
                    <a:pt x="7941" y="212"/>
                  </a:cubicBezTo>
                  <a:lnTo>
                    <a:pt x="7956" y="212"/>
                  </a:lnTo>
                  <a:cubicBezTo>
                    <a:pt x="8001" y="212"/>
                    <a:pt x="8048" y="175"/>
                    <a:pt x="8052" y="129"/>
                  </a:cubicBezTo>
                  <a:cubicBezTo>
                    <a:pt x="8057" y="73"/>
                    <a:pt x="8025" y="23"/>
                    <a:pt x="7969" y="18"/>
                  </a:cubicBezTo>
                  <a:cubicBezTo>
                    <a:pt x="7881" y="5"/>
                    <a:pt x="7794" y="0"/>
                    <a:pt x="77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5772900" y="2351125"/>
              <a:ext cx="180750" cy="156725"/>
            </a:xfrm>
            <a:custGeom>
              <a:avLst/>
              <a:gdLst/>
              <a:ahLst/>
              <a:cxnLst/>
              <a:rect l="l" t="t" r="r" b="b"/>
              <a:pathLst>
                <a:path w="7230" h="6269" extrusionOk="0">
                  <a:moveTo>
                    <a:pt x="7169" y="0"/>
                  </a:moveTo>
                  <a:cubicBezTo>
                    <a:pt x="6115" y="18"/>
                    <a:pt x="5020" y="46"/>
                    <a:pt x="4082" y="527"/>
                  </a:cubicBezTo>
                  <a:cubicBezTo>
                    <a:pt x="3476" y="841"/>
                    <a:pt x="2663" y="1349"/>
                    <a:pt x="2182" y="1840"/>
                  </a:cubicBezTo>
                  <a:cubicBezTo>
                    <a:pt x="1036" y="3018"/>
                    <a:pt x="218" y="4340"/>
                    <a:pt x="14" y="5968"/>
                  </a:cubicBezTo>
                  <a:cubicBezTo>
                    <a:pt x="5" y="6041"/>
                    <a:pt x="1" y="6120"/>
                    <a:pt x="52" y="6175"/>
                  </a:cubicBezTo>
                  <a:cubicBezTo>
                    <a:pt x="88" y="6217"/>
                    <a:pt x="153" y="6226"/>
                    <a:pt x="212" y="6235"/>
                  </a:cubicBezTo>
                  <a:cubicBezTo>
                    <a:pt x="410" y="6258"/>
                    <a:pt x="608" y="6269"/>
                    <a:pt x="806" y="6269"/>
                  </a:cubicBezTo>
                  <a:cubicBezTo>
                    <a:pt x="1939" y="6269"/>
                    <a:pt x="3069" y="5905"/>
                    <a:pt x="4022" y="5288"/>
                  </a:cubicBezTo>
                  <a:cubicBezTo>
                    <a:pt x="5709" y="4197"/>
                    <a:pt x="7054" y="2057"/>
                    <a:pt x="7229" y="56"/>
                  </a:cubicBezTo>
                  <a:lnTo>
                    <a:pt x="71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5796600" y="2352150"/>
              <a:ext cx="157050" cy="135125"/>
            </a:xfrm>
            <a:custGeom>
              <a:avLst/>
              <a:gdLst/>
              <a:ahLst/>
              <a:cxnLst/>
              <a:rect l="l" t="t" r="r" b="b"/>
              <a:pathLst>
                <a:path w="6282" h="5405" extrusionOk="0">
                  <a:moveTo>
                    <a:pt x="6166" y="0"/>
                  </a:moveTo>
                  <a:cubicBezTo>
                    <a:pt x="6157" y="0"/>
                    <a:pt x="6143" y="5"/>
                    <a:pt x="6129" y="9"/>
                  </a:cubicBezTo>
                  <a:cubicBezTo>
                    <a:pt x="5690" y="195"/>
                    <a:pt x="5338" y="542"/>
                    <a:pt x="4988" y="851"/>
                  </a:cubicBezTo>
                  <a:cubicBezTo>
                    <a:pt x="4585" y="1207"/>
                    <a:pt x="4188" y="1558"/>
                    <a:pt x="3791" y="1914"/>
                  </a:cubicBezTo>
                  <a:cubicBezTo>
                    <a:pt x="3392" y="2266"/>
                    <a:pt x="2991" y="2622"/>
                    <a:pt x="2593" y="2977"/>
                  </a:cubicBezTo>
                  <a:cubicBezTo>
                    <a:pt x="2191" y="3329"/>
                    <a:pt x="1794" y="3685"/>
                    <a:pt x="1396" y="4036"/>
                  </a:cubicBezTo>
                  <a:cubicBezTo>
                    <a:pt x="998" y="4391"/>
                    <a:pt x="601" y="4743"/>
                    <a:pt x="203" y="5095"/>
                  </a:cubicBezTo>
                  <a:cubicBezTo>
                    <a:pt x="152" y="5140"/>
                    <a:pt x="102" y="5182"/>
                    <a:pt x="51" y="5229"/>
                  </a:cubicBezTo>
                  <a:cubicBezTo>
                    <a:pt x="13" y="5261"/>
                    <a:pt x="0" y="5321"/>
                    <a:pt x="32" y="5368"/>
                  </a:cubicBezTo>
                  <a:cubicBezTo>
                    <a:pt x="51" y="5390"/>
                    <a:pt x="83" y="5404"/>
                    <a:pt x="115" y="5404"/>
                  </a:cubicBezTo>
                  <a:cubicBezTo>
                    <a:pt x="134" y="5404"/>
                    <a:pt x="158" y="5400"/>
                    <a:pt x="171" y="5385"/>
                  </a:cubicBezTo>
                  <a:cubicBezTo>
                    <a:pt x="568" y="5029"/>
                    <a:pt x="966" y="4679"/>
                    <a:pt x="1368" y="4327"/>
                  </a:cubicBezTo>
                  <a:cubicBezTo>
                    <a:pt x="1761" y="3971"/>
                    <a:pt x="2159" y="3620"/>
                    <a:pt x="2556" y="3269"/>
                  </a:cubicBezTo>
                  <a:cubicBezTo>
                    <a:pt x="2953" y="2917"/>
                    <a:pt x="3351" y="2566"/>
                    <a:pt x="3749" y="2215"/>
                  </a:cubicBezTo>
                  <a:cubicBezTo>
                    <a:pt x="4146" y="1859"/>
                    <a:pt x="4544" y="1507"/>
                    <a:pt x="4941" y="1152"/>
                  </a:cubicBezTo>
                  <a:cubicBezTo>
                    <a:pt x="5131" y="986"/>
                    <a:pt x="5316" y="819"/>
                    <a:pt x="5505" y="657"/>
                  </a:cubicBezTo>
                  <a:cubicBezTo>
                    <a:pt x="5593" y="578"/>
                    <a:pt x="5685" y="509"/>
                    <a:pt x="5778" y="440"/>
                  </a:cubicBezTo>
                  <a:cubicBezTo>
                    <a:pt x="5824" y="403"/>
                    <a:pt x="5871" y="370"/>
                    <a:pt x="5916" y="342"/>
                  </a:cubicBezTo>
                  <a:cubicBezTo>
                    <a:pt x="5940" y="329"/>
                    <a:pt x="5963" y="314"/>
                    <a:pt x="5991" y="297"/>
                  </a:cubicBezTo>
                  <a:cubicBezTo>
                    <a:pt x="6014" y="282"/>
                    <a:pt x="6023" y="278"/>
                    <a:pt x="6050" y="264"/>
                  </a:cubicBezTo>
                  <a:cubicBezTo>
                    <a:pt x="6101" y="237"/>
                    <a:pt x="6153" y="213"/>
                    <a:pt x="6208" y="190"/>
                  </a:cubicBezTo>
                  <a:cubicBezTo>
                    <a:pt x="6253" y="171"/>
                    <a:pt x="6281" y="111"/>
                    <a:pt x="6259" y="60"/>
                  </a:cubicBezTo>
                  <a:cubicBezTo>
                    <a:pt x="6245" y="24"/>
                    <a:pt x="6208" y="0"/>
                    <a:pt x="61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5811475" y="2189425"/>
              <a:ext cx="130375" cy="113175"/>
            </a:xfrm>
            <a:custGeom>
              <a:avLst/>
              <a:gdLst/>
              <a:ahLst/>
              <a:cxnLst/>
              <a:rect l="l" t="t" r="r" b="b"/>
              <a:pathLst>
                <a:path w="5215" h="4527" extrusionOk="0">
                  <a:moveTo>
                    <a:pt x="5174" y="1"/>
                  </a:moveTo>
                  <a:cubicBezTo>
                    <a:pt x="4416" y="15"/>
                    <a:pt x="3625" y="34"/>
                    <a:pt x="2951" y="380"/>
                  </a:cubicBezTo>
                  <a:cubicBezTo>
                    <a:pt x="2507" y="611"/>
                    <a:pt x="1924" y="977"/>
                    <a:pt x="1577" y="1332"/>
                  </a:cubicBezTo>
                  <a:cubicBezTo>
                    <a:pt x="750" y="2179"/>
                    <a:pt x="158" y="3135"/>
                    <a:pt x="11" y="4310"/>
                  </a:cubicBezTo>
                  <a:cubicBezTo>
                    <a:pt x="6" y="4361"/>
                    <a:pt x="1" y="4421"/>
                    <a:pt x="38" y="4457"/>
                  </a:cubicBezTo>
                  <a:cubicBezTo>
                    <a:pt x="66" y="4489"/>
                    <a:pt x="112" y="4499"/>
                    <a:pt x="158" y="4504"/>
                  </a:cubicBezTo>
                  <a:cubicBezTo>
                    <a:pt x="297" y="4519"/>
                    <a:pt x="437" y="4527"/>
                    <a:pt x="577" y="4527"/>
                  </a:cubicBezTo>
                  <a:cubicBezTo>
                    <a:pt x="1397" y="4527"/>
                    <a:pt x="2213" y="4266"/>
                    <a:pt x="2904" y="3819"/>
                  </a:cubicBezTo>
                  <a:cubicBezTo>
                    <a:pt x="4120" y="3034"/>
                    <a:pt x="5090" y="1485"/>
                    <a:pt x="5215" y="43"/>
                  </a:cubicBezTo>
                  <a:lnTo>
                    <a:pt x="51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5828600" y="2190275"/>
              <a:ext cx="113400" cy="97425"/>
            </a:xfrm>
            <a:custGeom>
              <a:avLst/>
              <a:gdLst/>
              <a:ahLst/>
              <a:cxnLst/>
              <a:rect l="l" t="t" r="r" b="b"/>
              <a:pathLst>
                <a:path w="4536" h="3897" extrusionOk="0">
                  <a:moveTo>
                    <a:pt x="4452" y="0"/>
                  </a:moveTo>
                  <a:cubicBezTo>
                    <a:pt x="4442" y="0"/>
                    <a:pt x="4433" y="0"/>
                    <a:pt x="4424" y="5"/>
                  </a:cubicBezTo>
                  <a:cubicBezTo>
                    <a:pt x="4105" y="139"/>
                    <a:pt x="3855" y="388"/>
                    <a:pt x="3597" y="615"/>
                  </a:cubicBezTo>
                  <a:cubicBezTo>
                    <a:pt x="3309" y="869"/>
                    <a:pt x="3023" y="1123"/>
                    <a:pt x="2737" y="1377"/>
                  </a:cubicBezTo>
                  <a:cubicBezTo>
                    <a:pt x="2445" y="1636"/>
                    <a:pt x="2159" y="1891"/>
                    <a:pt x="1873" y="2145"/>
                  </a:cubicBezTo>
                  <a:cubicBezTo>
                    <a:pt x="1581" y="2399"/>
                    <a:pt x="1295" y="2657"/>
                    <a:pt x="1008" y="2912"/>
                  </a:cubicBezTo>
                  <a:cubicBezTo>
                    <a:pt x="721" y="3166"/>
                    <a:pt x="435" y="3420"/>
                    <a:pt x="148" y="3674"/>
                  </a:cubicBezTo>
                  <a:cubicBezTo>
                    <a:pt x="111" y="3707"/>
                    <a:pt x="75" y="3739"/>
                    <a:pt x="37" y="3772"/>
                  </a:cubicBezTo>
                  <a:cubicBezTo>
                    <a:pt x="9" y="3794"/>
                    <a:pt x="0" y="3836"/>
                    <a:pt x="24" y="3868"/>
                  </a:cubicBezTo>
                  <a:cubicBezTo>
                    <a:pt x="37" y="3887"/>
                    <a:pt x="60" y="3896"/>
                    <a:pt x="83" y="3896"/>
                  </a:cubicBezTo>
                  <a:cubicBezTo>
                    <a:pt x="98" y="3896"/>
                    <a:pt x="111" y="3892"/>
                    <a:pt x="126" y="3883"/>
                  </a:cubicBezTo>
                  <a:cubicBezTo>
                    <a:pt x="412" y="3628"/>
                    <a:pt x="698" y="3374"/>
                    <a:pt x="985" y="3120"/>
                  </a:cubicBezTo>
                  <a:cubicBezTo>
                    <a:pt x="1272" y="2866"/>
                    <a:pt x="1558" y="2612"/>
                    <a:pt x="1845" y="2358"/>
                  </a:cubicBezTo>
                  <a:cubicBezTo>
                    <a:pt x="2131" y="2102"/>
                    <a:pt x="2417" y="1848"/>
                    <a:pt x="2705" y="1594"/>
                  </a:cubicBezTo>
                  <a:cubicBezTo>
                    <a:pt x="2991" y="1340"/>
                    <a:pt x="3277" y="1086"/>
                    <a:pt x="3569" y="832"/>
                  </a:cubicBezTo>
                  <a:cubicBezTo>
                    <a:pt x="3703" y="711"/>
                    <a:pt x="3836" y="587"/>
                    <a:pt x="3975" y="472"/>
                  </a:cubicBezTo>
                  <a:cubicBezTo>
                    <a:pt x="4036" y="416"/>
                    <a:pt x="4100" y="365"/>
                    <a:pt x="4169" y="314"/>
                  </a:cubicBezTo>
                  <a:cubicBezTo>
                    <a:pt x="4202" y="291"/>
                    <a:pt x="4239" y="268"/>
                    <a:pt x="4271" y="244"/>
                  </a:cubicBezTo>
                  <a:cubicBezTo>
                    <a:pt x="4290" y="235"/>
                    <a:pt x="4303" y="222"/>
                    <a:pt x="4322" y="212"/>
                  </a:cubicBezTo>
                  <a:cubicBezTo>
                    <a:pt x="4341" y="203"/>
                    <a:pt x="4346" y="199"/>
                    <a:pt x="4369" y="189"/>
                  </a:cubicBezTo>
                  <a:cubicBezTo>
                    <a:pt x="4405" y="171"/>
                    <a:pt x="4442" y="152"/>
                    <a:pt x="4480" y="133"/>
                  </a:cubicBezTo>
                  <a:cubicBezTo>
                    <a:pt x="4512" y="120"/>
                    <a:pt x="4535" y="78"/>
                    <a:pt x="4516" y="41"/>
                  </a:cubicBezTo>
                  <a:cubicBezTo>
                    <a:pt x="4508" y="18"/>
                    <a:pt x="4480" y="0"/>
                    <a:pt x="44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5945300" y="2241100"/>
              <a:ext cx="111325" cy="135400"/>
            </a:xfrm>
            <a:custGeom>
              <a:avLst/>
              <a:gdLst/>
              <a:ahLst/>
              <a:cxnLst/>
              <a:rect l="l" t="t" r="r" b="b"/>
              <a:pathLst>
                <a:path w="4453" h="5416" extrusionOk="0">
                  <a:moveTo>
                    <a:pt x="89" y="1"/>
                  </a:moveTo>
                  <a:lnTo>
                    <a:pt x="47" y="42"/>
                  </a:lnTo>
                  <a:cubicBezTo>
                    <a:pt x="24" y="800"/>
                    <a:pt x="0" y="1590"/>
                    <a:pt x="320" y="2284"/>
                  </a:cubicBezTo>
                  <a:cubicBezTo>
                    <a:pt x="523" y="2737"/>
                    <a:pt x="860" y="3338"/>
                    <a:pt x="1198" y="3703"/>
                  </a:cubicBezTo>
                  <a:cubicBezTo>
                    <a:pt x="2007" y="4568"/>
                    <a:pt x="2931" y="5206"/>
                    <a:pt x="4096" y="5409"/>
                  </a:cubicBezTo>
                  <a:cubicBezTo>
                    <a:pt x="4117" y="5412"/>
                    <a:pt x="4139" y="5415"/>
                    <a:pt x="4160" y="5415"/>
                  </a:cubicBezTo>
                  <a:cubicBezTo>
                    <a:pt x="4192" y="5415"/>
                    <a:pt x="4222" y="5409"/>
                    <a:pt x="4244" y="5390"/>
                  </a:cubicBezTo>
                  <a:cubicBezTo>
                    <a:pt x="4281" y="5362"/>
                    <a:pt x="4290" y="5317"/>
                    <a:pt x="4295" y="5274"/>
                  </a:cubicBezTo>
                  <a:cubicBezTo>
                    <a:pt x="4452" y="4323"/>
                    <a:pt x="4230" y="3329"/>
                    <a:pt x="3750" y="2497"/>
                  </a:cubicBezTo>
                  <a:cubicBezTo>
                    <a:pt x="3023" y="1244"/>
                    <a:pt x="1526" y="199"/>
                    <a:pt x="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5946925" y="2241425"/>
              <a:ext cx="92575" cy="117350"/>
            </a:xfrm>
            <a:custGeom>
              <a:avLst/>
              <a:gdLst/>
              <a:ahLst/>
              <a:cxnLst/>
              <a:rect l="l" t="t" r="r" b="b"/>
              <a:pathLst>
                <a:path w="3703" h="4694" extrusionOk="0">
                  <a:moveTo>
                    <a:pt x="80" y="1"/>
                  </a:moveTo>
                  <a:cubicBezTo>
                    <a:pt x="70" y="1"/>
                    <a:pt x="65" y="1"/>
                    <a:pt x="56" y="6"/>
                  </a:cubicBezTo>
                  <a:cubicBezTo>
                    <a:pt x="24" y="20"/>
                    <a:pt x="1" y="56"/>
                    <a:pt x="14" y="94"/>
                  </a:cubicBezTo>
                  <a:cubicBezTo>
                    <a:pt x="135" y="422"/>
                    <a:pt x="370" y="685"/>
                    <a:pt x="583" y="954"/>
                  </a:cubicBezTo>
                  <a:cubicBezTo>
                    <a:pt x="823" y="1249"/>
                    <a:pt x="1064" y="1550"/>
                    <a:pt x="1304" y="1850"/>
                  </a:cubicBezTo>
                  <a:cubicBezTo>
                    <a:pt x="1544" y="2151"/>
                    <a:pt x="1785" y="2451"/>
                    <a:pt x="2030" y="2752"/>
                  </a:cubicBezTo>
                  <a:cubicBezTo>
                    <a:pt x="2271" y="3052"/>
                    <a:pt x="2510" y="3352"/>
                    <a:pt x="2751" y="3648"/>
                  </a:cubicBezTo>
                  <a:cubicBezTo>
                    <a:pt x="2992" y="3949"/>
                    <a:pt x="3231" y="4250"/>
                    <a:pt x="3472" y="4549"/>
                  </a:cubicBezTo>
                  <a:cubicBezTo>
                    <a:pt x="3504" y="4587"/>
                    <a:pt x="3532" y="4624"/>
                    <a:pt x="3560" y="4660"/>
                  </a:cubicBezTo>
                  <a:cubicBezTo>
                    <a:pt x="3579" y="4679"/>
                    <a:pt x="3602" y="4693"/>
                    <a:pt x="3624" y="4693"/>
                  </a:cubicBezTo>
                  <a:cubicBezTo>
                    <a:pt x="3638" y="4693"/>
                    <a:pt x="3647" y="4688"/>
                    <a:pt x="3662" y="4679"/>
                  </a:cubicBezTo>
                  <a:cubicBezTo>
                    <a:pt x="3689" y="4656"/>
                    <a:pt x="3703" y="4610"/>
                    <a:pt x="3679" y="4583"/>
                  </a:cubicBezTo>
                  <a:cubicBezTo>
                    <a:pt x="3440" y="4282"/>
                    <a:pt x="3199" y="3981"/>
                    <a:pt x="2958" y="3681"/>
                  </a:cubicBezTo>
                  <a:cubicBezTo>
                    <a:pt x="2719" y="3384"/>
                    <a:pt x="2478" y="3085"/>
                    <a:pt x="2237" y="2789"/>
                  </a:cubicBezTo>
                  <a:cubicBezTo>
                    <a:pt x="1998" y="2488"/>
                    <a:pt x="1757" y="2192"/>
                    <a:pt x="1522" y="1892"/>
                  </a:cubicBezTo>
                  <a:cubicBezTo>
                    <a:pt x="1277" y="1592"/>
                    <a:pt x="1036" y="1291"/>
                    <a:pt x="795" y="995"/>
                  </a:cubicBezTo>
                  <a:cubicBezTo>
                    <a:pt x="684" y="852"/>
                    <a:pt x="569" y="713"/>
                    <a:pt x="458" y="570"/>
                  </a:cubicBezTo>
                  <a:cubicBezTo>
                    <a:pt x="407" y="506"/>
                    <a:pt x="357" y="436"/>
                    <a:pt x="310" y="367"/>
                  </a:cubicBezTo>
                  <a:cubicBezTo>
                    <a:pt x="287" y="329"/>
                    <a:pt x="268" y="297"/>
                    <a:pt x="246" y="261"/>
                  </a:cubicBezTo>
                  <a:cubicBezTo>
                    <a:pt x="236" y="246"/>
                    <a:pt x="227" y="228"/>
                    <a:pt x="218" y="209"/>
                  </a:cubicBezTo>
                  <a:cubicBezTo>
                    <a:pt x="208" y="191"/>
                    <a:pt x="204" y="186"/>
                    <a:pt x="195" y="163"/>
                  </a:cubicBezTo>
                  <a:cubicBezTo>
                    <a:pt x="176" y="126"/>
                    <a:pt x="163" y="90"/>
                    <a:pt x="148" y="48"/>
                  </a:cubicBezTo>
                  <a:cubicBezTo>
                    <a:pt x="140" y="20"/>
                    <a:pt x="107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5948325" y="2672000"/>
              <a:ext cx="147225" cy="199650"/>
            </a:xfrm>
            <a:custGeom>
              <a:avLst/>
              <a:gdLst/>
              <a:ahLst/>
              <a:cxnLst/>
              <a:rect l="l" t="t" r="r" b="b"/>
              <a:pathLst>
                <a:path w="5889" h="7986" extrusionOk="0">
                  <a:moveTo>
                    <a:pt x="5408" y="1"/>
                  </a:moveTo>
                  <a:cubicBezTo>
                    <a:pt x="4406" y="320"/>
                    <a:pt x="3361" y="662"/>
                    <a:pt x="2603" y="1393"/>
                  </a:cubicBezTo>
                  <a:cubicBezTo>
                    <a:pt x="2113" y="1869"/>
                    <a:pt x="1479" y="2594"/>
                    <a:pt x="1165" y="3200"/>
                  </a:cubicBezTo>
                  <a:cubicBezTo>
                    <a:pt x="402" y="4655"/>
                    <a:pt x="0" y="6163"/>
                    <a:pt x="278" y="7781"/>
                  </a:cubicBezTo>
                  <a:cubicBezTo>
                    <a:pt x="291" y="7849"/>
                    <a:pt x="310" y="7928"/>
                    <a:pt x="370" y="7966"/>
                  </a:cubicBezTo>
                  <a:cubicBezTo>
                    <a:pt x="396" y="7980"/>
                    <a:pt x="426" y="7986"/>
                    <a:pt x="458" y="7986"/>
                  </a:cubicBezTo>
                  <a:cubicBezTo>
                    <a:pt x="487" y="7986"/>
                    <a:pt x="516" y="7981"/>
                    <a:pt x="545" y="7975"/>
                  </a:cubicBezTo>
                  <a:cubicBezTo>
                    <a:pt x="1858" y="7738"/>
                    <a:pt x="3055" y="6985"/>
                    <a:pt x="3920" y="5969"/>
                  </a:cubicBezTo>
                  <a:cubicBezTo>
                    <a:pt x="5219" y="4444"/>
                    <a:pt x="5889" y="2003"/>
                    <a:pt x="5477" y="38"/>
                  </a:cubicBezTo>
                  <a:lnTo>
                    <a:pt x="54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5973175" y="2673275"/>
              <a:ext cx="112900" cy="173250"/>
            </a:xfrm>
            <a:custGeom>
              <a:avLst/>
              <a:gdLst/>
              <a:ahLst/>
              <a:cxnLst/>
              <a:rect l="l" t="t" r="r" b="b"/>
              <a:pathLst>
                <a:path w="4516" h="6930" extrusionOk="0">
                  <a:moveTo>
                    <a:pt x="4400" y="1"/>
                  </a:moveTo>
                  <a:cubicBezTo>
                    <a:pt x="4377" y="1"/>
                    <a:pt x="4359" y="5"/>
                    <a:pt x="4340" y="20"/>
                  </a:cubicBezTo>
                  <a:cubicBezTo>
                    <a:pt x="3971" y="329"/>
                    <a:pt x="3734" y="759"/>
                    <a:pt x="3485" y="1161"/>
                  </a:cubicBezTo>
                  <a:cubicBezTo>
                    <a:pt x="3207" y="1614"/>
                    <a:pt x="2930" y="2067"/>
                    <a:pt x="2648" y="2520"/>
                  </a:cubicBezTo>
                  <a:cubicBezTo>
                    <a:pt x="2367" y="2973"/>
                    <a:pt x="2089" y="3431"/>
                    <a:pt x="1807" y="3883"/>
                  </a:cubicBezTo>
                  <a:cubicBezTo>
                    <a:pt x="1530" y="4337"/>
                    <a:pt x="1248" y="4790"/>
                    <a:pt x="971" y="5242"/>
                  </a:cubicBezTo>
                  <a:cubicBezTo>
                    <a:pt x="688" y="5696"/>
                    <a:pt x="411" y="6149"/>
                    <a:pt x="129" y="6606"/>
                  </a:cubicBezTo>
                  <a:cubicBezTo>
                    <a:pt x="97" y="6661"/>
                    <a:pt x="60" y="6717"/>
                    <a:pt x="28" y="6772"/>
                  </a:cubicBezTo>
                  <a:cubicBezTo>
                    <a:pt x="0" y="6814"/>
                    <a:pt x="0" y="6879"/>
                    <a:pt x="46" y="6911"/>
                  </a:cubicBezTo>
                  <a:cubicBezTo>
                    <a:pt x="65" y="6921"/>
                    <a:pt x="88" y="6930"/>
                    <a:pt x="106" y="6930"/>
                  </a:cubicBezTo>
                  <a:cubicBezTo>
                    <a:pt x="139" y="6930"/>
                    <a:pt x="167" y="6916"/>
                    <a:pt x="184" y="6889"/>
                  </a:cubicBezTo>
                  <a:cubicBezTo>
                    <a:pt x="462" y="6435"/>
                    <a:pt x="744" y="5982"/>
                    <a:pt x="1021" y="5530"/>
                  </a:cubicBezTo>
                  <a:cubicBezTo>
                    <a:pt x="1304" y="5076"/>
                    <a:pt x="1581" y="4628"/>
                    <a:pt x="1858" y="4175"/>
                  </a:cubicBezTo>
                  <a:cubicBezTo>
                    <a:pt x="2136" y="3721"/>
                    <a:pt x="2418" y="3273"/>
                    <a:pt x="2695" y="2821"/>
                  </a:cubicBezTo>
                  <a:cubicBezTo>
                    <a:pt x="2972" y="2368"/>
                    <a:pt x="3254" y="1914"/>
                    <a:pt x="3531" y="1462"/>
                  </a:cubicBezTo>
                  <a:cubicBezTo>
                    <a:pt x="3666" y="1249"/>
                    <a:pt x="3794" y="1031"/>
                    <a:pt x="3929" y="824"/>
                  </a:cubicBezTo>
                  <a:cubicBezTo>
                    <a:pt x="3988" y="722"/>
                    <a:pt x="4054" y="630"/>
                    <a:pt x="4127" y="538"/>
                  </a:cubicBezTo>
                  <a:cubicBezTo>
                    <a:pt x="4160" y="491"/>
                    <a:pt x="4197" y="444"/>
                    <a:pt x="4234" y="403"/>
                  </a:cubicBezTo>
                  <a:cubicBezTo>
                    <a:pt x="4252" y="380"/>
                    <a:pt x="4266" y="361"/>
                    <a:pt x="4289" y="343"/>
                  </a:cubicBezTo>
                  <a:cubicBezTo>
                    <a:pt x="4308" y="320"/>
                    <a:pt x="4312" y="310"/>
                    <a:pt x="4336" y="288"/>
                  </a:cubicBezTo>
                  <a:cubicBezTo>
                    <a:pt x="4377" y="250"/>
                    <a:pt x="4419" y="209"/>
                    <a:pt x="4465" y="172"/>
                  </a:cubicBezTo>
                  <a:cubicBezTo>
                    <a:pt x="4502" y="139"/>
                    <a:pt x="4515" y="75"/>
                    <a:pt x="4479" y="38"/>
                  </a:cubicBezTo>
                  <a:cubicBezTo>
                    <a:pt x="4455" y="15"/>
                    <a:pt x="4428" y="1"/>
                    <a:pt x="44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5787225" y="2779725"/>
              <a:ext cx="121700" cy="232475"/>
            </a:xfrm>
            <a:custGeom>
              <a:avLst/>
              <a:gdLst/>
              <a:ahLst/>
              <a:cxnLst/>
              <a:rect l="l" t="t" r="r" b="b"/>
              <a:pathLst>
                <a:path w="4868" h="9299" extrusionOk="0">
                  <a:moveTo>
                    <a:pt x="888" y="0"/>
                  </a:moveTo>
                  <a:lnTo>
                    <a:pt x="810" y="33"/>
                  </a:lnTo>
                  <a:cubicBezTo>
                    <a:pt x="407" y="1044"/>
                    <a:pt x="0" y="2104"/>
                    <a:pt x="89" y="3194"/>
                  </a:cubicBezTo>
                  <a:cubicBezTo>
                    <a:pt x="149" y="3901"/>
                    <a:pt x="315" y="4882"/>
                    <a:pt x="592" y="5533"/>
                  </a:cubicBezTo>
                  <a:cubicBezTo>
                    <a:pt x="1262" y="7096"/>
                    <a:pt x="2201" y="8404"/>
                    <a:pt x="3680" y="9240"/>
                  </a:cubicBezTo>
                  <a:cubicBezTo>
                    <a:pt x="3730" y="9269"/>
                    <a:pt x="3787" y="9298"/>
                    <a:pt x="3845" y="9298"/>
                  </a:cubicBezTo>
                  <a:cubicBezTo>
                    <a:pt x="3861" y="9298"/>
                    <a:pt x="3877" y="9296"/>
                    <a:pt x="3893" y="9291"/>
                  </a:cubicBezTo>
                  <a:cubicBezTo>
                    <a:pt x="3948" y="9268"/>
                    <a:pt x="3985" y="9212"/>
                    <a:pt x="4013" y="9157"/>
                  </a:cubicBezTo>
                  <a:cubicBezTo>
                    <a:pt x="4687" y="7950"/>
                    <a:pt x="4868" y="6499"/>
                    <a:pt x="4618" y="5140"/>
                  </a:cubicBezTo>
                  <a:cubicBezTo>
                    <a:pt x="4249" y="3092"/>
                    <a:pt x="2732" y="957"/>
                    <a:pt x="8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5807675" y="2780625"/>
              <a:ext cx="70050" cy="201575"/>
            </a:xfrm>
            <a:custGeom>
              <a:avLst/>
              <a:gdLst/>
              <a:ahLst/>
              <a:cxnLst/>
              <a:rect l="l" t="t" r="r" b="b"/>
              <a:pathLst>
                <a:path w="2802" h="8063" extrusionOk="0">
                  <a:moveTo>
                    <a:pt x="107" y="1"/>
                  </a:moveTo>
                  <a:cubicBezTo>
                    <a:pt x="52" y="1"/>
                    <a:pt x="1" y="48"/>
                    <a:pt x="5" y="103"/>
                  </a:cubicBezTo>
                  <a:cubicBezTo>
                    <a:pt x="5" y="598"/>
                    <a:pt x="195" y="1069"/>
                    <a:pt x="357" y="1531"/>
                  </a:cubicBezTo>
                  <a:cubicBezTo>
                    <a:pt x="537" y="2053"/>
                    <a:pt x="717" y="2576"/>
                    <a:pt x="897" y="3098"/>
                  </a:cubicBezTo>
                  <a:cubicBezTo>
                    <a:pt x="1078" y="3621"/>
                    <a:pt x="1258" y="4142"/>
                    <a:pt x="1438" y="4665"/>
                  </a:cubicBezTo>
                  <a:cubicBezTo>
                    <a:pt x="1618" y="5187"/>
                    <a:pt x="1799" y="5705"/>
                    <a:pt x="1979" y="6228"/>
                  </a:cubicBezTo>
                  <a:cubicBezTo>
                    <a:pt x="2160" y="6749"/>
                    <a:pt x="2339" y="7272"/>
                    <a:pt x="2516" y="7790"/>
                  </a:cubicBezTo>
                  <a:cubicBezTo>
                    <a:pt x="2538" y="7854"/>
                    <a:pt x="2561" y="7920"/>
                    <a:pt x="2584" y="7984"/>
                  </a:cubicBezTo>
                  <a:cubicBezTo>
                    <a:pt x="2599" y="8025"/>
                    <a:pt x="2635" y="8063"/>
                    <a:pt x="2682" y="8063"/>
                  </a:cubicBezTo>
                  <a:cubicBezTo>
                    <a:pt x="2691" y="8063"/>
                    <a:pt x="2700" y="8063"/>
                    <a:pt x="2710" y="8058"/>
                  </a:cubicBezTo>
                  <a:cubicBezTo>
                    <a:pt x="2755" y="8044"/>
                    <a:pt x="2802" y="7988"/>
                    <a:pt x="2783" y="7933"/>
                  </a:cubicBezTo>
                  <a:cubicBezTo>
                    <a:pt x="2603" y="7415"/>
                    <a:pt x="2422" y="6893"/>
                    <a:pt x="2243" y="6371"/>
                  </a:cubicBezTo>
                  <a:cubicBezTo>
                    <a:pt x="2062" y="5853"/>
                    <a:pt x="1882" y="5335"/>
                    <a:pt x="1706" y="4813"/>
                  </a:cubicBezTo>
                  <a:cubicBezTo>
                    <a:pt x="1526" y="4295"/>
                    <a:pt x="1345" y="3777"/>
                    <a:pt x="1166" y="3255"/>
                  </a:cubicBezTo>
                  <a:cubicBezTo>
                    <a:pt x="985" y="2738"/>
                    <a:pt x="805" y="2215"/>
                    <a:pt x="624" y="1693"/>
                  </a:cubicBezTo>
                  <a:cubicBezTo>
                    <a:pt x="541" y="1448"/>
                    <a:pt x="453" y="1202"/>
                    <a:pt x="375" y="958"/>
                  </a:cubicBezTo>
                  <a:cubicBezTo>
                    <a:pt x="338" y="842"/>
                    <a:pt x="301" y="727"/>
                    <a:pt x="274" y="611"/>
                  </a:cubicBezTo>
                  <a:cubicBezTo>
                    <a:pt x="259" y="556"/>
                    <a:pt x="250" y="496"/>
                    <a:pt x="236" y="440"/>
                  </a:cubicBezTo>
                  <a:cubicBezTo>
                    <a:pt x="231" y="413"/>
                    <a:pt x="227" y="380"/>
                    <a:pt x="223" y="353"/>
                  </a:cubicBezTo>
                  <a:cubicBezTo>
                    <a:pt x="218" y="325"/>
                    <a:pt x="218" y="315"/>
                    <a:pt x="214" y="278"/>
                  </a:cubicBezTo>
                  <a:cubicBezTo>
                    <a:pt x="208" y="223"/>
                    <a:pt x="208" y="163"/>
                    <a:pt x="208" y="103"/>
                  </a:cubicBezTo>
                  <a:cubicBezTo>
                    <a:pt x="204" y="52"/>
                    <a:pt x="163" y="1"/>
                    <a:pt x="1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5901275" y="2983325"/>
              <a:ext cx="134875" cy="221200"/>
            </a:xfrm>
            <a:custGeom>
              <a:avLst/>
              <a:gdLst/>
              <a:ahLst/>
              <a:cxnLst/>
              <a:rect l="l" t="t" r="r" b="b"/>
              <a:pathLst>
                <a:path w="5395" h="8848" extrusionOk="0">
                  <a:moveTo>
                    <a:pt x="611" y="0"/>
                  </a:moveTo>
                  <a:lnTo>
                    <a:pt x="541" y="42"/>
                  </a:lnTo>
                  <a:cubicBezTo>
                    <a:pt x="274" y="1101"/>
                    <a:pt x="1" y="2201"/>
                    <a:pt x="232" y="3268"/>
                  </a:cubicBezTo>
                  <a:cubicBezTo>
                    <a:pt x="380" y="3962"/>
                    <a:pt x="666" y="4915"/>
                    <a:pt x="1027" y="5525"/>
                  </a:cubicBezTo>
                  <a:cubicBezTo>
                    <a:pt x="1891" y="6989"/>
                    <a:pt x="2992" y="8168"/>
                    <a:pt x="4563" y="8811"/>
                  </a:cubicBezTo>
                  <a:cubicBezTo>
                    <a:pt x="4608" y="8829"/>
                    <a:pt x="4658" y="8847"/>
                    <a:pt x="4706" y="8847"/>
                  </a:cubicBezTo>
                  <a:cubicBezTo>
                    <a:pt x="4732" y="8847"/>
                    <a:pt x="4756" y="8842"/>
                    <a:pt x="4780" y="8829"/>
                  </a:cubicBezTo>
                  <a:cubicBezTo>
                    <a:pt x="4835" y="8802"/>
                    <a:pt x="4863" y="8742"/>
                    <a:pt x="4886" y="8681"/>
                  </a:cubicBezTo>
                  <a:cubicBezTo>
                    <a:pt x="5395" y="7401"/>
                    <a:pt x="5390" y="5935"/>
                    <a:pt x="4970" y="4618"/>
                  </a:cubicBezTo>
                  <a:cubicBezTo>
                    <a:pt x="4341" y="2640"/>
                    <a:pt x="2561" y="717"/>
                    <a:pt x="6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5915150" y="2984150"/>
              <a:ext cx="94800" cy="191725"/>
            </a:xfrm>
            <a:custGeom>
              <a:avLst/>
              <a:gdLst/>
              <a:ahLst/>
              <a:cxnLst/>
              <a:rect l="l" t="t" r="r" b="b"/>
              <a:pathLst>
                <a:path w="3792" h="7669" extrusionOk="0">
                  <a:moveTo>
                    <a:pt x="97" y="0"/>
                  </a:moveTo>
                  <a:cubicBezTo>
                    <a:pt x="42" y="9"/>
                    <a:pt x="1" y="56"/>
                    <a:pt x="9" y="116"/>
                  </a:cubicBezTo>
                  <a:cubicBezTo>
                    <a:pt x="75" y="605"/>
                    <a:pt x="324" y="1049"/>
                    <a:pt x="541" y="1488"/>
                  </a:cubicBezTo>
                  <a:cubicBezTo>
                    <a:pt x="786" y="1983"/>
                    <a:pt x="1031" y="2473"/>
                    <a:pt x="1276" y="2968"/>
                  </a:cubicBezTo>
                  <a:cubicBezTo>
                    <a:pt x="1526" y="3462"/>
                    <a:pt x="1771" y="3961"/>
                    <a:pt x="2016" y="4456"/>
                  </a:cubicBezTo>
                  <a:cubicBezTo>
                    <a:pt x="2260" y="4950"/>
                    <a:pt x="2505" y="5445"/>
                    <a:pt x="2751" y="5935"/>
                  </a:cubicBezTo>
                  <a:cubicBezTo>
                    <a:pt x="2996" y="6429"/>
                    <a:pt x="3241" y="6924"/>
                    <a:pt x="3486" y="7419"/>
                  </a:cubicBezTo>
                  <a:cubicBezTo>
                    <a:pt x="3518" y="7479"/>
                    <a:pt x="3546" y="7538"/>
                    <a:pt x="3578" y="7604"/>
                  </a:cubicBezTo>
                  <a:cubicBezTo>
                    <a:pt x="3597" y="7641"/>
                    <a:pt x="3634" y="7668"/>
                    <a:pt x="3675" y="7668"/>
                  </a:cubicBezTo>
                  <a:cubicBezTo>
                    <a:pt x="3685" y="7668"/>
                    <a:pt x="3698" y="7664"/>
                    <a:pt x="3712" y="7659"/>
                  </a:cubicBezTo>
                  <a:cubicBezTo>
                    <a:pt x="3758" y="7636"/>
                    <a:pt x="3791" y="7576"/>
                    <a:pt x="3768" y="7525"/>
                  </a:cubicBezTo>
                  <a:cubicBezTo>
                    <a:pt x="3523" y="7030"/>
                    <a:pt x="3278" y="6540"/>
                    <a:pt x="3032" y="6046"/>
                  </a:cubicBezTo>
                  <a:cubicBezTo>
                    <a:pt x="2787" y="5552"/>
                    <a:pt x="2543" y="5061"/>
                    <a:pt x="2298" y="4571"/>
                  </a:cubicBezTo>
                  <a:cubicBezTo>
                    <a:pt x="2057" y="4077"/>
                    <a:pt x="1812" y="3587"/>
                    <a:pt x="1567" y="3092"/>
                  </a:cubicBezTo>
                  <a:cubicBezTo>
                    <a:pt x="1323" y="2597"/>
                    <a:pt x="1078" y="2108"/>
                    <a:pt x="833" y="1613"/>
                  </a:cubicBezTo>
                  <a:cubicBezTo>
                    <a:pt x="717" y="1382"/>
                    <a:pt x="596" y="1151"/>
                    <a:pt x="485" y="916"/>
                  </a:cubicBezTo>
                  <a:cubicBezTo>
                    <a:pt x="435" y="805"/>
                    <a:pt x="389" y="698"/>
                    <a:pt x="342" y="583"/>
                  </a:cubicBezTo>
                  <a:cubicBezTo>
                    <a:pt x="324" y="527"/>
                    <a:pt x="301" y="472"/>
                    <a:pt x="287" y="416"/>
                  </a:cubicBezTo>
                  <a:cubicBezTo>
                    <a:pt x="278" y="389"/>
                    <a:pt x="269" y="361"/>
                    <a:pt x="259" y="338"/>
                  </a:cubicBezTo>
                  <a:cubicBezTo>
                    <a:pt x="255" y="305"/>
                    <a:pt x="250" y="296"/>
                    <a:pt x="241" y="263"/>
                  </a:cubicBezTo>
                  <a:cubicBezTo>
                    <a:pt x="231" y="203"/>
                    <a:pt x="218" y="148"/>
                    <a:pt x="214" y="88"/>
                  </a:cubicBezTo>
                  <a:cubicBezTo>
                    <a:pt x="204" y="41"/>
                    <a:pt x="162" y="0"/>
                    <a:pt x="1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6093125" y="2702825"/>
              <a:ext cx="209750" cy="183500"/>
            </a:xfrm>
            <a:custGeom>
              <a:avLst/>
              <a:gdLst/>
              <a:ahLst/>
              <a:cxnLst/>
              <a:rect l="l" t="t" r="r" b="b"/>
              <a:pathLst>
                <a:path w="8390" h="7340" extrusionOk="0">
                  <a:moveTo>
                    <a:pt x="431" y="0"/>
                  </a:moveTo>
                  <a:cubicBezTo>
                    <a:pt x="305" y="0"/>
                    <a:pt x="180" y="4"/>
                    <a:pt x="56" y="11"/>
                  </a:cubicBezTo>
                  <a:lnTo>
                    <a:pt x="0" y="90"/>
                  </a:lnTo>
                  <a:cubicBezTo>
                    <a:pt x="199" y="1301"/>
                    <a:pt x="416" y="2563"/>
                    <a:pt x="1132" y="3561"/>
                  </a:cubicBezTo>
                  <a:cubicBezTo>
                    <a:pt x="1599" y="4213"/>
                    <a:pt x="2330" y="5063"/>
                    <a:pt x="2977" y="5535"/>
                  </a:cubicBezTo>
                  <a:cubicBezTo>
                    <a:pt x="4487" y="6627"/>
                    <a:pt x="6106" y="7339"/>
                    <a:pt x="7953" y="7339"/>
                  </a:cubicBezTo>
                  <a:cubicBezTo>
                    <a:pt x="8006" y="7339"/>
                    <a:pt x="8059" y="7339"/>
                    <a:pt x="8112" y="7337"/>
                  </a:cubicBezTo>
                  <a:cubicBezTo>
                    <a:pt x="8195" y="7333"/>
                    <a:pt x="8293" y="7324"/>
                    <a:pt x="8343" y="7260"/>
                  </a:cubicBezTo>
                  <a:cubicBezTo>
                    <a:pt x="8389" y="7204"/>
                    <a:pt x="8389" y="7130"/>
                    <a:pt x="8385" y="7060"/>
                  </a:cubicBezTo>
                  <a:cubicBezTo>
                    <a:pt x="8338" y="5503"/>
                    <a:pt x="7673" y="3992"/>
                    <a:pt x="6642" y="2822"/>
                  </a:cubicBezTo>
                  <a:cubicBezTo>
                    <a:pt x="5180" y="1154"/>
                    <a:pt x="2678" y="0"/>
                    <a:pt x="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6094025" y="2703100"/>
              <a:ext cx="182725" cy="158450"/>
            </a:xfrm>
            <a:custGeom>
              <a:avLst/>
              <a:gdLst/>
              <a:ahLst/>
              <a:cxnLst/>
              <a:rect l="l" t="t" r="r" b="b"/>
              <a:pathLst>
                <a:path w="7309" h="6338" extrusionOk="0">
                  <a:moveTo>
                    <a:pt x="131" y="0"/>
                  </a:moveTo>
                  <a:cubicBezTo>
                    <a:pt x="112" y="0"/>
                    <a:pt x="93" y="5"/>
                    <a:pt x="75" y="19"/>
                  </a:cubicBezTo>
                  <a:cubicBezTo>
                    <a:pt x="24" y="51"/>
                    <a:pt x="1" y="121"/>
                    <a:pt x="33" y="177"/>
                  </a:cubicBezTo>
                  <a:cubicBezTo>
                    <a:pt x="325" y="653"/>
                    <a:pt x="782" y="999"/>
                    <a:pt x="1207" y="1355"/>
                  </a:cubicBezTo>
                  <a:cubicBezTo>
                    <a:pt x="1684" y="1752"/>
                    <a:pt x="2160" y="2155"/>
                    <a:pt x="2636" y="2552"/>
                  </a:cubicBezTo>
                  <a:cubicBezTo>
                    <a:pt x="3112" y="2954"/>
                    <a:pt x="3587" y="3356"/>
                    <a:pt x="4069" y="3759"/>
                  </a:cubicBezTo>
                  <a:cubicBezTo>
                    <a:pt x="4545" y="4156"/>
                    <a:pt x="5021" y="4559"/>
                    <a:pt x="5497" y="4956"/>
                  </a:cubicBezTo>
                  <a:cubicBezTo>
                    <a:pt x="5973" y="5357"/>
                    <a:pt x="6448" y="5756"/>
                    <a:pt x="6926" y="6157"/>
                  </a:cubicBezTo>
                  <a:cubicBezTo>
                    <a:pt x="6981" y="6204"/>
                    <a:pt x="7041" y="6255"/>
                    <a:pt x="7101" y="6306"/>
                  </a:cubicBezTo>
                  <a:cubicBezTo>
                    <a:pt x="7124" y="6324"/>
                    <a:pt x="7156" y="6338"/>
                    <a:pt x="7184" y="6338"/>
                  </a:cubicBezTo>
                  <a:cubicBezTo>
                    <a:pt x="7212" y="6338"/>
                    <a:pt x="7239" y="6328"/>
                    <a:pt x="7263" y="6306"/>
                  </a:cubicBezTo>
                  <a:cubicBezTo>
                    <a:pt x="7299" y="6259"/>
                    <a:pt x="7308" y="6185"/>
                    <a:pt x="7263" y="6144"/>
                  </a:cubicBezTo>
                  <a:cubicBezTo>
                    <a:pt x="6787" y="5741"/>
                    <a:pt x="6310" y="5344"/>
                    <a:pt x="5834" y="4941"/>
                  </a:cubicBezTo>
                  <a:cubicBezTo>
                    <a:pt x="5358" y="4544"/>
                    <a:pt x="4887" y="4147"/>
                    <a:pt x="4411" y="3749"/>
                  </a:cubicBezTo>
                  <a:cubicBezTo>
                    <a:pt x="3939" y="3347"/>
                    <a:pt x="3463" y="2950"/>
                    <a:pt x="2987" y="2552"/>
                  </a:cubicBezTo>
                  <a:cubicBezTo>
                    <a:pt x="2510" y="2150"/>
                    <a:pt x="2034" y="1752"/>
                    <a:pt x="1563" y="1350"/>
                  </a:cubicBezTo>
                  <a:cubicBezTo>
                    <a:pt x="1337" y="1165"/>
                    <a:pt x="1110" y="981"/>
                    <a:pt x="888" y="787"/>
                  </a:cubicBezTo>
                  <a:cubicBezTo>
                    <a:pt x="786" y="698"/>
                    <a:pt x="690" y="606"/>
                    <a:pt x="592" y="509"/>
                  </a:cubicBezTo>
                  <a:cubicBezTo>
                    <a:pt x="547" y="463"/>
                    <a:pt x="500" y="412"/>
                    <a:pt x="458" y="361"/>
                  </a:cubicBezTo>
                  <a:cubicBezTo>
                    <a:pt x="436" y="337"/>
                    <a:pt x="417" y="315"/>
                    <a:pt x="394" y="292"/>
                  </a:cubicBezTo>
                  <a:cubicBezTo>
                    <a:pt x="375" y="264"/>
                    <a:pt x="366" y="254"/>
                    <a:pt x="343" y="222"/>
                  </a:cubicBezTo>
                  <a:cubicBezTo>
                    <a:pt x="306" y="167"/>
                    <a:pt x="269" y="116"/>
                    <a:pt x="232" y="56"/>
                  </a:cubicBezTo>
                  <a:cubicBezTo>
                    <a:pt x="214" y="24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6007700" y="2425225"/>
              <a:ext cx="224925" cy="167200"/>
            </a:xfrm>
            <a:custGeom>
              <a:avLst/>
              <a:gdLst/>
              <a:ahLst/>
              <a:cxnLst/>
              <a:rect l="l" t="t" r="r" b="b"/>
              <a:pathLst>
                <a:path w="8997" h="6688" extrusionOk="0">
                  <a:moveTo>
                    <a:pt x="1043" y="1"/>
                  </a:moveTo>
                  <a:cubicBezTo>
                    <a:pt x="704" y="1"/>
                    <a:pt x="371" y="24"/>
                    <a:pt x="47" y="73"/>
                  </a:cubicBezTo>
                  <a:lnTo>
                    <a:pt x="0" y="156"/>
                  </a:lnTo>
                  <a:cubicBezTo>
                    <a:pt x="306" y="1344"/>
                    <a:pt x="638" y="2583"/>
                    <a:pt x="1443" y="3512"/>
                  </a:cubicBezTo>
                  <a:cubicBezTo>
                    <a:pt x="1965" y="4117"/>
                    <a:pt x="2769" y="4903"/>
                    <a:pt x="3458" y="5310"/>
                  </a:cubicBezTo>
                  <a:cubicBezTo>
                    <a:pt x="4868" y="6149"/>
                    <a:pt x="6340" y="6687"/>
                    <a:pt x="7927" y="6687"/>
                  </a:cubicBezTo>
                  <a:cubicBezTo>
                    <a:pt x="8192" y="6687"/>
                    <a:pt x="8460" y="6672"/>
                    <a:pt x="8732" y="6641"/>
                  </a:cubicBezTo>
                  <a:cubicBezTo>
                    <a:pt x="8815" y="6632"/>
                    <a:pt x="8913" y="6613"/>
                    <a:pt x="8959" y="6544"/>
                  </a:cubicBezTo>
                  <a:cubicBezTo>
                    <a:pt x="8996" y="6484"/>
                    <a:pt x="8992" y="6410"/>
                    <a:pt x="8982" y="6341"/>
                  </a:cubicBezTo>
                  <a:cubicBezTo>
                    <a:pt x="8792" y="4792"/>
                    <a:pt x="7993" y="3350"/>
                    <a:pt x="6865" y="2278"/>
                  </a:cubicBezTo>
                  <a:cubicBezTo>
                    <a:pt x="5402" y="886"/>
                    <a:pt x="3125" y="1"/>
                    <a:pt x="10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6008750" y="2426800"/>
              <a:ext cx="195675" cy="141800"/>
            </a:xfrm>
            <a:custGeom>
              <a:avLst/>
              <a:gdLst/>
              <a:ahLst/>
              <a:cxnLst/>
              <a:rect l="l" t="t" r="r" b="b"/>
              <a:pathLst>
                <a:path w="7827" h="5672" extrusionOk="0">
                  <a:moveTo>
                    <a:pt x="125" y="1"/>
                  </a:moveTo>
                  <a:cubicBezTo>
                    <a:pt x="103" y="1"/>
                    <a:pt x="84" y="5"/>
                    <a:pt x="65" y="24"/>
                  </a:cubicBezTo>
                  <a:cubicBezTo>
                    <a:pt x="14" y="61"/>
                    <a:pt x="1" y="130"/>
                    <a:pt x="37" y="181"/>
                  </a:cubicBezTo>
                  <a:cubicBezTo>
                    <a:pt x="370" y="634"/>
                    <a:pt x="856" y="934"/>
                    <a:pt x="1309" y="1249"/>
                  </a:cubicBezTo>
                  <a:cubicBezTo>
                    <a:pt x="1822" y="1605"/>
                    <a:pt x="2330" y="1960"/>
                    <a:pt x="2838" y="2316"/>
                  </a:cubicBezTo>
                  <a:cubicBezTo>
                    <a:pt x="3352" y="2672"/>
                    <a:pt x="3865" y="3028"/>
                    <a:pt x="4378" y="3384"/>
                  </a:cubicBezTo>
                  <a:cubicBezTo>
                    <a:pt x="4886" y="3740"/>
                    <a:pt x="5394" y="4095"/>
                    <a:pt x="5908" y="4452"/>
                  </a:cubicBezTo>
                  <a:cubicBezTo>
                    <a:pt x="6416" y="4808"/>
                    <a:pt x="6930" y="5159"/>
                    <a:pt x="7438" y="5515"/>
                  </a:cubicBezTo>
                  <a:cubicBezTo>
                    <a:pt x="7502" y="5561"/>
                    <a:pt x="7563" y="5603"/>
                    <a:pt x="7627" y="5649"/>
                  </a:cubicBezTo>
                  <a:cubicBezTo>
                    <a:pt x="7651" y="5663"/>
                    <a:pt x="7678" y="5672"/>
                    <a:pt x="7706" y="5672"/>
                  </a:cubicBezTo>
                  <a:cubicBezTo>
                    <a:pt x="7738" y="5672"/>
                    <a:pt x="7766" y="5663"/>
                    <a:pt x="7789" y="5631"/>
                  </a:cubicBezTo>
                  <a:cubicBezTo>
                    <a:pt x="7826" y="5584"/>
                    <a:pt x="7826" y="5505"/>
                    <a:pt x="7775" y="5473"/>
                  </a:cubicBezTo>
                  <a:cubicBezTo>
                    <a:pt x="7262" y="5117"/>
                    <a:pt x="6753" y="4761"/>
                    <a:pt x="6245" y="4406"/>
                  </a:cubicBezTo>
                  <a:cubicBezTo>
                    <a:pt x="5737" y="4054"/>
                    <a:pt x="5228" y="3698"/>
                    <a:pt x="4720" y="3342"/>
                  </a:cubicBezTo>
                  <a:cubicBezTo>
                    <a:pt x="4212" y="2992"/>
                    <a:pt x="3703" y="2636"/>
                    <a:pt x="3194" y="2284"/>
                  </a:cubicBezTo>
                  <a:cubicBezTo>
                    <a:pt x="2682" y="1928"/>
                    <a:pt x="2173" y="1572"/>
                    <a:pt x="1665" y="1217"/>
                  </a:cubicBezTo>
                  <a:cubicBezTo>
                    <a:pt x="1424" y="1050"/>
                    <a:pt x="1179" y="888"/>
                    <a:pt x="944" y="712"/>
                  </a:cubicBezTo>
                  <a:cubicBezTo>
                    <a:pt x="833" y="634"/>
                    <a:pt x="726" y="556"/>
                    <a:pt x="624" y="468"/>
                  </a:cubicBezTo>
                  <a:cubicBezTo>
                    <a:pt x="574" y="421"/>
                    <a:pt x="523" y="379"/>
                    <a:pt x="472" y="334"/>
                  </a:cubicBezTo>
                  <a:cubicBezTo>
                    <a:pt x="449" y="310"/>
                    <a:pt x="430" y="287"/>
                    <a:pt x="408" y="264"/>
                  </a:cubicBezTo>
                  <a:cubicBezTo>
                    <a:pt x="380" y="240"/>
                    <a:pt x="374" y="232"/>
                    <a:pt x="347" y="204"/>
                  </a:cubicBezTo>
                  <a:cubicBezTo>
                    <a:pt x="306" y="153"/>
                    <a:pt x="264" y="102"/>
                    <a:pt x="222" y="46"/>
                  </a:cubicBezTo>
                  <a:cubicBezTo>
                    <a:pt x="199" y="19"/>
                    <a:pt x="163" y="1"/>
                    <a:pt x="1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4"/>
          <p:cNvSpPr/>
          <p:nvPr/>
        </p:nvSpPr>
        <p:spPr>
          <a:xfrm>
            <a:off x="6241014" y="4497052"/>
            <a:ext cx="2902883" cy="683441"/>
          </a:xfrm>
          <a:custGeom>
            <a:avLst/>
            <a:gdLst/>
            <a:ahLst/>
            <a:cxnLst/>
            <a:rect l="l" t="t" r="r" b="b"/>
            <a:pathLst>
              <a:path w="116383" h="35999" extrusionOk="0">
                <a:moveTo>
                  <a:pt x="116382" y="0"/>
                </a:moveTo>
                <a:cubicBezTo>
                  <a:pt x="114870" y="113"/>
                  <a:pt x="113372" y="360"/>
                  <a:pt x="111915" y="740"/>
                </a:cubicBezTo>
                <a:cubicBezTo>
                  <a:pt x="104387" y="2702"/>
                  <a:pt x="97955" y="7673"/>
                  <a:pt x="90229" y="8808"/>
                </a:cubicBezTo>
                <a:cubicBezTo>
                  <a:pt x="89005" y="8988"/>
                  <a:pt x="87786" y="9067"/>
                  <a:pt x="86570" y="9067"/>
                </a:cubicBezTo>
                <a:cubicBezTo>
                  <a:pt x="77629" y="9067"/>
                  <a:pt x="68852" y="4767"/>
                  <a:pt x="59753" y="4381"/>
                </a:cubicBezTo>
                <a:cubicBezTo>
                  <a:pt x="59290" y="4361"/>
                  <a:pt x="58829" y="4352"/>
                  <a:pt x="58371" y="4352"/>
                </a:cubicBezTo>
                <a:cubicBezTo>
                  <a:pt x="45111" y="4352"/>
                  <a:pt x="33357" y="12414"/>
                  <a:pt x="23210" y="20447"/>
                </a:cubicBezTo>
                <a:cubicBezTo>
                  <a:pt x="19465" y="23409"/>
                  <a:pt x="15741" y="26401"/>
                  <a:pt x="11810" y="29149"/>
                </a:cubicBezTo>
                <a:cubicBezTo>
                  <a:pt x="8289" y="31616"/>
                  <a:pt x="4606" y="33910"/>
                  <a:pt x="635" y="35720"/>
                </a:cubicBezTo>
                <a:cubicBezTo>
                  <a:pt x="429" y="35814"/>
                  <a:pt x="215" y="35908"/>
                  <a:pt x="1" y="35999"/>
                </a:cubicBezTo>
                <a:lnTo>
                  <a:pt x="116382" y="35999"/>
                </a:lnTo>
                <a:lnTo>
                  <a:pt x="11638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4"/>
          <p:cNvSpPr txBox="1">
            <a:spLocks noGrp="1"/>
          </p:cNvSpPr>
          <p:nvPr>
            <p:ph type="body" idx="1"/>
          </p:nvPr>
        </p:nvSpPr>
        <p:spPr>
          <a:xfrm>
            <a:off x="720000" y="10000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naheim"/>
              <a:buAutoNum type="arabicPeriod"/>
              <a:defRPr sz="1200">
                <a:solidFill>
                  <a:srgbClr val="FFFFFF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Condensed Light"/>
              <a:buAutoNum type="alphaLcPeriod"/>
              <a:defRPr>
                <a:solidFill>
                  <a:srgbClr val="FFFFFF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Condensed Light"/>
              <a:buAutoNum type="romanLcPeriod"/>
              <a:defRPr>
                <a:solidFill>
                  <a:srgbClr val="FFFFFF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Condensed Light"/>
              <a:buAutoNum type="arabicPeriod"/>
              <a:defRPr>
                <a:solidFill>
                  <a:srgbClr val="FFFFFF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Condensed Light"/>
              <a:buAutoNum type="alphaLcPeriod"/>
              <a:defRPr>
                <a:solidFill>
                  <a:srgbClr val="FFFFFF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Condensed Light"/>
              <a:buAutoNum type="romanLcPeriod"/>
              <a:defRPr>
                <a:solidFill>
                  <a:srgbClr val="FFFFFF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Condensed Light"/>
              <a:buAutoNum type="arabicPeriod"/>
              <a:defRPr>
                <a:solidFill>
                  <a:srgbClr val="FFFFFF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Condensed Light"/>
              <a:buAutoNum type="alphaLcPeriod"/>
              <a:defRPr>
                <a:solidFill>
                  <a:srgbClr val="FFFFFF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Condensed Light"/>
              <a:buAutoNum type="romanLcPeriod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"/>
          <p:cNvSpPr txBox="1">
            <a:spLocks noGrp="1"/>
          </p:cNvSpPr>
          <p:nvPr>
            <p:ph type="subTitle" idx="1"/>
          </p:nvPr>
        </p:nvSpPr>
        <p:spPr>
          <a:xfrm>
            <a:off x="1290763" y="2236325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1800">
                <a:latin typeface="Chango"/>
                <a:ea typeface="Chango"/>
                <a:cs typeface="Chango"/>
                <a:sym typeface="Chang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2" name="Google Shape;92;p5"/>
          <p:cNvSpPr txBox="1">
            <a:spLocks noGrp="1"/>
          </p:cNvSpPr>
          <p:nvPr>
            <p:ph type="subTitle" idx="2"/>
          </p:nvPr>
        </p:nvSpPr>
        <p:spPr>
          <a:xfrm>
            <a:off x="4945638" y="2236325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1800">
                <a:latin typeface="Chango"/>
                <a:ea typeface="Chango"/>
                <a:cs typeface="Chango"/>
                <a:sym typeface="Chang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3" name="Google Shape;93;p5"/>
          <p:cNvSpPr txBox="1">
            <a:spLocks noGrp="1"/>
          </p:cNvSpPr>
          <p:nvPr>
            <p:ph type="subTitle" idx="3"/>
          </p:nvPr>
        </p:nvSpPr>
        <p:spPr>
          <a:xfrm>
            <a:off x="1290763" y="3078950"/>
            <a:ext cx="2907600" cy="10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5"/>
          <p:cNvSpPr txBox="1">
            <a:spLocks noGrp="1"/>
          </p:cNvSpPr>
          <p:nvPr>
            <p:ph type="subTitle" idx="4"/>
          </p:nvPr>
        </p:nvSpPr>
        <p:spPr>
          <a:xfrm>
            <a:off x="4945638" y="3078950"/>
            <a:ext cx="2907600" cy="10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5"/>
          <p:cNvSpPr txBox="1">
            <a:spLocks noGrp="1"/>
          </p:cNvSpPr>
          <p:nvPr>
            <p:ph type="title"/>
          </p:nvPr>
        </p:nvSpPr>
        <p:spPr>
          <a:xfrm>
            <a:off x="720000" y="377049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96" name="Google Shape;96;p5"/>
          <p:cNvGrpSpPr/>
          <p:nvPr/>
        </p:nvGrpSpPr>
        <p:grpSpPr>
          <a:xfrm flipH="1">
            <a:off x="-44999" y="-90659"/>
            <a:ext cx="9312455" cy="5233638"/>
            <a:chOff x="238125" y="850375"/>
            <a:chExt cx="7137075" cy="4014450"/>
          </a:xfrm>
        </p:grpSpPr>
        <p:sp>
          <p:nvSpPr>
            <p:cNvPr id="97" name="Google Shape;97;p5"/>
            <p:cNvSpPr/>
            <p:nvPr/>
          </p:nvSpPr>
          <p:spPr>
            <a:xfrm>
              <a:off x="238125" y="850375"/>
              <a:ext cx="7136850" cy="1319725"/>
            </a:xfrm>
            <a:custGeom>
              <a:avLst/>
              <a:gdLst/>
              <a:ahLst/>
              <a:cxnLst/>
              <a:rect l="l" t="t" r="r" b="b"/>
              <a:pathLst>
                <a:path w="285474" h="52789" extrusionOk="0">
                  <a:moveTo>
                    <a:pt x="0" y="0"/>
                  </a:moveTo>
                  <a:lnTo>
                    <a:pt x="0" y="49851"/>
                  </a:lnTo>
                  <a:cubicBezTo>
                    <a:pt x="12536" y="48396"/>
                    <a:pt x="25185" y="47850"/>
                    <a:pt x="37740" y="47850"/>
                  </a:cubicBezTo>
                  <a:cubicBezTo>
                    <a:pt x="75504" y="47850"/>
                    <a:pt x="112418" y="52789"/>
                    <a:pt x="142870" y="52789"/>
                  </a:cubicBezTo>
                  <a:cubicBezTo>
                    <a:pt x="153633" y="52789"/>
                    <a:pt x="163588" y="52172"/>
                    <a:pt x="172488" y="50502"/>
                  </a:cubicBezTo>
                  <a:cubicBezTo>
                    <a:pt x="161346" y="45684"/>
                    <a:pt x="146136" y="44159"/>
                    <a:pt x="133584" y="43740"/>
                  </a:cubicBezTo>
                  <a:cubicBezTo>
                    <a:pt x="127250" y="43526"/>
                    <a:pt x="116295" y="41741"/>
                    <a:pt x="110434" y="39752"/>
                  </a:cubicBezTo>
                  <a:cubicBezTo>
                    <a:pt x="116776" y="37673"/>
                    <a:pt x="123610" y="36870"/>
                    <a:pt x="130390" y="36157"/>
                  </a:cubicBezTo>
                  <a:cubicBezTo>
                    <a:pt x="142920" y="34844"/>
                    <a:pt x="160407" y="34373"/>
                    <a:pt x="179514" y="34373"/>
                  </a:cubicBezTo>
                  <a:cubicBezTo>
                    <a:pt x="216998" y="34373"/>
                    <a:pt x="260715" y="36183"/>
                    <a:pt x="285473" y="36986"/>
                  </a:cubicBezTo>
                  <a:lnTo>
                    <a:pt x="285473" y="0"/>
                  </a:lnTo>
                  <a:close/>
                </a:path>
              </a:pathLst>
            </a:custGeom>
            <a:solidFill>
              <a:srgbClr val="FFFFFF">
                <a:alpha val="20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5"/>
            <p:cNvSpPr/>
            <p:nvPr/>
          </p:nvSpPr>
          <p:spPr>
            <a:xfrm>
              <a:off x="238125" y="2333700"/>
              <a:ext cx="7137075" cy="2531125"/>
            </a:xfrm>
            <a:custGeom>
              <a:avLst/>
              <a:gdLst/>
              <a:ahLst/>
              <a:cxnLst/>
              <a:rect l="l" t="t" r="r" b="b"/>
              <a:pathLst>
                <a:path w="285483" h="101245" extrusionOk="0">
                  <a:moveTo>
                    <a:pt x="31990" y="1"/>
                  </a:moveTo>
                  <a:cubicBezTo>
                    <a:pt x="21236" y="1"/>
                    <a:pt x="10231" y="407"/>
                    <a:pt x="0" y="1241"/>
                  </a:cubicBezTo>
                  <a:lnTo>
                    <a:pt x="0" y="101245"/>
                  </a:lnTo>
                  <a:lnTo>
                    <a:pt x="285482" y="101245"/>
                  </a:lnTo>
                  <a:lnTo>
                    <a:pt x="285482" y="7574"/>
                  </a:lnTo>
                  <a:cubicBezTo>
                    <a:pt x="258484" y="10095"/>
                    <a:pt x="190062" y="16324"/>
                    <a:pt x="161337" y="16324"/>
                  </a:cubicBezTo>
                  <a:cubicBezTo>
                    <a:pt x="160781" y="16324"/>
                    <a:pt x="160239" y="16322"/>
                    <a:pt x="159713" y="16317"/>
                  </a:cubicBezTo>
                  <a:cubicBezTo>
                    <a:pt x="135216" y="16094"/>
                    <a:pt x="110443" y="12758"/>
                    <a:pt x="87275" y="5291"/>
                  </a:cubicBezTo>
                  <a:cubicBezTo>
                    <a:pt x="76544" y="1833"/>
                    <a:pt x="54835" y="1"/>
                    <a:pt x="31990" y="1"/>
                  </a:cubicBezTo>
                  <a:close/>
                </a:path>
              </a:pathLst>
            </a:custGeom>
            <a:solidFill>
              <a:srgbClr val="FFFFFF">
                <a:alpha val="20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" name="Google Shape;99;p5"/>
          <p:cNvGrpSpPr/>
          <p:nvPr/>
        </p:nvGrpSpPr>
        <p:grpSpPr>
          <a:xfrm flipH="1">
            <a:off x="-113250" y="3924000"/>
            <a:ext cx="9414654" cy="1275921"/>
            <a:chOff x="132532" y="3868943"/>
            <a:chExt cx="7348309" cy="995880"/>
          </a:xfrm>
        </p:grpSpPr>
        <p:sp>
          <p:nvSpPr>
            <p:cNvPr id="100" name="Google Shape;100;p5"/>
            <p:cNvSpPr/>
            <p:nvPr/>
          </p:nvSpPr>
          <p:spPr>
            <a:xfrm>
              <a:off x="132532" y="3975594"/>
              <a:ext cx="4817601" cy="889225"/>
            </a:xfrm>
            <a:custGeom>
              <a:avLst/>
              <a:gdLst/>
              <a:ahLst/>
              <a:cxnLst/>
              <a:rect l="l" t="t" r="r" b="b"/>
              <a:pathLst>
                <a:path w="187164" h="35569" extrusionOk="0">
                  <a:moveTo>
                    <a:pt x="0" y="2909"/>
                  </a:moveTo>
                  <a:lnTo>
                    <a:pt x="0" y="35569"/>
                  </a:lnTo>
                  <a:lnTo>
                    <a:pt x="187164" y="35569"/>
                  </a:lnTo>
                  <a:cubicBezTo>
                    <a:pt x="119355" y="1"/>
                    <a:pt x="62545" y="5862"/>
                    <a:pt x="0" y="2909"/>
                  </a:cubicBezTo>
                  <a:close/>
                </a:path>
              </a:pathLst>
            </a:custGeom>
            <a:solidFill>
              <a:srgbClr val="E3E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5"/>
            <p:cNvSpPr/>
            <p:nvPr/>
          </p:nvSpPr>
          <p:spPr>
            <a:xfrm>
              <a:off x="132532" y="3868943"/>
              <a:ext cx="7348101" cy="995875"/>
            </a:xfrm>
            <a:custGeom>
              <a:avLst/>
              <a:gdLst/>
              <a:ahLst/>
              <a:cxnLst/>
              <a:rect l="l" t="t" r="r" b="b"/>
              <a:pathLst>
                <a:path w="285474" h="39835" extrusionOk="0">
                  <a:moveTo>
                    <a:pt x="279256" y="1"/>
                  </a:moveTo>
                  <a:cubicBezTo>
                    <a:pt x="234255" y="1"/>
                    <a:pt x="206127" y="13066"/>
                    <a:pt x="159954" y="16685"/>
                  </a:cubicBezTo>
                  <a:cubicBezTo>
                    <a:pt x="111147" y="20512"/>
                    <a:pt x="0" y="23090"/>
                    <a:pt x="0" y="23090"/>
                  </a:cubicBezTo>
                  <a:lnTo>
                    <a:pt x="0" y="39835"/>
                  </a:lnTo>
                  <a:lnTo>
                    <a:pt x="285473" y="39835"/>
                  </a:lnTo>
                  <a:lnTo>
                    <a:pt x="285473" y="83"/>
                  </a:lnTo>
                  <a:cubicBezTo>
                    <a:pt x="283364" y="27"/>
                    <a:pt x="281293" y="1"/>
                    <a:pt x="2792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5"/>
            <p:cNvSpPr/>
            <p:nvPr/>
          </p:nvSpPr>
          <p:spPr>
            <a:xfrm>
              <a:off x="2772300" y="4508223"/>
              <a:ext cx="4708541" cy="356600"/>
            </a:xfrm>
            <a:custGeom>
              <a:avLst/>
              <a:gdLst/>
              <a:ahLst/>
              <a:cxnLst/>
              <a:rect l="l" t="t" r="r" b="b"/>
              <a:pathLst>
                <a:path w="182927" h="14264" extrusionOk="0">
                  <a:moveTo>
                    <a:pt x="111483" y="1"/>
                  </a:moveTo>
                  <a:cubicBezTo>
                    <a:pt x="90576" y="1"/>
                    <a:pt x="67125" y="1532"/>
                    <a:pt x="49245" y="4861"/>
                  </a:cubicBezTo>
                  <a:cubicBezTo>
                    <a:pt x="50913" y="5396"/>
                    <a:pt x="52572" y="5950"/>
                    <a:pt x="54231" y="6476"/>
                  </a:cubicBezTo>
                  <a:cubicBezTo>
                    <a:pt x="51421" y="8742"/>
                    <a:pt x="46408" y="9652"/>
                    <a:pt x="41724" y="10321"/>
                  </a:cubicBezTo>
                  <a:cubicBezTo>
                    <a:pt x="26656" y="12462"/>
                    <a:pt x="5647" y="10285"/>
                    <a:pt x="0" y="14264"/>
                  </a:cubicBezTo>
                  <a:lnTo>
                    <a:pt x="182926" y="14264"/>
                  </a:lnTo>
                  <a:lnTo>
                    <a:pt x="182926" y="5004"/>
                  </a:lnTo>
                  <a:cubicBezTo>
                    <a:pt x="175727" y="4112"/>
                    <a:pt x="168463" y="4001"/>
                    <a:pt x="161190" y="4001"/>
                  </a:cubicBezTo>
                  <a:cubicBezTo>
                    <a:pt x="158758" y="4001"/>
                    <a:pt x="156324" y="4013"/>
                    <a:pt x="153892" y="4013"/>
                  </a:cubicBezTo>
                  <a:cubicBezTo>
                    <a:pt x="150864" y="4013"/>
                    <a:pt x="147837" y="3994"/>
                    <a:pt x="144816" y="3907"/>
                  </a:cubicBezTo>
                  <a:cubicBezTo>
                    <a:pt x="137518" y="3693"/>
                    <a:pt x="130176" y="3470"/>
                    <a:pt x="123066" y="2506"/>
                  </a:cubicBezTo>
                  <a:cubicBezTo>
                    <a:pt x="123066" y="2506"/>
                    <a:pt x="133807" y="1953"/>
                    <a:pt x="136028" y="802"/>
                  </a:cubicBezTo>
                  <a:cubicBezTo>
                    <a:pt x="128711" y="275"/>
                    <a:pt x="120324" y="1"/>
                    <a:pt x="111483" y="1"/>
                  </a:cubicBezTo>
                  <a:close/>
                </a:path>
              </a:pathLst>
            </a:custGeom>
            <a:solidFill>
              <a:srgbClr val="ECF2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103;p5"/>
          <p:cNvGrpSpPr/>
          <p:nvPr/>
        </p:nvGrpSpPr>
        <p:grpSpPr>
          <a:xfrm>
            <a:off x="8383145" y="3784427"/>
            <a:ext cx="865624" cy="1501956"/>
            <a:chOff x="5579100" y="3908800"/>
            <a:chExt cx="602425" cy="1045275"/>
          </a:xfrm>
        </p:grpSpPr>
        <p:sp>
          <p:nvSpPr>
            <p:cNvPr id="104" name="Google Shape;104;p5"/>
            <p:cNvSpPr/>
            <p:nvPr/>
          </p:nvSpPr>
          <p:spPr>
            <a:xfrm>
              <a:off x="5579100" y="4182025"/>
              <a:ext cx="602425" cy="772050"/>
            </a:xfrm>
            <a:custGeom>
              <a:avLst/>
              <a:gdLst/>
              <a:ahLst/>
              <a:cxnLst/>
              <a:rect l="l" t="t" r="r" b="b"/>
              <a:pathLst>
                <a:path w="24097" h="30882" extrusionOk="0">
                  <a:moveTo>
                    <a:pt x="6065" y="0"/>
                  </a:moveTo>
                  <a:cubicBezTo>
                    <a:pt x="4357" y="0"/>
                    <a:pt x="2651" y="632"/>
                    <a:pt x="1364" y="1758"/>
                  </a:cubicBezTo>
                  <a:cubicBezTo>
                    <a:pt x="834" y="2227"/>
                    <a:pt x="357" y="2796"/>
                    <a:pt x="174" y="3484"/>
                  </a:cubicBezTo>
                  <a:cubicBezTo>
                    <a:pt x="0" y="4127"/>
                    <a:pt x="99" y="4815"/>
                    <a:pt x="290" y="5454"/>
                  </a:cubicBezTo>
                  <a:cubicBezTo>
                    <a:pt x="996" y="7792"/>
                    <a:pt x="2850" y="9568"/>
                    <a:pt x="4555" y="11313"/>
                  </a:cubicBezTo>
                  <a:cubicBezTo>
                    <a:pt x="6264" y="13057"/>
                    <a:pt x="7974" y="15052"/>
                    <a:pt x="8249" y="17478"/>
                  </a:cubicBezTo>
                  <a:cubicBezTo>
                    <a:pt x="8305" y="17944"/>
                    <a:pt x="8302" y="18413"/>
                    <a:pt x="8305" y="18883"/>
                  </a:cubicBezTo>
                  <a:cubicBezTo>
                    <a:pt x="8305" y="19434"/>
                    <a:pt x="8309" y="19981"/>
                    <a:pt x="8411" y="20521"/>
                  </a:cubicBezTo>
                  <a:cubicBezTo>
                    <a:pt x="8779" y="22442"/>
                    <a:pt x="10329" y="23940"/>
                    <a:pt x="12038" y="24890"/>
                  </a:cubicBezTo>
                  <a:cubicBezTo>
                    <a:pt x="13746" y="25835"/>
                    <a:pt x="15657" y="26362"/>
                    <a:pt x="17440" y="27160"/>
                  </a:cubicBezTo>
                  <a:cubicBezTo>
                    <a:pt x="18644" y="27700"/>
                    <a:pt x="19594" y="28402"/>
                    <a:pt x="20547" y="29233"/>
                  </a:cubicBezTo>
                  <a:cubicBezTo>
                    <a:pt x="20728" y="29384"/>
                    <a:pt x="20901" y="29543"/>
                    <a:pt x="21080" y="29706"/>
                  </a:cubicBezTo>
                  <a:cubicBezTo>
                    <a:pt x="21514" y="30097"/>
                    <a:pt x="22290" y="30882"/>
                    <a:pt x="22950" y="30882"/>
                  </a:cubicBezTo>
                  <a:cubicBezTo>
                    <a:pt x="23177" y="30882"/>
                    <a:pt x="23389" y="30789"/>
                    <a:pt x="23570" y="30556"/>
                  </a:cubicBezTo>
                  <a:cubicBezTo>
                    <a:pt x="24096" y="29875"/>
                    <a:pt x="23733" y="28932"/>
                    <a:pt x="23089" y="27944"/>
                  </a:cubicBezTo>
                  <a:cubicBezTo>
                    <a:pt x="22126" y="26457"/>
                    <a:pt x="20526" y="24864"/>
                    <a:pt x="20322" y="23883"/>
                  </a:cubicBezTo>
                  <a:cubicBezTo>
                    <a:pt x="20159" y="23106"/>
                    <a:pt x="20283" y="22284"/>
                    <a:pt x="20078" y="21517"/>
                  </a:cubicBezTo>
                  <a:cubicBezTo>
                    <a:pt x="19509" y="19352"/>
                    <a:pt x="16829" y="18597"/>
                    <a:pt x="15381" y="16888"/>
                  </a:cubicBezTo>
                  <a:cubicBezTo>
                    <a:pt x="13976" y="15229"/>
                    <a:pt x="13895" y="12859"/>
                    <a:pt x="13796" y="10684"/>
                  </a:cubicBezTo>
                  <a:cubicBezTo>
                    <a:pt x="13669" y="7785"/>
                    <a:pt x="13313" y="4685"/>
                    <a:pt x="11424" y="2481"/>
                  </a:cubicBezTo>
                  <a:cubicBezTo>
                    <a:pt x="10413" y="1298"/>
                    <a:pt x="8997" y="472"/>
                    <a:pt x="7475" y="151"/>
                  </a:cubicBezTo>
                  <a:cubicBezTo>
                    <a:pt x="7169" y="87"/>
                    <a:pt x="6858" y="42"/>
                    <a:pt x="6547" y="17"/>
                  </a:cubicBezTo>
                  <a:cubicBezTo>
                    <a:pt x="6386" y="6"/>
                    <a:pt x="6225" y="0"/>
                    <a:pt x="60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5634450" y="4213150"/>
              <a:ext cx="406075" cy="529400"/>
            </a:xfrm>
            <a:custGeom>
              <a:avLst/>
              <a:gdLst/>
              <a:ahLst/>
              <a:cxnLst/>
              <a:rect l="l" t="t" r="r" b="b"/>
              <a:pathLst>
                <a:path w="16243" h="21176" extrusionOk="0">
                  <a:moveTo>
                    <a:pt x="93" y="0"/>
                  </a:moveTo>
                  <a:cubicBezTo>
                    <a:pt x="1" y="0"/>
                    <a:pt x="4" y="149"/>
                    <a:pt x="103" y="159"/>
                  </a:cubicBezTo>
                  <a:cubicBezTo>
                    <a:pt x="2927" y="435"/>
                    <a:pt x="5473" y="2402"/>
                    <a:pt x="6977" y="4742"/>
                  </a:cubicBezTo>
                  <a:cubicBezTo>
                    <a:pt x="8351" y="6875"/>
                    <a:pt x="8164" y="9336"/>
                    <a:pt x="8387" y="11741"/>
                  </a:cubicBezTo>
                  <a:cubicBezTo>
                    <a:pt x="7927" y="11712"/>
                    <a:pt x="7468" y="11698"/>
                    <a:pt x="7011" y="11698"/>
                  </a:cubicBezTo>
                  <a:cubicBezTo>
                    <a:pt x="5796" y="11698"/>
                    <a:pt x="4588" y="11800"/>
                    <a:pt x="3379" y="12002"/>
                  </a:cubicBezTo>
                  <a:cubicBezTo>
                    <a:pt x="3286" y="12019"/>
                    <a:pt x="3319" y="12159"/>
                    <a:pt x="3406" y="12159"/>
                  </a:cubicBezTo>
                  <a:cubicBezTo>
                    <a:pt x="3411" y="12159"/>
                    <a:pt x="3416" y="12158"/>
                    <a:pt x="3422" y="12157"/>
                  </a:cubicBezTo>
                  <a:cubicBezTo>
                    <a:pt x="4613" y="11957"/>
                    <a:pt x="5803" y="11858"/>
                    <a:pt x="7000" y="11858"/>
                  </a:cubicBezTo>
                  <a:cubicBezTo>
                    <a:pt x="7467" y="11858"/>
                    <a:pt x="7935" y="11873"/>
                    <a:pt x="8405" y="11903"/>
                  </a:cubicBezTo>
                  <a:cubicBezTo>
                    <a:pt x="8432" y="12193"/>
                    <a:pt x="8468" y="12479"/>
                    <a:pt x="8514" y="12765"/>
                  </a:cubicBezTo>
                  <a:cubicBezTo>
                    <a:pt x="8662" y="13694"/>
                    <a:pt x="8944" y="14590"/>
                    <a:pt x="9332" y="15428"/>
                  </a:cubicBezTo>
                  <a:cubicBezTo>
                    <a:pt x="9329" y="15434"/>
                    <a:pt x="9329" y="15441"/>
                    <a:pt x="9326" y="15449"/>
                  </a:cubicBezTo>
                  <a:cubicBezTo>
                    <a:pt x="9311" y="15501"/>
                    <a:pt x="9347" y="15540"/>
                    <a:pt x="9389" y="15547"/>
                  </a:cubicBezTo>
                  <a:cubicBezTo>
                    <a:pt x="10696" y="18256"/>
                    <a:pt x="13164" y="20353"/>
                    <a:pt x="16109" y="21173"/>
                  </a:cubicBezTo>
                  <a:cubicBezTo>
                    <a:pt x="16116" y="21174"/>
                    <a:pt x="16123" y="21175"/>
                    <a:pt x="16130" y="21175"/>
                  </a:cubicBezTo>
                  <a:cubicBezTo>
                    <a:pt x="16213" y="21175"/>
                    <a:pt x="16243" y="21043"/>
                    <a:pt x="16151" y="21017"/>
                  </a:cubicBezTo>
                  <a:cubicBezTo>
                    <a:pt x="13715" y="20343"/>
                    <a:pt x="11599" y="18800"/>
                    <a:pt x="10209" y="16688"/>
                  </a:cubicBezTo>
                  <a:cubicBezTo>
                    <a:pt x="9930" y="16264"/>
                    <a:pt x="9700" y="15834"/>
                    <a:pt x="9510" y="15399"/>
                  </a:cubicBezTo>
                  <a:cubicBezTo>
                    <a:pt x="9883" y="14174"/>
                    <a:pt x="10879" y="12822"/>
                    <a:pt x="11904" y="12105"/>
                  </a:cubicBezTo>
                  <a:cubicBezTo>
                    <a:pt x="11974" y="12055"/>
                    <a:pt x="11930" y="11952"/>
                    <a:pt x="11865" y="11952"/>
                  </a:cubicBezTo>
                  <a:cubicBezTo>
                    <a:pt x="11851" y="11952"/>
                    <a:pt x="11837" y="11957"/>
                    <a:pt x="11822" y="11967"/>
                  </a:cubicBezTo>
                  <a:cubicBezTo>
                    <a:pt x="10805" y="12677"/>
                    <a:pt x="9838" y="13958"/>
                    <a:pt x="9414" y="15173"/>
                  </a:cubicBezTo>
                  <a:cubicBezTo>
                    <a:pt x="8623" y="13238"/>
                    <a:pt x="8553" y="11190"/>
                    <a:pt x="8390" y="9022"/>
                  </a:cubicBezTo>
                  <a:cubicBezTo>
                    <a:pt x="8358" y="8624"/>
                    <a:pt x="8309" y="8238"/>
                    <a:pt x="8242" y="7864"/>
                  </a:cubicBezTo>
                  <a:cubicBezTo>
                    <a:pt x="8260" y="7853"/>
                    <a:pt x="8270" y="7840"/>
                    <a:pt x="8277" y="7819"/>
                  </a:cubicBezTo>
                  <a:cubicBezTo>
                    <a:pt x="8602" y="6445"/>
                    <a:pt x="9968" y="5403"/>
                    <a:pt x="10908" y="4421"/>
                  </a:cubicBezTo>
                  <a:cubicBezTo>
                    <a:pt x="10962" y="4362"/>
                    <a:pt x="10908" y="4281"/>
                    <a:pt x="10847" y="4281"/>
                  </a:cubicBezTo>
                  <a:cubicBezTo>
                    <a:pt x="10829" y="4281"/>
                    <a:pt x="10811" y="4288"/>
                    <a:pt x="10794" y="4305"/>
                  </a:cubicBezTo>
                  <a:cubicBezTo>
                    <a:pt x="9883" y="5258"/>
                    <a:pt x="8602" y="6251"/>
                    <a:pt x="8185" y="7553"/>
                  </a:cubicBezTo>
                  <a:cubicBezTo>
                    <a:pt x="7818" y="5774"/>
                    <a:pt x="7023" y="4255"/>
                    <a:pt x="5654" y="2875"/>
                  </a:cubicBezTo>
                  <a:cubicBezTo>
                    <a:pt x="4142" y="1349"/>
                    <a:pt x="2271" y="213"/>
                    <a:pt x="103" y="1"/>
                  </a:cubicBezTo>
                  <a:cubicBezTo>
                    <a:pt x="100" y="0"/>
                    <a:pt x="96" y="0"/>
                    <a:pt x="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6" name="Google Shape;106;p5"/>
            <p:cNvGrpSpPr/>
            <p:nvPr/>
          </p:nvGrpSpPr>
          <p:grpSpPr>
            <a:xfrm>
              <a:off x="5782925" y="3908800"/>
              <a:ext cx="279500" cy="488325"/>
              <a:chOff x="5782925" y="3908800"/>
              <a:chExt cx="279500" cy="488325"/>
            </a:xfrm>
          </p:grpSpPr>
          <p:sp>
            <p:nvSpPr>
              <p:cNvPr id="107" name="Google Shape;107;p5"/>
              <p:cNvSpPr/>
              <p:nvPr/>
            </p:nvSpPr>
            <p:spPr>
              <a:xfrm>
                <a:off x="5782925" y="3908800"/>
                <a:ext cx="279500" cy="488325"/>
              </a:xfrm>
              <a:custGeom>
                <a:avLst/>
                <a:gdLst/>
                <a:ahLst/>
                <a:cxnLst/>
                <a:rect l="l" t="t" r="r" b="b"/>
                <a:pathLst>
                  <a:path w="11180" h="19533" extrusionOk="0">
                    <a:moveTo>
                      <a:pt x="3128" y="0"/>
                    </a:moveTo>
                    <a:cubicBezTo>
                      <a:pt x="2488" y="0"/>
                      <a:pt x="1872" y="198"/>
                      <a:pt x="1338" y="684"/>
                    </a:cubicBezTo>
                    <a:cubicBezTo>
                      <a:pt x="0" y="1903"/>
                      <a:pt x="170" y="3972"/>
                      <a:pt x="788" y="5536"/>
                    </a:cubicBezTo>
                    <a:cubicBezTo>
                      <a:pt x="1910" y="8378"/>
                      <a:pt x="4542" y="10405"/>
                      <a:pt x="5618" y="13336"/>
                    </a:cubicBezTo>
                    <a:cubicBezTo>
                      <a:pt x="6194" y="14900"/>
                      <a:pt x="6201" y="16564"/>
                      <a:pt x="6671" y="18114"/>
                    </a:cubicBezTo>
                    <a:cubicBezTo>
                      <a:pt x="6672" y="18119"/>
                      <a:pt x="7103" y="19533"/>
                      <a:pt x="7814" y="19533"/>
                    </a:cubicBezTo>
                    <a:cubicBezTo>
                      <a:pt x="8429" y="19533"/>
                      <a:pt x="9254" y="18473"/>
                      <a:pt x="10191" y="14522"/>
                    </a:cubicBezTo>
                    <a:cubicBezTo>
                      <a:pt x="11180" y="10356"/>
                      <a:pt x="10360" y="5600"/>
                      <a:pt x="7465" y="2340"/>
                    </a:cubicBezTo>
                    <a:cubicBezTo>
                      <a:pt x="6502" y="1256"/>
                      <a:pt x="4740" y="0"/>
                      <a:pt x="3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5"/>
              <p:cNvSpPr/>
              <p:nvPr/>
            </p:nvSpPr>
            <p:spPr>
              <a:xfrm>
                <a:off x="5830450" y="3919950"/>
                <a:ext cx="207975" cy="339100"/>
              </a:xfrm>
              <a:custGeom>
                <a:avLst/>
                <a:gdLst/>
                <a:ahLst/>
                <a:cxnLst/>
                <a:rect l="l" t="t" r="r" b="b"/>
                <a:pathLst>
                  <a:path w="8319" h="13564" extrusionOk="0">
                    <a:moveTo>
                      <a:pt x="129" y="1"/>
                    </a:moveTo>
                    <a:cubicBezTo>
                      <a:pt x="51" y="1"/>
                      <a:pt x="1" y="110"/>
                      <a:pt x="84" y="150"/>
                    </a:cubicBezTo>
                    <a:cubicBezTo>
                      <a:pt x="1867" y="976"/>
                      <a:pt x="3276" y="2332"/>
                      <a:pt x="4222" y="3982"/>
                    </a:cubicBezTo>
                    <a:cubicBezTo>
                      <a:pt x="4225" y="3996"/>
                      <a:pt x="4230" y="4006"/>
                      <a:pt x="4240" y="4013"/>
                    </a:cubicBezTo>
                    <a:cubicBezTo>
                      <a:pt x="4709" y="4843"/>
                      <a:pt x="5063" y="5747"/>
                      <a:pt x="5281" y="6697"/>
                    </a:cubicBezTo>
                    <a:cubicBezTo>
                      <a:pt x="5275" y="6690"/>
                      <a:pt x="5264" y="6687"/>
                      <a:pt x="5253" y="6682"/>
                    </a:cubicBezTo>
                    <a:cubicBezTo>
                      <a:pt x="4339" y="6390"/>
                      <a:pt x="3410" y="6224"/>
                      <a:pt x="2453" y="6181"/>
                    </a:cubicBezTo>
                    <a:cubicBezTo>
                      <a:pt x="2452" y="6181"/>
                      <a:pt x="2451" y="6181"/>
                      <a:pt x="2450" y="6181"/>
                    </a:cubicBezTo>
                    <a:cubicBezTo>
                      <a:pt x="2348" y="6181"/>
                      <a:pt x="2352" y="6337"/>
                      <a:pt x="2453" y="6343"/>
                    </a:cubicBezTo>
                    <a:cubicBezTo>
                      <a:pt x="3396" y="6382"/>
                      <a:pt x="4310" y="6548"/>
                      <a:pt x="5211" y="6835"/>
                    </a:cubicBezTo>
                    <a:cubicBezTo>
                      <a:pt x="5220" y="6838"/>
                      <a:pt x="5228" y="6840"/>
                      <a:pt x="5236" y="6840"/>
                    </a:cubicBezTo>
                    <a:cubicBezTo>
                      <a:pt x="5270" y="6840"/>
                      <a:pt x="5294" y="6814"/>
                      <a:pt x="5303" y="6785"/>
                    </a:cubicBezTo>
                    <a:cubicBezTo>
                      <a:pt x="5847" y="9211"/>
                      <a:pt x="5917" y="12004"/>
                      <a:pt x="8170" y="13551"/>
                    </a:cubicBezTo>
                    <a:cubicBezTo>
                      <a:pt x="8184" y="13560"/>
                      <a:pt x="8198" y="13564"/>
                      <a:pt x="8211" y="13564"/>
                    </a:cubicBezTo>
                    <a:cubicBezTo>
                      <a:pt x="8276" y="13564"/>
                      <a:pt x="8318" y="13460"/>
                      <a:pt x="8247" y="13409"/>
                    </a:cubicBezTo>
                    <a:cubicBezTo>
                      <a:pt x="7111" y="12629"/>
                      <a:pt x="6535" y="11524"/>
                      <a:pt x="6175" y="10302"/>
                    </a:cubicBezTo>
                    <a:cubicBezTo>
                      <a:pt x="6182" y="10292"/>
                      <a:pt x="6192" y="10281"/>
                      <a:pt x="6196" y="10267"/>
                    </a:cubicBezTo>
                    <a:cubicBezTo>
                      <a:pt x="6302" y="9903"/>
                      <a:pt x="6447" y="9560"/>
                      <a:pt x="6627" y="9229"/>
                    </a:cubicBezTo>
                    <a:cubicBezTo>
                      <a:pt x="6661" y="9165"/>
                      <a:pt x="6606" y="9107"/>
                      <a:pt x="6553" y="9107"/>
                    </a:cubicBezTo>
                    <a:cubicBezTo>
                      <a:pt x="6529" y="9107"/>
                      <a:pt x="6505" y="9119"/>
                      <a:pt x="6489" y="9148"/>
                    </a:cubicBezTo>
                    <a:cubicBezTo>
                      <a:pt x="6334" y="9433"/>
                      <a:pt x="6203" y="9730"/>
                      <a:pt x="6101" y="10041"/>
                    </a:cubicBezTo>
                    <a:cubicBezTo>
                      <a:pt x="5638" y="8325"/>
                      <a:pt x="5536" y="6411"/>
                      <a:pt x="4851" y="4836"/>
                    </a:cubicBezTo>
                    <a:cubicBezTo>
                      <a:pt x="4713" y="4518"/>
                      <a:pt x="4554" y="4211"/>
                      <a:pt x="4385" y="3911"/>
                    </a:cubicBezTo>
                    <a:cubicBezTo>
                      <a:pt x="4484" y="3159"/>
                      <a:pt x="4964" y="2565"/>
                      <a:pt x="5444" y="2004"/>
                    </a:cubicBezTo>
                    <a:cubicBezTo>
                      <a:pt x="5493" y="1942"/>
                      <a:pt x="5440" y="1861"/>
                      <a:pt x="5383" y="1861"/>
                    </a:cubicBezTo>
                    <a:cubicBezTo>
                      <a:pt x="5365" y="1861"/>
                      <a:pt x="5347" y="1869"/>
                      <a:pt x="5331" y="1887"/>
                    </a:cubicBezTo>
                    <a:cubicBezTo>
                      <a:pt x="4869" y="2435"/>
                      <a:pt x="4416" y="3000"/>
                      <a:pt x="4264" y="3699"/>
                    </a:cubicBezTo>
                    <a:cubicBezTo>
                      <a:pt x="3298" y="2096"/>
                      <a:pt x="1878" y="807"/>
                      <a:pt x="165" y="9"/>
                    </a:cubicBezTo>
                    <a:cubicBezTo>
                      <a:pt x="153" y="3"/>
                      <a:pt x="141" y="1"/>
                      <a:pt x="1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"/>
          <p:cNvSpPr txBox="1">
            <a:spLocks noGrp="1"/>
          </p:cNvSpPr>
          <p:nvPr>
            <p:ph type="body" idx="1"/>
          </p:nvPr>
        </p:nvSpPr>
        <p:spPr>
          <a:xfrm flipH="1">
            <a:off x="4034875" y="1431725"/>
            <a:ext cx="4395900" cy="260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47" name="Google Shape;147;p7"/>
          <p:cNvSpPr txBox="1">
            <a:spLocks noGrp="1"/>
          </p:cNvSpPr>
          <p:nvPr>
            <p:ph type="title"/>
          </p:nvPr>
        </p:nvSpPr>
        <p:spPr>
          <a:xfrm>
            <a:off x="720000" y="377049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7"/>
          <p:cNvSpPr/>
          <p:nvPr/>
        </p:nvSpPr>
        <p:spPr>
          <a:xfrm rot="-900034">
            <a:off x="7685597" y="4388416"/>
            <a:ext cx="962804" cy="669807"/>
          </a:xfrm>
          <a:custGeom>
            <a:avLst/>
            <a:gdLst/>
            <a:ahLst/>
            <a:cxnLst/>
            <a:rect l="l" t="t" r="r" b="b"/>
            <a:pathLst>
              <a:path w="22270" h="15492" extrusionOk="0">
                <a:moveTo>
                  <a:pt x="1156" y="0"/>
                </a:moveTo>
                <a:cubicBezTo>
                  <a:pt x="1008" y="0"/>
                  <a:pt x="864" y="114"/>
                  <a:pt x="932" y="289"/>
                </a:cubicBezTo>
                <a:cubicBezTo>
                  <a:pt x="1377" y="1436"/>
                  <a:pt x="1953" y="2549"/>
                  <a:pt x="2635" y="3605"/>
                </a:cubicBezTo>
                <a:cubicBezTo>
                  <a:pt x="2215" y="3413"/>
                  <a:pt x="1580" y="3241"/>
                  <a:pt x="668" y="3241"/>
                </a:cubicBezTo>
                <a:cubicBezTo>
                  <a:pt x="460" y="3241"/>
                  <a:pt x="238" y="3250"/>
                  <a:pt x="0" y="3269"/>
                </a:cubicBezTo>
                <a:cubicBezTo>
                  <a:pt x="0" y="3269"/>
                  <a:pt x="1348" y="4297"/>
                  <a:pt x="2558" y="4297"/>
                </a:cubicBezTo>
                <a:cubicBezTo>
                  <a:pt x="2729" y="4297"/>
                  <a:pt x="2897" y="4276"/>
                  <a:pt x="3059" y="4230"/>
                </a:cubicBezTo>
                <a:cubicBezTo>
                  <a:pt x="3595" y="4996"/>
                  <a:pt x="4192" y="5727"/>
                  <a:pt x="4838" y="6419"/>
                </a:cubicBezTo>
                <a:cubicBezTo>
                  <a:pt x="4474" y="6276"/>
                  <a:pt x="4007" y="6155"/>
                  <a:pt x="3468" y="6155"/>
                </a:cubicBezTo>
                <a:cubicBezTo>
                  <a:pt x="3014" y="6155"/>
                  <a:pt x="2509" y="6241"/>
                  <a:pt x="1974" y="6472"/>
                </a:cubicBezTo>
                <a:cubicBezTo>
                  <a:pt x="1974" y="6472"/>
                  <a:pt x="3101" y="7251"/>
                  <a:pt x="4307" y="7251"/>
                </a:cubicBezTo>
                <a:cubicBezTo>
                  <a:pt x="4671" y="7251"/>
                  <a:pt x="5043" y="7180"/>
                  <a:pt x="5392" y="6995"/>
                </a:cubicBezTo>
                <a:cubicBezTo>
                  <a:pt x="6049" y="7644"/>
                  <a:pt x="6745" y="8252"/>
                  <a:pt x="7479" y="8806"/>
                </a:cubicBezTo>
                <a:cubicBezTo>
                  <a:pt x="7224" y="8747"/>
                  <a:pt x="6917" y="8703"/>
                  <a:pt x="6569" y="8703"/>
                </a:cubicBezTo>
                <a:cubicBezTo>
                  <a:pt x="5837" y="8703"/>
                  <a:pt x="4921" y="8897"/>
                  <a:pt x="3909" y="9555"/>
                </a:cubicBezTo>
                <a:cubicBezTo>
                  <a:pt x="3909" y="9555"/>
                  <a:pt x="4955" y="9949"/>
                  <a:pt x="6100" y="9949"/>
                </a:cubicBezTo>
                <a:cubicBezTo>
                  <a:pt x="6820" y="9949"/>
                  <a:pt x="7579" y="9793"/>
                  <a:pt x="8143" y="9286"/>
                </a:cubicBezTo>
                <a:cubicBezTo>
                  <a:pt x="8955" y="9855"/>
                  <a:pt x="9806" y="10360"/>
                  <a:pt x="10681" y="10787"/>
                </a:cubicBezTo>
                <a:cubicBezTo>
                  <a:pt x="10654" y="10787"/>
                  <a:pt x="10627" y="10786"/>
                  <a:pt x="10599" y="10786"/>
                </a:cubicBezTo>
                <a:cubicBezTo>
                  <a:pt x="9722" y="10786"/>
                  <a:pt x="8313" y="11018"/>
                  <a:pt x="7542" y="12386"/>
                </a:cubicBezTo>
                <a:cubicBezTo>
                  <a:pt x="7542" y="12386"/>
                  <a:pt x="8014" y="12506"/>
                  <a:pt x="8636" y="12506"/>
                </a:cubicBezTo>
                <a:cubicBezTo>
                  <a:pt x="9527" y="12506"/>
                  <a:pt x="10725" y="12260"/>
                  <a:pt x="11279" y="11066"/>
                </a:cubicBezTo>
                <a:cubicBezTo>
                  <a:pt x="11882" y="11338"/>
                  <a:pt x="12493" y="11571"/>
                  <a:pt x="13114" y="11768"/>
                </a:cubicBezTo>
                <a:cubicBezTo>
                  <a:pt x="13863" y="12005"/>
                  <a:pt x="14622" y="12189"/>
                  <a:pt x="15389" y="12323"/>
                </a:cubicBezTo>
                <a:cubicBezTo>
                  <a:pt x="14418" y="12535"/>
                  <a:pt x="12889" y="13191"/>
                  <a:pt x="11931" y="15222"/>
                </a:cubicBezTo>
                <a:cubicBezTo>
                  <a:pt x="11931" y="15222"/>
                  <a:pt x="15177" y="14837"/>
                  <a:pt x="16215" y="12450"/>
                </a:cubicBezTo>
                <a:cubicBezTo>
                  <a:pt x="16737" y="12517"/>
                  <a:pt x="17263" y="12563"/>
                  <a:pt x="17790" y="12588"/>
                </a:cubicBezTo>
                <a:cubicBezTo>
                  <a:pt x="17108" y="12958"/>
                  <a:pt x="15813" y="13863"/>
                  <a:pt x="15558" y="15476"/>
                </a:cubicBezTo>
                <a:cubicBezTo>
                  <a:pt x="15558" y="15476"/>
                  <a:pt x="15652" y="15491"/>
                  <a:pt x="15804" y="15491"/>
                </a:cubicBezTo>
                <a:cubicBezTo>
                  <a:pt x="16433" y="15491"/>
                  <a:pt x="18072" y="15235"/>
                  <a:pt x="18347" y="12609"/>
                </a:cubicBezTo>
                <a:cubicBezTo>
                  <a:pt x="18498" y="12612"/>
                  <a:pt x="18650" y="12614"/>
                  <a:pt x="18801" y="12614"/>
                </a:cubicBezTo>
                <a:cubicBezTo>
                  <a:pt x="19857" y="12614"/>
                  <a:pt x="20913" y="12539"/>
                  <a:pt x="21967" y="12401"/>
                </a:cubicBezTo>
                <a:cubicBezTo>
                  <a:pt x="22254" y="12360"/>
                  <a:pt x="22269" y="11918"/>
                  <a:pt x="22003" y="11918"/>
                </a:cubicBezTo>
                <a:cubicBezTo>
                  <a:pt x="21992" y="11918"/>
                  <a:pt x="21980" y="11918"/>
                  <a:pt x="21967" y="11920"/>
                </a:cubicBezTo>
                <a:cubicBezTo>
                  <a:pt x="20986" y="12051"/>
                  <a:pt x="20005" y="12118"/>
                  <a:pt x="19031" y="12118"/>
                </a:cubicBezTo>
                <a:cubicBezTo>
                  <a:pt x="18565" y="12118"/>
                  <a:pt x="18100" y="12103"/>
                  <a:pt x="17638" y="12072"/>
                </a:cubicBezTo>
                <a:cubicBezTo>
                  <a:pt x="17581" y="11500"/>
                  <a:pt x="17151" y="8008"/>
                  <a:pt x="15000" y="6547"/>
                </a:cubicBezTo>
                <a:lnTo>
                  <a:pt x="15000" y="6547"/>
                </a:lnTo>
                <a:cubicBezTo>
                  <a:pt x="15000" y="6547"/>
                  <a:pt x="14474" y="10639"/>
                  <a:pt x="17440" y="12062"/>
                </a:cubicBezTo>
                <a:cubicBezTo>
                  <a:pt x="16028" y="11956"/>
                  <a:pt x="14636" y="11698"/>
                  <a:pt x="13291" y="11281"/>
                </a:cubicBezTo>
                <a:cubicBezTo>
                  <a:pt x="14841" y="9085"/>
                  <a:pt x="12945" y="6133"/>
                  <a:pt x="12945" y="6133"/>
                </a:cubicBezTo>
                <a:cubicBezTo>
                  <a:pt x="11614" y="8474"/>
                  <a:pt x="12369" y="10374"/>
                  <a:pt x="12842" y="11136"/>
                </a:cubicBezTo>
                <a:cubicBezTo>
                  <a:pt x="12055" y="10872"/>
                  <a:pt x="11289" y="10551"/>
                  <a:pt x="10541" y="10173"/>
                </a:cubicBezTo>
                <a:cubicBezTo>
                  <a:pt x="11921" y="8276"/>
                  <a:pt x="9881" y="5314"/>
                  <a:pt x="9880" y="5313"/>
                </a:cubicBezTo>
                <a:lnTo>
                  <a:pt x="9880" y="5313"/>
                </a:lnTo>
                <a:cubicBezTo>
                  <a:pt x="8892" y="7422"/>
                  <a:pt x="9601" y="9141"/>
                  <a:pt x="10064" y="9922"/>
                </a:cubicBezTo>
                <a:cubicBezTo>
                  <a:pt x="9474" y="9597"/>
                  <a:pt x="8898" y="9241"/>
                  <a:pt x="8341" y="8841"/>
                </a:cubicBezTo>
                <a:cubicBezTo>
                  <a:pt x="7931" y="8552"/>
                  <a:pt x="7536" y="8241"/>
                  <a:pt x="7151" y="7916"/>
                </a:cubicBezTo>
                <a:cubicBezTo>
                  <a:pt x="8319" y="6808"/>
                  <a:pt x="7327" y="4106"/>
                  <a:pt x="7327" y="4106"/>
                </a:cubicBezTo>
                <a:lnTo>
                  <a:pt x="7327" y="4106"/>
                </a:lnTo>
                <a:cubicBezTo>
                  <a:pt x="6275" y="5176"/>
                  <a:pt x="6582" y="6836"/>
                  <a:pt x="6812" y="7623"/>
                </a:cubicBezTo>
                <a:cubicBezTo>
                  <a:pt x="5961" y="6878"/>
                  <a:pt x="5177" y="6055"/>
                  <a:pt x="4460" y="5176"/>
                </a:cubicBezTo>
                <a:cubicBezTo>
                  <a:pt x="5495" y="4353"/>
                  <a:pt x="4863" y="2736"/>
                  <a:pt x="4863" y="2736"/>
                </a:cubicBezTo>
                <a:lnTo>
                  <a:pt x="4863" y="2736"/>
                </a:lnTo>
                <a:cubicBezTo>
                  <a:pt x="4086" y="3336"/>
                  <a:pt x="4054" y="4208"/>
                  <a:pt x="4135" y="4767"/>
                </a:cubicBezTo>
                <a:cubicBezTo>
                  <a:pt x="3538" y="3997"/>
                  <a:pt x="2991" y="3185"/>
                  <a:pt x="2500" y="2344"/>
                </a:cubicBezTo>
                <a:cubicBezTo>
                  <a:pt x="3644" y="1539"/>
                  <a:pt x="2787" y="127"/>
                  <a:pt x="2787" y="127"/>
                </a:cubicBezTo>
                <a:lnTo>
                  <a:pt x="2787" y="127"/>
                </a:lnTo>
                <a:cubicBezTo>
                  <a:pt x="2327" y="621"/>
                  <a:pt x="2246" y="1384"/>
                  <a:pt x="2249" y="1907"/>
                </a:cubicBezTo>
                <a:cubicBezTo>
                  <a:pt x="2239" y="1886"/>
                  <a:pt x="2225" y="1864"/>
                  <a:pt x="2215" y="1843"/>
                </a:cubicBezTo>
                <a:cubicBezTo>
                  <a:pt x="1915" y="1299"/>
                  <a:pt x="1621" y="742"/>
                  <a:pt x="1395" y="162"/>
                </a:cubicBezTo>
                <a:cubicBezTo>
                  <a:pt x="1352" y="49"/>
                  <a:pt x="1253" y="0"/>
                  <a:pt x="115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9" name="Google Shape;149;p7"/>
          <p:cNvGrpSpPr/>
          <p:nvPr/>
        </p:nvGrpSpPr>
        <p:grpSpPr>
          <a:xfrm>
            <a:off x="1" y="-20"/>
            <a:ext cx="9143670" cy="5233933"/>
            <a:chOff x="237825" y="846675"/>
            <a:chExt cx="7144050" cy="4018375"/>
          </a:xfrm>
        </p:grpSpPr>
        <p:sp>
          <p:nvSpPr>
            <p:cNvPr id="150" name="Google Shape;150;p7"/>
            <p:cNvSpPr/>
            <p:nvPr/>
          </p:nvSpPr>
          <p:spPr>
            <a:xfrm>
              <a:off x="237825" y="846675"/>
              <a:ext cx="7144050" cy="1390300"/>
            </a:xfrm>
            <a:custGeom>
              <a:avLst/>
              <a:gdLst/>
              <a:ahLst/>
              <a:cxnLst/>
              <a:rect l="l" t="t" r="r" b="b"/>
              <a:pathLst>
                <a:path w="285762" h="55612" extrusionOk="0">
                  <a:moveTo>
                    <a:pt x="234625" y="0"/>
                  </a:moveTo>
                  <a:cubicBezTo>
                    <a:pt x="213241" y="3369"/>
                    <a:pt x="192072" y="7441"/>
                    <a:pt x="170855" y="11192"/>
                  </a:cubicBezTo>
                  <a:cubicBezTo>
                    <a:pt x="136957" y="17181"/>
                    <a:pt x="102091" y="22388"/>
                    <a:pt x="66886" y="22388"/>
                  </a:cubicBezTo>
                  <a:cubicBezTo>
                    <a:pt x="63251" y="22388"/>
                    <a:pt x="59613" y="22333"/>
                    <a:pt x="55971" y="22217"/>
                  </a:cubicBezTo>
                  <a:cubicBezTo>
                    <a:pt x="37040" y="21622"/>
                    <a:pt x="18395" y="19395"/>
                    <a:pt x="0" y="16538"/>
                  </a:cubicBezTo>
                  <a:lnTo>
                    <a:pt x="0" y="53673"/>
                  </a:lnTo>
                  <a:cubicBezTo>
                    <a:pt x="5469" y="55060"/>
                    <a:pt x="11562" y="55611"/>
                    <a:pt x="18028" y="55611"/>
                  </a:cubicBezTo>
                  <a:cubicBezTo>
                    <a:pt x="40494" y="55611"/>
                    <a:pt x="67466" y="48956"/>
                    <a:pt x="88416" y="47542"/>
                  </a:cubicBezTo>
                  <a:cubicBezTo>
                    <a:pt x="93909" y="47169"/>
                    <a:pt x="98928" y="47018"/>
                    <a:pt x="103663" y="47018"/>
                  </a:cubicBezTo>
                  <a:cubicBezTo>
                    <a:pt x="124168" y="47018"/>
                    <a:pt x="139353" y="49855"/>
                    <a:pt x="164656" y="49855"/>
                  </a:cubicBezTo>
                  <a:cubicBezTo>
                    <a:pt x="168988" y="49855"/>
                    <a:pt x="173616" y="49772"/>
                    <a:pt x="178618" y="49578"/>
                  </a:cubicBezTo>
                  <a:cubicBezTo>
                    <a:pt x="208069" y="48439"/>
                    <a:pt x="232371" y="43850"/>
                    <a:pt x="260455" y="43850"/>
                  </a:cubicBezTo>
                  <a:cubicBezTo>
                    <a:pt x="268509" y="43850"/>
                    <a:pt x="276875" y="44228"/>
                    <a:pt x="285762" y="45172"/>
                  </a:cubicBezTo>
                  <a:lnTo>
                    <a:pt x="285762" y="25872"/>
                  </a:lnTo>
                  <a:cubicBezTo>
                    <a:pt x="280269" y="25311"/>
                    <a:pt x="274675" y="25074"/>
                    <a:pt x="269067" y="25074"/>
                  </a:cubicBezTo>
                  <a:cubicBezTo>
                    <a:pt x="263602" y="25074"/>
                    <a:pt x="258123" y="25300"/>
                    <a:pt x="252710" y="25670"/>
                  </a:cubicBezTo>
                  <a:cubicBezTo>
                    <a:pt x="237137" y="26741"/>
                    <a:pt x="221861" y="28992"/>
                    <a:pt x="206383" y="30468"/>
                  </a:cubicBezTo>
                  <a:cubicBezTo>
                    <a:pt x="185642" y="32438"/>
                    <a:pt x="169365" y="34351"/>
                    <a:pt x="151413" y="34351"/>
                  </a:cubicBezTo>
                  <a:cubicBezTo>
                    <a:pt x="143324" y="34351"/>
                    <a:pt x="134894" y="33963"/>
                    <a:pt x="125563" y="33016"/>
                  </a:cubicBezTo>
                  <a:cubicBezTo>
                    <a:pt x="171236" y="31075"/>
                    <a:pt x="176570" y="24908"/>
                    <a:pt x="206085" y="18990"/>
                  </a:cubicBezTo>
                  <a:cubicBezTo>
                    <a:pt x="226422" y="14899"/>
                    <a:pt x="247932" y="11268"/>
                    <a:pt x="269043" y="11268"/>
                  </a:cubicBezTo>
                  <a:cubicBezTo>
                    <a:pt x="274654" y="11268"/>
                    <a:pt x="280237" y="11524"/>
                    <a:pt x="285762" y="12097"/>
                  </a:cubicBezTo>
                  <a:lnTo>
                    <a:pt x="285762" y="0"/>
                  </a:lnTo>
                  <a:close/>
                </a:path>
              </a:pathLst>
            </a:custGeom>
            <a:solidFill>
              <a:srgbClr val="FFFFFF">
                <a:alpha val="20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7"/>
            <p:cNvSpPr/>
            <p:nvPr/>
          </p:nvSpPr>
          <p:spPr>
            <a:xfrm>
              <a:off x="238125" y="2148975"/>
              <a:ext cx="7143750" cy="2716075"/>
            </a:xfrm>
            <a:custGeom>
              <a:avLst/>
              <a:gdLst/>
              <a:ahLst/>
              <a:cxnLst/>
              <a:rect l="l" t="t" r="r" b="b"/>
              <a:pathLst>
                <a:path w="285750" h="108643" extrusionOk="0">
                  <a:moveTo>
                    <a:pt x="256946" y="1"/>
                  </a:moveTo>
                  <a:cubicBezTo>
                    <a:pt x="224849" y="1"/>
                    <a:pt x="206907" y="10844"/>
                    <a:pt x="167950" y="10844"/>
                  </a:cubicBezTo>
                  <a:cubicBezTo>
                    <a:pt x="178908" y="14421"/>
                    <a:pt x="187251" y="15337"/>
                    <a:pt x="196647" y="15337"/>
                  </a:cubicBezTo>
                  <a:cubicBezTo>
                    <a:pt x="203014" y="15337"/>
                    <a:pt x="209863" y="14917"/>
                    <a:pt x="218337" y="14619"/>
                  </a:cubicBezTo>
                  <a:lnTo>
                    <a:pt x="218337" y="14619"/>
                  </a:lnTo>
                  <a:cubicBezTo>
                    <a:pt x="218337" y="17069"/>
                    <a:pt x="199405" y="20602"/>
                    <a:pt x="177407" y="20602"/>
                  </a:cubicBezTo>
                  <a:cubicBezTo>
                    <a:pt x="168724" y="20602"/>
                    <a:pt x="159563" y="20052"/>
                    <a:pt x="150900" y="18667"/>
                  </a:cubicBezTo>
                  <a:cubicBezTo>
                    <a:pt x="129708" y="15273"/>
                    <a:pt x="108669" y="14047"/>
                    <a:pt x="89325" y="14047"/>
                  </a:cubicBezTo>
                  <a:cubicBezTo>
                    <a:pt x="38898" y="14047"/>
                    <a:pt x="0" y="22381"/>
                    <a:pt x="0" y="22381"/>
                  </a:cubicBezTo>
                  <a:lnTo>
                    <a:pt x="0" y="108642"/>
                  </a:lnTo>
                  <a:lnTo>
                    <a:pt x="285750" y="108642"/>
                  </a:lnTo>
                  <a:lnTo>
                    <a:pt x="285750" y="2629"/>
                  </a:lnTo>
                  <a:cubicBezTo>
                    <a:pt x="274753" y="747"/>
                    <a:pt x="265363" y="1"/>
                    <a:pt x="256946" y="1"/>
                  </a:cubicBezTo>
                  <a:close/>
                </a:path>
              </a:pathLst>
            </a:custGeom>
            <a:solidFill>
              <a:srgbClr val="FFFFFF">
                <a:alpha val="20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" name="Google Shape;152;p7"/>
          <p:cNvGrpSpPr/>
          <p:nvPr/>
        </p:nvGrpSpPr>
        <p:grpSpPr>
          <a:xfrm>
            <a:off x="-101964" y="3929796"/>
            <a:ext cx="9369743" cy="1304184"/>
            <a:chOff x="238125" y="3776325"/>
            <a:chExt cx="7143750" cy="1088725"/>
          </a:xfrm>
        </p:grpSpPr>
        <p:sp>
          <p:nvSpPr>
            <p:cNvPr id="153" name="Google Shape;153;p7"/>
            <p:cNvSpPr/>
            <p:nvPr/>
          </p:nvSpPr>
          <p:spPr>
            <a:xfrm>
              <a:off x="238125" y="3776325"/>
              <a:ext cx="7143750" cy="1088725"/>
            </a:xfrm>
            <a:custGeom>
              <a:avLst/>
              <a:gdLst/>
              <a:ahLst/>
              <a:cxnLst/>
              <a:rect l="l" t="t" r="r" b="b"/>
              <a:pathLst>
                <a:path w="285750" h="43549" extrusionOk="0">
                  <a:moveTo>
                    <a:pt x="219091" y="0"/>
                  </a:moveTo>
                  <a:cubicBezTo>
                    <a:pt x="195151" y="0"/>
                    <a:pt x="169216" y="781"/>
                    <a:pt x="147923" y="2781"/>
                  </a:cubicBezTo>
                  <a:cubicBezTo>
                    <a:pt x="100727" y="7234"/>
                    <a:pt x="47720" y="5865"/>
                    <a:pt x="0" y="7937"/>
                  </a:cubicBezTo>
                  <a:lnTo>
                    <a:pt x="0" y="43548"/>
                  </a:lnTo>
                  <a:lnTo>
                    <a:pt x="285750" y="43548"/>
                  </a:lnTo>
                  <a:lnTo>
                    <a:pt x="285750" y="2686"/>
                  </a:lnTo>
                  <a:cubicBezTo>
                    <a:pt x="274529" y="1161"/>
                    <a:pt x="248294" y="0"/>
                    <a:pt x="219091" y="0"/>
                  </a:cubicBezTo>
                  <a:close/>
                </a:path>
              </a:pathLst>
            </a:custGeom>
            <a:solidFill>
              <a:srgbClr val="CDDF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7"/>
            <p:cNvSpPr/>
            <p:nvPr/>
          </p:nvSpPr>
          <p:spPr>
            <a:xfrm>
              <a:off x="238125" y="3885425"/>
              <a:ext cx="7143750" cy="979625"/>
            </a:xfrm>
            <a:custGeom>
              <a:avLst/>
              <a:gdLst/>
              <a:ahLst/>
              <a:cxnLst/>
              <a:rect l="l" t="t" r="r" b="b"/>
              <a:pathLst>
                <a:path w="285750" h="39185" extrusionOk="0">
                  <a:moveTo>
                    <a:pt x="127433" y="1"/>
                  </a:moveTo>
                  <a:cubicBezTo>
                    <a:pt x="85725" y="2549"/>
                    <a:pt x="40910" y="1798"/>
                    <a:pt x="0" y="3573"/>
                  </a:cubicBezTo>
                  <a:lnTo>
                    <a:pt x="0" y="39184"/>
                  </a:lnTo>
                  <a:lnTo>
                    <a:pt x="285750" y="39184"/>
                  </a:lnTo>
                  <a:lnTo>
                    <a:pt x="285750" y="1608"/>
                  </a:lnTo>
                  <a:cubicBezTo>
                    <a:pt x="284618" y="1601"/>
                    <a:pt x="283487" y="1597"/>
                    <a:pt x="282355" y="1597"/>
                  </a:cubicBezTo>
                  <a:cubicBezTo>
                    <a:pt x="275782" y="1597"/>
                    <a:pt x="269209" y="1729"/>
                    <a:pt x="262688" y="2156"/>
                  </a:cubicBezTo>
                  <a:cubicBezTo>
                    <a:pt x="246090" y="3275"/>
                    <a:pt x="230029" y="6382"/>
                    <a:pt x="213360" y="7144"/>
                  </a:cubicBezTo>
                  <a:cubicBezTo>
                    <a:pt x="210522" y="7273"/>
                    <a:pt x="207686" y="7332"/>
                    <a:pt x="204854" y="7332"/>
                  </a:cubicBezTo>
                  <a:cubicBezTo>
                    <a:pt x="185340" y="7332"/>
                    <a:pt x="165980" y="4520"/>
                    <a:pt x="146828" y="2108"/>
                  </a:cubicBezTo>
                  <a:cubicBezTo>
                    <a:pt x="140422" y="1310"/>
                    <a:pt x="133945" y="548"/>
                    <a:pt x="127433" y="1"/>
                  </a:cubicBezTo>
                  <a:close/>
                </a:path>
              </a:pathLst>
            </a:custGeom>
            <a:solidFill>
              <a:srgbClr val="EEF3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7"/>
            <p:cNvSpPr/>
            <p:nvPr/>
          </p:nvSpPr>
          <p:spPr>
            <a:xfrm>
              <a:off x="238125" y="3792850"/>
              <a:ext cx="7143750" cy="1072200"/>
            </a:xfrm>
            <a:custGeom>
              <a:avLst/>
              <a:gdLst/>
              <a:ahLst/>
              <a:cxnLst/>
              <a:rect l="l" t="t" r="r" b="b"/>
              <a:pathLst>
                <a:path w="285750" h="42888" extrusionOk="0">
                  <a:moveTo>
                    <a:pt x="0" y="1"/>
                  </a:moveTo>
                  <a:lnTo>
                    <a:pt x="0" y="42887"/>
                  </a:lnTo>
                  <a:lnTo>
                    <a:pt x="285750" y="42887"/>
                  </a:lnTo>
                  <a:lnTo>
                    <a:pt x="285750" y="23670"/>
                  </a:lnTo>
                  <a:cubicBezTo>
                    <a:pt x="244781" y="21837"/>
                    <a:pt x="204061" y="18217"/>
                    <a:pt x="164068" y="12860"/>
                  </a:cubicBezTo>
                  <a:cubicBezTo>
                    <a:pt x="147911" y="10693"/>
                    <a:pt x="131850" y="8240"/>
                    <a:pt x="115526" y="6514"/>
                  </a:cubicBezTo>
                  <a:cubicBezTo>
                    <a:pt x="84796" y="3251"/>
                    <a:pt x="31242" y="656"/>
                    <a:pt x="0" y="1"/>
                  </a:cubicBezTo>
                  <a:close/>
                </a:path>
              </a:pathLst>
            </a:custGeom>
            <a:solidFill>
              <a:srgbClr val="E7F0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" name="Google Shape;156;p7"/>
          <p:cNvSpPr/>
          <p:nvPr/>
        </p:nvSpPr>
        <p:spPr>
          <a:xfrm>
            <a:off x="-101964" y="4299498"/>
            <a:ext cx="9369743" cy="934482"/>
          </a:xfrm>
          <a:custGeom>
            <a:avLst/>
            <a:gdLst/>
            <a:ahLst/>
            <a:cxnLst/>
            <a:rect l="l" t="t" r="r" b="b"/>
            <a:pathLst>
              <a:path w="285750" h="31204" extrusionOk="0">
                <a:moveTo>
                  <a:pt x="266357" y="0"/>
                </a:moveTo>
                <a:cubicBezTo>
                  <a:pt x="217522" y="0"/>
                  <a:pt x="168411" y="7060"/>
                  <a:pt x="119241" y="7060"/>
                </a:cubicBezTo>
                <a:cubicBezTo>
                  <a:pt x="117173" y="7060"/>
                  <a:pt x="115106" y="7048"/>
                  <a:pt x="113038" y="7021"/>
                </a:cubicBezTo>
                <a:cubicBezTo>
                  <a:pt x="76237" y="6557"/>
                  <a:pt x="39210" y="1845"/>
                  <a:pt x="2762" y="1845"/>
                </a:cubicBezTo>
                <a:cubicBezTo>
                  <a:pt x="1841" y="1845"/>
                  <a:pt x="920" y="1848"/>
                  <a:pt x="0" y="1854"/>
                </a:cubicBezTo>
                <a:lnTo>
                  <a:pt x="0" y="31203"/>
                </a:lnTo>
                <a:lnTo>
                  <a:pt x="285750" y="31203"/>
                </a:lnTo>
                <a:lnTo>
                  <a:pt x="285679" y="402"/>
                </a:lnTo>
                <a:cubicBezTo>
                  <a:pt x="279243" y="123"/>
                  <a:pt x="272803" y="0"/>
                  <a:pt x="26635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1"/>
          <p:cNvSpPr txBox="1">
            <a:spLocks noGrp="1"/>
          </p:cNvSpPr>
          <p:nvPr>
            <p:ph type="title" hasCustomPrompt="1"/>
          </p:nvPr>
        </p:nvSpPr>
        <p:spPr>
          <a:xfrm>
            <a:off x="907600" y="1459475"/>
            <a:ext cx="7328700" cy="151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99" name="Google Shape;199;p11"/>
          <p:cNvSpPr txBox="1">
            <a:spLocks noGrp="1"/>
          </p:cNvSpPr>
          <p:nvPr>
            <p:ph type="subTitle" idx="1"/>
          </p:nvPr>
        </p:nvSpPr>
        <p:spPr>
          <a:xfrm>
            <a:off x="1284000" y="2665825"/>
            <a:ext cx="6576000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200" name="Google Shape;200;p11"/>
          <p:cNvGrpSpPr/>
          <p:nvPr/>
        </p:nvGrpSpPr>
        <p:grpSpPr>
          <a:xfrm flipH="1">
            <a:off x="-44999" y="-90659"/>
            <a:ext cx="9312455" cy="5233638"/>
            <a:chOff x="238125" y="850375"/>
            <a:chExt cx="7137075" cy="4014450"/>
          </a:xfrm>
        </p:grpSpPr>
        <p:sp>
          <p:nvSpPr>
            <p:cNvPr id="201" name="Google Shape;201;p11"/>
            <p:cNvSpPr/>
            <p:nvPr/>
          </p:nvSpPr>
          <p:spPr>
            <a:xfrm>
              <a:off x="238125" y="850375"/>
              <a:ext cx="7136850" cy="1319725"/>
            </a:xfrm>
            <a:custGeom>
              <a:avLst/>
              <a:gdLst/>
              <a:ahLst/>
              <a:cxnLst/>
              <a:rect l="l" t="t" r="r" b="b"/>
              <a:pathLst>
                <a:path w="285474" h="52789" extrusionOk="0">
                  <a:moveTo>
                    <a:pt x="0" y="0"/>
                  </a:moveTo>
                  <a:lnTo>
                    <a:pt x="0" y="49851"/>
                  </a:lnTo>
                  <a:cubicBezTo>
                    <a:pt x="12536" y="48396"/>
                    <a:pt x="25185" y="47850"/>
                    <a:pt x="37740" y="47850"/>
                  </a:cubicBezTo>
                  <a:cubicBezTo>
                    <a:pt x="75504" y="47850"/>
                    <a:pt x="112418" y="52789"/>
                    <a:pt x="142870" y="52789"/>
                  </a:cubicBezTo>
                  <a:cubicBezTo>
                    <a:pt x="153633" y="52789"/>
                    <a:pt x="163588" y="52172"/>
                    <a:pt x="172488" y="50502"/>
                  </a:cubicBezTo>
                  <a:cubicBezTo>
                    <a:pt x="161346" y="45684"/>
                    <a:pt x="146136" y="44159"/>
                    <a:pt x="133584" y="43740"/>
                  </a:cubicBezTo>
                  <a:cubicBezTo>
                    <a:pt x="127250" y="43526"/>
                    <a:pt x="116295" y="41741"/>
                    <a:pt x="110434" y="39752"/>
                  </a:cubicBezTo>
                  <a:cubicBezTo>
                    <a:pt x="116776" y="37673"/>
                    <a:pt x="123610" y="36870"/>
                    <a:pt x="130390" y="36157"/>
                  </a:cubicBezTo>
                  <a:cubicBezTo>
                    <a:pt x="142920" y="34844"/>
                    <a:pt x="160407" y="34373"/>
                    <a:pt x="179514" y="34373"/>
                  </a:cubicBezTo>
                  <a:cubicBezTo>
                    <a:pt x="216998" y="34373"/>
                    <a:pt x="260715" y="36183"/>
                    <a:pt x="285473" y="36986"/>
                  </a:cubicBezTo>
                  <a:lnTo>
                    <a:pt x="285473" y="0"/>
                  </a:lnTo>
                  <a:close/>
                </a:path>
              </a:pathLst>
            </a:custGeom>
            <a:solidFill>
              <a:srgbClr val="FFFFFF">
                <a:alpha val="20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1"/>
            <p:cNvSpPr/>
            <p:nvPr/>
          </p:nvSpPr>
          <p:spPr>
            <a:xfrm>
              <a:off x="238125" y="2333700"/>
              <a:ext cx="7137075" cy="2531125"/>
            </a:xfrm>
            <a:custGeom>
              <a:avLst/>
              <a:gdLst/>
              <a:ahLst/>
              <a:cxnLst/>
              <a:rect l="l" t="t" r="r" b="b"/>
              <a:pathLst>
                <a:path w="285483" h="101245" extrusionOk="0">
                  <a:moveTo>
                    <a:pt x="31990" y="1"/>
                  </a:moveTo>
                  <a:cubicBezTo>
                    <a:pt x="21236" y="1"/>
                    <a:pt x="10231" y="407"/>
                    <a:pt x="0" y="1241"/>
                  </a:cubicBezTo>
                  <a:lnTo>
                    <a:pt x="0" y="101245"/>
                  </a:lnTo>
                  <a:lnTo>
                    <a:pt x="285482" y="101245"/>
                  </a:lnTo>
                  <a:lnTo>
                    <a:pt x="285482" y="7574"/>
                  </a:lnTo>
                  <a:cubicBezTo>
                    <a:pt x="258484" y="10095"/>
                    <a:pt x="190062" y="16324"/>
                    <a:pt x="161337" y="16324"/>
                  </a:cubicBezTo>
                  <a:cubicBezTo>
                    <a:pt x="160781" y="16324"/>
                    <a:pt x="160239" y="16322"/>
                    <a:pt x="159713" y="16317"/>
                  </a:cubicBezTo>
                  <a:cubicBezTo>
                    <a:pt x="135216" y="16094"/>
                    <a:pt x="110443" y="12758"/>
                    <a:pt x="87275" y="5291"/>
                  </a:cubicBezTo>
                  <a:cubicBezTo>
                    <a:pt x="76544" y="1833"/>
                    <a:pt x="54835" y="1"/>
                    <a:pt x="31990" y="1"/>
                  </a:cubicBezTo>
                  <a:close/>
                </a:path>
              </a:pathLst>
            </a:custGeom>
            <a:solidFill>
              <a:srgbClr val="FFFFFF">
                <a:alpha val="20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" name="Google Shape;203;p11"/>
          <p:cNvGrpSpPr/>
          <p:nvPr/>
        </p:nvGrpSpPr>
        <p:grpSpPr>
          <a:xfrm flipH="1">
            <a:off x="-113250" y="3924000"/>
            <a:ext cx="9414654" cy="1275921"/>
            <a:chOff x="132532" y="3868943"/>
            <a:chExt cx="7348309" cy="995880"/>
          </a:xfrm>
        </p:grpSpPr>
        <p:sp>
          <p:nvSpPr>
            <p:cNvPr id="204" name="Google Shape;204;p11"/>
            <p:cNvSpPr/>
            <p:nvPr/>
          </p:nvSpPr>
          <p:spPr>
            <a:xfrm>
              <a:off x="132532" y="3975594"/>
              <a:ext cx="4817601" cy="889225"/>
            </a:xfrm>
            <a:custGeom>
              <a:avLst/>
              <a:gdLst/>
              <a:ahLst/>
              <a:cxnLst/>
              <a:rect l="l" t="t" r="r" b="b"/>
              <a:pathLst>
                <a:path w="187164" h="35569" extrusionOk="0">
                  <a:moveTo>
                    <a:pt x="0" y="2909"/>
                  </a:moveTo>
                  <a:lnTo>
                    <a:pt x="0" y="35569"/>
                  </a:lnTo>
                  <a:lnTo>
                    <a:pt x="187164" y="35569"/>
                  </a:lnTo>
                  <a:cubicBezTo>
                    <a:pt x="119355" y="1"/>
                    <a:pt x="62545" y="5862"/>
                    <a:pt x="0" y="2909"/>
                  </a:cubicBezTo>
                  <a:close/>
                </a:path>
              </a:pathLst>
            </a:custGeom>
            <a:solidFill>
              <a:srgbClr val="E3E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1"/>
            <p:cNvSpPr/>
            <p:nvPr/>
          </p:nvSpPr>
          <p:spPr>
            <a:xfrm>
              <a:off x="132532" y="3868943"/>
              <a:ext cx="7348101" cy="995875"/>
            </a:xfrm>
            <a:custGeom>
              <a:avLst/>
              <a:gdLst/>
              <a:ahLst/>
              <a:cxnLst/>
              <a:rect l="l" t="t" r="r" b="b"/>
              <a:pathLst>
                <a:path w="285474" h="39835" extrusionOk="0">
                  <a:moveTo>
                    <a:pt x="279256" y="1"/>
                  </a:moveTo>
                  <a:cubicBezTo>
                    <a:pt x="234255" y="1"/>
                    <a:pt x="206127" y="13066"/>
                    <a:pt x="159954" y="16685"/>
                  </a:cubicBezTo>
                  <a:cubicBezTo>
                    <a:pt x="111147" y="20512"/>
                    <a:pt x="0" y="23090"/>
                    <a:pt x="0" y="23090"/>
                  </a:cubicBezTo>
                  <a:lnTo>
                    <a:pt x="0" y="39835"/>
                  </a:lnTo>
                  <a:lnTo>
                    <a:pt x="285473" y="39835"/>
                  </a:lnTo>
                  <a:lnTo>
                    <a:pt x="285473" y="83"/>
                  </a:lnTo>
                  <a:cubicBezTo>
                    <a:pt x="283364" y="27"/>
                    <a:pt x="281293" y="1"/>
                    <a:pt x="2792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1"/>
            <p:cNvSpPr/>
            <p:nvPr/>
          </p:nvSpPr>
          <p:spPr>
            <a:xfrm>
              <a:off x="2772300" y="4508223"/>
              <a:ext cx="4708541" cy="356600"/>
            </a:xfrm>
            <a:custGeom>
              <a:avLst/>
              <a:gdLst/>
              <a:ahLst/>
              <a:cxnLst/>
              <a:rect l="l" t="t" r="r" b="b"/>
              <a:pathLst>
                <a:path w="182927" h="14264" extrusionOk="0">
                  <a:moveTo>
                    <a:pt x="111483" y="1"/>
                  </a:moveTo>
                  <a:cubicBezTo>
                    <a:pt x="90576" y="1"/>
                    <a:pt x="67125" y="1532"/>
                    <a:pt x="49245" y="4861"/>
                  </a:cubicBezTo>
                  <a:cubicBezTo>
                    <a:pt x="50913" y="5396"/>
                    <a:pt x="52572" y="5950"/>
                    <a:pt x="54231" y="6476"/>
                  </a:cubicBezTo>
                  <a:cubicBezTo>
                    <a:pt x="51421" y="8742"/>
                    <a:pt x="46408" y="9652"/>
                    <a:pt x="41724" y="10321"/>
                  </a:cubicBezTo>
                  <a:cubicBezTo>
                    <a:pt x="26656" y="12462"/>
                    <a:pt x="5647" y="10285"/>
                    <a:pt x="0" y="14264"/>
                  </a:cubicBezTo>
                  <a:lnTo>
                    <a:pt x="182926" y="14264"/>
                  </a:lnTo>
                  <a:lnTo>
                    <a:pt x="182926" y="5004"/>
                  </a:lnTo>
                  <a:cubicBezTo>
                    <a:pt x="175727" y="4112"/>
                    <a:pt x="168463" y="4001"/>
                    <a:pt x="161190" y="4001"/>
                  </a:cubicBezTo>
                  <a:cubicBezTo>
                    <a:pt x="158758" y="4001"/>
                    <a:pt x="156324" y="4013"/>
                    <a:pt x="153892" y="4013"/>
                  </a:cubicBezTo>
                  <a:cubicBezTo>
                    <a:pt x="150864" y="4013"/>
                    <a:pt x="147837" y="3994"/>
                    <a:pt x="144816" y="3907"/>
                  </a:cubicBezTo>
                  <a:cubicBezTo>
                    <a:pt x="137518" y="3693"/>
                    <a:pt x="130176" y="3470"/>
                    <a:pt x="123066" y="2506"/>
                  </a:cubicBezTo>
                  <a:cubicBezTo>
                    <a:pt x="123066" y="2506"/>
                    <a:pt x="133807" y="1953"/>
                    <a:pt x="136028" y="802"/>
                  </a:cubicBezTo>
                  <a:cubicBezTo>
                    <a:pt x="128711" y="275"/>
                    <a:pt x="120324" y="1"/>
                    <a:pt x="111483" y="1"/>
                  </a:cubicBezTo>
                  <a:close/>
                </a:path>
              </a:pathLst>
            </a:custGeom>
            <a:solidFill>
              <a:srgbClr val="ECF2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" name="Google Shape;207;p11"/>
          <p:cNvGrpSpPr/>
          <p:nvPr/>
        </p:nvGrpSpPr>
        <p:grpSpPr>
          <a:xfrm>
            <a:off x="-372764" y="2470247"/>
            <a:ext cx="1545508" cy="1829253"/>
            <a:chOff x="-372743" y="2441637"/>
            <a:chExt cx="1344972" cy="1591901"/>
          </a:xfrm>
        </p:grpSpPr>
        <p:sp>
          <p:nvSpPr>
            <p:cNvPr id="208" name="Google Shape;208;p11"/>
            <p:cNvSpPr/>
            <p:nvPr/>
          </p:nvSpPr>
          <p:spPr>
            <a:xfrm>
              <a:off x="-372743" y="2441637"/>
              <a:ext cx="1344972" cy="1388845"/>
            </a:xfrm>
            <a:custGeom>
              <a:avLst/>
              <a:gdLst/>
              <a:ahLst/>
              <a:cxnLst/>
              <a:rect l="l" t="t" r="r" b="b"/>
              <a:pathLst>
                <a:path w="44911" h="46376" extrusionOk="0">
                  <a:moveTo>
                    <a:pt x="23265" y="0"/>
                  </a:moveTo>
                  <a:cubicBezTo>
                    <a:pt x="21896" y="3120"/>
                    <a:pt x="20015" y="5787"/>
                    <a:pt x="17443" y="7823"/>
                  </a:cubicBezTo>
                  <a:cubicBezTo>
                    <a:pt x="17731" y="7913"/>
                    <a:pt x="17999" y="7954"/>
                    <a:pt x="18250" y="7954"/>
                  </a:cubicBezTo>
                  <a:cubicBezTo>
                    <a:pt x="18559" y="7954"/>
                    <a:pt x="18841" y="7892"/>
                    <a:pt x="19098" y="7787"/>
                  </a:cubicBezTo>
                  <a:lnTo>
                    <a:pt x="19098" y="7787"/>
                  </a:lnTo>
                  <a:cubicBezTo>
                    <a:pt x="18443" y="8835"/>
                    <a:pt x="17502" y="9478"/>
                    <a:pt x="16335" y="9752"/>
                  </a:cubicBezTo>
                  <a:cubicBezTo>
                    <a:pt x="16836" y="9990"/>
                    <a:pt x="17357" y="10110"/>
                    <a:pt x="17963" y="10110"/>
                  </a:cubicBezTo>
                  <a:cubicBezTo>
                    <a:pt x="17992" y="10110"/>
                    <a:pt x="18021" y="10109"/>
                    <a:pt x="18050" y="10109"/>
                  </a:cubicBezTo>
                  <a:lnTo>
                    <a:pt x="18050" y="10109"/>
                  </a:lnTo>
                  <a:cubicBezTo>
                    <a:pt x="16633" y="11895"/>
                    <a:pt x="15002" y="13347"/>
                    <a:pt x="13037" y="14276"/>
                  </a:cubicBezTo>
                  <a:cubicBezTo>
                    <a:pt x="13602" y="14476"/>
                    <a:pt x="14161" y="14574"/>
                    <a:pt x="14717" y="14574"/>
                  </a:cubicBezTo>
                  <a:cubicBezTo>
                    <a:pt x="15417" y="14574"/>
                    <a:pt x="16110" y="14420"/>
                    <a:pt x="16800" y="14121"/>
                  </a:cubicBezTo>
                  <a:lnTo>
                    <a:pt x="16800" y="14121"/>
                  </a:lnTo>
                  <a:cubicBezTo>
                    <a:pt x="15824" y="15312"/>
                    <a:pt x="14573" y="16312"/>
                    <a:pt x="13037" y="17086"/>
                  </a:cubicBezTo>
                  <a:cubicBezTo>
                    <a:pt x="13115" y="17090"/>
                    <a:pt x="13192" y="17092"/>
                    <a:pt x="13269" y="17092"/>
                  </a:cubicBezTo>
                  <a:cubicBezTo>
                    <a:pt x="14227" y="17092"/>
                    <a:pt x="15183" y="16754"/>
                    <a:pt x="16097" y="16181"/>
                  </a:cubicBezTo>
                  <a:lnTo>
                    <a:pt x="16097" y="16181"/>
                  </a:lnTo>
                  <a:cubicBezTo>
                    <a:pt x="14847" y="17324"/>
                    <a:pt x="13538" y="18241"/>
                    <a:pt x="12192" y="18931"/>
                  </a:cubicBezTo>
                  <a:cubicBezTo>
                    <a:pt x="12424" y="18975"/>
                    <a:pt x="12652" y="18996"/>
                    <a:pt x="12875" y="18996"/>
                  </a:cubicBezTo>
                  <a:cubicBezTo>
                    <a:pt x="13566" y="18996"/>
                    <a:pt x="14217" y="18789"/>
                    <a:pt x="14847" y="18384"/>
                  </a:cubicBezTo>
                  <a:lnTo>
                    <a:pt x="14847" y="18384"/>
                  </a:lnTo>
                  <a:cubicBezTo>
                    <a:pt x="13287" y="20562"/>
                    <a:pt x="10847" y="21979"/>
                    <a:pt x="7823" y="22884"/>
                  </a:cubicBezTo>
                  <a:cubicBezTo>
                    <a:pt x="8519" y="23295"/>
                    <a:pt x="9227" y="23511"/>
                    <a:pt x="9960" y="23511"/>
                  </a:cubicBezTo>
                  <a:cubicBezTo>
                    <a:pt x="10267" y="23511"/>
                    <a:pt x="10578" y="23473"/>
                    <a:pt x="10894" y="23396"/>
                  </a:cubicBezTo>
                  <a:lnTo>
                    <a:pt x="10894" y="23396"/>
                  </a:lnTo>
                  <a:cubicBezTo>
                    <a:pt x="10370" y="24134"/>
                    <a:pt x="9644" y="24658"/>
                    <a:pt x="8775" y="25051"/>
                  </a:cubicBezTo>
                  <a:cubicBezTo>
                    <a:pt x="9270" y="25283"/>
                    <a:pt x="9741" y="25397"/>
                    <a:pt x="10191" y="25397"/>
                  </a:cubicBezTo>
                  <a:cubicBezTo>
                    <a:pt x="10736" y="25397"/>
                    <a:pt x="11250" y="25229"/>
                    <a:pt x="11740" y="24896"/>
                  </a:cubicBezTo>
                  <a:lnTo>
                    <a:pt x="11740" y="24896"/>
                  </a:lnTo>
                  <a:cubicBezTo>
                    <a:pt x="11311" y="26516"/>
                    <a:pt x="9906" y="27563"/>
                    <a:pt x="7823" y="28182"/>
                  </a:cubicBezTo>
                  <a:cubicBezTo>
                    <a:pt x="8652" y="28745"/>
                    <a:pt x="9569" y="28992"/>
                    <a:pt x="10554" y="28992"/>
                  </a:cubicBezTo>
                  <a:cubicBezTo>
                    <a:pt x="11236" y="28992"/>
                    <a:pt x="11951" y="28873"/>
                    <a:pt x="12692" y="28659"/>
                  </a:cubicBezTo>
                  <a:lnTo>
                    <a:pt x="12692" y="28659"/>
                  </a:lnTo>
                  <a:cubicBezTo>
                    <a:pt x="11692" y="29885"/>
                    <a:pt x="10073" y="30564"/>
                    <a:pt x="8025" y="30861"/>
                  </a:cubicBezTo>
                  <a:cubicBezTo>
                    <a:pt x="8774" y="31503"/>
                    <a:pt x="9599" y="31876"/>
                    <a:pt x="10554" y="31876"/>
                  </a:cubicBezTo>
                  <a:cubicBezTo>
                    <a:pt x="10662" y="31876"/>
                    <a:pt x="10771" y="31871"/>
                    <a:pt x="10882" y="31861"/>
                  </a:cubicBezTo>
                  <a:lnTo>
                    <a:pt x="10882" y="31861"/>
                  </a:lnTo>
                  <a:cubicBezTo>
                    <a:pt x="9966" y="32743"/>
                    <a:pt x="8823" y="33207"/>
                    <a:pt x="7465" y="33266"/>
                  </a:cubicBezTo>
                  <a:cubicBezTo>
                    <a:pt x="7846" y="33862"/>
                    <a:pt x="8287" y="34255"/>
                    <a:pt x="8823" y="34421"/>
                  </a:cubicBezTo>
                  <a:cubicBezTo>
                    <a:pt x="7739" y="35433"/>
                    <a:pt x="6060" y="36029"/>
                    <a:pt x="4108" y="36433"/>
                  </a:cubicBezTo>
                  <a:cubicBezTo>
                    <a:pt x="4693" y="36772"/>
                    <a:pt x="5327" y="36937"/>
                    <a:pt x="6009" y="36937"/>
                  </a:cubicBezTo>
                  <a:cubicBezTo>
                    <a:pt x="6381" y="36937"/>
                    <a:pt x="6768" y="36887"/>
                    <a:pt x="7168" y="36791"/>
                  </a:cubicBezTo>
                  <a:lnTo>
                    <a:pt x="7168" y="36791"/>
                  </a:lnTo>
                  <a:cubicBezTo>
                    <a:pt x="6096" y="37993"/>
                    <a:pt x="4548" y="38636"/>
                    <a:pt x="2703" y="38946"/>
                  </a:cubicBezTo>
                  <a:cubicBezTo>
                    <a:pt x="3381" y="39553"/>
                    <a:pt x="4155" y="39910"/>
                    <a:pt x="5013" y="39958"/>
                  </a:cubicBezTo>
                  <a:cubicBezTo>
                    <a:pt x="3739" y="41160"/>
                    <a:pt x="2012" y="42041"/>
                    <a:pt x="0" y="42684"/>
                  </a:cubicBezTo>
                  <a:cubicBezTo>
                    <a:pt x="1206" y="42880"/>
                    <a:pt x="2379" y="42982"/>
                    <a:pt x="3516" y="42982"/>
                  </a:cubicBezTo>
                  <a:cubicBezTo>
                    <a:pt x="5209" y="42982"/>
                    <a:pt x="6822" y="42757"/>
                    <a:pt x="8346" y="42279"/>
                  </a:cubicBezTo>
                  <a:lnTo>
                    <a:pt x="8346" y="42279"/>
                  </a:lnTo>
                  <a:cubicBezTo>
                    <a:pt x="8120" y="43113"/>
                    <a:pt x="7525" y="43780"/>
                    <a:pt x="6715" y="44363"/>
                  </a:cubicBezTo>
                  <a:cubicBezTo>
                    <a:pt x="6856" y="44367"/>
                    <a:pt x="6996" y="44369"/>
                    <a:pt x="7136" y="44369"/>
                  </a:cubicBezTo>
                  <a:cubicBezTo>
                    <a:pt x="9975" y="44369"/>
                    <a:pt x="12492" y="43563"/>
                    <a:pt x="14728" y="42053"/>
                  </a:cubicBezTo>
                  <a:lnTo>
                    <a:pt x="14728" y="42053"/>
                  </a:lnTo>
                  <a:cubicBezTo>
                    <a:pt x="14478" y="43184"/>
                    <a:pt x="13799" y="44196"/>
                    <a:pt x="12871" y="45161"/>
                  </a:cubicBezTo>
                  <a:cubicBezTo>
                    <a:pt x="15062" y="44887"/>
                    <a:pt x="16871" y="44053"/>
                    <a:pt x="18348" y="42684"/>
                  </a:cubicBezTo>
                  <a:lnTo>
                    <a:pt x="18348" y="42684"/>
                  </a:lnTo>
                  <a:cubicBezTo>
                    <a:pt x="18800" y="43780"/>
                    <a:pt x="18300" y="45065"/>
                    <a:pt x="17693" y="46375"/>
                  </a:cubicBezTo>
                  <a:cubicBezTo>
                    <a:pt x="20419" y="45363"/>
                    <a:pt x="22217" y="43672"/>
                    <a:pt x="22920" y="41148"/>
                  </a:cubicBezTo>
                  <a:cubicBezTo>
                    <a:pt x="23908" y="43696"/>
                    <a:pt x="25551" y="45256"/>
                    <a:pt x="27885" y="45720"/>
                  </a:cubicBezTo>
                  <a:cubicBezTo>
                    <a:pt x="26908" y="44613"/>
                    <a:pt x="26277" y="43458"/>
                    <a:pt x="26384" y="42160"/>
                  </a:cubicBezTo>
                  <a:lnTo>
                    <a:pt x="26384" y="42160"/>
                  </a:lnTo>
                  <a:cubicBezTo>
                    <a:pt x="27849" y="44268"/>
                    <a:pt x="29706" y="45518"/>
                    <a:pt x="32016" y="45720"/>
                  </a:cubicBezTo>
                  <a:cubicBezTo>
                    <a:pt x="30968" y="44565"/>
                    <a:pt x="30230" y="43351"/>
                    <a:pt x="30004" y="41994"/>
                  </a:cubicBezTo>
                  <a:lnTo>
                    <a:pt x="30004" y="41994"/>
                  </a:lnTo>
                  <a:cubicBezTo>
                    <a:pt x="31980" y="43946"/>
                    <a:pt x="34254" y="45149"/>
                    <a:pt x="36838" y="45554"/>
                  </a:cubicBezTo>
                  <a:cubicBezTo>
                    <a:pt x="35290" y="44387"/>
                    <a:pt x="34028" y="43137"/>
                    <a:pt x="33469" y="41684"/>
                  </a:cubicBezTo>
                  <a:lnTo>
                    <a:pt x="33469" y="41684"/>
                  </a:lnTo>
                  <a:cubicBezTo>
                    <a:pt x="36219" y="43494"/>
                    <a:pt x="39017" y="44720"/>
                    <a:pt x="41898" y="45042"/>
                  </a:cubicBezTo>
                  <a:cubicBezTo>
                    <a:pt x="40898" y="44101"/>
                    <a:pt x="40148" y="43125"/>
                    <a:pt x="39791" y="42089"/>
                  </a:cubicBezTo>
                  <a:lnTo>
                    <a:pt x="39791" y="42089"/>
                  </a:lnTo>
                  <a:cubicBezTo>
                    <a:pt x="40305" y="42198"/>
                    <a:pt x="40798" y="42253"/>
                    <a:pt x="41272" y="42253"/>
                  </a:cubicBezTo>
                  <a:cubicBezTo>
                    <a:pt x="42653" y="42253"/>
                    <a:pt x="43864" y="41791"/>
                    <a:pt x="44910" y="40886"/>
                  </a:cubicBezTo>
                  <a:cubicBezTo>
                    <a:pt x="42851" y="40124"/>
                    <a:pt x="41124" y="39005"/>
                    <a:pt x="39755" y="37469"/>
                  </a:cubicBezTo>
                  <a:lnTo>
                    <a:pt x="39755" y="37469"/>
                  </a:lnTo>
                  <a:cubicBezTo>
                    <a:pt x="40051" y="37537"/>
                    <a:pt x="40343" y="37569"/>
                    <a:pt x="40630" y="37569"/>
                  </a:cubicBezTo>
                  <a:cubicBezTo>
                    <a:pt x="41507" y="37569"/>
                    <a:pt x="42344" y="37269"/>
                    <a:pt x="43160" y="36767"/>
                  </a:cubicBezTo>
                  <a:cubicBezTo>
                    <a:pt x="40553" y="36314"/>
                    <a:pt x="38338" y="35445"/>
                    <a:pt x="36731" y="33957"/>
                  </a:cubicBezTo>
                  <a:lnTo>
                    <a:pt x="36731" y="33957"/>
                  </a:lnTo>
                  <a:cubicBezTo>
                    <a:pt x="36790" y="33965"/>
                    <a:pt x="36849" y="33969"/>
                    <a:pt x="36907" y="33969"/>
                  </a:cubicBezTo>
                  <a:cubicBezTo>
                    <a:pt x="37740" y="33969"/>
                    <a:pt x="38549" y="33214"/>
                    <a:pt x="39005" y="32647"/>
                  </a:cubicBezTo>
                  <a:cubicBezTo>
                    <a:pt x="37290" y="32647"/>
                    <a:pt x="36445" y="31992"/>
                    <a:pt x="35362" y="31076"/>
                  </a:cubicBezTo>
                  <a:lnTo>
                    <a:pt x="35362" y="31076"/>
                  </a:lnTo>
                  <a:cubicBezTo>
                    <a:pt x="35615" y="31088"/>
                    <a:pt x="35853" y="31096"/>
                    <a:pt x="36080" y="31096"/>
                  </a:cubicBezTo>
                  <a:cubicBezTo>
                    <a:pt x="37129" y="31096"/>
                    <a:pt x="37923" y="30929"/>
                    <a:pt x="38814" y="30302"/>
                  </a:cubicBezTo>
                  <a:cubicBezTo>
                    <a:pt x="37374" y="29349"/>
                    <a:pt x="35862" y="28432"/>
                    <a:pt x="35362" y="26492"/>
                  </a:cubicBezTo>
                  <a:lnTo>
                    <a:pt x="35362" y="26492"/>
                  </a:lnTo>
                  <a:cubicBezTo>
                    <a:pt x="35867" y="26643"/>
                    <a:pt x="36333" y="26717"/>
                    <a:pt x="36781" y="26717"/>
                  </a:cubicBezTo>
                  <a:cubicBezTo>
                    <a:pt x="37569" y="26717"/>
                    <a:pt x="38303" y="26487"/>
                    <a:pt x="39100" y="26039"/>
                  </a:cubicBezTo>
                  <a:cubicBezTo>
                    <a:pt x="37707" y="25635"/>
                    <a:pt x="36517" y="25111"/>
                    <a:pt x="35683" y="24325"/>
                  </a:cubicBezTo>
                  <a:cubicBezTo>
                    <a:pt x="36755" y="24301"/>
                    <a:pt x="37671" y="23896"/>
                    <a:pt x="38398" y="23170"/>
                  </a:cubicBezTo>
                  <a:cubicBezTo>
                    <a:pt x="35552" y="22563"/>
                    <a:pt x="33183" y="21336"/>
                    <a:pt x="31814" y="18777"/>
                  </a:cubicBezTo>
                  <a:lnTo>
                    <a:pt x="31814" y="18777"/>
                  </a:lnTo>
                  <a:cubicBezTo>
                    <a:pt x="32314" y="18935"/>
                    <a:pt x="32909" y="19062"/>
                    <a:pt x="33490" y="19062"/>
                  </a:cubicBezTo>
                  <a:cubicBezTo>
                    <a:pt x="33781" y="19062"/>
                    <a:pt x="34068" y="19031"/>
                    <a:pt x="34338" y="18955"/>
                  </a:cubicBezTo>
                  <a:cubicBezTo>
                    <a:pt x="32564" y="17919"/>
                    <a:pt x="31194" y="16514"/>
                    <a:pt x="30421" y="14645"/>
                  </a:cubicBezTo>
                  <a:lnTo>
                    <a:pt x="30421" y="14645"/>
                  </a:lnTo>
                  <a:cubicBezTo>
                    <a:pt x="30584" y="14675"/>
                    <a:pt x="30743" y="14690"/>
                    <a:pt x="30896" y="14690"/>
                  </a:cubicBezTo>
                  <a:cubicBezTo>
                    <a:pt x="31600" y="14690"/>
                    <a:pt x="32194" y="14374"/>
                    <a:pt x="32683" y="13728"/>
                  </a:cubicBezTo>
                  <a:cubicBezTo>
                    <a:pt x="30897" y="12764"/>
                    <a:pt x="29337" y="11645"/>
                    <a:pt x="28468" y="10073"/>
                  </a:cubicBezTo>
                  <a:lnTo>
                    <a:pt x="28468" y="10073"/>
                  </a:lnTo>
                  <a:cubicBezTo>
                    <a:pt x="28579" y="10087"/>
                    <a:pt x="28687" y="10095"/>
                    <a:pt x="28790" y="10095"/>
                  </a:cubicBezTo>
                  <a:cubicBezTo>
                    <a:pt x="29297" y="10095"/>
                    <a:pt x="29711" y="9921"/>
                    <a:pt x="30028" y="9525"/>
                  </a:cubicBezTo>
                  <a:cubicBezTo>
                    <a:pt x="28920" y="9299"/>
                    <a:pt x="27920" y="8811"/>
                    <a:pt x="27099" y="7918"/>
                  </a:cubicBezTo>
                  <a:lnTo>
                    <a:pt x="27099" y="7918"/>
                  </a:lnTo>
                  <a:cubicBezTo>
                    <a:pt x="27471" y="8015"/>
                    <a:pt x="27829" y="8069"/>
                    <a:pt x="28171" y="8069"/>
                  </a:cubicBezTo>
                  <a:cubicBezTo>
                    <a:pt x="28540" y="8069"/>
                    <a:pt x="28890" y="8006"/>
                    <a:pt x="29218" y="7870"/>
                  </a:cubicBezTo>
                  <a:cubicBezTo>
                    <a:pt x="26670" y="5823"/>
                    <a:pt x="24420" y="3156"/>
                    <a:pt x="232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09" name="Google Shape;209;p11"/>
            <p:cNvCxnSpPr/>
            <p:nvPr/>
          </p:nvCxnSpPr>
          <p:spPr>
            <a:xfrm>
              <a:off x="340425" y="3063938"/>
              <a:ext cx="0" cy="96960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10" name="Google Shape;210;p11"/>
          <p:cNvGrpSpPr/>
          <p:nvPr/>
        </p:nvGrpSpPr>
        <p:grpSpPr>
          <a:xfrm>
            <a:off x="1172740" y="3429846"/>
            <a:ext cx="720566" cy="843860"/>
            <a:chOff x="972225" y="3276725"/>
            <a:chExt cx="627070" cy="734366"/>
          </a:xfrm>
        </p:grpSpPr>
        <p:sp>
          <p:nvSpPr>
            <p:cNvPr id="211" name="Google Shape;211;p11"/>
            <p:cNvSpPr/>
            <p:nvPr/>
          </p:nvSpPr>
          <p:spPr>
            <a:xfrm>
              <a:off x="972225" y="3276725"/>
              <a:ext cx="627070" cy="647525"/>
            </a:xfrm>
            <a:custGeom>
              <a:avLst/>
              <a:gdLst/>
              <a:ahLst/>
              <a:cxnLst/>
              <a:rect l="l" t="t" r="r" b="b"/>
              <a:pathLst>
                <a:path w="44911" h="46376" extrusionOk="0">
                  <a:moveTo>
                    <a:pt x="23265" y="0"/>
                  </a:moveTo>
                  <a:cubicBezTo>
                    <a:pt x="21896" y="3120"/>
                    <a:pt x="20015" y="5787"/>
                    <a:pt x="17443" y="7823"/>
                  </a:cubicBezTo>
                  <a:cubicBezTo>
                    <a:pt x="17731" y="7913"/>
                    <a:pt x="17999" y="7954"/>
                    <a:pt x="18250" y="7954"/>
                  </a:cubicBezTo>
                  <a:cubicBezTo>
                    <a:pt x="18559" y="7954"/>
                    <a:pt x="18841" y="7892"/>
                    <a:pt x="19098" y="7787"/>
                  </a:cubicBezTo>
                  <a:lnTo>
                    <a:pt x="19098" y="7787"/>
                  </a:lnTo>
                  <a:cubicBezTo>
                    <a:pt x="18443" y="8835"/>
                    <a:pt x="17502" y="9478"/>
                    <a:pt x="16335" y="9752"/>
                  </a:cubicBezTo>
                  <a:cubicBezTo>
                    <a:pt x="16836" y="9990"/>
                    <a:pt x="17357" y="10110"/>
                    <a:pt x="17963" y="10110"/>
                  </a:cubicBezTo>
                  <a:cubicBezTo>
                    <a:pt x="17992" y="10110"/>
                    <a:pt x="18021" y="10109"/>
                    <a:pt x="18050" y="10109"/>
                  </a:cubicBezTo>
                  <a:lnTo>
                    <a:pt x="18050" y="10109"/>
                  </a:lnTo>
                  <a:cubicBezTo>
                    <a:pt x="16633" y="11895"/>
                    <a:pt x="15002" y="13347"/>
                    <a:pt x="13037" y="14276"/>
                  </a:cubicBezTo>
                  <a:cubicBezTo>
                    <a:pt x="13602" y="14476"/>
                    <a:pt x="14161" y="14574"/>
                    <a:pt x="14717" y="14574"/>
                  </a:cubicBezTo>
                  <a:cubicBezTo>
                    <a:pt x="15417" y="14574"/>
                    <a:pt x="16110" y="14420"/>
                    <a:pt x="16800" y="14121"/>
                  </a:cubicBezTo>
                  <a:lnTo>
                    <a:pt x="16800" y="14121"/>
                  </a:lnTo>
                  <a:cubicBezTo>
                    <a:pt x="15824" y="15312"/>
                    <a:pt x="14573" y="16312"/>
                    <a:pt x="13037" y="17086"/>
                  </a:cubicBezTo>
                  <a:cubicBezTo>
                    <a:pt x="13115" y="17090"/>
                    <a:pt x="13192" y="17092"/>
                    <a:pt x="13269" y="17092"/>
                  </a:cubicBezTo>
                  <a:cubicBezTo>
                    <a:pt x="14227" y="17092"/>
                    <a:pt x="15183" y="16754"/>
                    <a:pt x="16097" y="16181"/>
                  </a:cubicBezTo>
                  <a:lnTo>
                    <a:pt x="16097" y="16181"/>
                  </a:lnTo>
                  <a:cubicBezTo>
                    <a:pt x="14847" y="17324"/>
                    <a:pt x="13538" y="18241"/>
                    <a:pt x="12192" y="18931"/>
                  </a:cubicBezTo>
                  <a:cubicBezTo>
                    <a:pt x="12424" y="18975"/>
                    <a:pt x="12652" y="18996"/>
                    <a:pt x="12875" y="18996"/>
                  </a:cubicBezTo>
                  <a:cubicBezTo>
                    <a:pt x="13566" y="18996"/>
                    <a:pt x="14217" y="18789"/>
                    <a:pt x="14847" y="18384"/>
                  </a:cubicBezTo>
                  <a:lnTo>
                    <a:pt x="14847" y="18384"/>
                  </a:lnTo>
                  <a:cubicBezTo>
                    <a:pt x="13287" y="20562"/>
                    <a:pt x="10847" y="21979"/>
                    <a:pt x="7823" y="22884"/>
                  </a:cubicBezTo>
                  <a:cubicBezTo>
                    <a:pt x="8519" y="23295"/>
                    <a:pt x="9227" y="23511"/>
                    <a:pt x="9960" y="23511"/>
                  </a:cubicBezTo>
                  <a:cubicBezTo>
                    <a:pt x="10267" y="23511"/>
                    <a:pt x="10578" y="23473"/>
                    <a:pt x="10894" y="23396"/>
                  </a:cubicBezTo>
                  <a:lnTo>
                    <a:pt x="10894" y="23396"/>
                  </a:lnTo>
                  <a:cubicBezTo>
                    <a:pt x="10370" y="24134"/>
                    <a:pt x="9644" y="24658"/>
                    <a:pt x="8775" y="25051"/>
                  </a:cubicBezTo>
                  <a:cubicBezTo>
                    <a:pt x="9270" y="25283"/>
                    <a:pt x="9741" y="25397"/>
                    <a:pt x="10191" y="25397"/>
                  </a:cubicBezTo>
                  <a:cubicBezTo>
                    <a:pt x="10736" y="25397"/>
                    <a:pt x="11250" y="25229"/>
                    <a:pt x="11740" y="24896"/>
                  </a:cubicBezTo>
                  <a:lnTo>
                    <a:pt x="11740" y="24896"/>
                  </a:lnTo>
                  <a:cubicBezTo>
                    <a:pt x="11311" y="26516"/>
                    <a:pt x="9906" y="27563"/>
                    <a:pt x="7823" y="28182"/>
                  </a:cubicBezTo>
                  <a:cubicBezTo>
                    <a:pt x="8652" y="28745"/>
                    <a:pt x="9569" y="28992"/>
                    <a:pt x="10554" y="28992"/>
                  </a:cubicBezTo>
                  <a:cubicBezTo>
                    <a:pt x="11236" y="28992"/>
                    <a:pt x="11951" y="28873"/>
                    <a:pt x="12692" y="28659"/>
                  </a:cubicBezTo>
                  <a:lnTo>
                    <a:pt x="12692" y="28659"/>
                  </a:lnTo>
                  <a:cubicBezTo>
                    <a:pt x="11692" y="29885"/>
                    <a:pt x="10073" y="30564"/>
                    <a:pt x="8025" y="30861"/>
                  </a:cubicBezTo>
                  <a:cubicBezTo>
                    <a:pt x="8774" y="31503"/>
                    <a:pt x="9599" y="31876"/>
                    <a:pt x="10554" y="31876"/>
                  </a:cubicBezTo>
                  <a:cubicBezTo>
                    <a:pt x="10662" y="31876"/>
                    <a:pt x="10771" y="31871"/>
                    <a:pt x="10882" y="31861"/>
                  </a:cubicBezTo>
                  <a:lnTo>
                    <a:pt x="10882" y="31861"/>
                  </a:lnTo>
                  <a:cubicBezTo>
                    <a:pt x="9966" y="32743"/>
                    <a:pt x="8823" y="33207"/>
                    <a:pt x="7465" y="33266"/>
                  </a:cubicBezTo>
                  <a:cubicBezTo>
                    <a:pt x="7846" y="33862"/>
                    <a:pt x="8287" y="34255"/>
                    <a:pt x="8823" y="34421"/>
                  </a:cubicBezTo>
                  <a:cubicBezTo>
                    <a:pt x="7739" y="35433"/>
                    <a:pt x="6060" y="36029"/>
                    <a:pt x="4108" y="36433"/>
                  </a:cubicBezTo>
                  <a:cubicBezTo>
                    <a:pt x="4693" y="36772"/>
                    <a:pt x="5327" y="36937"/>
                    <a:pt x="6009" y="36937"/>
                  </a:cubicBezTo>
                  <a:cubicBezTo>
                    <a:pt x="6381" y="36937"/>
                    <a:pt x="6768" y="36887"/>
                    <a:pt x="7168" y="36791"/>
                  </a:cubicBezTo>
                  <a:lnTo>
                    <a:pt x="7168" y="36791"/>
                  </a:lnTo>
                  <a:cubicBezTo>
                    <a:pt x="6096" y="37993"/>
                    <a:pt x="4548" y="38636"/>
                    <a:pt x="2703" y="38946"/>
                  </a:cubicBezTo>
                  <a:cubicBezTo>
                    <a:pt x="3381" y="39553"/>
                    <a:pt x="4155" y="39910"/>
                    <a:pt x="5013" y="39958"/>
                  </a:cubicBezTo>
                  <a:cubicBezTo>
                    <a:pt x="3739" y="41160"/>
                    <a:pt x="2012" y="42041"/>
                    <a:pt x="0" y="42684"/>
                  </a:cubicBezTo>
                  <a:cubicBezTo>
                    <a:pt x="1206" y="42880"/>
                    <a:pt x="2379" y="42982"/>
                    <a:pt x="3516" y="42982"/>
                  </a:cubicBezTo>
                  <a:cubicBezTo>
                    <a:pt x="5209" y="42982"/>
                    <a:pt x="6822" y="42757"/>
                    <a:pt x="8346" y="42279"/>
                  </a:cubicBezTo>
                  <a:lnTo>
                    <a:pt x="8346" y="42279"/>
                  </a:lnTo>
                  <a:cubicBezTo>
                    <a:pt x="8120" y="43113"/>
                    <a:pt x="7525" y="43780"/>
                    <a:pt x="6715" y="44363"/>
                  </a:cubicBezTo>
                  <a:cubicBezTo>
                    <a:pt x="6856" y="44367"/>
                    <a:pt x="6996" y="44369"/>
                    <a:pt x="7136" y="44369"/>
                  </a:cubicBezTo>
                  <a:cubicBezTo>
                    <a:pt x="9975" y="44369"/>
                    <a:pt x="12492" y="43563"/>
                    <a:pt x="14728" y="42053"/>
                  </a:cubicBezTo>
                  <a:lnTo>
                    <a:pt x="14728" y="42053"/>
                  </a:lnTo>
                  <a:cubicBezTo>
                    <a:pt x="14478" y="43184"/>
                    <a:pt x="13799" y="44196"/>
                    <a:pt x="12871" y="45161"/>
                  </a:cubicBezTo>
                  <a:cubicBezTo>
                    <a:pt x="15062" y="44887"/>
                    <a:pt x="16871" y="44053"/>
                    <a:pt x="18348" y="42684"/>
                  </a:cubicBezTo>
                  <a:lnTo>
                    <a:pt x="18348" y="42684"/>
                  </a:lnTo>
                  <a:cubicBezTo>
                    <a:pt x="18800" y="43780"/>
                    <a:pt x="18300" y="45065"/>
                    <a:pt x="17693" y="46375"/>
                  </a:cubicBezTo>
                  <a:cubicBezTo>
                    <a:pt x="20419" y="45363"/>
                    <a:pt x="22217" y="43672"/>
                    <a:pt x="22920" y="41148"/>
                  </a:cubicBezTo>
                  <a:cubicBezTo>
                    <a:pt x="23908" y="43696"/>
                    <a:pt x="25551" y="45256"/>
                    <a:pt x="27885" y="45720"/>
                  </a:cubicBezTo>
                  <a:cubicBezTo>
                    <a:pt x="26908" y="44613"/>
                    <a:pt x="26277" y="43458"/>
                    <a:pt x="26384" y="42160"/>
                  </a:cubicBezTo>
                  <a:lnTo>
                    <a:pt x="26384" y="42160"/>
                  </a:lnTo>
                  <a:cubicBezTo>
                    <a:pt x="27849" y="44268"/>
                    <a:pt x="29706" y="45518"/>
                    <a:pt x="32016" y="45720"/>
                  </a:cubicBezTo>
                  <a:cubicBezTo>
                    <a:pt x="30968" y="44565"/>
                    <a:pt x="30230" y="43351"/>
                    <a:pt x="30004" y="41994"/>
                  </a:cubicBezTo>
                  <a:lnTo>
                    <a:pt x="30004" y="41994"/>
                  </a:lnTo>
                  <a:cubicBezTo>
                    <a:pt x="31980" y="43946"/>
                    <a:pt x="34254" y="45149"/>
                    <a:pt x="36838" y="45554"/>
                  </a:cubicBezTo>
                  <a:cubicBezTo>
                    <a:pt x="35290" y="44387"/>
                    <a:pt x="34028" y="43137"/>
                    <a:pt x="33469" y="41684"/>
                  </a:cubicBezTo>
                  <a:lnTo>
                    <a:pt x="33469" y="41684"/>
                  </a:lnTo>
                  <a:cubicBezTo>
                    <a:pt x="36219" y="43494"/>
                    <a:pt x="39017" y="44720"/>
                    <a:pt x="41898" y="45042"/>
                  </a:cubicBezTo>
                  <a:cubicBezTo>
                    <a:pt x="40898" y="44101"/>
                    <a:pt x="40148" y="43125"/>
                    <a:pt x="39791" y="42089"/>
                  </a:cubicBezTo>
                  <a:lnTo>
                    <a:pt x="39791" y="42089"/>
                  </a:lnTo>
                  <a:cubicBezTo>
                    <a:pt x="40305" y="42198"/>
                    <a:pt x="40798" y="42253"/>
                    <a:pt x="41272" y="42253"/>
                  </a:cubicBezTo>
                  <a:cubicBezTo>
                    <a:pt x="42653" y="42253"/>
                    <a:pt x="43864" y="41791"/>
                    <a:pt x="44910" y="40886"/>
                  </a:cubicBezTo>
                  <a:cubicBezTo>
                    <a:pt x="42851" y="40124"/>
                    <a:pt x="41124" y="39005"/>
                    <a:pt x="39755" y="37469"/>
                  </a:cubicBezTo>
                  <a:lnTo>
                    <a:pt x="39755" y="37469"/>
                  </a:lnTo>
                  <a:cubicBezTo>
                    <a:pt x="40051" y="37537"/>
                    <a:pt x="40343" y="37569"/>
                    <a:pt x="40630" y="37569"/>
                  </a:cubicBezTo>
                  <a:cubicBezTo>
                    <a:pt x="41507" y="37569"/>
                    <a:pt x="42344" y="37269"/>
                    <a:pt x="43160" y="36767"/>
                  </a:cubicBezTo>
                  <a:cubicBezTo>
                    <a:pt x="40553" y="36314"/>
                    <a:pt x="38338" y="35445"/>
                    <a:pt x="36731" y="33957"/>
                  </a:cubicBezTo>
                  <a:lnTo>
                    <a:pt x="36731" y="33957"/>
                  </a:lnTo>
                  <a:cubicBezTo>
                    <a:pt x="36790" y="33965"/>
                    <a:pt x="36849" y="33969"/>
                    <a:pt x="36907" y="33969"/>
                  </a:cubicBezTo>
                  <a:cubicBezTo>
                    <a:pt x="37740" y="33969"/>
                    <a:pt x="38549" y="33214"/>
                    <a:pt x="39005" y="32647"/>
                  </a:cubicBezTo>
                  <a:cubicBezTo>
                    <a:pt x="37290" y="32647"/>
                    <a:pt x="36445" y="31992"/>
                    <a:pt x="35362" y="31076"/>
                  </a:cubicBezTo>
                  <a:lnTo>
                    <a:pt x="35362" y="31076"/>
                  </a:lnTo>
                  <a:cubicBezTo>
                    <a:pt x="35615" y="31088"/>
                    <a:pt x="35853" y="31096"/>
                    <a:pt x="36080" y="31096"/>
                  </a:cubicBezTo>
                  <a:cubicBezTo>
                    <a:pt x="37129" y="31096"/>
                    <a:pt x="37923" y="30929"/>
                    <a:pt x="38814" y="30302"/>
                  </a:cubicBezTo>
                  <a:cubicBezTo>
                    <a:pt x="37374" y="29349"/>
                    <a:pt x="35862" y="28432"/>
                    <a:pt x="35362" y="26492"/>
                  </a:cubicBezTo>
                  <a:lnTo>
                    <a:pt x="35362" y="26492"/>
                  </a:lnTo>
                  <a:cubicBezTo>
                    <a:pt x="35867" y="26643"/>
                    <a:pt x="36333" y="26717"/>
                    <a:pt x="36781" y="26717"/>
                  </a:cubicBezTo>
                  <a:cubicBezTo>
                    <a:pt x="37569" y="26717"/>
                    <a:pt x="38303" y="26487"/>
                    <a:pt x="39100" y="26039"/>
                  </a:cubicBezTo>
                  <a:cubicBezTo>
                    <a:pt x="37707" y="25635"/>
                    <a:pt x="36517" y="25111"/>
                    <a:pt x="35683" y="24325"/>
                  </a:cubicBezTo>
                  <a:cubicBezTo>
                    <a:pt x="36755" y="24301"/>
                    <a:pt x="37671" y="23896"/>
                    <a:pt x="38398" y="23170"/>
                  </a:cubicBezTo>
                  <a:cubicBezTo>
                    <a:pt x="35552" y="22563"/>
                    <a:pt x="33183" y="21336"/>
                    <a:pt x="31814" y="18777"/>
                  </a:cubicBezTo>
                  <a:lnTo>
                    <a:pt x="31814" y="18777"/>
                  </a:lnTo>
                  <a:cubicBezTo>
                    <a:pt x="32314" y="18935"/>
                    <a:pt x="32909" y="19062"/>
                    <a:pt x="33490" y="19062"/>
                  </a:cubicBezTo>
                  <a:cubicBezTo>
                    <a:pt x="33781" y="19062"/>
                    <a:pt x="34068" y="19031"/>
                    <a:pt x="34338" y="18955"/>
                  </a:cubicBezTo>
                  <a:cubicBezTo>
                    <a:pt x="32564" y="17919"/>
                    <a:pt x="31194" y="16514"/>
                    <a:pt x="30421" y="14645"/>
                  </a:cubicBezTo>
                  <a:lnTo>
                    <a:pt x="30421" y="14645"/>
                  </a:lnTo>
                  <a:cubicBezTo>
                    <a:pt x="30584" y="14675"/>
                    <a:pt x="30743" y="14690"/>
                    <a:pt x="30896" y="14690"/>
                  </a:cubicBezTo>
                  <a:cubicBezTo>
                    <a:pt x="31600" y="14690"/>
                    <a:pt x="32194" y="14374"/>
                    <a:pt x="32683" y="13728"/>
                  </a:cubicBezTo>
                  <a:cubicBezTo>
                    <a:pt x="30897" y="12764"/>
                    <a:pt x="29337" y="11645"/>
                    <a:pt x="28468" y="10073"/>
                  </a:cubicBezTo>
                  <a:lnTo>
                    <a:pt x="28468" y="10073"/>
                  </a:lnTo>
                  <a:cubicBezTo>
                    <a:pt x="28579" y="10087"/>
                    <a:pt x="28687" y="10095"/>
                    <a:pt x="28790" y="10095"/>
                  </a:cubicBezTo>
                  <a:cubicBezTo>
                    <a:pt x="29297" y="10095"/>
                    <a:pt x="29711" y="9921"/>
                    <a:pt x="30028" y="9525"/>
                  </a:cubicBezTo>
                  <a:cubicBezTo>
                    <a:pt x="28920" y="9299"/>
                    <a:pt x="27920" y="8811"/>
                    <a:pt x="27099" y="7918"/>
                  </a:cubicBezTo>
                  <a:lnTo>
                    <a:pt x="27099" y="7918"/>
                  </a:lnTo>
                  <a:cubicBezTo>
                    <a:pt x="27471" y="8015"/>
                    <a:pt x="27829" y="8069"/>
                    <a:pt x="28171" y="8069"/>
                  </a:cubicBezTo>
                  <a:cubicBezTo>
                    <a:pt x="28540" y="8069"/>
                    <a:pt x="28890" y="8006"/>
                    <a:pt x="29218" y="7870"/>
                  </a:cubicBezTo>
                  <a:cubicBezTo>
                    <a:pt x="26670" y="5823"/>
                    <a:pt x="24420" y="3156"/>
                    <a:pt x="232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12" name="Google Shape;212;p11"/>
            <p:cNvCxnSpPr/>
            <p:nvPr/>
          </p:nvCxnSpPr>
          <p:spPr>
            <a:xfrm>
              <a:off x="1300551" y="3560490"/>
              <a:ext cx="0" cy="45060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13" name="Google Shape;213;p11"/>
          <p:cNvGrpSpPr/>
          <p:nvPr/>
        </p:nvGrpSpPr>
        <p:grpSpPr>
          <a:xfrm flipH="1">
            <a:off x="7396298" y="2927447"/>
            <a:ext cx="1545508" cy="1829253"/>
            <a:chOff x="-372743" y="2441637"/>
            <a:chExt cx="1344972" cy="1591901"/>
          </a:xfrm>
        </p:grpSpPr>
        <p:sp>
          <p:nvSpPr>
            <p:cNvPr id="214" name="Google Shape;214;p11"/>
            <p:cNvSpPr/>
            <p:nvPr/>
          </p:nvSpPr>
          <p:spPr>
            <a:xfrm>
              <a:off x="-372743" y="2441637"/>
              <a:ext cx="1344972" cy="1388845"/>
            </a:xfrm>
            <a:custGeom>
              <a:avLst/>
              <a:gdLst/>
              <a:ahLst/>
              <a:cxnLst/>
              <a:rect l="l" t="t" r="r" b="b"/>
              <a:pathLst>
                <a:path w="44911" h="46376" extrusionOk="0">
                  <a:moveTo>
                    <a:pt x="23265" y="0"/>
                  </a:moveTo>
                  <a:cubicBezTo>
                    <a:pt x="21896" y="3120"/>
                    <a:pt x="20015" y="5787"/>
                    <a:pt x="17443" y="7823"/>
                  </a:cubicBezTo>
                  <a:cubicBezTo>
                    <a:pt x="17731" y="7913"/>
                    <a:pt x="17999" y="7954"/>
                    <a:pt x="18250" y="7954"/>
                  </a:cubicBezTo>
                  <a:cubicBezTo>
                    <a:pt x="18559" y="7954"/>
                    <a:pt x="18841" y="7892"/>
                    <a:pt x="19098" y="7787"/>
                  </a:cubicBezTo>
                  <a:lnTo>
                    <a:pt x="19098" y="7787"/>
                  </a:lnTo>
                  <a:cubicBezTo>
                    <a:pt x="18443" y="8835"/>
                    <a:pt x="17502" y="9478"/>
                    <a:pt x="16335" y="9752"/>
                  </a:cubicBezTo>
                  <a:cubicBezTo>
                    <a:pt x="16836" y="9990"/>
                    <a:pt x="17357" y="10110"/>
                    <a:pt x="17963" y="10110"/>
                  </a:cubicBezTo>
                  <a:cubicBezTo>
                    <a:pt x="17992" y="10110"/>
                    <a:pt x="18021" y="10109"/>
                    <a:pt x="18050" y="10109"/>
                  </a:cubicBezTo>
                  <a:lnTo>
                    <a:pt x="18050" y="10109"/>
                  </a:lnTo>
                  <a:cubicBezTo>
                    <a:pt x="16633" y="11895"/>
                    <a:pt x="15002" y="13347"/>
                    <a:pt x="13037" y="14276"/>
                  </a:cubicBezTo>
                  <a:cubicBezTo>
                    <a:pt x="13602" y="14476"/>
                    <a:pt x="14161" y="14574"/>
                    <a:pt x="14717" y="14574"/>
                  </a:cubicBezTo>
                  <a:cubicBezTo>
                    <a:pt x="15417" y="14574"/>
                    <a:pt x="16110" y="14420"/>
                    <a:pt x="16800" y="14121"/>
                  </a:cubicBezTo>
                  <a:lnTo>
                    <a:pt x="16800" y="14121"/>
                  </a:lnTo>
                  <a:cubicBezTo>
                    <a:pt x="15824" y="15312"/>
                    <a:pt x="14573" y="16312"/>
                    <a:pt x="13037" y="17086"/>
                  </a:cubicBezTo>
                  <a:cubicBezTo>
                    <a:pt x="13115" y="17090"/>
                    <a:pt x="13192" y="17092"/>
                    <a:pt x="13269" y="17092"/>
                  </a:cubicBezTo>
                  <a:cubicBezTo>
                    <a:pt x="14227" y="17092"/>
                    <a:pt x="15183" y="16754"/>
                    <a:pt x="16097" y="16181"/>
                  </a:cubicBezTo>
                  <a:lnTo>
                    <a:pt x="16097" y="16181"/>
                  </a:lnTo>
                  <a:cubicBezTo>
                    <a:pt x="14847" y="17324"/>
                    <a:pt x="13538" y="18241"/>
                    <a:pt x="12192" y="18931"/>
                  </a:cubicBezTo>
                  <a:cubicBezTo>
                    <a:pt x="12424" y="18975"/>
                    <a:pt x="12652" y="18996"/>
                    <a:pt x="12875" y="18996"/>
                  </a:cubicBezTo>
                  <a:cubicBezTo>
                    <a:pt x="13566" y="18996"/>
                    <a:pt x="14217" y="18789"/>
                    <a:pt x="14847" y="18384"/>
                  </a:cubicBezTo>
                  <a:lnTo>
                    <a:pt x="14847" y="18384"/>
                  </a:lnTo>
                  <a:cubicBezTo>
                    <a:pt x="13287" y="20562"/>
                    <a:pt x="10847" y="21979"/>
                    <a:pt x="7823" y="22884"/>
                  </a:cubicBezTo>
                  <a:cubicBezTo>
                    <a:pt x="8519" y="23295"/>
                    <a:pt x="9227" y="23511"/>
                    <a:pt x="9960" y="23511"/>
                  </a:cubicBezTo>
                  <a:cubicBezTo>
                    <a:pt x="10267" y="23511"/>
                    <a:pt x="10578" y="23473"/>
                    <a:pt x="10894" y="23396"/>
                  </a:cubicBezTo>
                  <a:lnTo>
                    <a:pt x="10894" y="23396"/>
                  </a:lnTo>
                  <a:cubicBezTo>
                    <a:pt x="10370" y="24134"/>
                    <a:pt x="9644" y="24658"/>
                    <a:pt x="8775" y="25051"/>
                  </a:cubicBezTo>
                  <a:cubicBezTo>
                    <a:pt x="9270" y="25283"/>
                    <a:pt x="9741" y="25397"/>
                    <a:pt x="10191" y="25397"/>
                  </a:cubicBezTo>
                  <a:cubicBezTo>
                    <a:pt x="10736" y="25397"/>
                    <a:pt x="11250" y="25229"/>
                    <a:pt x="11740" y="24896"/>
                  </a:cubicBezTo>
                  <a:lnTo>
                    <a:pt x="11740" y="24896"/>
                  </a:lnTo>
                  <a:cubicBezTo>
                    <a:pt x="11311" y="26516"/>
                    <a:pt x="9906" y="27563"/>
                    <a:pt x="7823" y="28182"/>
                  </a:cubicBezTo>
                  <a:cubicBezTo>
                    <a:pt x="8652" y="28745"/>
                    <a:pt x="9569" y="28992"/>
                    <a:pt x="10554" y="28992"/>
                  </a:cubicBezTo>
                  <a:cubicBezTo>
                    <a:pt x="11236" y="28992"/>
                    <a:pt x="11951" y="28873"/>
                    <a:pt x="12692" y="28659"/>
                  </a:cubicBezTo>
                  <a:lnTo>
                    <a:pt x="12692" y="28659"/>
                  </a:lnTo>
                  <a:cubicBezTo>
                    <a:pt x="11692" y="29885"/>
                    <a:pt x="10073" y="30564"/>
                    <a:pt x="8025" y="30861"/>
                  </a:cubicBezTo>
                  <a:cubicBezTo>
                    <a:pt x="8774" y="31503"/>
                    <a:pt x="9599" y="31876"/>
                    <a:pt x="10554" y="31876"/>
                  </a:cubicBezTo>
                  <a:cubicBezTo>
                    <a:pt x="10662" y="31876"/>
                    <a:pt x="10771" y="31871"/>
                    <a:pt x="10882" y="31861"/>
                  </a:cubicBezTo>
                  <a:lnTo>
                    <a:pt x="10882" y="31861"/>
                  </a:lnTo>
                  <a:cubicBezTo>
                    <a:pt x="9966" y="32743"/>
                    <a:pt x="8823" y="33207"/>
                    <a:pt x="7465" y="33266"/>
                  </a:cubicBezTo>
                  <a:cubicBezTo>
                    <a:pt x="7846" y="33862"/>
                    <a:pt x="8287" y="34255"/>
                    <a:pt x="8823" y="34421"/>
                  </a:cubicBezTo>
                  <a:cubicBezTo>
                    <a:pt x="7739" y="35433"/>
                    <a:pt x="6060" y="36029"/>
                    <a:pt x="4108" y="36433"/>
                  </a:cubicBezTo>
                  <a:cubicBezTo>
                    <a:pt x="4693" y="36772"/>
                    <a:pt x="5327" y="36937"/>
                    <a:pt x="6009" y="36937"/>
                  </a:cubicBezTo>
                  <a:cubicBezTo>
                    <a:pt x="6381" y="36937"/>
                    <a:pt x="6768" y="36887"/>
                    <a:pt x="7168" y="36791"/>
                  </a:cubicBezTo>
                  <a:lnTo>
                    <a:pt x="7168" y="36791"/>
                  </a:lnTo>
                  <a:cubicBezTo>
                    <a:pt x="6096" y="37993"/>
                    <a:pt x="4548" y="38636"/>
                    <a:pt x="2703" y="38946"/>
                  </a:cubicBezTo>
                  <a:cubicBezTo>
                    <a:pt x="3381" y="39553"/>
                    <a:pt x="4155" y="39910"/>
                    <a:pt x="5013" y="39958"/>
                  </a:cubicBezTo>
                  <a:cubicBezTo>
                    <a:pt x="3739" y="41160"/>
                    <a:pt x="2012" y="42041"/>
                    <a:pt x="0" y="42684"/>
                  </a:cubicBezTo>
                  <a:cubicBezTo>
                    <a:pt x="1206" y="42880"/>
                    <a:pt x="2379" y="42982"/>
                    <a:pt x="3516" y="42982"/>
                  </a:cubicBezTo>
                  <a:cubicBezTo>
                    <a:pt x="5209" y="42982"/>
                    <a:pt x="6822" y="42757"/>
                    <a:pt x="8346" y="42279"/>
                  </a:cubicBezTo>
                  <a:lnTo>
                    <a:pt x="8346" y="42279"/>
                  </a:lnTo>
                  <a:cubicBezTo>
                    <a:pt x="8120" y="43113"/>
                    <a:pt x="7525" y="43780"/>
                    <a:pt x="6715" y="44363"/>
                  </a:cubicBezTo>
                  <a:cubicBezTo>
                    <a:pt x="6856" y="44367"/>
                    <a:pt x="6996" y="44369"/>
                    <a:pt x="7136" y="44369"/>
                  </a:cubicBezTo>
                  <a:cubicBezTo>
                    <a:pt x="9975" y="44369"/>
                    <a:pt x="12492" y="43563"/>
                    <a:pt x="14728" y="42053"/>
                  </a:cubicBezTo>
                  <a:lnTo>
                    <a:pt x="14728" y="42053"/>
                  </a:lnTo>
                  <a:cubicBezTo>
                    <a:pt x="14478" y="43184"/>
                    <a:pt x="13799" y="44196"/>
                    <a:pt x="12871" y="45161"/>
                  </a:cubicBezTo>
                  <a:cubicBezTo>
                    <a:pt x="15062" y="44887"/>
                    <a:pt x="16871" y="44053"/>
                    <a:pt x="18348" y="42684"/>
                  </a:cubicBezTo>
                  <a:lnTo>
                    <a:pt x="18348" y="42684"/>
                  </a:lnTo>
                  <a:cubicBezTo>
                    <a:pt x="18800" y="43780"/>
                    <a:pt x="18300" y="45065"/>
                    <a:pt x="17693" y="46375"/>
                  </a:cubicBezTo>
                  <a:cubicBezTo>
                    <a:pt x="20419" y="45363"/>
                    <a:pt x="22217" y="43672"/>
                    <a:pt x="22920" y="41148"/>
                  </a:cubicBezTo>
                  <a:cubicBezTo>
                    <a:pt x="23908" y="43696"/>
                    <a:pt x="25551" y="45256"/>
                    <a:pt x="27885" y="45720"/>
                  </a:cubicBezTo>
                  <a:cubicBezTo>
                    <a:pt x="26908" y="44613"/>
                    <a:pt x="26277" y="43458"/>
                    <a:pt x="26384" y="42160"/>
                  </a:cubicBezTo>
                  <a:lnTo>
                    <a:pt x="26384" y="42160"/>
                  </a:lnTo>
                  <a:cubicBezTo>
                    <a:pt x="27849" y="44268"/>
                    <a:pt x="29706" y="45518"/>
                    <a:pt x="32016" y="45720"/>
                  </a:cubicBezTo>
                  <a:cubicBezTo>
                    <a:pt x="30968" y="44565"/>
                    <a:pt x="30230" y="43351"/>
                    <a:pt x="30004" y="41994"/>
                  </a:cubicBezTo>
                  <a:lnTo>
                    <a:pt x="30004" y="41994"/>
                  </a:lnTo>
                  <a:cubicBezTo>
                    <a:pt x="31980" y="43946"/>
                    <a:pt x="34254" y="45149"/>
                    <a:pt x="36838" y="45554"/>
                  </a:cubicBezTo>
                  <a:cubicBezTo>
                    <a:pt x="35290" y="44387"/>
                    <a:pt x="34028" y="43137"/>
                    <a:pt x="33469" y="41684"/>
                  </a:cubicBezTo>
                  <a:lnTo>
                    <a:pt x="33469" y="41684"/>
                  </a:lnTo>
                  <a:cubicBezTo>
                    <a:pt x="36219" y="43494"/>
                    <a:pt x="39017" y="44720"/>
                    <a:pt x="41898" y="45042"/>
                  </a:cubicBezTo>
                  <a:cubicBezTo>
                    <a:pt x="40898" y="44101"/>
                    <a:pt x="40148" y="43125"/>
                    <a:pt x="39791" y="42089"/>
                  </a:cubicBezTo>
                  <a:lnTo>
                    <a:pt x="39791" y="42089"/>
                  </a:lnTo>
                  <a:cubicBezTo>
                    <a:pt x="40305" y="42198"/>
                    <a:pt x="40798" y="42253"/>
                    <a:pt x="41272" y="42253"/>
                  </a:cubicBezTo>
                  <a:cubicBezTo>
                    <a:pt x="42653" y="42253"/>
                    <a:pt x="43864" y="41791"/>
                    <a:pt x="44910" y="40886"/>
                  </a:cubicBezTo>
                  <a:cubicBezTo>
                    <a:pt x="42851" y="40124"/>
                    <a:pt x="41124" y="39005"/>
                    <a:pt x="39755" y="37469"/>
                  </a:cubicBezTo>
                  <a:lnTo>
                    <a:pt x="39755" y="37469"/>
                  </a:lnTo>
                  <a:cubicBezTo>
                    <a:pt x="40051" y="37537"/>
                    <a:pt x="40343" y="37569"/>
                    <a:pt x="40630" y="37569"/>
                  </a:cubicBezTo>
                  <a:cubicBezTo>
                    <a:pt x="41507" y="37569"/>
                    <a:pt x="42344" y="37269"/>
                    <a:pt x="43160" y="36767"/>
                  </a:cubicBezTo>
                  <a:cubicBezTo>
                    <a:pt x="40553" y="36314"/>
                    <a:pt x="38338" y="35445"/>
                    <a:pt x="36731" y="33957"/>
                  </a:cubicBezTo>
                  <a:lnTo>
                    <a:pt x="36731" y="33957"/>
                  </a:lnTo>
                  <a:cubicBezTo>
                    <a:pt x="36790" y="33965"/>
                    <a:pt x="36849" y="33969"/>
                    <a:pt x="36907" y="33969"/>
                  </a:cubicBezTo>
                  <a:cubicBezTo>
                    <a:pt x="37740" y="33969"/>
                    <a:pt x="38549" y="33214"/>
                    <a:pt x="39005" y="32647"/>
                  </a:cubicBezTo>
                  <a:cubicBezTo>
                    <a:pt x="37290" y="32647"/>
                    <a:pt x="36445" y="31992"/>
                    <a:pt x="35362" y="31076"/>
                  </a:cubicBezTo>
                  <a:lnTo>
                    <a:pt x="35362" y="31076"/>
                  </a:lnTo>
                  <a:cubicBezTo>
                    <a:pt x="35615" y="31088"/>
                    <a:pt x="35853" y="31096"/>
                    <a:pt x="36080" y="31096"/>
                  </a:cubicBezTo>
                  <a:cubicBezTo>
                    <a:pt x="37129" y="31096"/>
                    <a:pt x="37923" y="30929"/>
                    <a:pt x="38814" y="30302"/>
                  </a:cubicBezTo>
                  <a:cubicBezTo>
                    <a:pt x="37374" y="29349"/>
                    <a:pt x="35862" y="28432"/>
                    <a:pt x="35362" y="26492"/>
                  </a:cubicBezTo>
                  <a:lnTo>
                    <a:pt x="35362" y="26492"/>
                  </a:lnTo>
                  <a:cubicBezTo>
                    <a:pt x="35867" y="26643"/>
                    <a:pt x="36333" y="26717"/>
                    <a:pt x="36781" y="26717"/>
                  </a:cubicBezTo>
                  <a:cubicBezTo>
                    <a:pt x="37569" y="26717"/>
                    <a:pt x="38303" y="26487"/>
                    <a:pt x="39100" y="26039"/>
                  </a:cubicBezTo>
                  <a:cubicBezTo>
                    <a:pt x="37707" y="25635"/>
                    <a:pt x="36517" y="25111"/>
                    <a:pt x="35683" y="24325"/>
                  </a:cubicBezTo>
                  <a:cubicBezTo>
                    <a:pt x="36755" y="24301"/>
                    <a:pt x="37671" y="23896"/>
                    <a:pt x="38398" y="23170"/>
                  </a:cubicBezTo>
                  <a:cubicBezTo>
                    <a:pt x="35552" y="22563"/>
                    <a:pt x="33183" y="21336"/>
                    <a:pt x="31814" y="18777"/>
                  </a:cubicBezTo>
                  <a:lnTo>
                    <a:pt x="31814" y="18777"/>
                  </a:lnTo>
                  <a:cubicBezTo>
                    <a:pt x="32314" y="18935"/>
                    <a:pt x="32909" y="19062"/>
                    <a:pt x="33490" y="19062"/>
                  </a:cubicBezTo>
                  <a:cubicBezTo>
                    <a:pt x="33781" y="19062"/>
                    <a:pt x="34068" y="19031"/>
                    <a:pt x="34338" y="18955"/>
                  </a:cubicBezTo>
                  <a:cubicBezTo>
                    <a:pt x="32564" y="17919"/>
                    <a:pt x="31194" y="16514"/>
                    <a:pt x="30421" y="14645"/>
                  </a:cubicBezTo>
                  <a:lnTo>
                    <a:pt x="30421" y="14645"/>
                  </a:lnTo>
                  <a:cubicBezTo>
                    <a:pt x="30584" y="14675"/>
                    <a:pt x="30743" y="14690"/>
                    <a:pt x="30896" y="14690"/>
                  </a:cubicBezTo>
                  <a:cubicBezTo>
                    <a:pt x="31600" y="14690"/>
                    <a:pt x="32194" y="14374"/>
                    <a:pt x="32683" y="13728"/>
                  </a:cubicBezTo>
                  <a:cubicBezTo>
                    <a:pt x="30897" y="12764"/>
                    <a:pt x="29337" y="11645"/>
                    <a:pt x="28468" y="10073"/>
                  </a:cubicBezTo>
                  <a:lnTo>
                    <a:pt x="28468" y="10073"/>
                  </a:lnTo>
                  <a:cubicBezTo>
                    <a:pt x="28579" y="10087"/>
                    <a:pt x="28687" y="10095"/>
                    <a:pt x="28790" y="10095"/>
                  </a:cubicBezTo>
                  <a:cubicBezTo>
                    <a:pt x="29297" y="10095"/>
                    <a:pt x="29711" y="9921"/>
                    <a:pt x="30028" y="9525"/>
                  </a:cubicBezTo>
                  <a:cubicBezTo>
                    <a:pt x="28920" y="9299"/>
                    <a:pt x="27920" y="8811"/>
                    <a:pt x="27099" y="7918"/>
                  </a:cubicBezTo>
                  <a:lnTo>
                    <a:pt x="27099" y="7918"/>
                  </a:lnTo>
                  <a:cubicBezTo>
                    <a:pt x="27471" y="8015"/>
                    <a:pt x="27829" y="8069"/>
                    <a:pt x="28171" y="8069"/>
                  </a:cubicBezTo>
                  <a:cubicBezTo>
                    <a:pt x="28540" y="8069"/>
                    <a:pt x="28890" y="8006"/>
                    <a:pt x="29218" y="7870"/>
                  </a:cubicBezTo>
                  <a:cubicBezTo>
                    <a:pt x="26670" y="5823"/>
                    <a:pt x="24420" y="3156"/>
                    <a:pt x="232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15" name="Google Shape;215;p11"/>
            <p:cNvCxnSpPr/>
            <p:nvPr/>
          </p:nvCxnSpPr>
          <p:spPr>
            <a:xfrm>
              <a:off x="340425" y="3063938"/>
              <a:ext cx="0" cy="96960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16" name="Google Shape;216;p11"/>
          <p:cNvGrpSpPr/>
          <p:nvPr/>
        </p:nvGrpSpPr>
        <p:grpSpPr>
          <a:xfrm flipH="1">
            <a:off x="6675736" y="3887046"/>
            <a:ext cx="720566" cy="843860"/>
            <a:chOff x="972225" y="3276725"/>
            <a:chExt cx="627070" cy="734366"/>
          </a:xfrm>
        </p:grpSpPr>
        <p:sp>
          <p:nvSpPr>
            <p:cNvPr id="217" name="Google Shape;217;p11"/>
            <p:cNvSpPr/>
            <p:nvPr/>
          </p:nvSpPr>
          <p:spPr>
            <a:xfrm>
              <a:off x="972225" y="3276725"/>
              <a:ext cx="627070" cy="647525"/>
            </a:xfrm>
            <a:custGeom>
              <a:avLst/>
              <a:gdLst/>
              <a:ahLst/>
              <a:cxnLst/>
              <a:rect l="l" t="t" r="r" b="b"/>
              <a:pathLst>
                <a:path w="44911" h="46376" extrusionOk="0">
                  <a:moveTo>
                    <a:pt x="23265" y="0"/>
                  </a:moveTo>
                  <a:cubicBezTo>
                    <a:pt x="21896" y="3120"/>
                    <a:pt x="20015" y="5787"/>
                    <a:pt x="17443" y="7823"/>
                  </a:cubicBezTo>
                  <a:cubicBezTo>
                    <a:pt x="17731" y="7913"/>
                    <a:pt x="17999" y="7954"/>
                    <a:pt x="18250" y="7954"/>
                  </a:cubicBezTo>
                  <a:cubicBezTo>
                    <a:pt x="18559" y="7954"/>
                    <a:pt x="18841" y="7892"/>
                    <a:pt x="19098" y="7787"/>
                  </a:cubicBezTo>
                  <a:lnTo>
                    <a:pt x="19098" y="7787"/>
                  </a:lnTo>
                  <a:cubicBezTo>
                    <a:pt x="18443" y="8835"/>
                    <a:pt x="17502" y="9478"/>
                    <a:pt x="16335" y="9752"/>
                  </a:cubicBezTo>
                  <a:cubicBezTo>
                    <a:pt x="16836" y="9990"/>
                    <a:pt x="17357" y="10110"/>
                    <a:pt x="17963" y="10110"/>
                  </a:cubicBezTo>
                  <a:cubicBezTo>
                    <a:pt x="17992" y="10110"/>
                    <a:pt x="18021" y="10109"/>
                    <a:pt x="18050" y="10109"/>
                  </a:cubicBezTo>
                  <a:lnTo>
                    <a:pt x="18050" y="10109"/>
                  </a:lnTo>
                  <a:cubicBezTo>
                    <a:pt x="16633" y="11895"/>
                    <a:pt x="15002" y="13347"/>
                    <a:pt x="13037" y="14276"/>
                  </a:cubicBezTo>
                  <a:cubicBezTo>
                    <a:pt x="13602" y="14476"/>
                    <a:pt x="14161" y="14574"/>
                    <a:pt x="14717" y="14574"/>
                  </a:cubicBezTo>
                  <a:cubicBezTo>
                    <a:pt x="15417" y="14574"/>
                    <a:pt x="16110" y="14420"/>
                    <a:pt x="16800" y="14121"/>
                  </a:cubicBezTo>
                  <a:lnTo>
                    <a:pt x="16800" y="14121"/>
                  </a:lnTo>
                  <a:cubicBezTo>
                    <a:pt x="15824" y="15312"/>
                    <a:pt x="14573" y="16312"/>
                    <a:pt x="13037" y="17086"/>
                  </a:cubicBezTo>
                  <a:cubicBezTo>
                    <a:pt x="13115" y="17090"/>
                    <a:pt x="13192" y="17092"/>
                    <a:pt x="13269" y="17092"/>
                  </a:cubicBezTo>
                  <a:cubicBezTo>
                    <a:pt x="14227" y="17092"/>
                    <a:pt x="15183" y="16754"/>
                    <a:pt x="16097" y="16181"/>
                  </a:cubicBezTo>
                  <a:lnTo>
                    <a:pt x="16097" y="16181"/>
                  </a:lnTo>
                  <a:cubicBezTo>
                    <a:pt x="14847" y="17324"/>
                    <a:pt x="13538" y="18241"/>
                    <a:pt x="12192" y="18931"/>
                  </a:cubicBezTo>
                  <a:cubicBezTo>
                    <a:pt x="12424" y="18975"/>
                    <a:pt x="12652" y="18996"/>
                    <a:pt x="12875" y="18996"/>
                  </a:cubicBezTo>
                  <a:cubicBezTo>
                    <a:pt x="13566" y="18996"/>
                    <a:pt x="14217" y="18789"/>
                    <a:pt x="14847" y="18384"/>
                  </a:cubicBezTo>
                  <a:lnTo>
                    <a:pt x="14847" y="18384"/>
                  </a:lnTo>
                  <a:cubicBezTo>
                    <a:pt x="13287" y="20562"/>
                    <a:pt x="10847" y="21979"/>
                    <a:pt x="7823" y="22884"/>
                  </a:cubicBezTo>
                  <a:cubicBezTo>
                    <a:pt x="8519" y="23295"/>
                    <a:pt x="9227" y="23511"/>
                    <a:pt x="9960" y="23511"/>
                  </a:cubicBezTo>
                  <a:cubicBezTo>
                    <a:pt x="10267" y="23511"/>
                    <a:pt x="10578" y="23473"/>
                    <a:pt x="10894" y="23396"/>
                  </a:cubicBezTo>
                  <a:lnTo>
                    <a:pt x="10894" y="23396"/>
                  </a:lnTo>
                  <a:cubicBezTo>
                    <a:pt x="10370" y="24134"/>
                    <a:pt x="9644" y="24658"/>
                    <a:pt x="8775" y="25051"/>
                  </a:cubicBezTo>
                  <a:cubicBezTo>
                    <a:pt x="9270" y="25283"/>
                    <a:pt x="9741" y="25397"/>
                    <a:pt x="10191" y="25397"/>
                  </a:cubicBezTo>
                  <a:cubicBezTo>
                    <a:pt x="10736" y="25397"/>
                    <a:pt x="11250" y="25229"/>
                    <a:pt x="11740" y="24896"/>
                  </a:cubicBezTo>
                  <a:lnTo>
                    <a:pt x="11740" y="24896"/>
                  </a:lnTo>
                  <a:cubicBezTo>
                    <a:pt x="11311" y="26516"/>
                    <a:pt x="9906" y="27563"/>
                    <a:pt x="7823" y="28182"/>
                  </a:cubicBezTo>
                  <a:cubicBezTo>
                    <a:pt x="8652" y="28745"/>
                    <a:pt x="9569" y="28992"/>
                    <a:pt x="10554" y="28992"/>
                  </a:cubicBezTo>
                  <a:cubicBezTo>
                    <a:pt x="11236" y="28992"/>
                    <a:pt x="11951" y="28873"/>
                    <a:pt x="12692" y="28659"/>
                  </a:cubicBezTo>
                  <a:lnTo>
                    <a:pt x="12692" y="28659"/>
                  </a:lnTo>
                  <a:cubicBezTo>
                    <a:pt x="11692" y="29885"/>
                    <a:pt x="10073" y="30564"/>
                    <a:pt x="8025" y="30861"/>
                  </a:cubicBezTo>
                  <a:cubicBezTo>
                    <a:pt x="8774" y="31503"/>
                    <a:pt x="9599" y="31876"/>
                    <a:pt x="10554" y="31876"/>
                  </a:cubicBezTo>
                  <a:cubicBezTo>
                    <a:pt x="10662" y="31876"/>
                    <a:pt x="10771" y="31871"/>
                    <a:pt x="10882" y="31861"/>
                  </a:cubicBezTo>
                  <a:lnTo>
                    <a:pt x="10882" y="31861"/>
                  </a:lnTo>
                  <a:cubicBezTo>
                    <a:pt x="9966" y="32743"/>
                    <a:pt x="8823" y="33207"/>
                    <a:pt x="7465" y="33266"/>
                  </a:cubicBezTo>
                  <a:cubicBezTo>
                    <a:pt x="7846" y="33862"/>
                    <a:pt x="8287" y="34255"/>
                    <a:pt x="8823" y="34421"/>
                  </a:cubicBezTo>
                  <a:cubicBezTo>
                    <a:pt x="7739" y="35433"/>
                    <a:pt x="6060" y="36029"/>
                    <a:pt x="4108" y="36433"/>
                  </a:cubicBezTo>
                  <a:cubicBezTo>
                    <a:pt x="4693" y="36772"/>
                    <a:pt x="5327" y="36937"/>
                    <a:pt x="6009" y="36937"/>
                  </a:cubicBezTo>
                  <a:cubicBezTo>
                    <a:pt x="6381" y="36937"/>
                    <a:pt x="6768" y="36887"/>
                    <a:pt x="7168" y="36791"/>
                  </a:cubicBezTo>
                  <a:lnTo>
                    <a:pt x="7168" y="36791"/>
                  </a:lnTo>
                  <a:cubicBezTo>
                    <a:pt x="6096" y="37993"/>
                    <a:pt x="4548" y="38636"/>
                    <a:pt x="2703" y="38946"/>
                  </a:cubicBezTo>
                  <a:cubicBezTo>
                    <a:pt x="3381" y="39553"/>
                    <a:pt x="4155" y="39910"/>
                    <a:pt x="5013" y="39958"/>
                  </a:cubicBezTo>
                  <a:cubicBezTo>
                    <a:pt x="3739" y="41160"/>
                    <a:pt x="2012" y="42041"/>
                    <a:pt x="0" y="42684"/>
                  </a:cubicBezTo>
                  <a:cubicBezTo>
                    <a:pt x="1206" y="42880"/>
                    <a:pt x="2379" y="42982"/>
                    <a:pt x="3516" y="42982"/>
                  </a:cubicBezTo>
                  <a:cubicBezTo>
                    <a:pt x="5209" y="42982"/>
                    <a:pt x="6822" y="42757"/>
                    <a:pt x="8346" y="42279"/>
                  </a:cubicBezTo>
                  <a:lnTo>
                    <a:pt x="8346" y="42279"/>
                  </a:lnTo>
                  <a:cubicBezTo>
                    <a:pt x="8120" y="43113"/>
                    <a:pt x="7525" y="43780"/>
                    <a:pt x="6715" y="44363"/>
                  </a:cubicBezTo>
                  <a:cubicBezTo>
                    <a:pt x="6856" y="44367"/>
                    <a:pt x="6996" y="44369"/>
                    <a:pt x="7136" y="44369"/>
                  </a:cubicBezTo>
                  <a:cubicBezTo>
                    <a:pt x="9975" y="44369"/>
                    <a:pt x="12492" y="43563"/>
                    <a:pt x="14728" y="42053"/>
                  </a:cubicBezTo>
                  <a:lnTo>
                    <a:pt x="14728" y="42053"/>
                  </a:lnTo>
                  <a:cubicBezTo>
                    <a:pt x="14478" y="43184"/>
                    <a:pt x="13799" y="44196"/>
                    <a:pt x="12871" y="45161"/>
                  </a:cubicBezTo>
                  <a:cubicBezTo>
                    <a:pt x="15062" y="44887"/>
                    <a:pt x="16871" y="44053"/>
                    <a:pt x="18348" y="42684"/>
                  </a:cubicBezTo>
                  <a:lnTo>
                    <a:pt x="18348" y="42684"/>
                  </a:lnTo>
                  <a:cubicBezTo>
                    <a:pt x="18800" y="43780"/>
                    <a:pt x="18300" y="45065"/>
                    <a:pt x="17693" y="46375"/>
                  </a:cubicBezTo>
                  <a:cubicBezTo>
                    <a:pt x="20419" y="45363"/>
                    <a:pt x="22217" y="43672"/>
                    <a:pt x="22920" y="41148"/>
                  </a:cubicBezTo>
                  <a:cubicBezTo>
                    <a:pt x="23908" y="43696"/>
                    <a:pt x="25551" y="45256"/>
                    <a:pt x="27885" y="45720"/>
                  </a:cubicBezTo>
                  <a:cubicBezTo>
                    <a:pt x="26908" y="44613"/>
                    <a:pt x="26277" y="43458"/>
                    <a:pt x="26384" y="42160"/>
                  </a:cubicBezTo>
                  <a:lnTo>
                    <a:pt x="26384" y="42160"/>
                  </a:lnTo>
                  <a:cubicBezTo>
                    <a:pt x="27849" y="44268"/>
                    <a:pt x="29706" y="45518"/>
                    <a:pt x="32016" y="45720"/>
                  </a:cubicBezTo>
                  <a:cubicBezTo>
                    <a:pt x="30968" y="44565"/>
                    <a:pt x="30230" y="43351"/>
                    <a:pt x="30004" y="41994"/>
                  </a:cubicBezTo>
                  <a:lnTo>
                    <a:pt x="30004" y="41994"/>
                  </a:lnTo>
                  <a:cubicBezTo>
                    <a:pt x="31980" y="43946"/>
                    <a:pt x="34254" y="45149"/>
                    <a:pt x="36838" y="45554"/>
                  </a:cubicBezTo>
                  <a:cubicBezTo>
                    <a:pt x="35290" y="44387"/>
                    <a:pt x="34028" y="43137"/>
                    <a:pt x="33469" y="41684"/>
                  </a:cubicBezTo>
                  <a:lnTo>
                    <a:pt x="33469" y="41684"/>
                  </a:lnTo>
                  <a:cubicBezTo>
                    <a:pt x="36219" y="43494"/>
                    <a:pt x="39017" y="44720"/>
                    <a:pt x="41898" y="45042"/>
                  </a:cubicBezTo>
                  <a:cubicBezTo>
                    <a:pt x="40898" y="44101"/>
                    <a:pt x="40148" y="43125"/>
                    <a:pt x="39791" y="42089"/>
                  </a:cubicBezTo>
                  <a:lnTo>
                    <a:pt x="39791" y="42089"/>
                  </a:lnTo>
                  <a:cubicBezTo>
                    <a:pt x="40305" y="42198"/>
                    <a:pt x="40798" y="42253"/>
                    <a:pt x="41272" y="42253"/>
                  </a:cubicBezTo>
                  <a:cubicBezTo>
                    <a:pt x="42653" y="42253"/>
                    <a:pt x="43864" y="41791"/>
                    <a:pt x="44910" y="40886"/>
                  </a:cubicBezTo>
                  <a:cubicBezTo>
                    <a:pt x="42851" y="40124"/>
                    <a:pt x="41124" y="39005"/>
                    <a:pt x="39755" y="37469"/>
                  </a:cubicBezTo>
                  <a:lnTo>
                    <a:pt x="39755" y="37469"/>
                  </a:lnTo>
                  <a:cubicBezTo>
                    <a:pt x="40051" y="37537"/>
                    <a:pt x="40343" y="37569"/>
                    <a:pt x="40630" y="37569"/>
                  </a:cubicBezTo>
                  <a:cubicBezTo>
                    <a:pt x="41507" y="37569"/>
                    <a:pt x="42344" y="37269"/>
                    <a:pt x="43160" y="36767"/>
                  </a:cubicBezTo>
                  <a:cubicBezTo>
                    <a:pt x="40553" y="36314"/>
                    <a:pt x="38338" y="35445"/>
                    <a:pt x="36731" y="33957"/>
                  </a:cubicBezTo>
                  <a:lnTo>
                    <a:pt x="36731" y="33957"/>
                  </a:lnTo>
                  <a:cubicBezTo>
                    <a:pt x="36790" y="33965"/>
                    <a:pt x="36849" y="33969"/>
                    <a:pt x="36907" y="33969"/>
                  </a:cubicBezTo>
                  <a:cubicBezTo>
                    <a:pt x="37740" y="33969"/>
                    <a:pt x="38549" y="33214"/>
                    <a:pt x="39005" y="32647"/>
                  </a:cubicBezTo>
                  <a:cubicBezTo>
                    <a:pt x="37290" y="32647"/>
                    <a:pt x="36445" y="31992"/>
                    <a:pt x="35362" y="31076"/>
                  </a:cubicBezTo>
                  <a:lnTo>
                    <a:pt x="35362" y="31076"/>
                  </a:lnTo>
                  <a:cubicBezTo>
                    <a:pt x="35615" y="31088"/>
                    <a:pt x="35853" y="31096"/>
                    <a:pt x="36080" y="31096"/>
                  </a:cubicBezTo>
                  <a:cubicBezTo>
                    <a:pt x="37129" y="31096"/>
                    <a:pt x="37923" y="30929"/>
                    <a:pt x="38814" y="30302"/>
                  </a:cubicBezTo>
                  <a:cubicBezTo>
                    <a:pt x="37374" y="29349"/>
                    <a:pt x="35862" y="28432"/>
                    <a:pt x="35362" y="26492"/>
                  </a:cubicBezTo>
                  <a:lnTo>
                    <a:pt x="35362" y="26492"/>
                  </a:lnTo>
                  <a:cubicBezTo>
                    <a:pt x="35867" y="26643"/>
                    <a:pt x="36333" y="26717"/>
                    <a:pt x="36781" y="26717"/>
                  </a:cubicBezTo>
                  <a:cubicBezTo>
                    <a:pt x="37569" y="26717"/>
                    <a:pt x="38303" y="26487"/>
                    <a:pt x="39100" y="26039"/>
                  </a:cubicBezTo>
                  <a:cubicBezTo>
                    <a:pt x="37707" y="25635"/>
                    <a:pt x="36517" y="25111"/>
                    <a:pt x="35683" y="24325"/>
                  </a:cubicBezTo>
                  <a:cubicBezTo>
                    <a:pt x="36755" y="24301"/>
                    <a:pt x="37671" y="23896"/>
                    <a:pt x="38398" y="23170"/>
                  </a:cubicBezTo>
                  <a:cubicBezTo>
                    <a:pt x="35552" y="22563"/>
                    <a:pt x="33183" y="21336"/>
                    <a:pt x="31814" y="18777"/>
                  </a:cubicBezTo>
                  <a:lnTo>
                    <a:pt x="31814" y="18777"/>
                  </a:lnTo>
                  <a:cubicBezTo>
                    <a:pt x="32314" y="18935"/>
                    <a:pt x="32909" y="19062"/>
                    <a:pt x="33490" y="19062"/>
                  </a:cubicBezTo>
                  <a:cubicBezTo>
                    <a:pt x="33781" y="19062"/>
                    <a:pt x="34068" y="19031"/>
                    <a:pt x="34338" y="18955"/>
                  </a:cubicBezTo>
                  <a:cubicBezTo>
                    <a:pt x="32564" y="17919"/>
                    <a:pt x="31194" y="16514"/>
                    <a:pt x="30421" y="14645"/>
                  </a:cubicBezTo>
                  <a:lnTo>
                    <a:pt x="30421" y="14645"/>
                  </a:lnTo>
                  <a:cubicBezTo>
                    <a:pt x="30584" y="14675"/>
                    <a:pt x="30743" y="14690"/>
                    <a:pt x="30896" y="14690"/>
                  </a:cubicBezTo>
                  <a:cubicBezTo>
                    <a:pt x="31600" y="14690"/>
                    <a:pt x="32194" y="14374"/>
                    <a:pt x="32683" y="13728"/>
                  </a:cubicBezTo>
                  <a:cubicBezTo>
                    <a:pt x="30897" y="12764"/>
                    <a:pt x="29337" y="11645"/>
                    <a:pt x="28468" y="10073"/>
                  </a:cubicBezTo>
                  <a:lnTo>
                    <a:pt x="28468" y="10073"/>
                  </a:lnTo>
                  <a:cubicBezTo>
                    <a:pt x="28579" y="10087"/>
                    <a:pt x="28687" y="10095"/>
                    <a:pt x="28790" y="10095"/>
                  </a:cubicBezTo>
                  <a:cubicBezTo>
                    <a:pt x="29297" y="10095"/>
                    <a:pt x="29711" y="9921"/>
                    <a:pt x="30028" y="9525"/>
                  </a:cubicBezTo>
                  <a:cubicBezTo>
                    <a:pt x="28920" y="9299"/>
                    <a:pt x="27920" y="8811"/>
                    <a:pt x="27099" y="7918"/>
                  </a:cubicBezTo>
                  <a:lnTo>
                    <a:pt x="27099" y="7918"/>
                  </a:lnTo>
                  <a:cubicBezTo>
                    <a:pt x="27471" y="8015"/>
                    <a:pt x="27829" y="8069"/>
                    <a:pt x="28171" y="8069"/>
                  </a:cubicBezTo>
                  <a:cubicBezTo>
                    <a:pt x="28540" y="8069"/>
                    <a:pt x="28890" y="8006"/>
                    <a:pt x="29218" y="7870"/>
                  </a:cubicBezTo>
                  <a:cubicBezTo>
                    <a:pt x="26670" y="5823"/>
                    <a:pt x="24420" y="3156"/>
                    <a:pt x="232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18" name="Google Shape;218;p11"/>
            <p:cNvCxnSpPr/>
            <p:nvPr/>
          </p:nvCxnSpPr>
          <p:spPr>
            <a:xfrm>
              <a:off x="1300551" y="3560490"/>
              <a:ext cx="0" cy="45060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CUSTOM_1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4"/>
          <p:cNvSpPr txBox="1">
            <a:spLocks noGrp="1"/>
          </p:cNvSpPr>
          <p:nvPr>
            <p:ph type="subTitle" idx="1"/>
          </p:nvPr>
        </p:nvSpPr>
        <p:spPr>
          <a:xfrm>
            <a:off x="5723950" y="2112000"/>
            <a:ext cx="2700000" cy="91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14"/>
          <p:cNvSpPr txBox="1">
            <a:spLocks noGrp="1"/>
          </p:cNvSpPr>
          <p:nvPr>
            <p:ph type="title"/>
          </p:nvPr>
        </p:nvSpPr>
        <p:spPr>
          <a:xfrm>
            <a:off x="720000" y="377049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250" name="Google Shape;250;p14"/>
          <p:cNvGrpSpPr/>
          <p:nvPr/>
        </p:nvGrpSpPr>
        <p:grpSpPr>
          <a:xfrm flipH="1">
            <a:off x="-82093" y="-90659"/>
            <a:ext cx="9312455" cy="5233638"/>
            <a:chOff x="238125" y="850375"/>
            <a:chExt cx="7137075" cy="4014450"/>
          </a:xfrm>
        </p:grpSpPr>
        <p:sp>
          <p:nvSpPr>
            <p:cNvPr id="251" name="Google Shape;251;p14"/>
            <p:cNvSpPr/>
            <p:nvPr/>
          </p:nvSpPr>
          <p:spPr>
            <a:xfrm>
              <a:off x="238125" y="850375"/>
              <a:ext cx="7136850" cy="1319725"/>
            </a:xfrm>
            <a:custGeom>
              <a:avLst/>
              <a:gdLst/>
              <a:ahLst/>
              <a:cxnLst/>
              <a:rect l="l" t="t" r="r" b="b"/>
              <a:pathLst>
                <a:path w="285474" h="52789" extrusionOk="0">
                  <a:moveTo>
                    <a:pt x="0" y="0"/>
                  </a:moveTo>
                  <a:lnTo>
                    <a:pt x="0" y="49851"/>
                  </a:lnTo>
                  <a:cubicBezTo>
                    <a:pt x="12536" y="48396"/>
                    <a:pt x="25185" y="47850"/>
                    <a:pt x="37740" y="47850"/>
                  </a:cubicBezTo>
                  <a:cubicBezTo>
                    <a:pt x="75504" y="47850"/>
                    <a:pt x="112418" y="52789"/>
                    <a:pt x="142870" y="52789"/>
                  </a:cubicBezTo>
                  <a:cubicBezTo>
                    <a:pt x="153633" y="52789"/>
                    <a:pt x="163588" y="52172"/>
                    <a:pt x="172488" y="50502"/>
                  </a:cubicBezTo>
                  <a:cubicBezTo>
                    <a:pt x="161346" y="45684"/>
                    <a:pt x="146136" y="44159"/>
                    <a:pt x="133584" y="43740"/>
                  </a:cubicBezTo>
                  <a:cubicBezTo>
                    <a:pt x="127250" y="43526"/>
                    <a:pt x="116295" y="41741"/>
                    <a:pt x="110434" y="39752"/>
                  </a:cubicBezTo>
                  <a:cubicBezTo>
                    <a:pt x="116776" y="37673"/>
                    <a:pt x="123610" y="36870"/>
                    <a:pt x="130390" y="36157"/>
                  </a:cubicBezTo>
                  <a:cubicBezTo>
                    <a:pt x="142920" y="34844"/>
                    <a:pt x="160407" y="34373"/>
                    <a:pt x="179514" y="34373"/>
                  </a:cubicBezTo>
                  <a:cubicBezTo>
                    <a:pt x="216998" y="34373"/>
                    <a:pt x="260715" y="36183"/>
                    <a:pt x="285473" y="36986"/>
                  </a:cubicBezTo>
                  <a:lnTo>
                    <a:pt x="285473" y="0"/>
                  </a:lnTo>
                  <a:close/>
                </a:path>
              </a:pathLst>
            </a:custGeom>
            <a:solidFill>
              <a:srgbClr val="FFFFFF">
                <a:alpha val="20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238125" y="2333700"/>
              <a:ext cx="7137075" cy="2531125"/>
            </a:xfrm>
            <a:custGeom>
              <a:avLst/>
              <a:gdLst/>
              <a:ahLst/>
              <a:cxnLst/>
              <a:rect l="l" t="t" r="r" b="b"/>
              <a:pathLst>
                <a:path w="285483" h="101245" extrusionOk="0">
                  <a:moveTo>
                    <a:pt x="31990" y="1"/>
                  </a:moveTo>
                  <a:cubicBezTo>
                    <a:pt x="21236" y="1"/>
                    <a:pt x="10231" y="407"/>
                    <a:pt x="0" y="1241"/>
                  </a:cubicBezTo>
                  <a:lnTo>
                    <a:pt x="0" y="101245"/>
                  </a:lnTo>
                  <a:lnTo>
                    <a:pt x="285482" y="101245"/>
                  </a:lnTo>
                  <a:lnTo>
                    <a:pt x="285482" y="7574"/>
                  </a:lnTo>
                  <a:cubicBezTo>
                    <a:pt x="258484" y="10095"/>
                    <a:pt x="190062" y="16324"/>
                    <a:pt x="161337" y="16324"/>
                  </a:cubicBezTo>
                  <a:cubicBezTo>
                    <a:pt x="160781" y="16324"/>
                    <a:pt x="160239" y="16322"/>
                    <a:pt x="159713" y="16317"/>
                  </a:cubicBezTo>
                  <a:cubicBezTo>
                    <a:pt x="135216" y="16094"/>
                    <a:pt x="110443" y="12758"/>
                    <a:pt x="87275" y="5291"/>
                  </a:cubicBezTo>
                  <a:cubicBezTo>
                    <a:pt x="76544" y="1833"/>
                    <a:pt x="54835" y="1"/>
                    <a:pt x="31990" y="1"/>
                  </a:cubicBezTo>
                  <a:close/>
                </a:path>
              </a:pathLst>
            </a:custGeom>
            <a:solidFill>
              <a:srgbClr val="FFFFFF">
                <a:alpha val="20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3" name="Google Shape;253;p14"/>
          <p:cNvGrpSpPr/>
          <p:nvPr/>
        </p:nvGrpSpPr>
        <p:grpSpPr>
          <a:xfrm flipH="1">
            <a:off x="-150343" y="3924000"/>
            <a:ext cx="9414654" cy="1275921"/>
            <a:chOff x="132532" y="3868943"/>
            <a:chExt cx="7348309" cy="995880"/>
          </a:xfrm>
        </p:grpSpPr>
        <p:sp>
          <p:nvSpPr>
            <p:cNvPr id="254" name="Google Shape;254;p14"/>
            <p:cNvSpPr/>
            <p:nvPr/>
          </p:nvSpPr>
          <p:spPr>
            <a:xfrm>
              <a:off x="132532" y="3975594"/>
              <a:ext cx="4817601" cy="889225"/>
            </a:xfrm>
            <a:custGeom>
              <a:avLst/>
              <a:gdLst/>
              <a:ahLst/>
              <a:cxnLst/>
              <a:rect l="l" t="t" r="r" b="b"/>
              <a:pathLst>
                <a:path w="187164" h="35569" extrusionOk="0">
                  <a:moveTo>
                    <a:pt x="0" y="2909"/>
                  </a:moveTo>
                  <a:lnTo>
                    <a:pt x="0" y="35569"/>
                  </a:lnTo>
                  <a:lnTo>
                    <a:pt x="187164" y="35569"/>
                  </a:lnTo>
                  <a:cubicBezTo>
                    <a:pt x="119355" y="1"/>
                    <a:pt x="62545" y="5862"/>
                    <a:pt x="0" y="2909"/>
                  </a:cubicBezTo>
                  <a:close/>
                </a:path>
              </a:pathLst>
            </a:custGeom>
            <a:solidFill>
              <a:srgbClr val="E3E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132532" y="3868943"/>
              <a:ext cx="7348101" cy="995875"/>
            </a:xfrm>
            <a:custGeom>
              <a:avLst/>
              <a:gdLst/>
              <a:ahLst/>
              <a:cxnLst/>
              <a:rect l="l" t="t" r="r" b="b"/>
              <a:pathLst>
                <a:path w="285474" h="39835" extrusionOk="0">
                  <a:moveTo>
                    <a:pt x="279256" y="1"/>
                  </a:moveTo>
                  <a:cubicBezTo>
                    <a:pt x="234255" y="1"/>
                    <a:pt x="206127" y="13066"/>
                    <a:pt x="159954" y="16685"/>
                  </a:cubicBezTo>
                  <a:cubicBezTo>
                    <a:pt x="111147" y="20512"/>
                    <a:pt x="0" y="23090"/>
                    <a:pt x="0" y="23090"/>
                  </a:cubicBezTo>
                  <a:lnTo>
                    <a:pt x="0" y="39835"/>
                  </a:lnTo>
                  <a:lnTo>
                    <a:pt x="285473" y="39835"/>
                  </a:lnTo>
                  <a:lnTo>
                    <a:pt x="285473" y="83"/>
                  </a:lnTo>
                  <a:cubicBezTo>
                    <a:pt x="283364" y="27"/>
                    <a:pt x="281293" y="1"/>
                    <a:pt x="2792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2772300" y="4508223"/>
              <a:ext cx="4708541" cy="356600"/>
            </a:xfrm>
            <a:custGeom>
              <a:avLst/>
              <a:gdLst/>
              <a:ahLst/>
              <a:cxnLst/>
              <a:rect l="l" t="t" r="r" b="b"/>
              <a:pathLst>
                <a:path w="182927" h="14264" extrusionOk="0">
                  <a:moveTo>
                    <a:pt x="111483" y="1"/>
                  </a:moveTo>
                  <a:cubicBezTo>
                    <a:pt x="90576" y="1"/>
                    <a:pt x="67125" y="1532"/>
                    <a:pt x="49245" y="4861"/>
                  </a:cubicBezTo>
                  <a:cubicBezTo>
                    <a:pt x="50913" y="5396"/>
                    <a:pt x="52572" y="5950"/>
                    <a:pt x="54231" y="6476"/>
                  </a:cubicBezTo>
                  <a:cubicBezTo>
                    <a:pt x="51421" y="8742"/>
                    <a:pt x="46408" y="9652"/>
                    <a:pt x="41724" y="10321"/>
                  </a:cubicBezTo>
                  <a:cubicBezTo>
                    <a:pt x="26656" y="12462"/>
                    <a:pt x="5647" y="10285"/>
                    <a:pt x="0" y="14264"/>
                  </a:cubicBezTo>
                  <a:lnTo>
                    <a:pt x="182926" y="14264"/>
                  </a:lnTo>
                  <a:lnTo>
                    <a:pt x="182926" y="5004"/>
                  </a:lnTo>
                  <a:cubicBezTo>
                    <a:pt x="175727" y="4112"/>
                    <a:pt x="168463" y="4001"/>
                    <a:pt x="161190" y="4001"/>
                  </a:cubicBezTo>
                  <a:cubicBezTo>
                    <a:pt x="158758" y="4001"/>
                    <a:pt x="156324" y="4013"/>
                    <a:pt x="153892" y="4013"/>
                  </a:cubicBezTo>
                  <a:cubicBezTo>
                    <a:pt x="150864" y="4013"/>
                    <a:pt x="147837" y="3994"/>
                    <a:pt x="144816" y="3907"/>
                  </a:cubicBezTo>
                  <a:cubicBezTo>
                    <a:pt x="137518" y="3693"/>
                    <a:pt x="130176" y="3470"/>
                    <a:pt x="123066" y="2506"/>
                  </a:cubicBezTo>
                  <a:cubicBezTo>
                    <a:pt x="123066" y="2506"/>
                    <a:pt x="133807" y="1953"/>
                    <a:pt x="136028" y="802"/>
                  </a:cubicBezTo>
                  <a:cubicBezTo>
                    <a:pt x="128711" y="275"/>
                    <a:pt x="120324" y="1"/>
                    <a:pt x="111483" y="1"/>
                  </a:cubicBezTo>
                  <a:close/>
                </a:path>
              </a:pathLst>
            </a:custGeom>
            <a:solidFill>
              <a:srgbClr val="ECF2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" name="Google Shape;257;p14"/>
          <p:cNvGrpSpPr/>
          <p:nvPr/>
        </p:nvGrpSpPr>
        <p:grpSpPr>
          <a:xfrm flipH="1">
            <a:off x="8337431" y="2815487"/>
            <a:ext cx="1344972" cy="1591901"/>
            <a:chOff x="-372743" y="2441637"/>
            <a:chExt cx="1344972" cy="1591901"/>
          </a:xfrm>
        </p:grpSpPr>
        <p:sp>
          <p:nvSpPr>
            <p:cNvPr id="258" name="Google Shape;258;p14"/>
            <p:cNvSpPr/>
            <p:nvPr/>
          </p:nvSpPr>
          <p:spPr>
            <a:xfrm>
              <a:off x="-372743" y="2441637"/>
              <a:ext cx="1344972" cy="1388845"/>
            </a:xfrm>
            <a:custGeom>
              <a:avLst/>
              <a:gdLst/>
              <a:ahLst/>
              <a:cxnLst/>
              <a:rect l="l" t="t" r="r" b="b"/>
              <a:pathLst>
                <a:path w="44911" h="46376" extrusionOk="0">
                  <a:moveTo>
                    <a:pt x="23265" y="0"/>
                  </a:moveTo>
                  <a:cubicBezTo>
                    <a:pt x="21896" y="3120"/>
                    <a:pt x="20015" y="5787"/>
                    <a:pt x="17443" y="7823"/>
                  </a:cubicBezTo>
                  <a:cubicBezTo>
                    <a:pt x="17731" y="7913"/>
                    <a:pt x="17999" y="7954"/>
                    <a:pt x="18250" y="7954"/>
                  </a:cubicBezTo>
                  <a:cubicBezTo>
                    <a:pt x="18559" y="7954"/>
                    <a:pt x="18841" y="7892"/>
                    <a:pt x="19098" y="7787"/>
                  </a:cubicBezTo>
                  <a:lnTo>
                    <a:pt x="19098" y="7787"/>
                  </a:lnTo>
                  <a:cubicBezTo>
                    <a:pt x="18443" y="8835"/>
                    <a:pt x="17502" y="9478"/>
                    <a:pt x="16335" y="9752"/>
                  </a:cubicBezTo>
                  <a:cubicBezTo>
                    <a:pt x="16836" y="9990"/>
                    <a:pt x="17357" y="10110"/>
                    <a:pt x="17963" y="10110"/>
                  </a:cubicBezTo>
                  <a:cubicBezTo>
                    <a:pt x="17992" y="10110"/>
                    <a:pt x="18021" y="10109"/>
                    <a:pt x="18050" y="10109"/>
                  </a:cubicBezTo>
                  <a:lnTo>
                    <a:pt x="18050" y="10109"/>
                  </a:lnTo>
                  <a:cubicBezTo>
                    <a:pt x="16633" y="11895"/>
                    <a:pt x="15002" y="13347"/>
                    <a:pt x="13037" y="14276"/>
                  </a:cubicBezTo>
                  <a:cubicBezTo>
                    <a:pt x="13602" y="14476"/>
                    <a:pt x="14161" y="14574"/>
                    <a:pt x="14717" y="14574"/>
                  </a:cubicBezTo>
                  <a:cubicBezTo>
                    <a:pt x="15417" y="14574"/>
                    <a:pt x="16110" y="14420"/>
                    <a:pt x="16800" y="14121"/>
                  </a:cubicBezTo>
                  <a:lnTo>
                    <a:pt x="16800" y="14121"/>
                  </a:lnTo>
                  <a:cubicBezTo>
                    <a:pt x="15824" y="15312"/>
                    <a:pt x="14573" y="16312"/>
                    <a:pt x="13037" y="17086"/>
                  </a:cubicBezTo>
                  <a:cubicBezTo>
                    <a:pt x="13115" y="17090"/>
                    <a:pt x="13192" y="17092"/>
                    <a:pt x="13269" y="17092"/>
                  </a:cubicBezTo>
                  <a:cubicBezTo>
                    <a:pt x="14227" y="17092"/>
                    <a:pt x="15183" y="16754"/>
                    <a:pt x="16097" y="16181"/>
                  </a:cubicBezTo>
                  <a:lnTo>
                    <a:pt x="16097" y="16181"/>
                  </a:lnTo>
                  <a:cubicBezTo>
                    <a:pt x="14847" y="17324"/>
                    <a:pt x="13538" y="18241"/>
                    <a:pt x="12192" y="18931"/>
                  </a:cubicBezTo>
                  <a:cubicBezTo>
                    <a:pt x="12424" y="18975"/>
                    <a:pt x="12652" y="18996"/>
                    <a:pt x="12875" y="18996"/>
                  </a:cubicBezTo>
                  <a:cubicBezTo>
                    <a:pt x="13566" y="18996"/>
                    <a:pt x="14217" y="18789"/>
                    <a:pt x="14847" y="18384"/>
                  </a:cubicBezTo>
                  <a:lnTo>
                    <a:pt x="14847" y="18384"/>
                  </a:lnTo>
                  <a:cubicBezTo>
                    <a:pt x="13287" y="20562"/>
                    <a:pt x="10847" y="21979"/>
                    <a:pt x="7823" y="22884"/>
                  </a:cubicBezTo>
                  <a:cubicBezTo>
                    <a:pt x="8519" y="23295"/>
                    <a:pt x="9227" y="23511"/>
                    <a:pt x="9960" y="23511"/>
                  </a:cubicBezTo>
                  <a:cubicBezTo>
                    <a:pt x="10267" y="23511"/>
                    <a:pt x="10578" y="23473"/>
                    <a:pt x="10894" y="23396"/>
                  </a:cubicBezTo>
                  <a:lnTo>
                    <a:pt x="10894" y="23396"/>
                  </a:lnTo>
                  <a:cubicBezTo>
                    <a:pt x="10370" y="24134"/>
                    <a:pt x="9644" y="24658"/>
                    <a:pt x="8775" y="25051"/>
                  </a:cubicBezTo>
                  <a:cubicBezTo>
                    <a:pt x="9270" y="25283"/>
                    <a:pt x="9741" y="25397"/>
                    <a:pt x="10191" y="25397"/>
                  </a:cubicBezTo>
                  <a:cubicBezTo>
                    <a:pt x="10736" y="25397"/>
                    <a:pt x="11250" y="25229"/>
                    <a:pt x="11740" y="24896"/>
                  </a:cubicBezTo>
                  <a:lnTo>
                    <a:pt x="11740" y="24896"/>
                  </a:lnTo>
                  <a:cubicBezTo>
                    <a:pt x="11311" y="26516"/>
                    <a:pt x="9906" y="27563"/>
                    <a:pt x="7823" y="28182"/>
                  </a:cubicBezTo>
                  <a:cubicBezTo>
                    <a:pt x="8652" y="28745"/>
                    <a:pt x="9569" y="28992"/>
                    <a:pt x="10554" y="28992"/>
                  </a:cubicBezTo>
                  <a:cubicBezTo>
                    <a:pt x="11236" y="28992"/>
                    <a:pt x="11951" y="28873"/>
                    <a:pt x="12692" y="28659"/>
                  </a:cubicBezTo>
                  <a:lnTo>
                    <a:pt x="12692" y="28659"/>
                  </a:lnTo>
                  <a:cubicBezTo>
                    <a:pt x="11692" y="29885"/>
                    <a:pt x="10073" y="30564"/>
                    <a:pt x="8025" y="30861"/>
                  </a:cubicBezTo>
                  <a:cubicBezTo>
                    <a:pt x="8774" y="31503"/>
                    <a:pt x="9599" y="31876"/>
                    <a:pt x="10554" y="31876"/>
                  </a:cubicBezTo>
                  <a:cubicBezTo>
                    <a:pt x="10662" y="31876"/>
                    <a:pt x="10771" y="31871"/>
                    <a:pt x="10882" y="31861"/>
                  </a:cubicBezTo>
                  <a:lnTo>
                    <a:pt x="10882" y="31861"/>
                  </a:lnTo>
                  <a:cubicBezTo>
                    <a:pt x="9966" y="32743"/>
                    <a:pt x="8823" y="33207"/>
                    <a:pt x="7465" y="33266"/>
                  </a:cubicBezTo>
                  <a:cubicBezTo>
                    <a:pt x="7846" y="33862"/>
                    <a:pt x="8287" y="34255"/>
                    <a:pt x="8823" y="34421"/>
                  </a:cubicBezTo>
                  <a:cubicBezTo>
                    <a:pt x="7739" y="35433"/>
                    <a:pt x="6060" y="36029"/>
                    <a:pt x="4108" y="36433"/>
                  </a:cubicBezTo>
                  <a:cubicBezTo>
                    <a:pt x="4693" y="36772"/>
                    <a:pt x="5327" y="36937"/>
                    <a:pt x="6009" y="36937"/>
                  </a:cubicBezTo>
                  <a:cubicBezTo>
                    <a:pt x="6381" y="36937"/>
                    <a:pt x="6768" y="36887"/>
                    <a:pt x="7168" y="36791"/>
                  </a:cubicBezTo>
                  <a:lnTo>
                    <a:pt x="7168" y="36791"/>
                  </a:lnTo>
                  <a:cubicBezTo>
                    <a:pt x="6096" y="37993"/>
                    <a:pt x="4548" y="38636"/>
                    <a:pt x="2703" y="38946"/>
                  </a:cubicBezTo>
                  <a:cubicBezTo>
                    <a:pt x="3381" y="39553"/>
                    <a:pt x="4155" y="39910"/>
                    <a:pt x="5013" y="39958"/>
                  </a:cubicBezTo>
                  <a:cubicBezTo>
                    <a:pt x="3739" y="41160"/>
                    <a:pt x="2012" y="42041"/>
                    <a:pt x="0" y="42684"/>
                  </a:cubicBezTo>
                  <a:cubicBezTo>
                    <a:pt x="1206" y="42880"/>
                    <a:pt x="2379" y="42982"/>
                    <a:pt x="3516" y="42982"/>
                  </a:cubicBezTo>
                  <a:cubicBezTo>
                    <a:pt x="5209" y="42982"/>
                    <a:pt x="6822" y="42757"/>
                    <a:pt x="8346" y="42279"/>
                  </a:cubicBezTo>
                  <a:lnTo>
                    <a:pt x="8346" y="42279"/>
                  </a:lnTo>
                  <a:cubicBezTo>
                    <a:pt x="8120" y="43113"/>
                    <a:pt x="7525" y="43780"/>
                    <a:pt x="6715" y="44363"/>
                  </a:cubicBezTo>
                  <a:cubicBezTo>
                    <a:pt x="6856" y="44367"/>
                    <a:pt x="6996" y="44369"/>
                    <a:pt x="7136" y="44369"/>
                  </a:cubicBezTo>
                  <a:cubicBezTo>
                    <a:pt x="9975" y="44369"/>
                    <a:pt x="12492" y="43563"/>
                    <a:pt x="14728" y="42053"/>
                  </a:cubicBezTo>
                  <a:lnTo>
                    <a:pt x="14728" y="42053"/>
                  </a:lnTo>
                  <a:cubicBezTo>
                    <a:pt x="14478" y="43184"/>
                    <a:pt x="13799" y="44196"/>
                    <a:pt x="12871" y="45161"/>
                  </a:cubicBezTo>
                  <a:cubicBezTo>
                    <a:pt x="15062" y="44887"/>
                    <a:pt x="16871" y="44053"/>
                    <a:pt x="18348" y="42684"/>
                  </a:cubicBezTo>
                  <a:lnTo>
                    <a:pt x="18348" y="42684"/>
                  </a:lnTo>
                  <a:cubicBezTo>
                    <a:pt x="18800" y="43780"/>
                    <a:pt x="18300" y="45065"/>
                    <a:pt x="17693" y="46375"/>
                  </a:cubicBezTo>
                  <a:cubicBezTo>
                    <a:pt x="20419" y="45363"/>
                    <a:pt x="22217" y="43672"/>
                    <a:pt x="22920" y="41148"/>
                  </a:cubicBezTo>
                  <a:cubicBezTo>
                    <a:pt x="23908" y="43696"/>
                    <a:pt x="25551" y="45256"/>
                    <a:pt x="27885" y="45720"/>
                  </a:cubicBezTo>
                  <a:cubicBezTo>
                    <a:pt x="26908" y="44613"/>
                    <a:pt x="26277" y="43458"/>
                    <a:pt x="26384" y="42160"/>
                  </a:cubicBezTo>
                  <a:lnTo>
                    <a:pt x="26384" y="42160"/>
                  </a:lnTo>
                  <a:cubicBezTo>
                    <a:pt x="27849" y="44268"/>
                    <a:pt x="29706" y="45518"/>
                    <a:pt x="32016" y="45720"/>
                  </a:cubicBezTo>
                  <a:cubicBezTo>
                    <a:pt x="30968" y="44565"/>
                    <a:pt x="30230" y="43351"/>
                    <a:pt x="30004" y="41994"/>
                  </a:cubicBezTo>
                  <a:lnTo>
                    <a:pt x="30004" y="41994"/>
                  </a:lnTo>
                  <a:cubicBezTo>
                    <a:pt x="31980" y="43946"/>
                    <a:pt x="34254" y="45149"/>
                    <a:pt x="36838" y="45554"/>
                  </a:cubicBezTo>
                  <a:cubicBezTo>
                    <a:pt x="35290" y="44387"/>
                    <a:pt x="34028" y="43137"/>
                    <a:pt x="33469" y="41684"/>
                  </a:cubicBezTo>
                  <a:lnTo>
                    <a:pt x="33469" y="41684"/>
                  </a:lnTo>
                  <a:cubicBezTo>
                    <a:pt x="36219" y="43494"/>
                    <a:pt x="39017" y="44720"/>
                    <a:pt x="41898" y="45042"/>
                  </a:cubicBezTo>
                  <a:cubicBezTo>
                    <a:pt x="40898" y="44101"/>
                    <a:pt x="40148" y="43125"/>
                    <a:pt x="39791" y="42089"/>
                  </a:cubicBezTo>
                  <a:lnTo>
                    <a:pt x="39791" y="42089"/>
                  </a:lnTo>
                  <a:cubicBezTo>
                    <a:pt x="40305" y="42198"/>
                    <a:pt x="40798" y="42253"/>
                    <a:pt x="41272" y="42253"/>
                  </a:cubicBezTo>
                  <a:cubicBezTo>
                    <a:pt x="42653" y="42253"/>
                    <a:pt x="43864" y="41791"/>
                    <a:pt x="44910" y="40886"/>
                  </a:cubicBezTo>
                  <a:cubicBezTo>
                    <a:pt x="42851" y="40124"/>
                    <a:pt x="41124" y="39005"/>
                    <a:pt x="39755" y="37469"/>
                  </a:cubicBezTo>
                  <a:lnTo>
                    <a:pt x="39755" y="37469"/>
                  </a:lnTo>
                  <a:cubicBezTo>
                    <a:pt x="40051" y="37537"/>
                    <a:pt x="40343" y="37569"/>
                    <a:pt x="40630" y="37569"/>
                  </a:cubicBezTo>
                  <a:cubicBezTo>
                    <a:pt x="41507" y="37569"/>
                    <a:pt x="42344" y="37269"/>
                    <a:pt x="43160" y="36767"/>
                  </a:cubicBezTo>
                  <a:cubicBezTo>
                    <a:pt x="40553" y="36314"/>
                    <a:pt x="38338" y="35445"/>
                    <a:pt x="36731" y="33957"/>
                  </a:cubicBezTo>
                  <a:lnTo>
                    <a:pt x="36731" y="33957"/>
                  </a:lnTo>
                  <a:cubicBezTo>
                    <a:pt x="36790" y="33965"/>
                    <a:pt x="36849" y="33969"/>
                    <a:pt x="36907" y="33969"/>
                  </a:cubicBezTo>
                  <a:cubicBezTo>
                    <a:pt x="37740" y="33969"/>
                    <a:pt x="38549" y="33214"/>
                    <a:pt x="39005" y="32647"/>
                  </a:cubicBezTo>
                  <a:cubicBezTo>
                    <a:pt x="37290" y="32647"/>
                    <a:pt x="36445" y="31992"/>
                    <a:pt x="35362" y="31076"/>
                  </a:cubicBezTo>
                  <a:lnTo>
                    <a:pt x="35362" y="31076"/>
                  </a:lnTo>
                  <a:cubicBezTo>
                    <a:pt x="35615" y="31088"/>
                    <a:pt x="35853" y="31096"/>
                    <a:pt x="36080" y="31096"/>
                  </a:cubicBezTo>
                  <a:cubicBezTo>
                    <a:pt x="37129" y="31096"/>
                    <a:pt x="37923" y="30929"/>
                    <a:pt x="38814" y="30302"/>
                  </a:cubicBezTo>
                  <a:cubicBezTo>
                    <a:pt x="37374" y="29349"/>
                    <a:pt x="35862" y="28432"/>
                    <a:pt x="35362" y="26492"/>
                  </a:cubicBezTo>
                  <a:lnTo>
                    <a:pt x="35362" y="26492"/>
                  </a:lnTo>
                  <a:cubicBezTo>
                    <a:pt x="35867" y="26643"/>
                    <a:pt x="36333" y="26717"/>
                    <a:pt x="36781" y="26717"/>
                  </a:cubicBezTo>
                  <a:cubicBezTo>
                    <a:pt x="37569" y="26717"/>
                    <a:pt x="38303" y="26487"/>
                    <a:pt x="39100" y="26039"/>
                  </a:cubicBezTo>
                  <a:cubicBezTo>
                    <a:pt x="37707" y="25635"/>
                    <a:pt x="36517" y="25111"/>
                    <a:pt x="35683" y="24325"/>
                  </a:cubicBezTo>
                  <a:cubicBezTo>
                    <a:pt x="36755" y="24301"/>
                    <a:pt x="37671" y="23896"/>
                    <a:pt x="38398" y="23170"/>
                  </a:cubicBezTo>
                  <a:cubicBezTo>
                    <a:pt x="35552" y="22563"/>
                    <a:pt x="33183" y="21336"/>
                    <a:pt x="31814" y="18777"/>
                  </a:cubicBezTo>
                  <a:lnTo>
                    <a:pt x="31814" y="18777"/>
                  </a:lnTo>
                  <a:cubicBezTo>
                    <a:pt x="32314" y="18935"/>
                    <a:pt x="32909" y="19062"/>
                    <a:pt x="33490" y="19062"/>
                  </a:cubicBezTo>
                  <a:cubicBezTo>
                    <a:pt x="33781" y="19062"/>
                    <a:pt x="34068" y="19031"/>
                    <a:pt x="34338" y="18955"/>
                  </a:cubicBezTo>
                  <a:cubicBezTo>
                    <a:pt x="32564" y="17919"/>
                    <a:pt x="31194" y="16514"/>
                    <a:pt x="30421" y="14645"/>
                  </a:cubicBezTo>
                  <a:lnTo>
                    <a:pt x="30421" y="14645"/>
                  </a:lnTo>
                  <a:cubicBezTo>
                    <a:pt x="30584" y="14675"/>
                    <a:pt x="30743" y="14690"/>
                    <a:pt x="30896" y="14690"/>
                  </a:cubicBezTo>
                  <a:cubicBezTo>
                    <a:pt x="31600" y="14690"/>
                    <a:pt x="32194" y="14374"/>
                    <a:pt x="32683" y="13728"/>
                  </a:cubicBezTo>
                  <a:cubicBezTo>
                    <a:pt x="30897" y="12764"/>
                    <a:pt x="29337" y="11645"/>
                    <a:pt x="28468" y="10073"/>
                  </a:cubicBezTo>
                  <a:lnTo>
                    <a:pt x="28468" y="10073"/>
                  </a:lnTo>
                  <a:cubicBezTo>
                    <a:pt x="28579" y="10087"/>
                    <a:pt x="28687" y="10095"/>
                    <a:pt x="28790" y="10095"/>
                  </a:cubicBezTo>
                  <a:cubicBezTo>
                    <a:pt x="29297" y="10095"/>
                    <a:pt x="29711" y="9921"/>
                    <a:pt x="30028" y="9525"/>
                  </a:cubicBezTo>
                  <a:cubicBezTo>
                    <a:pt x="28920" y="9299"/>
                    <a:pt x="27920" y="8811"/>
                    <a:pt x="27099" y="7918"/>
                  </a:cubicBezTo>
                  <a:lnTo>
                    <a:pt x="27099" y="7918"/>
                  </a:lnTo>
                  <a:cubicBezTo>
                    <a:pt x="27471" y="8015"/>
                    <a:pt x="27829" y="8069"/>
                    <a:pt x="28171" y="8069"/>
                  </a:cubicBezTo>
                  <a:cubicBezTo>
                    <a:pt x="28540" y="8069"/>
                    <a:pt x="28890" y="8006"/>
                    <a:pt x="29218" y="7870"/>
                  </a:cubicBezTo>
                  <a:cubicBezTo>
                    <a:pt x="26670" y="5823"/>
                    <a:pt x="24420" y="3156"/>
                    <a:pt x="232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59" name="Google Shape;259;p14"/>
            <p:cNvCxnSpPr/>
            <p:nvPr/>
          </p:nvCxnSpPr>
          <p:spPr>
            <a:xfrm>
              <a:off x="340425" y="3063938"/>
              <a:ext cx="0" cy="96960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60" name="Google Shape;260;p14"/>
          <p:cNvGrpSpPr/>
          <p:nvPr/>
        </p:nvGrpSpPr>
        <p:grpSpPr>
          <a:xfrm flipH="1">
            <a:off x="7651626" y="3455297"/>
            <a:ext cx="1077995" cy="1275908"/>
            <a:chOff x="-372743" y="2441637"/>
            <a:chExt cx="1344972" cy="1591901"/>
          </a:xfrm>
        </p:grpSpPr>
        <p:sp>
          <p:nvSpPr>
            <p:cNvPr id="261" name="Google Shape;261;p14"/>
            <p:cNvSpPr/>
            <p:nvPr/>
          </p:nvSpPr>
          <p:spPr>
            <a:xfrm>
              <a:off x="-372743" y="2441637"/>
              <a:ext cx="1344972" cy="1388845"/>
            </a:xfrm>
            <a:custGeom>
              <a:avLst/>
              <a:gdLst/>
              <a:ahLst/>
              <a:cxnLst/>
              <a:rect l="l" t="t" r="r" b="b"/>
              <a:pathLst>
                <a:path w="44911" h="46376" extrusionOk="0">
                  <a:moveTo>
                    <a:pt x="23265" y="0"/>
                  </a:moveTo>
                  <a:cubicBezTo>
                    <a:pt x="21896" y="3120"/>
                    <a:pt x="20015" y="5787"/>
                    <a:pt x="17443" y="7823"/>
                  </a:cubicBezTo>
                  <a:cubicBezTo>
                    <a:pt x="17731" y="7913"/>
                    <a:pt x="17999" y="7954"/>
                    <a:pt x="18250" y="7954"/>
                  </a:cubicBezTo>
                  <a:cubicBezTo>
                    <a:pt x="18559" y="7954"/>
                    <a:pt x="18841" y="7892"/>
                    <a:pt x="19098" y="7787"/>
                  </a:cubicBezTo>
                  <a:lnTo>
                    <a:pt x="19098" y="7787"/>
                  </a:lnTo>
                  <a:cubicBezTo>
                    <a:pt x="18443" y="8835"/>
                    <a:pt x="17502" y="9478"/>
                    <a:pt x="16335" y="9752"/>
                  </a:cubicBezTo>
                  <a:cubicBezTo>
                    <a:pt x="16836" y="9990"/>
                    <a:pt x="17357" y="10110"/>
                    <a:pt x="17963" y="10110"/>
                  </a:cubicBezTo>
                  <a:cubicBezTo>
                    <a:pt x="17992" y="10110"/>
                    <a:pt x="18021" y="10109"/>
                    <a:pt x="18050" y="10109"/>
                  </a:cubicBezTo>
                  <a:lnTo>
                    <a:pt x="18050" y="10109"/>
                  </a:lnTo>
                  <a:cubicBezTo>
                    <a:pt x="16633" y="11895"/>
                    <a:pt x="15002" y="13347"/>
                    <a:pt x="13037" y="14276"/>
                  </a:cubicBezTo>
                  <a:cubicBezTo>
                    <a:pt x="13602" y="14476"/>
                    <a:pt x="14161" y="14574"/>
                    <a:pt x="14717" y="14574"/>
                  </a:cubicBezTo>
                  <a:cubicBezTo>
                    <a:pt x="15417" y="14574"/>
                    <a:pt x="16110" y="14420"/>
                    <a:pt x="16800" y="14121"/>
                  </a:cubicBezTo>
                  <a:lnTo>
                    <a:pt x="16800" y="14121"/>
                  </a:lnTo>
                  <a:cubicBezTo>
                    <a:pt x="15824" y="15312"/>
                    <a:pt x="14573" y="16312"/>
                    <a:pt x="13037" y="17086"/>
                  </a:cubicBezTo>
                  <a:cubicBezTo>
                    <a:pt x="13115" y="17090"/>
                    <a:pt x="13192" y="17092"/>
                    <a:pt x="13269" y="17092"/>
                  </a:cubicBezTo>
                  <a:cubicBezTo>
                    <a:pt x="14227" y="17092"/>
                    <a:pt x="15183" y="16754"/>
                    <a:pt x="16097" y="16181"/>
                  </a:cubicBezTo>
                  <a:lnTo>
                    <a:pt x="16097" y="16181"/>
                  </a:lnTo>
                  <a:cubicBezTo>
                    <a:pt x="14847" y="17324"/>
                    <a:pt x="13538" y="18241"/>
                    <a:pt x="12192" y="18931"/>
                  </a:cubicBezTo>
                  <a:cubicBezTo>
                    <a:pt x="12424" y="18975"/>
                    <a:pt x="12652" y="18996"/>
                    <a:pt x="12875" y="18996"/>
                  </a:cubicBezTo>
                  <a:cubicBezTo>
                    <a:pt x="13566" y="18996"/>
                    <a:pt x="14217" y="18789"/>
                    <a:pt x="14847" y="18384"/>
                  </a:cubicBezTo>
                  <a:lnTo>
                    <a:pt x="14847" y="18384"/>
                  </a:lnTo>
                  <a:cubicBezTo>
                    <a:pt x="13287" y="20562"/>
                    <a:pt x="10847" y="21979"/>
                    <a:pt x="7823" y="22884"/>
                  </a:cubicBezTo>
                  <a:cubicBezTo>
                    <a:pt x="8519" y="23295"/>
                    <a:pt x="9227" y="23511"/>
                    <a:pt x="9960" y="23511"/>
                  </a:cubicBezTo>
                  <a:cubicBezTo>
                    <a:pt x="10267" y="23511"/>
                    <a:pt x="10578" y="23473"/>
                    <a:pt x="10894" y="23396"/>
                  </a:cubicBezTo>
                  <a:lnTo>
                    <a:pt x="10894" y="23396"/>
                  </a:lnTo>
                  <a:cubicBezTo>
                    <a:pt x="10370" y="24134"/>
                    <a:pt x="9644" y="24658"/>
                    <a:pt x="8775" y="25051"/>
                  </a:cubicBezTo>
                  <a:cubicBezTo>
                    <a:pt x="9270" y="25283"/>
                    <a:pt x="9741" y="25397"/>
                    <a:pt x="10191" y="25397"/>
                  </a:cubicBezTo>
                  <a:cubicBezTo>
                    <a:pt x="10736" y="25397"/>
                    <a:pt x="11250" y="25229"/>
                    <a:pt x="11740" y="24896"/>
                  </a:cubicBezTo>
                  <a:lnTo>
                    <a:pt x="11740" y="24896"/>
                  </a:lnTo>
                  <a:cubicBezTo>
                    <a:pt x="11311" y="26516"/>
                    <a:pt x="9906" y="27563"/>
                    <a:pt x="7823" y="28182"/>
                  </a:cubicBezTo>
                  <a:cubicBezTo>
                    <a:pt x="8652" y="28745"/>
                    <a:pt x="9569" y="28992"/>
                    <a:pt x="10554" y="28992"/>
                  </a:cubicBezTo>
                  <a:cubicBezTo>
                    <a:pt x="11236" y="28992"/>
                    <a:pt x="11951" y="28873"/>
                    <a:pt x="12692" y="28659"/>
                  </a:cubicBezTo>
                  <a:lnTo>
                    <a:pt x="12692" y="28659"/>
                  </a:lnTo>
                  <a:cubicBezTo>
                    <a:pt x="11692" y="29885"/>
                    <a:pt x="10073" y="30564"/>
                    <a:pt x="8025" y="30861"/>
                  </a:cubicBezTo>
                  <a:cubicBezTo>
                    <a:pt x="8774" y="31503"/>
                    <a:pt x="9599" y="31876"/>
                    <a:pt x="10554" y="31876"/>
                  </a:cubicBezTo>
                  <a:cubicBezTo>
                    <a:pt x="10662" y="31876"/>
                    <a:pt x="10771" y="31871"/>
                    <a:pt x="10882" y="31861"/>
                  </a:cubicBezTo>
                  <a:lnTo>
                    <a:pt x="10882" y="31861"/>
                  </a:lnTo>
                  <a:cubicBezTo>
                    <a:pt x="9966" y="32743"/>
                    <a:pt x="8823" y="33207"/>
                    <a:pt x="7465" y="33266"/>
                  </a:cubicBezTo>
                  <a:cubicBezTo>
                    <a:pt x="7846" y="33862"/>
                    <a:pt x="8287" y="34255"/>
                    <a:pt x="8823" y="34421"/>
                  </a:cubicBezTo>
                  <a:cubicBezTo>
                    <a:pt x="7739" y="35433"/>
                    <a:pt x="6060" y="36029"/>
                    <a:pt x="4108" y="36433"/>
                  </a:cubicBezTo>
                  <a:cubicBezTo>
                    <a:pt x="4693" y="36772"/>
                    <a:pt x="5327" y="36937"/>
                    <a:pt x="6009" y="36937"/>
                  </a:cubicBezTo>
                  <a:cubicBezTo>
                    <a:pt x="6381" y="36937"/>
                    <a:pt x="6768" y="36887"/>
                    <a:pt x="7168" y="36791"/>
                  </a:cubicBezTo>
                  <a:lnTo>
                    <a:pt x="7168" y="36791"/>
                  </a:lnTo>
                  <a:cubicBezTo>
                    <a:pt x="6096" y="37993"/>
                    <a:pt x="4548" y="38636"/>
                    <a:pt x="2703" y="38946"/>
                  </a:cubicBezTo>
                  <a:cubicBezTo>
                    <a:pt x="3381" y="39553"/>
                    <a:pt x="4155" y="39910"/>
                    <a:pt x="5013" y="39958"/>
                  </a:cubicBezTo>
                  <a:cubicBezTo>
                    <a:pt x="3739" y="41160"/>
                    <a:pt x="2012" y="42041"/>
                    <a:pt x="0" y="42684"/>
                  </a:cubicBezTo>
                  <a:cubicBezTo>
                    <a:pt x="1206" y="42880"/>
                    <a:pt x="2379" y="42982"/>
                    <a:pt x="3516" y="42982"/>
                  </a:cubicBezTo>
                  <a:cubicBezTo>
                    <a:pt x="5209" y="42982"/>
                    <a:pt x="6822" y="42757"/>
                    <a:pt x="8346" y="42279"/>
                  </a:cubicBezTo>
                  <a:lnTo>
                    <a:pt x="8346" y="42279"/>
                  </a:lnTo>
                  <a:cubicBezTo>
                    <a:pt x="8120" y="43113"/>
                    <a:pt x="7525" y="43780"/>
                    <a:pt x="6715" y="44363"/>
                  </a:cubicBezTo>
                  <a:cubicBezTo>
                    <a:pt x="6856" y="44367"/>
                    <a:pt x="6996" y="44369"/>
                    <a:pt x="7136" y="44369"/>
                  </a:cubicBezTo>
                  <a:cubicBezTo>
                    <a:pt x="9975" y="44369"/>
                    <a:pt x="12492" y="43563"/>
                    <a:pt x="14728" y="42053"/>
                  </a:cubicBezTo>
                  <a:lnTo>
                    <a:pt x="14728" y="42053"/>
                  </a:lnTo>
                  <a:cubicBezTo>
                    <a:pt x="14478" y="43184"/>
                    <a:pt x="13799" y="44196"/>
                    <a:pt x="12871" y="45161"/>
                  </a:cubicBezTo>
                  <a:cubicBezTo>
                    <a:pt x="15062" y="44887"/>
                    <a:pt x="16871" y="44053"/>
                    <a:pt x="18348" y="42684"/>
                  </a:cubicBezTo>
                  <a:lnTo>
                    <a:pt x="18348" y="42684"/>
                  </a:lnTo>
                  <a:cubicBezTo>
                    <a:pt x="18800" y="43780"/>
                    <a:pt x="18300" y="45065"/>
                    <a:pt x="17693" y="46375"/>
                  </a:cubicBezTo>
                  <a:cubicBezTo>
                    <a:pt x="20419" y="45363"/>
                    <a:pt x="22217" y="43672"/>
                    <a:pt x="22920" y="41148"/>
                  </a:cubicBezTo>
                  <a:cubicBezTo>
                    <a:pt x="23908" y="43696"/>
                    <a:pt x="25551" y="45256"/>
                    <a:pt x="27885" y="45720"/>
                  </a:cubicBezTo>
                  <a:cubicBezTo>
                    <a:pt x="26908" y="44613"/>
                    <a:pt x="26277" y="43458"/>
                    <a:pt x="26384" y="42160"/>
                  </a:cubicBezTo>
                  <a:lnTo>
                    <a:pt x="26384" y="42160"/>
                  </a:lnTo>
                  <a:cubicBezTo>
                    <a:pt x="27849" y="44268"/>
                    <a:pt x="29706" y="45518"/>
                    <a:pt x="32016" y="45720"/>
                  </a:cubicBezTo>
                  <a:cubicBezTo>
                    <a:pt x="30968" y="44565"/>
                    <a:pt x="30230" y="43351"/>
                    <a:pt x="30004" y="41994"/>
                  </a:cubicBezTo>
                  <a:lnTo>
                    <a:pt x="30004" y="41994"/>
                  </a:lnTo>
                  <a:cubicBezTo>
                    <a:pt x="31980" y="43946"/>
                    <a:pt x="34254" y="45149"/>
                    <a:pt x="36838" y="45554"/>
                  </a:cubicBezTo>
                  <a:cubicBezTo>
                    <a:pt x="35290" y="44387"/>
                    <a:pt x="34028" y="43137"/>
                    <a:pt x="33469" y="41684"/>
                  </a:cubicBezTo>
                  <a:lnTo>
                    <a:pt x="33469" y="41684"/>
                  </a:lnTo>
                  <a:cubicBezTo>
                    <a:pt x="36219" y="43494"/>
                    <a:pt x="39017" y="44720"/>
                    <a:pt x="41898" y="45042"/>
                  </a:cubicBezTo>
                  <a:cubicBezTo>
                    <a:pt x="40898" y="44101"/>
                    <a:pt x="40148" y="43125"/>
                    <a:pt x="39791" y="42089"/>
                  </a:cubicBezTo>
                  <a:lnTo>
                    <a:pt x="39791" y="42089"/>
                  </a:lnTo>
                  <a:cubicBezTo>
                    <a:pt x="40305" y="42198"/>
                    <a:pt x="40798" y="42253"/>
                    <a:pt x="41272" y="42253"/>
                  </a:cubicBezTo>
                  <a:cubicBezTo>
                    <a:pt x="42653" y="42253"/>
                    <a:pt x="43864" y="41791"/>
                    <a:pt x="44910" y="40886"/>
                  </a:cubicBezTo>
                  <a:cubicBezTo>
                    <a:pt x="42851" y="40124"/>
                    <a:pt x="41124" y="39005"/>
                    <a:pt x="39755" y="37469"/>
                  </a:cubicBezTo>
                  <a:lnTo>
                    <a:pt x="39755" y="37469"/>
                  </a:lnTo>
                  <a:cubicBezTo>
                    <a:pt x="40051" y="37537"/>
                    <a:pt x="40343" y="37569"/>
                    <a:pt x="40630" y="37569"/>
                  </a:cubicBezTo>
                  <a:cubicBezTo>
                    <a:pt x="41507" y="37569"/>
                    <a:pt x="42344" y="37269"/>
                    <a:pt x="43160" y="36767"/>
                  </a:cubicBezTo>
                  <a:cubicBezTo>
                    <a:pt x="40553" y="36314"/>
                    <a:pt x="38338" y="35445"/>
                    <a:pt x="36731" y="33957"/>
                  </a:cubicBezTo>
                  <a:lnTo>
                    <a:pt x="36731" y="33957"/>
                  </a:lnTo>
                  <a:cubicBezTo>
                    <a:pt x="36790" y="33965"/>
                    <a:pt x="36849" y="33969"/>
                    <a:pt x="36907" y="33969"/>
                  </a:cubicBezTo>
                  <a:cubicBezTo>
                    <a:pt x="37740" y="33969"/>
                    <a:pt x="38549" y="33214"/>
                    <a:pt x="39005" y="32647"/>
                  </a:cubicBezTo>
                  <a:cubicBezTo>
                    <a:pt x="37290" y="32647"/>
                    <a:pt x="36445" y="31992"/>
                    <a:pt x="35362" y="31076"/>
                  </a:cubicBezTo>
                  <a:lnTo>
                    <a:pt x="35362" y="31076"/>
                  </a:lnTo>
                  <a:cubicBezTo>
                    <a:pt x="35615" y="31088"/>
                    <a:pt x="35853" y="31096"/>
                    <a:pt x="36080" y="31096"/>
                  </a:cubicBezTo>
                  <a:cubicBezTo>
                    <a:pt x="37129" y="31096"/>
                    <a:pt x="37923" y="30929"/>
                    <a:pt x="38814" y="30302"/>
                  </a:cubicBezTo>
                  <a:cubicBezTo>
                    <a:pt x="37374" y="29349"/>
                    <a:pt x="35862" y="28432"/>
                    <a:pt x="35362" y="26492"/>
                  </a:cubicBezTo>
                  <a:lnTo>
                    <a:pt x="35362" y="26492"/>
                  </a:lnTo>
                  <a:cubicBezTo>
                    <a:pt x="35867" y="26643"/>
                    <a:pt x="36333" y="26717"/>
                    <a:pt x="36781" y="26717"/>
                  </a:cubicBezTo>
                  <a:cubicBezTo>
                    <a:pt x="37569" y="26717"/>
                    <a:pt x="38303" y="26487"/>
                    <a:pt x="39100" y="26039"/>
                  </a:cubicBezTo>
                  <a:cubicBezTo>
                    <a:pt x="37707" y="25635"/>
                    <a:pt x="36517" y="25111"/>
                    <a:pt x="35683" y="24325"/>
                  </a:cubicBezTo>
                  <a:cubicBezTo>
                    <a:pt x="36755" y="24301"/>
                    <a:pt x="37671" y="23896"/>
                    <a:pt x="38398" y="23170"/>
                  </a:cubicBezTo>
                  <a:cubicBezTo>
                    <a:pt x="35552" y="22563"/>
                    <a:pt x="33183" y="21336"/>
                    <a:pt x="31814" y="18777"/>
                  </a:cubicBezTo>
                  <a:lnTo>
                    <a:pt x="31814" y="18777"/>
                  </a:lnTo>
                  <a:cubicBezTo>
                    <a:pt x="32314" y="18935"/>
                    <a:pt x="32909" y="19062"/>
                    <a:pt x="33490" y="19062"/>
                  </a:cubicBezTo>
                  <a:cubicBezTo>
                    <a:pt x="33781" y="19062"/>
                    <a:pt x="34068" y="19031"/>
                    <a:pt x="34338" y="18955"/>
                  </a:cubicBezTo>
                  <a:cubicBezTo>
                    <a:pt x="32564" y="17919"/>
                    <a:pt x="31194" y="16514"/>
                    <a:pt x="30421" y="14645"/>
                  </a:cubicBezTo>
                  <a:lnTo>
                    <a:pt x="30421" y="14645"/>
                  </a:lnTo>
                  <a:cubicBezTo>
                    <a:pt x="30584" y="14675"/>
                    <a:pt x="30743" y="14690"/>
                    <a:pt x="30896" y="14690"/>
                  </a:cubicBezTo>
                  <a:cubicBezTo>
                    <a:pt x="31600" y="14690"/>
                    <a:pt x="32194" y="14374"/>
                    <a:pt x="32683" y="13728"/>
                  </a:cubicBezTo>
                  <a:cubicBezTo>
                    <a:pt x="30897" y="12764"/>
                    <a:pt x="29337" y="11645"/>
                    <a:pt x="28468" y="10073"/>
                  </a:cubicBezTo>
                  <a:lnTo>
                    <a:pt x="28468" y="10073"/>
                  </a:lnTo>
                  <a:cubicBezTo>
                    <a:pt x="28579" y="10087"/>
                    <a:pt x="28687" y="10095"/>
                    <a:pt x="28790" y="10095"/>
                  </a:cubicBezTo>
                  <a:cubicBezTo>
                    <a:pt x="29297" y="10095"/>
                    <a:pt x="29711" y="9921"/>
                    <a:pt x="30028" y="9525"/>
                  </a:cubicBezTo>
                  <a:cubicBezTo>
                    <a:pt x="28920" y="9299"/>
                    <a:pt x="27920" y="8811"/>
                    <a:pt x="27099" y="7918"/>
                  </a:cubicBezTo>
                  <a:lnTo>
                    <a:pt x="27099" y="7918"/>
                  </a:lnTo>
                  <a:cubicBezTo>
                    <a:pt x="27471" y="8015"/>
                    <a:pt x="27829" y="8069"/>
                    <a:pt x="28171" y="8069"/>
                  </a:cubicBezTo>
                  <a:cubicBezTo>
                    <a:pt x="28540" y="8069"/>
                    <a:pt x="28890" y="8006"/>
                    <a:pt x="29218" y="7870"/>
                  </a:cubicBezTo>
                  <a:cubicBezTo>
                    <a:pt x="26670" y="5823"/>
                    <a:pt x="24420" y="3156"/>
                    <a:pt x="232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62" name="Google Shape;262;p14"/>
            <p:cNvCxnSpPr/>
            <p:nvPr/>
          </p:nvCxnSpPr>
          <p:spPr>
            <a:xfrm>
              <a:off x="340425" y="3063938"/>
              <a:ext cx="0" cy="96960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7"/>
          <p:cNvSpPr txBox="1">
            <a:spLocks noGrp="1"/>
          </p:cNvSpPr>
          <p:nvPr>
            <p:ph type="title"/>
          </p:nvPr>
        </p:nvSpPr>
        <p:spPr>
          <a:xfrm>
            <a:off x="720000" y="1642175"/>
            <a:ext cx="35892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13" name="Google Shape;313;p17"/>
          <p:cNvSpPr txBox="1">
            <a:spLocks noGrp="1"/>
          </p:cNvSpPr>
          <p:nvPr>
            <p:ph type="subTitle" idx="1"/>
          </p:nvPr>
        </p:nvSpPr>
        <p:spPr>
          <a:xfrm>
            <a:off x="1077450" y="2228700"/>
            <a:ext cx="2874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7"/>
          <p:cNvSpPr txBox="1">
            <a:spLocks noGrp="1"/>
          </p:cNvSpPr>
          <p:nvPr>
            <p:ph type="title" idx="2"/>
          </p:nvPr>
        </p:nvSpPr>
        <p:spPr>
          <a:xfrm>
            <a:off x="4809401" y="1642175"/>
            <a:ext cx="36147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15" name="Google Shape;315;p17"/>
          <p:cNvSpPr txBox="1">
            <a:spLocks noGrp="1"/>
          </p:cNvSpPr>
          <p:nvPr>
            <p:ph type="subTitle" idx="3"/>
          </p:nvPr>
        </p:nvSpPr>
        <p:spPr>
          <a:xfrm>
            <a:off x="5179601" y="2228700"/>
            <a:ext cx="2874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7"/>
          <p:cNvSpPr txBox="1">
            <a:spLocks noGrp="1"/>
          </p:cNvSpPr>
          <p:nvPr>
            <p:ph type="title" idx="4"/>
          </p:nvPr>
        </p:nvSpPr>
        <p:spPr>
          <a:xfrm>
            <a:off x="720000" y="3540837"/>
            <a:ext cx="35892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17" name="Google Shape;317;p17"/>
          <p:cNvSpPr txBox="1">
            <a:spLocks noGrp="1"/>
          </p:cNvSpPr>
          <p:nvPr>
            <p:ph type="subTitle" idx="5"/>
          </p:nvPr>
        </p:nvSpPr>
        <p:spPr>
          <a:xfrm>
            <a:off x="1077450" y="4127362"/>
            <a:ext cx="2874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7"/>
          <p:cNvSpPr txBox="1">
            <a:spLocks noGrp="1"/>
          </p:cNvSpPr>
          <p:nvPr>
            <p:ph type="title" idx="6"/>
          </p:nvPr>
        </p:nvSpPr>
        <p:spPr>
          <a:xfrm>
            <a:off x="4822151" y="3540837"/>
            <a:ext cx="35892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19" name="Google Shape;319;p17"/>
          <p:cNvSpPr txBox="1">
            <a:spLocks noGrp="1"/>
          </p:cNvSpPr>
          <p:nvPr>
            <p:ph type="subTitle" idx="7"/>
          </p:nvPr>
        </p:nvSpPr>
        <p:spPr>
          <a:xfrm>
            <a:off x="5179601" y="4127362"/>
            <a:ext cx="2874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17"/>
          <p:cNvSpPr txBox="1">
            <a:spLocks noGrp="1"/>
          </p:cNvSpPr>
          <p:nvPr>
            <p:ph type="title" idx="8"/>
          </p:nvPr>
        </p:nvSpPr>
        <p:spPr>
          <a:xfrm>
            <a:off x="720000" y="377049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6" name="Google Shape;426;p21"/>
          <p:cNvGrpSpPr/>
          <p:nvPr/>
        </p:nvGrpSpPr>
        <p:grpSpPr>
          <a:xfrm>
            <a:off x="1" y="-20"/>
            <a:ext cx="9143670" cy="5233933"/>
            <a:chOff x="237825" y="846675"/>
            <a:chExt cx="7144050" cy="4018375"/>
          </a:xfrm>
        </p:grpSpPr>
        <p:sp>
          <p:nvSpPr>
            <p:cNvPr id="427" name="Google Shape;427;p21"/>
            <p:cNvSpPr/>
            <p:nvPr/>
          </p:nvSpPr>
          <p:spPr>
            <a:xfrm>
              <a:off x="237825" y="846675"/>
              <a:ext cx="7144050" cy="1390300"/>
            </a:xfrm>
            <a:custGeom>
              <a:avLst/>
              <a:gdLst/>
              <a:ahLst/>
              <a:cxnLst/>
              <a:rect l="l" t="t" r="r" b="b"/>
              <a:pathLst>
                <a:path w="285762" h="55612" extrusionOk="0">
                  <a:moveTo>
                    <a:pt x="234625" y="0"/>
                  </a:moveTo>
                  <a:cubicBezTo>
                    <a:pt x="213241" y="3369"/>
                    <a:pt x="192072" y="7441"/>
                    <a:pt x="170855" y="11192"/>
                  </a:cubicBezTo>
                  <a:cubicBezTo>
                    <a:pt x="136957" y="17181"/>
                    <a:pt x="102091" y="22388"/>
                    <a:pt x="66886" y="22388"/>
                  </a:cubicBezTo>
                  <a:cubicBezTo>
                    <a:pt x="63251" y="22388"/>
                    <a:pt x="59613" y="22333"/>
                    <a:pt x="55971" y="22217"/>
                  </a:cubicBezTo>
                  <a:cubicBezTo>
                    <a:pt x="37040" y="21622"/>
                    <a:pt x="18395" y="19395"/>
                    <a:pt x="0" y="16538"/>
                  </a:cubicBezTo>
                  <a:lnTo>
                    <a:pt x="0" y="53673"/>
                  </a:lnTo>
                  <a:cubicBezTo>
                    <a:pt x="5469" y="55060"/>
                    <a:pt x="11562" y="55611"/>
                    <a:pt x="18028" y="55611"/>
                  </a:cubicBezTo>
                  <a:cubicBezTo>
                    <a:pt x="40494" y="55611"/>
                    <a:pt x="67466" y="48956"/>
                    <a:pt x="88416" y="47542"/>
                  </a:cubicBezTo>
                  <a:cubicBezTo>
                    <a:pt x="93909" y="47169"/>
                    <a:pt x="98928" y="47018"/>
                    <a:pt x="103663" y="47018"/>
                  </a:cubicBezTo>
                  <a:cubicBezTo>
                    <a:pt x="124168" y="47018"/>
                    <a:pt x="139353" y="49855"/>
                    <a:pt x="164656" y="49855"/>
                  </a:cubicBezTo>
                  <a:cubicBezTo>
                    <a:pt x="168988" y="49855"/>
                    <a:pt x="173616" y="49772"/>
                    <a:pt x="178618" y="49578"/>
                  </a:cubicBezTo>
                  <a:cubicBezTo>
                    <a:pt x="208069" y="48439"/>
                    <a:pt x="232371" y="43850"/>
                    <a:pt x="260455" y="43850"/>
                  </a:cubicBezTo>
                  <a:cubicBezTo>
                    <a:pt x="268509" y="43850"/>
                    <a:pt x="276875" y="44228"/>
                    <a:pt x="285762" y="45172"/>
                  </a:cubicBezTo>
                  <a:lnTo>
                    <a:pt x="285762" y="25872"/>
                  </a:lnTo>
                  <a:cubicBezTo>
                    <a:pt x="280269" y="25311"/>
                    <a:pt x="274675" y="25074"/>
                    <a:pt x="269067" y="25074"/>
                  </a:cubicBezTo>
                  <a:cubicBezTo>
                    <a:pt x="263602" y="25074"/>
                    <a:pt x="258123" y="25300"/>
                    <a:pt x="252710" y="25670"/>
                  </a:cubicBezTo>
                  <a:cubicBezTo>
                    <a:pt x="237137" y="26741"/>
                    <a:pt x="221861" y="28992"/>
                    <a:pt x="206383" y="30468"/>
                  </a:cubicBezTo>
                  <a:cubicBezTo>
                    <a:pt x="185642" y="32438"/>
                    <a:pt x="169365" y="34351"/>
                    <a:pt x="151413" y="34351"/>
                  </a:cubicBezTo>
                  <a:cubicBezTo>
                    <a:pt x="143324" y="34351"/>
                    <a:pt x="134894" y="33963"/>
                    <a:pt x="125563" y="33016"/>
                  </a:cubicBezTo>
                  <a:cubicBezTo>
                    <a:pt x="171236" y="31075"/>
                    <a:pt x="176570" y="24908"/>
                    <a:pt x="206085" y="18990"/>
                  </a:cubicBezTo>
                  <a:cubicBezTo>
                    <a:pt x="226422" y="14899"/>
                    <a:pt x="247932" y="11268"/>
                    <a:pt x="269043" y="11268"/>
                  </a:cubicBezTo>
                  <a:cubicBezTo>
                    <a:pt x="274654" y="11268"/>
                    <a:pt x="280237" y="11524"/>
                    <a:pt x="285762" y="12097"/>
                  </a:cubicBezTo>
                  <a:lnTo>
                    <a:pt x="285762" y="0"/>
                  </a:lnTo>
                  <a:close/>
                </a:path>
              </a:pathLst>
            </a:custGeom>
            <a:solidFill>
              <a:srgbClr val="FFFFFF">
                <a:alpha val="20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1"/>
            <p:cNvSpPr/>
            <p:nvPr/>
          </p:nvSpPr>
          <p:spPr>
            <a:xfrm>
              <a:off x="238125" y="2148975"/>
              <a:ext cx="7143750" cy="2716075"/>
            </a:xfrm>
            <a:custGeom>
              <a:avLst/>
              <a:gdLst/>
              <a:ahLst/>
              <a:cxnLst/>
              <a:rect l="l" t="t" r="r" b="b"/>
              <a:pathLst>
                <a:path w="285750" h="108643" extrusionOk="0">
                  <a:moveTo>
                    <a:pt x="256946" y="1"/>
                  </a:moveTo>
                  <a:cubicBezTo>
                    <a:pt x="224849" y="1"/>
                    <a:pt x="206907" y="10844"/>
                    <a:pt x="167950" y="10844"/>
                  </a:cubicBezTo>
                  <a:cubicBezTo>
                    <a:pt x="178908" y="14421"/>
                    <a:pt x="187251" y="15337"/>
                    <a:pt x="196647" y="15337"/>
                  </a:cubicBezTo>
                  <a:cubicBezTo>
                    <a:pt x="203014" y="15337"/>
                    <a:pt x="209863" y="14917"/>
                    <a:pt x="218337" y="14619"/>
                  </a:cubicBezTo>
                  <a:lnTo>
                    <a:pt x="218337" y="14619"/>
                  </a:lnTo>
                  <a:cubicBezTo>
                    <a:pt x="218337" y="17069"/>
                    <a:pt x="199405" y="20602"/>
                    <a:pt x="177407" y="20602"/>
                  </a:cubicBezTo>
                  <a:cubicBezTo>
                    <a:pt x="168724" y="20602"/>
                    <a:pt x="159563" y="20052"/>
                    <a:pt x="150900" y="18667"/>
                  </a:cubicBezTo>
                  <a:cubicBezTo>
                    <a:pt x="129708" y="15273"/>
                    <a:pt x="108669" y="14047"/>
                    <a:pt x="89325" y="14047"/>
                  </a:cubicBezTo>
                  <a:cubicBezTo>
                    <a:pt x="38898" y="14047"/>
                    <a:pt x="0" y="22381"/>
                    <a:pt x="0" y="22381"/>
                  </a:cubicBezTo>
                  <a:lnTo>
                    <a:pt x="0" y="108642"/>
                  </a:lnTo>
                  <a:lnTo>
                    <a:pt x="285750" y="108642"/>
                  </a:lnTo>
                  <a:lnTo>
                    <a:pt x="285750" y="2629"/>
                  </a:lnTo>
                  <a:cubicBezTo>
                    <a:pt x="274753" y="747"/>
                    <a:pt x="265363" y="1"/>
                    <a:pt x="256946" y="1"/>
                  </a:cubicBezTo>
                  <a:close/>
                </a:path>
              </a:pathLst>
            </a:custGeom>
            <a:solidFill>
              <a:srgbClr val="FFFFFF">
                <a:alpha val="20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9" name="Google Shape;429;p21"/>
          <p:cNvSpPr/>
          <p:nvPr/>
        </p:nvSpPr>
        <p:spPr>
          <a:xfrm>
            <a:off x="-101975" y="3750001"/>
            <a:ext cx="9369743" cy="1483618"/>
          </a:xfrm>
          <a:custGeom>
            <a:avLst/>
            <a:gdLst/>
            <a:ahLst/>
            <a:cxnLst/>
            <a:rect l="l" t="t" r="r" b="b"/>
            <a:pathLst>
              <a:path w="285750" h="49421" extrusionOk="0">
                <a:moveTo>
                  <a:pt x="237151" y="0"/>
                </a:moveTo>
                <a:cubicBezTo>
                  <a:pt x="207019" y="0"/>
                  <a:pt x="174027" y="1250"/>
                  <a:pt x="153293" y="3748"/>
                </a:cubicBezTo>
                <a:cubicBezTo>
                  <a:pt x="138005" y="5593"/>
                  <a:pt x="123420" y="8106"/>
                  <a:pt x="107847" y="8344"/>
                </a:cubicBezTo>
                <a:cubicBezTo>
                  <a:pt x="107000" y="8357"/>
                  <a:pt x="106167" y="8363"/>
                  <a:pt x="105347" y="8363"/>
                </a:cubicBezTo>
                <a:cubicBezTo>
                  <a:pt x="87427" y="8363"/>
                  <a:pt x="75810" y="5362"/>
                  <a:pt x="57388" y="4200"/>
                </a:cubicBezTo>
                <a:cubicBezTo>
                  <a:pt x="51697" y="3843"/>
                  <a:pt x="45978" y="3666"/>
                  <a:pt x="40259" y="3666"/>
                </a:cubicBezTo>
                <a:cubicBezTo>
                  <a:pt x="26714" y="3666"/>
                  <a:pt x="13169" y="4662"/>
                  <a:pt x="0" y="6629"/>
                </a:cubicBezTo>
                <a:lnTo>
                  <a:pt x="0" y="48134"/>
                </a:lnTo>
                <a:lnTo>
                  <a:pt x="285750" y="49420"/>
                </a:lnTo>
                <a:lnTo>
                  <a:pt x="285750" y="1402"/>
                </a:lnTo>
                <a:cubicBezTo>
                  <a:pt x="272922" y="467"/>
                  <a:pt x="255571" y="0"/>
                  <a:pt x="237151" y="0"/>
                </a:cubicBezTo>
                <a:close/>
              </a:path>
            </a:pathLst>
          </a:custGeom>
          <a:solidFill>
            <a:srgbClr val="76A9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0" name="Google Shape;430;p21"/>
          <p:cNvGrpSpPr/>
          <p:nvPr/>
        </p:nvGrpSpPr>
        <p:grpSpPr>
          <a:xfrm>
            <a:off x="-101964" y="3929796"/>
            <a:ext cx="9369743" cy="1304184"/>
            <a:chOff x="238125" y="3776325"/>
            <a:chExt cx="7143750" cy="1088725"/>
          </a:xfrm>
        </p:grpSpPr>
        <p:sp>
          <p:nvSpPr>
            <p:cNvPr id="431" name="Google Shape;431;p21"/>
            <p:cNvSpPr/>
            <p:nvPr/>
          </p:nvSpPr>
          <p:spPr>
            <a:xfrm>
              <a:off x="238125" y="3776325"/>
              <a:ext cx="7143750" cy="1088725"/>
            </a:xfrm>
            <a:custGeom>
              <a:avLst/>
              <a:gdLst/>
              <a:ahLst/>
              <a:cxnLst/>
              <a:rect l="l" t="t" r="r" b="b"/>
              <a:pathLst>
                <a:path w="285750" h="43549" extrusionOk="0">
                  <a:moveTo>
                    <a:pt x="219091" y="0"/>
                  </a:moveTo>
                  <a:cubicBezTo>
                    <a:pt x="195151" y="0"/>
                    <a:pt x="169216" y="781"/>
                    <a:pt x="147923" y="2781"/>
                  </a:cubicBezTo>
                  <a:cubicBezTo>
                    <a:pt x="100727" y="7234"/>
                    <a:pt x="47720" y="5865"/>
                    <a:pt x="0" y="7937"/>
                  </a:cubicBezTo>
                  <a:lnTo>
                    <a:pt x="0" y="43548"/>
                  </a:lnTo>
                  <a:lnTo>
                    <a:pt x="285750" y="43548"/>
                  </a:lnTo>
                  <a:lnTo>
                    <a:pt x="285750" y="2686"/>
                  </a:lnTo>
                  <a:cubicBezTo>
                    <a:pt x="274529" y="1161"/>
                    <a:pt x="248294" y="0"/>
                    <a:pt x="219091" y="0"/>
                  </a:cubicBezTo>
                  <a:close/>
                </a:path>
              </a:pathLst>
            </a:custGeom>
            <a:solidFill>
              <a:srgbClr val="CDDF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1"/>
            <p:cNvSpPr/>
            <p:nvPr/>
          </p:nvSpPr>
          <p:spPr>
            <a:xfrm>
              <a:off x="238125" y="3792850"/>
              <a:ext cx="7143750" cy="1072200"/>
            </a:xfrm>
            <a:custGeom>
              <a:avLst/>
              <a:gdLst/>
              <a:ahLst/>
              <a:cxnLst/>
              <a:rect l="l" t="t" r="r" b="b"/>
              <a:pathLst>
                <a:path w="285750" h="42888" extrusionOk="0">
                  <a:moveTo>
                    <a:pt x="0" y="1"/>
                  </a:moveTo>
                  <a:lnTo>
                    <a:pt x="0" y="42887"/>
                  </a:lnTo>
                  <a:lnTo>
                    <a:pt x="285750" y="42887"/>
                  </a:lnTo>
                  <a:lnTo>
                    <a:pt x="285750" y="23670"/>
                  </a:lnTo>
                  <a:cubicBezTo>
                    <a:pt x="244781" y="21837"/>
                    <a:pt x="204061" y="18217"/>
                    <a:pt x="164068" y="12860"/>
                  </a:cubicBezTo>
                  <a:cubicBezTo>
                    <a:pt x="147911" y="10693"/>
                    <a:pt x="131850" y="8240"/>
                    <a:pt x="115526" y="6514"/>
                  </a:cubicBezTo>
                  <a:cubicBezTo>
                    <a:pt x="84796" y="3251"/>
                    <a:pt x="31242" y="656"/>
                    <a:pt x="0" y="1"/>
                  </a:cubicBezTo>
                  <a:close/>
                </a:path>
              </a:pathLst>
            </a:custGeom>
            <a:solidFill>
              <a:srgbClr val="E7F0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1"/>
            <p:cNvSpPr/>
            <p:nvPr/>
          </p:nvSpPr>
          <p:spPr>
            <a:xfrm>
              <a:off x="238125" y="3885425"/>
              <a:ext cx="7143750" cy="979625"/>
            </a:xfrm>
            <a:custGeom>
              <a:avLst/>
              <a:gdLst/>
              <a:ahLst/>
              <a:cxnLst/>
              <a:rect l="l" t="t" r="r" b="b"/>
              <a:pathLst>
                <a:path w="285750" h="39185" extrusionOk="0">
                  <a:moveTo>
                    <a:pt x="127433" y="1"/>
                  </a:moveTo>
                  <a:cubicBezTo>
                    <a:pt x="85725" y="2549"/>
                    <a:pt x="40910" y="1798"/>
                    <a:pt x="0" y="3573"/>
                  </a:cubicBezTo>
                  <a:lnTo>
                    <a:pt x="0" y="39184"/>
                  </a:lnTo>
                  <a:lnTo>
                    <a:pt x="285750" y="39184"/>
                  </a:lnTo>
                  <a:lnTo>
                    <a:pt x="285750" y="1608"/>
                  </a:lnTo>
                  <a:cubicBezTo>
                    <a:pt x="284618" y="1601"/>
                    <a:pt x="283487" y="1597"/>
                    <a:pt x="282355" y="1597"/>
                  </a:cubicBezTo>
                  <a:cubicBezTo>
                    <a:pt x="275782" y="1597"/>
                    <a:pt x="269209" y="1729"/>
                    <a:pt x="262688" y="2156"/>
                  </a:cubicBezTo>
                  <a:cubicBezTo>
                    <a:pt x="246090" y="3275"/>
                    <a:pt x="230029" y="6382"/>
                    <a:pt x="213360" y="7144"/>
                  </a:cubicBezTo>
                  <a:cubicBezTo>
                    <a:pt x="210522" y="7273"/>
                    <a:pt x="207686" y="7332"/>
                    <a:pt x="204854" y="7332"/>
                  </a:cubicBezTo>
                  <a:cubicBezTo>
                    <a:pt x="185340" y="7332"/>
                    <a:pt x="165980" y="4520"/>
                    <a:pt x="146828" y="2108"/>
                  </a:cubicBezTo>
                  <a:cubicBezTo>
                    <a:pt x="140422" y="1310"/>
                    <a:pt x="133945" y="548"/>
                    <a:pt x="127433" y="1"/>
                  </a:cubicBezTo>
                  <a:close/>
                </a:path>
              </a:pathLst>
            </a:custGeom>
            <a:solidFill>
              <a:srgbClr val="EEF3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4" name="Google Shape;434;p21"/>
          <p:cNvSpPr/>
          <p:nvPr/>
        </p:nvSpPr>
        <p:spPr>
          <a:xfrm>
            <a:off x="-101964" y="4299498"/>
            <a:ext cx="9369743" cy="934482"/>
          </a:xfrm>
          <a:custGeom>
            <a:avLst/>
            <a:gdLst/>
            <a:ahLst/>
            <a:cxnLst/>
            <a:rect l="l" t="t" r="r" b="b"/>
            <a:pathLst>
              <a:path w="285750" h="31204" extrusionOk="0">
                <a:moveTo>
                  <a:pt x="266357" y="0"/>
                </a:moveTo>
                <a:cubicBezTo>
                  <a:pt x="217522" y="0"/>
                  <a:pt x="168411" y="7060"/>
                  <a:pt x="119241" y="7060"/>
                </a:cubicBezTo>
                <a:cubicBezTo>
                  <a:pt x="117173" y="7060"/>
                  <a:pt x="115106" y="7048"/>
                  <a:pt x="113038" y="7021"/>
                </a:cubicBezTo>
                <a:cubicBezTo>
                  <a:pt x="76237" y="6557"/>
                  <a:pt x="39210" y="1845"/>
                  <a:pt x="2762" y="1845"/>
                </a:cubicBezTo>
                <a:cubicBezTo>
                  <a:pt x="1841" y="1845"/>
                  <a:pt x="920" y="1848"/>
                  <a:pt x="0" y="1854"/>
                </a:cubicBezTo>
                <a:lnTo>
                  <a:pt x="0" y="31203"/>
                </a:lnTo>
                <a:lnTo>
                  <a:pt x="285750" y="31203"/>
                </a:lnTo>
                <a:lnTo>
                  <a:pt x="285679" y="402"/>
                </a:lnTo>
                <a:cubicBezTo>
                  <a:pt x="279243" y="123"/>
                  <a:pt x="272803" y="0"/>
                  <a:pt x="26635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21"/>
          <p:cNvSpPr/>
          <p:nvPr/>
        </p:nvSpPr>
        <p:spPr>
          <a:xfrm rot="2949026" flipH="1">
            <a:off x="7916075" y="3638089"/>
            <a:ext cx="1452517" cy="1656506"/>
          </a:xfrm>
          <a:custGeom>
            <a:avLst/>
            <a:gdLst/>
            <a:ahLst/>
            <a:cxnLst/>
            <a:rect l="l" t="t" r="r" b="b"/>
            <a:pathLst>
              <a:path w="17773" h="20269" extrusionOk="0">
                <a:moveTo>
                  <a:pt x="10534" y="0"/>
                </a:moveTo>
                <a:cubicBezTo>
                  <a:pt x="10479" y="0"/>
                  <a:pt x="10421" y="3"/>
                  <a:pt x="10360" y="8"/>
                </a:cubicBezTo>
                <a:cubicBezTo>
                  <a:pt x="6351" y="340"/>
                  <a:pt x="2850" y="10631"/>
                  <a:pt x="1832" y="13919"/>
                </a:cubicBezTo>
                <a:lnTo>
                  <a:pt x="1832" y="13919"/>
                </a:lnTo>
                <a:cubicBezTo>
                  <a:pt x="2639" y="11136"/>
                  <a:pt x="4685" y="3501"/>
                  <a:pt x="2836" y="3501"/>
                </a:cubicBezTo>
                <a:cubicBezTo>
                  <a:pt x="2776" y="3501"/>
                  <a:pt x="2713" y="3509"/>
                  <a:pt x="2645" y="3525"/>
                </a:cubicBezTo>
                <a:cubicBezTo>
                  <a:pt x="0" y="4156"/>
                  <a:pt x="184" y="15431"/>
                  <a:pt x="184" y="15431"/>
                </a:cubicBezTo>
                <a:lnTo>
                  <a:pt x="4104" y="20269"/>
                </a:lnTo>
                <a:cubicBezTo>
                  <a:pt x="4104" y="20269"/>
                  <a:pt x="17772" y="14012"/>
                  <a:pt x="14948" y="12246"/>
                </a:cubicBezTo>
                <a:cubicBezTo>
                  <a:pt x="14519" y="11977"/>
                  <a:pt x="14055" y="11864"/>
                  <a:pt x="13576" y="11864"/>
                </a:cubicBezTo>
                <a:cubicBezTo>
                  <a:pt x="10898" y="11864"/>
                  <a:pt x="7758" y="15420"/>
                  <a:pt x="7758" y="15420"/>
                </a:cubicBezTo>
                <a:cubicBezTo>
                  <a:pt x="7758" y="15420"/>
                  <a:pt x="15859" y="6084"/>
                  <a:pt x="13217" y="5173"/>
                </a:cubicBezTo>
                <a:cubicBezTo>
                  <a:pt x="13110" y="5136"/>
                  <a:pt x="12996" y="5118"/>
                  <a:pt x="12877" y="5118"/>
                </a:cubicBezTo>
                <a:cubicBezTo>
                  <a:pt x="11467" y="5118"/>
                  <a:pt x="9303" y="7622"/>
                  <a:pt x="7499" y="10112"/>
                </a:cubicBezTo>
                <a:lnTo>
                  <a:pt x="7499" y="10112"/>
                </a:lnTo>
                <a:cubicBezTo>
                  <a:pt x="10193" y="5729"/>
                  <a:pt x="13204" y="0"/>
                  <a:pt x="1053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21"/>
          <p:cNvSpPr/>
          <p:nvPr/>
        </p:nvSpPr>
        <p:spPr>
          <a:xfrm rot="2949026" flipH="1">
            <a:off x="8626493" y="3843996"/>
            <a:ext cx="624551" cy="1073554"/>
          </a:xfrm>
          <a:custGeom>
            <a:avLst/>
            <a:gdLst/>
            <a:ahLst/>
            <a:cxnLst/>
            <a:rect l="l" t="t" r="r" b="b"/>
            <a:pathLst>
              <a:path w="7642" h="13136" extrusionOk="0">
                <a:moveTo>
                  <a:pt x="7641" y="0"/>
                </a:moveTo>
                <a:lnTo>
                  <a:pt x="7641" y="0"/>
                </a:lnTo>
                <a:cubicBezTo>
                  <a:pt x="6823" y="975"/>
                  <a:pt x="6060" y="1995"/>
                  <a:pt x="5322" y="3033"/>
                </a:cubicBezTo>
                <a:cubicBezTo>
                  <a:pt x="5057" y="3411"/>
                  <a:pt x="4796" y="3789"/>
                  <a:pt x="4541" y="4174"/>
                </a:cubicBezTo>
                <a:cubicBezTo>
                  <a:pt x="4220" y="3478"/>
                  <a:pt x="3966" y="2747"/>
                  <a:pt x="3761" y="2002"/>
                </a:cubicBezTo>
                <a:lnTo>
                  <a:pt x="3761" y="2002"/>
                </a:lnTo>
                <a:cubicBezTo>
                  <a:pt x="3913" y="2807"/>
                  <a:pt x="4114" y="3602"/>
                  <a:pt x="4404" y="4375"/>
                </a:cubicBezTo>
                <a:cubicBezTo>
                  <a:pt x="3997" y="4986"/>
                  <a:pt x="3602" y="5600"/>
                  <a:pt x="3221" y="6226"/>
                </a:cubicBezTo>
                <a:cubicBezTo>
                  <a:pt x="2571" y="7320"/>
                  <a:pt x="1939" y="8429"/>
                  <a:pt x="1388" y="9580"/>
                </a:cubicBezTo>
                <a:cubicBezTo>
                  <a:pt x="845" y="10731"/>
                  <a:pt x="353" y="11910"/>
                  <a:pt x="1" y="13136"/>
                </a:cubicBezTo>
                <a:lnTo>
                  <a:pt x="343" y="12246"/>
                </a:lnTo>
                <a:cubicBezTo>
                  <a:pt x="449" y="11946"/>
                  <a:pt x="594" y="11663"/>
                  <a:pt x="718" y="11370"/>
                </a:cubicBezTo>
                <a:lnTo>
                  <a:pt x="908" y="10932"/>
                </a:lnTo>
                <a:lnTo>
                  <a:pt x="1116" y="10505"/>
                </a:lnTo>
                <a:cubicBezTo>
                  <a:pt x="1258" y="10219"/>
                  <a:pt x="1388" y="9933"/>
                  <a:pt x="1536" y="9650"/>
                </a:cubicBezTo>
                <a:cubicBezTo>
                  <a:pt x="2017" y="8715"/>
                  <a:pt x="2529" y="7800"/>
                  <a:pt x="3065" y="6896"/>
                </a:cubicBezTo>
                <a:cubicBezTo>
                  <a:pt x="3205" y="6901"/>
                  <a:pt x="3343" y="6903"/>
                  <a:pt x="3482" y="6903"/>
                </a:cubicBezTo>
                <a:cubicBezTo>
                  <a:pt x="3834" y="6903"/>
                  <a:pt x="4185" y="6887"/>
                  <a:pt x="4535" y="6857"/>
                </a:cubicBezTo>
                <a:cubicBezTo>
                  <a:pt x="5029" y="6808"/>
                  <a:pt x="5519" y="6727"/>
                  <a:pt x="5989" y="6568"/>
                </a:cubicBezTo>
                <a:lnTo>
                  <a:pt x="5989" y="6568"/>
                </a:lnTo>
                <a:cubicBezTo>
                  <a:pt x="5509" y="6692"/>
                  <a:pt x="5019" y="6738"/>
                  <a:pt x="4527" y="6751"/>
                </a:cubicBezTo>
                <a:cubicBezTo>
                  <a:pt x="4461" y="6752"/>
                  <a:pt x="4394" y="6753"/>
                  <a:pt x="4328" y="6753"/>
                </a:cubicBezTo>
                <a:cubicBezTo>
                  <a:pt x="3948" y="6753"/>
                  <a:pt x="3565" y="6734"/>
                  <a:pt x="3189" y="6695"/>
                </a:cubicBezTo>
                <a:cubicBezTo>
                  <a:pt x="3260" y="6575"/>
                  <a:pt x="3330" y="6455"/>
                  <a:pt x="3404" y="6335"/>
                </a:cubicBezTo>
                <a:cubicBezTo>
                  <a:pt x="4054" y="5244"/>
                  <a:pt x="4753" y="4184"/>
                  <a:pt x="5456" y="3125"/>
                </a:cubicBezTo>
                <a:cubicBezTo>
                  <a:pt x="5809" y="2599"/>
                  <a:pt x="6169" y="2073"/>
                  <a:pt x="6536" y="1554"/>
                </a:cubicBezTo>
                <a:cubicBezTo>
                  <a:pt x="6896" y="1031"/>
                  <a:pt x="7268" y="516"/>
                  <a:pt x="764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21"/>
          <p:cNvSpPr/>
          <p:nvPr/>
        </p:nvSpPr>
        <p:spPr>
          <a:xfrm rot="2949026" flipH="1">
            <a:off x="8243753" y="4048725"/>
            <a:ext cx="718944" cy="852485"/>
          </a:xfrm>
          <a:custGeom>
            <a:avLst/>
            <a:gdLst/>
            <a:ahLst/>
            <a:cxnLst/>
            <a:rect l="l" t="t" r="r" b="b"/>
            <a:pathLst>
              <a:path w="8797" h="10431" extrusionOk="0">
                <a:moveTo>
                  <a:pt x="8796" y="0"/>
                </a:moveTo>
                <a:lnTo>
                  <a:pt x="8796" y="0"/>
                </a:lnTo>
                <a:cubicBezTo>
                  <a:pt x="8471" y="473"/>
                  <a:pt x="8147" y="943"/>
                  <a:pt x="7811" y="1405"/>
                </a:cubicBezTo>
                <a:cubicBezTo>
                  <a:pt x="7482" y="1871"/>
                  <a:pt x="7151" y="2334"/>
                  <a:pt x="6808" y="2793"/>
                </a:cubicBezTo>
                <a:cubicBezTo>
                  <a:pt x="6607" y="3065"/>
                  <a:pt x="6405" y="3337"/>
                  <a:pt x="6201" y="3609"/>
                </a:cubicBezTo>
                <a:cubicBezTo>
                  <a:pt x="5922" y="3376"/>
                  <a:pt x="5742" y="3019"/>
                  <a:pt x="5633" y="2652"/>
                </a:cubicBezTo>
                <a:cubicBezTo>
                  <a:pt x="5523" y="2274"/>
                  <a:pt x="5470" y="1878"/>
                  <a:pt x="5466" y="1483"/>
                </a:cubicBezTo>
                <a:lnTo>
                  <a:pt x="5466" y="1483"/>
                </a:lnTo>
                <a:cubicBezTo>
                  <a:pt x="5435" y="1878"/>
                  <a:pt x="5452" y="2281"/>
                  <a:pt x="5530" y="2676"/>
                </a:cubicBezTo>
                <a:cubicBezTo>
                  <a:pt x="5608" y="3069"/>
                  <a:pt x="5760" y="3467"/>
                  <a:pt x="6066" y="3775"/>
                </a:cubicBezTo>
                <a:lnTo>
                  <a:pt x="6130" y="3704"/>
                </a:lnTo>
                <a:lnTo>
                  <a:pt x="6130" y="3704"/>
                </a:lnTo>
                <a:cubicBezTo>
                  <a:pt x="5675" y="4314"/>
                  <a:pt x="5209" y="4919"/>
                  <a:pt x="4725" y="5509"/>
                </a:cubicBezTo>
                <a:cubicBezTo>
                  <a:pt x="4016" y="6398"/>
                  <a:pt x="3281" y="7274"/>
                  <a:pt x="2500" y="8100"/>
                </a:cubicBezTo>
                <a:cubicBezTo>
                  <a:pt x="2310" y="8315"/>
                  <a:pt x="2109" y="8517"/>
                  <a:pt x="1907" y="8718"/>
                </a:cubicBezTo>
                <a:cubicBezTo>
                  <a:pt x="1706" y="8919"/>
                  <a:pt x="1511" y="9128"/>
                  <a:pt x="1296" y="9314"/>
                </a:cubicBezTo>
                <a:cubicBezTo>
                  <a:pt x="1084" y="9505"/>
                  <a:pt x="883" y="9707"/>
                  <a:pt x="664" y="9891"/>
                </a:cubicBezTo>
                <a:lnTo>
                  <a:pt x="0" y="10430"/>
                </a:lnTo>
                <a:cubicBezTo>
                  <a:pt x="957" y="9802"/>
                  <a:pt x="1808" y="9025"/>
                  <a:pt x="2617" y="8217"/>
                </a:cubicBezTo>
                <a:cubicBezTo>
                  <a:pt x="3429" y="7404"/>
                  <a:pt x="4167" y="6525"/>
                  <a:pt x="4894" y="5642"/>
                </a:cubicBezTo>
                <a:cubicBezTo>
                  <a:pt x="5605" y="4746"/>
                  <a:pt x="6289" y="3827"/>
                  <a:pt x="6943" y="2888"/>
                </a:cubicBezTo>
                <a:cubicBezTo>
                  <a:pt x="7592" y="1946"/>
                  <a:pt x="8221" y="988"/>
                  <a:pt x="879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21"/>
          <p:cNvSpPr/>
          <p:nvPr/>
        </p:nvSpPr>
        <p:spPr>
          <a:xfrm rot="2949026" flipH="1">
            <a:off x="9039418" y="4399000"/>
            <a:ext cx="147761" cy="819059"/>
          </a:xfrm>
          <a:custGeom>
            <a:avLst/>
            <a:gdLst/>
            <a:ahLst/>
            <a:cxnLst/>
            <a:rect l="l" t="t" r="r" b="b"/>
            <a:pathLst>
              <a:path w="1808" h="10022" extrusionOk="0">
                <a:moveTo>
                  <a:pt x="1808" y="1"/>
                </a:moveTo>
                <a:lnTo>
                  <a:pt x="1808" y="1"/>
                </a:lnTo>
                <a:cubicBezTo>
                  <a:pt x="1568" y="816"/>
                  <a:pt x="1359" y="1639"/>
                  <a:pt x="1165" y="2465"/>
                </a:cubicBezTo>
                <a:cubicBezTo>
                  <a:pt x="1081" y="2822"/>
                  <a:pt x="1003" y="3178"/>
                  <a:pt x="928" y="3539"/>
                </a:cubicBezTo>
                <a:cubicBezTo>
                  <a:pt x="861" y="3492"/>
                  <a:pt x="797" y="3446"/>
                  <a:pt x="734" y="3397"/>
                </a:cubicBezTo>
                <a:cubicBezTo>
                  <a:pt x="631" y="3319"/>
                  <a:pt x="536" y="3231"/>
                  <a:pt x="445" y="3140"/>
                </a:cubicBezTo>
                <a:cubicBezTo>
                  <a:pt x="261" y="2952"/>
                  <a:pt x="102" y="2737"/>
                  <a:pt x="0" y="2493"/>
                </a:cubicBezTo>
                <a:lnTo>
                  <a:pt x="0" y="2493"/>
                </a:lnTo>
                <a:cubicBezTo>
                  <a:pt x="67" y="2751"/>
                  <a:pt x="201" y="2991"/>
                  <a:pt x="364" y="3206"/>
                </a:cubicBezTo>
                <a:cubicBezTo>
                  <a:pt x="445" y="3316"/>
                  <a:pt x="533" y="3418"/>
                  <a:pt x="628" y="3517"/>
                </a:cubicBezTo>
                <a:cubicBezTo>
                  <a:pt x="709" y="3598"/>
                  <a:pt x="791" y="3676"/>
                  <a:pt x="882" y="3754"/>
                </a:cubicBezTo>
                <a:cubicBezTo>
                  <a:pt x="797" y="4153"/>
                  <a:pt x="720" y="4556"/>
                  <a:pt x="642" y="4954"/>
                </a:cubicBezTo>
                <a:cubicBezTo>
                  <a:pt x="497" y="5791"/>
                  <a:pt x="356" y="6632"/>
                  <a:pt x="268" y="7475"/>
                </a:cubicBezTo>
                <a:cubicBezTo>
                  <a:pt x="191" y="8319"/>
                  <a:pt x="109" y="9181"/>
                  <a:pt x="258" y="10022"/>
                </a:cubicBezTo>
                <a:cubicBezTo>
                  <a:pt x="229" y="9598"/>
                  <a:pt x="236" y="9178"/>
                  <a:pt x="282" y="8754"/>
                </a:cubicBezTo>
                <a:cubicBezTo>
                  <a:pt x="314" y="8333"/>
                  <a:pt x="374" y="7913"/>
                  <a:pt x="431" y="7496"/>
                </a:cubicBezTo>
                <a:cubicBezTo>
                  <a:pt x="554" y="6660"/>
                  <a:pt x="692" y="5827"/>
                  <a:pt x="851" y="4993"/>
                </a:cubicBezTo>
                <a:cubicBezTo>
                  <a:pt x="996" y="4160"/>
                  <a:pt x="1165" y="3330"/>
                  <a:pt x="1324" y="2496"/>
                </a:cubicBezTo>
                <a:lnTo>
                  <a:pt x="180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21"/>
          <p:cNvSpPr/>
          <p:nvPr/>
        </p:nvSpPr>
        <p:spPr>
          <a:xfrm rot="2949026" flipH="1">
            <a:off x="7898730" y="4402453"/>
            <a:ext cx="722131" cy="434129"/>
          </a:xfrm>
          <a:custGeom>
            <a:avLst/>
            <a:gdLst/>
            <a:ahLst/>
            <a:cxnLst/>
            <a:rect l="l" t="t" r="r" b="b"/>
            <a:pathLst>
              <a:path w="8836" h="5312" extrusionOk="0">
                <a:moveTo>
                  <a:pt x="8836" y="1"/>
                </a:moveTo>
                <a:lnTo>
                  <a:pt x="6660" y="1386"/>
                </a:lnTo>
                <a:cubicBezTo>
                  <a:pt x="5933" y="1841"/>
                  <a:pt x="5209" y="2307"/>
                  <a:pt x="4475" y="2748"/>
                </a:cubicBezTo>
                <a:cubicBezTo>
                  <a:pt x="3743" y="3203"/>
                  <a:pt x="3009" y="3645"/>
                  <a:pt x="2264" y="4076"/>
                </a:cubicBezTo>
                <a:cubicBezTo>
                  <a:pt x="1893" y="4288"/>
                  <a:pt x="1519" y="4503"/>
                  <a:pt x="1142" y="4704"/>
                </a:cubicBezTo>
                <a:cubicBezTo>
                  <a:pt x="767" y="4919"/>
                  <a:pt x="382" y="5107"/>
                  <a:pt x="1" y="5312"/>
                </a:cubicBezTo>
                <a:cubicBezTo>
                  <a:pt x="806" y="4997"/>
                  <a:pt x="1579" y="4619"/>
                  <a:pt x="2345" y="4217"/>
                </a:cubicBezTo>
                <a:cubicBezTo>
                  <a:pt x="3108" y="3818"/>
                  <a:pt x="3846" y="3373"/>
                  <a:pt x="4584" y="2932"/>
                </a:cubicBezTo>
                <a:cubicBezTo>
                  <a:pt x="5146" y="2579"/>
                  <a:pt x="5700" y="2222"/>
                  <a:pt x="6247" y="1855"/>
                </a:cubicBezTo>
                <a:cubicBezTo>
                  <a:pt x="6385" y="1940"/>
                  <a:pt x="6523" y="2003"/>
                  <a:pt x="6664" y="2063"/>
                </a:cubicBezTo>
                <a:cubicBezTo>
                  <a:pt x="6815" y="2123"/>
                  <a:pt x="6971" y="2173"/>
                  <a:pt x="7126" y="2208"/>
                </a:cubicBezTo>
                <a:cubicBezTo>
                  <a:pt x="7286" y="2247"/>
                  <a:pt x="7447" y="2264"/>
                  <a:pt x="7607" y="2268"/>
                </a:cubicBezTo>
                <a:cubicBezTo>
                  <a:pt x="7629" y="2269"/>
                  <a:pt x="7652" y="2269"/>
                  <a:pt x="7674" y="2269"/>
                </a:cubicBezTo>
                <a:cubicBezTo>
                  <a:pt x="7813" y="2269"/>
                  <a:pt x="7950" y="2250"/>
                  <a:pt x="8083" y="2225"/>
                </a:cubicBezTo>
                <a:lnTo>
                  <a:pt x="8083" y="2225"/>
                </a:lnTo>
                <a:cubicBezTo>
                  <a:pt x="8012" y="2230"/>
                  <a:pt x="7940" y="2234"/>
                  <a:pt x="7869" y="2234"/>
                </a:cubicBezTo>
                <a:cubicBezTo>
                  <a:pt x="7782" y="2234"/>
                  <a:pt x="7695" y="2229"/>
                  <a:pt x="7610" y="2215"/>
                </a:cubicBezTo>
                <a:cubicBezTo>
                  <a:pt x="7455" y="2194"/>
                  <a:pt x="7302" y="2158"/>
                  <a:pt x="7158" y="2106"/>
                </a:cubicBezTo>
                <a:cubicBezTo>
                  <a:pt x="7010" y="2056"/>
                  <a:pt x="6869" y="1992"/>
                  <a:pt x="6730" y="1919"/>
                </a:cubicBezTo>
                <a:cubicBezTo>
                  <a:pt x="6629" y="1862"/>
                  <a:pt x="6530" y="1798"/>
                  <a:pt x="6434" y="1731"/>
                </a:cubicBezTo>
                <a:cubicBezTo>
                  <a:pt x="6540" y="1661"/>
                  <a:pt x="6646" y="1590"/>
                  <a:pt x="6748" y="1519"/>
                </a:cubicBezTo>
                <a:cubicBezTo>
                  <a:pt x="7458" y="1032"/>
                  <a:pt x="8161" y="530"/>
                  <a:pt x="883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0" name="Google Shape;440;p21"/>
          <p:cNvGrpSpPr/>
          <p:nvPr/>
        </p:nvGrpSpPr>
        <p:grpSpPr>
          <a:xfrm>
            <a:off x="-372743" y="2441637"/>
            <a:ext cx="1344972" cy="1591901"/>
            <a:chOff x="-372743" y="2441637"/>
            <a:chExt cx="1344972" cy="1591901"/>
          </a:xfrm>
        </p:grpSpPr>
        <p:sp>
          <p:nvSpPr>
            <p:cNvPr id="441" name="Google Shape;441;p21"/>
            <p:cNvSpPr/>
            <p:nvPr/>
          </p:nvSpPr>
          <p:spPr>
            <a:xfrm>
              <a:off x="-372743" y="2441637"/>
              <a:ext cx="1344972" cy="1388845"/>
            </a:xfrm>
            <a:custGeom>
              <a:avLst/>
              <a:gdLst/>
              <a:ahLst/>
              <a:cxnLst/>
              <a:rect l="l" t="t" r="r" b="b"/>
              <a:pathLst>
                <a:path w="44911" h="46376" extrusionOk="0">
                  <a:moveTo>
                    <a:pt x="23265" y="0"/>
                  </a:moveTo>
                  <a:cubicBezTo>
                    <a:pt x="21896" y="3120"/>
                    <a:pt x="20015" y="5787"/>
                    <a:pt x="17443" y="7823"/>
                  </a:cubicBezTo>
                  <a:cubicBezTo>
                    <a:pt x="17731" y="7913"/>
                    <a:pt x="17999" y="7954"/>
                    <a:pt x="18250" y="7954"/>
                  </a:cubicBezTo>
                  <a:cubicBezTo>
                    <a:pt x="18559" y="7954"/>
                    <a:pt x="18841" y="7892"/>
                    <a:pt x="19098" y="7787"/>
                  </a:cubicBezTo>
                  <a:lnTo>
                    <a:pt x="19098" y="7787"/>
                  </a:lnTo>
                  <a:cubicBezTo>
                    <a:pt x="18443" y="8835"/>
                    <a:pt x="17502" y="9478"/>
                    <a:pt x="16335" y="9752"/>
                  </a:cubicBezTo>
                  <a:cubicBezTo>
                    <a:pt x="16836" y="9990"/>
                    <a:pt x="17357" y="10110"/>
                    <a:pt x="17963" y="10110"/>
                  </a:cubicBezTo>
                  <a:cubicBezTo>
                    <a:pt x="17992" y="10110"/>
                    <a:pt x="18021" y="10109"/>
                    <a:pt x="18050" y="10109"/>
                  </a:cubicBezTo>
                  <a:lnTo>
                    <a:pt x="18050" y="10109"/>
                  </a:lnTo>
                  <a:cubicBezTo>
                    <a:pt x="16633" y="11895"/>
                    <a:pt x="15002" y="13347"/>
                    <a:pt x="13037" y="14276"/>
                  </a:cubicBezTo>
                  <a:cubicBezTo>
                    <a:pt x="13602" y="14476"/>
                    <a:pt x="14161" y="14574"/>
                    <a:pt x="14717" y="14574"/>
                  </a:cubicBezTo>
                  <a:cubicBezTo>
                    <a:pt x="15417" y="14574"/>
                    <a:pt x="16110" y="14420"/>
                    <a:pt x="16800" y="14121"/>
                  </a:cubicBezTo>
                  <a:lnTo>
                    <a:pt x="16800" y="14121"/>
                  </a:lnTo>
                  <a:cubicBezTo>
                    <a:pt x="15824" y="15312"/>
                    <a:pt x="14573" y="16312"/>
                    <a:pt x="13037" y="17086"/>
                  </a:cubicBezTo>
                  <a:cubicBezTo>
                    <a:pt x="13115" y="17090"/>
                    <a:pt x="13192" y="17092"/>
                    <a:pt x="13269" y="17092"/>
                  </a:cubicBezTo>
                  <a:cubicBezTo>
                    <a:pt x="14227" y="17092"/>
                    <a:pt x="15183" y="16754"/>
                    <a:pt x="16097" y="16181"/>
                  </a:cubicBezTo>
                  <a:lnTo>
                    <a:pt x="16097" y="16181"/>
                  </a:lnTo>
                  <a:cubicBezTo>
                    <a:pt x="14847" y="17324"/>
                    <a:pt x="13538" y="18241"/>
                    <a:pt x="12192" y="18931"/>
                  </a:cubicBezTo>
                  <a:cubicBezTo>
                    <a:pt x="12424" y="18975"/>
                    <a:pt x="12652" y="18996"/>
                    <a:pt x="12875" y="18996"/>
                  </a:cubicBezTo>
                  <a:cubicBezTo>
                    <a:pt x="13566" y="18996"/>
                    <a:pt x="14217" y="18789"/>
                    <a:pt x="14847" y="18384"/>
                  </a:cubicBezTo>
                  <a:lnTo>
                    <a:pt x="14847" y="18384"/>
                  </a:lnTo>
                  <a:cubicBezTo>
                    <a:pt x="13287" y="20562"/>
                    <a:pt x="10847" y="21979"/>
                    <a:pt x="7823" y="22884"/>
                  </a:cubicBezTo>
                  <a:cubicBezTo>
                    <a:pt x="8519" y="23295"/>
                    <a:pt x="9227" y="23511"/>
                    <a:pt x="9960" y="23511"/>
                  </a:cubicBezTo>
                  <a:cubicBezTo>
                    <a:pt x="10267" y="23511"/>
                    <a:pt x="10578" y="23473"/>
                    <a:pt x="10894" y="23396"/>
                  </a:cubicBezTo>
                  <a:lnTo>
                    <a:pt x="10894" y="23396"/>
                  </a:lnTo>
                  <a:cubicBezTo>
                    <a:pt x="10370" y="24134"/>
                    <a:pt x="9644" y="24658"/>
                    <a:pt x="8775" y="25051"/>
                  </a:cubicBezTo>
                  <a:cubicBezTo>
                    <a:pt x="9270" y="25283"/>
                    <a:pt x="9741" y="25397"/>
                    <a:pt x="10191" y="25397"/>
                  </a:cubicBezTo>
                  <a:cubicBezTo>
                    <a:pt x="10736" y="25397"/>
                    <a:pt x="11250" y="25229"/>
                    <a:pt x="11740" y="24896"/>
                  </a:cubicBezTo>
                  <a:lnTo>
                    <a:pt x="11740" y="24896"/>
                  </a:lnTo>
                  <a:cubicBezTo>
                    <a:pt x="11311" y="26516"/>
                    <a:pt x="9906" y="27563"/>
                    <a:pt x="7823" y="28182"/>
                  </a:cubicBezTo>
                  <a:cubicBezTo>
                    <a:pt x="8652" y="28745"/>
                    <a:pt x="9569" y="28992"/>
                    <a:pt x="10554" y="28992"/>
                  </a:cubicBezTo>
                  <a:cubicBezTo>
                    <a:pt x="11236" y="28992"/>
                    <a:pt x="11951" y="28873"/>
                    <a:pt x="12692" y="28659"/>
                  </a:cubicBezTo>
                  <a:lnTo>
                    <a:pt x="12692" y="28659"/>
                  </a:lnTo>
                  <a:cubicBezTo>
                    <a:pt x="11692" y="29885"/>
                    <a:pt x="10073" y="30564"/>
                    <a:pt x="8025" y="30861"/>
                  </a:cubicBezTo>
                  <a:cubicBezTo>
                    <a:pt x="8774" y="31503"/>
                    <a:pt x="9599" y="31876"/>
                    <a:pt x="10554" y="31876"/>
                  </a:cubicBezTo>
                  <a:cubicBezTo>
                    <a:pt x="10662" y="31876"/>
                    <a:pt x="10771" y="31871"/>
                    <a:pt x="10882" y="31861"/>
                  </a:cubicBezTo>
                  <a:lnTo>
                    <a:pt x="10882" y="31861"/>
                  </a:lnTo>
                  <a:cubicBezTo>
                    <a:pt x="9966" y="32743"/>
                    <a:pt x="8823" y="33207"/>
                    <a:pt x="7465" y="33266"/>
                  </a:cubicBezTo>
                  <a:cubicBezTo>
                    <a:pt x="7846" y="33862"/>
                    <a:pt x="8287" y="34255"/>
                    <a:pt x="8823" y="34421"/>
                  </a:cubicBezTo>
                  <a:cubicBezTo>
                    <a:pt x="7739" y="35433"/>
                    <a:pt x="6060" y="36029"/>
                    <a:pt x="4108" y="36433"/>
                  </a:cubicBezTo>
                  <a:cubicBezTo>
                    <a:pt x="4693" y="36772"/>
                    <a:pt x="5327" y="36937"/>
                    <a:pt x="6009" y="36937"/>
                  </a:cubicBezTo>
                  <a:cubicBezTo>
                    <a:pt x="6381" y="36937"/>
                    <a:pt x="6768" y="36887"/>
                    <a:pt x="7168" y="36791"/>
                  </a:cubicBezTo>
                  <a:lnTo>
                    <a:pt x="7168" y="36791"/>
                  </a:lnTo>
                  <a:cubicBezTo>
                    <a:pt x="6096" y="37993"/>
                    <a:pt x="4548" y="38636"/>
                    <a:pt x="2703" y="38946"/>
                  </a:cubicBezTo>
                  <a:cubicBezTo>
                    <a:pt x="3381" y="39553"/>
                    <a:pt x="4155" y="39910"/>
                    <a:pt x="5013" y="39958"/>
                  </a:cubicBezTo>
                  <a:cubicBezTo>
                    <a:pt x="3739" y="41160"/>
                    <a:pt x="2012" y="42041"/>
                    <a:pt x="0" y="42684"/>
                  </a:cubicBezTo>
                  <a:cubicBezTo>
                    <a:pt x="1206" y="42880"/>
                    <a:pt x="2379" y="42982"/>
                    <a:pt x="3516" y="42982"/>
                  </a:cubicBezTo>
                  <a:cubicBezTo>
                    <a:pt x="5209" y="42982"/>
                    <a:pt x="6822" y="42757"/>
                    <a:pt x="8346" y="42279"/>
                  </a:cubicBezTo>
                  <a:lnTo>
                    <a:pt x="8346" y="42279"/>
                  </a:lnTo>
                  <a:cubicBezTo>
                    <a:pt x="8120" y="43113"/>
                    <a:pt x="7525" y="43780"/>
                    <a:pt x="6715" y="44363"/>
                  </a:cubicBezTo>
                  <a:cubicBezTo>
                    <a:pt x="6856" y="44367"/>
                    <a:pt x="6996" y="44369"/>
                    <a:pt x="7136" y="44369"/>
                  </a:cubicBezTo>
                  <a:cubicBezTo>
                    <a:pt x="9975" y="44369"/>
                    <a:pt x="12492" y="43563"/>
                    <a:pt x="14728" y="42053"/>
                  </a:cubicBezTo>
                  <a:lnTo>
                    <a:pt x="14728" y="42053"/>
                  </a:lnTo>
                  <a:cubicBezTo>
                    <a:pt x="14478" y="43184"/>
                    <a:pt x="13799" y="44196"/>
                    <a:pt x="12871" y="45161"/>
                  </a:cubicBezTo>
                  <a:cubicBezTo>
                    <a:pt x="15062" y="44887"/>
                    <a:pt x="16871" y="44053"/>
                    <a:pt x="18348" y="42684"/>
                  </a:cubicBezTo>
                  <a:lnTo>
                    <a:pt x="18348" y="42684"/>
                  </a:lnTo>
                  <a:cubicBezTo>
                    <a:pt x="18800" y="43780"/>
                    <a:pt x="18300" y="45065"/>
                    <a:pt x="17693" y="46375"/>
                  </a:cubicBezTo>
                  <a:cubicBezTo>
                    <a:pt x="20419" y="45363"/>
                    <a:pt x="22217" y="43672"/>
                    <a:pt x="22920" y="41148"/>
                  </a:cubicBezTo>
                  <a:cubicBezTo>
                    <a:pt x="23908" y="43696"/>
                    <a:pt x="25551" y="45256"/>
                    <a:pt x="27885" y="45720"/>
                  </a:cubicBezTo>
                  <a:cubicBezTo>
                    <a:pt x="26908" y="44613"/>
                    <a:pt x="26277" y="43458"/>
                    <a:pt x="26384" y="42160"/>
                  </a:cubicBezTo>
                  <a:lnTo>
                    <a:pt x="26384" y="42160"/>
                  </a:lnTo>
                  <a:cubicBezTo>
                    <a:pt x="27849" y="44268"/>
                    <a:pt x="29706" y="45518"/>
                    <a:pt x="32016" y="45720"/>
                  </a:cubicBezTo>
                  <a:cubicBezTo>
                    <a:pt x="30968" y="44565"/>
                    <a:pt x="30230" y="43351"/>
                    <a:pt x="30004" y="41994"/>
                  </a:cubicBezTo>
                  <a:lnTo>
                    <a:pt x="30004" y="41994"/>
                  </a:lnTo>
                  <a:cubicBezTo>
                    <a:pt x="31980" y="43946"/>
                    <a:pt x="34254" y="45149"/>
                    <a:pt x="36838" y="45554"/>
                  </a:cubicBezTo>
                  <a:cubicBezTo>
                    <a:pt x="35290" y="44387"/>
                    <a:pt x="34028" y="43137"/>
                    <a:pt x="33469" y="41684"/>
                  </a:cubicBezTo>
                  <a:lnTo>
                    <a:pt x="33469" y="41684"/>
                  </a:lnTo>
                  <a:cubicBezTo>
                    <a:pt x="36219" y="43494"/>
                    <a:pt x="39017" y="44720"/>
                    <a:pt x="41898" y="45042"/>
                  </a:cubicBezTo>
                  <a:cubicBezTo>
                    <a:pt x="40898" y="44101"/>
                    <a:pt x="40148" y="43125"/>
                    <a:pt x="39791" y="42089"/>
                  </a:cubicBezTo>
                  <a:lnTo>
                    <a:pt x="39791" y="42089"/>
                  </a:lnTo>
                  <a:cubicBezTo>
                    <a:pt x="40305" y="42198"/>
                    <a:pt x="40798" y="42253"/>
                    <a:pt x="41272" y="42253"/>
                  </a:cubicBezTo>
                  <a:cubicBezTo>
                    <a:pt x="42653" y="42253"/>
                    <a:pt x="43864" y="41791"/>
                    <a:pt x="44910" y="40886"/>
                  </a:cubicBezTo>
                  <a:cubicBezTo>
                    <a:pt x="42851" y="40124"/>
                    <a:pt x="41124" y="39005"/>
                    <a:pt x="39755" y="37469"/>
                  </a:cubicBezTo>
                  <a:lnTo>
                    <a:pt x="39755" y="37469"/>
                  </a:lnTo>
                  <a:cubicBezTo>
                    <a:pt x="40051" y="37537"/>
                    <a:pt x="40343" y="37569"/>
                    <a:pt x="40630" y="37569"/>
                  </a:cubicBezTo>
                  <a:cubicBezTo>
                    <a:pt x="41507" y="37569"/>
                    <a:pt x="42344" y="37269"/>
                    <a:pt x="43160" y="36767"/>
                  </a:cubicBezTo>
                  <a:cubicBezTo>
                    <a:pt x="40553" y="36314"/>
                    <a:pt x="38338" y="35445"/>
                    <a:pt x="36731" y="33957"/>
                  </a:cubicBezTo>
                  <a:lnTo>
                    <a:pt x="36731" y="33957"/>
                  </a:lnTo>
                  <a:cubicBezTo>
                    <a:pt x="36790" y="33965"/>
                    <a:pt x="36849" y="33969"/>
                    <a:pt x="36907" y="33969"/>
                  </a:cubicBezTo>
                  <a:cubicBezTo>
                    <a:pt x="37740" y="33969"/>
                    <a:pt x="38549" y="33214"/>
                    <a:pt x="39005" y="32647"/>
                  </a:cubicBezTo>
                  <a:cubicBezTo>
                    <a:pt x="37290" y="32647"/>
                    <a:pt x="36445" y="31992"/>
                    <a:pt x="35362" y="31076"/>
                  </a:cubicBezTo>
                  <a:lnTo>
                    <a:pt x="35362" y="31076"/>
                  </a:lnTo>
                  <a:cubicBezTo>
                    <a:pt x="35615" y="31088"/>
                    <a:pt x="35853" y="31096"/>
                    <a:pt x="36080" y="31096"/>
                  </a:cubicBezTo>
                  <a:cubicBezTo>
                    <a:pt x="37129" y="31096"/>
                    <a:pt x="37923" y="30929"/>
                    <a:pt x="38814" y="30302"/>
                  </a:cubicBezTo>
                  <a:cubicBezTo>
                    <a:pt x="37374" y="29349"/>
                    <a:pt x="35862" y="28432"/>
                    <a:pt x="35362" y="26492"/>
                  </a:cubicBezTo>
                  <a:lnTo>
                    <a:pt x="35362" y="26492"/>
                  </a:lnTo>
                  <a:cubicBezTo>
                    <a:pt x="35867" y="26643"/>
                    <a:pt x="36333" y="26717"/>
                    <a:pt x="36781" y="26717"/>
                  </a:cubicBezTo>
                  <a:cubicBezTo>
                    <a:pt x="37569" y="26717"/>
                    <a:pt x="38303" y="26487"/>
                    <a:pt x="39100" y="26039"/>
                  </a:cubicBezTo>
                  <a:cubicBezTo>
                    <a:pt x="37707" y="25635"/>
                    <a:pt x="36517" y="25111"/>
                    <a:pt x="35683" y="24325"/>
                  </a:cubicBezTo>
                  <a:cubicBezTo>
                    <a:pt x="36755" y="24301"/>
                    <a:pt x="37671" y="23896"/>
                    <a:pt x="38398" y="23170"/>
                  </a:cubicBezTo>
                  <a:cubicBezTo>
                    <a:pt x="35552" y="22563"/>
                    <a:pt x="33183" y="21336"/>
                    <a:pt x="31814" y="18777"/>
                  </a:cubicBezTo>
                  <a:lnTo>
                    <a:pt x="31814" y="18777"/>
                  </a:lnTo>
                  <a:cubicBezTo>
                    <a:pt x="32314" y="18935"/>
                    <a:pt x="32909" y="19062"/>
                    <a:pt x="33490" y="19062"/>
                  </a:cubicBezTo>
                  <a:cubicBezTo>
                    <a:pt x="33781" y="19062"/>
                    <a:pt x="34068" y="19031"/>
                    <a:pt x="34338" y="18955"/>
                  </a:cubicBezTo>
                  <a:cubicBezTo>
                    <a:pt x="32564" y="17919"/>
                    <a:pt x="31194" y="16514"/>
                    <a:pt x="30421" y="14645"/>
                  </a:cubicBezTo>
                  <a:lnTo>
                    <a:pt x="30421" y="14645"/>
                  </a:lnTo>
                  <a:cubicBezTo>
                    <a:pt x="30584" y="14675"/>
                    <a:pt x="30743" y="14690"/>
                    <a:pt x="30896" y="14690"/>
                  </a:cubicBezTo>
                  <a:cubicBezTo>
                    <a:pt x="31600" y="14690"/>
                    <a:pt x="32194" y="14374"/>
                    <a:pt x="32683" y="13728"/>
                  </a:cubicBezTo>
                  <a:cubicBezTo>
                    <a:pt x="30897" y="12764"/>
                    <a:pt x="29337" y="11645"/>
                    <a:pt x="28468" y="10073"/>
                  </a:cubicBezTo>
                  <a:lnTo>
                    <a:pt x="28468" y="10073"/>
                  </a:lnTo>
                  <a:cubicBezTo>
                    <a:pt x="28579" y="10087"/>
                    <a:pt x="28687" y="10095"/>
                    <a:pt x="28790" y="10095"/>
                  </a:cubicBezTo>
                  <a:cubicBezTo>
                    <a:pt x="29297" y="10095"/>
                    <a:pt x="29711" y="9921"/>
                    <a:pt x="30028" y="9525"/>
                  </a:cubicBezTo>
                  <a:cubicBezTo>
                    <a:pt x="28920" y="9299"/>
                    <a:pt x="27920" y="8811"/>
                    <a:pt x="27099" y="7918"/>
                  </a:cubicBezTo>
                  <a:lnTo>
                    <a:pt x="27099" y="7918"/>
                  </a:lnTo>
                  <a:cubicBezTo>
                    <a:pt x="27471" y="8015"/>
                    <a:pt x="27829" y="8069"/>
                    <a:pt x="28171" y="8069"/>
                  </a:cubicBezTo>
                  <a:cubicBezTo>
                    <a:pt x="28540" y="8069"/>
                    <a:pt x="28890" y="8006"/>
                    <a:pt x="29218" y="7870"/>
                  </a:cubicBezTo>
                  <a:cubicBezTo>
                    <a:pt x="26670" y="5823"/>
                    <a:pt x="24420" y="3156"/>
                    <a:pt x="232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42" name="Google Shape;442;p21"/>
            <p:cNvCxnSpPr/>
            <p:nvPr/>
          </p:nvCxnSpPr>
          <p:spPr>
            <a:xfrm>
              <a:off x="340425" y="3063938"/>
              <a:ext cx="0" cy="96960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43" name="Google Shape;443;p21"/>
          <p:cNvGrpSpPr/>
          <p:nvPr/>
        </p:nvGrpSpPr>
        <p:grpSpPr>
          <a:xfrm>
            <a:off x="972225" y="3276725"/>
            <a:ext cx="627070" cy="734366"/>
            <a:chOff x="972225" y="3276725"/>
            <a:chExt cx="627070" cy="734366"/>
          </a:xfrm>
        </p:grpSpPr>
        <p:sp>
          <p:nvSpPr>
            <p:cNvPr id="444" name="Google Shape;444;p21"/>
            <p:cNvSpPr/>
            <p:nvPr/>
          </p:nvSpPr>
          <p:spPr>
            <a:xfrm>
              <a:off x="972225" y="3276725"/>
              <a:ext cx="627070" cy="647525"/>
            </a:xfrm>
            <a:custGeom>
              <a:avLst/>
              <a:gdLst/>
              <a:ahLst/>
              <a:cxnLst/>
              <a:rect l="l" t="t" r="r" b="b"/>
              <a:pathLst>
                <a:path w="44911" h="46376" extrusionOk="0">
                  <a:moveTo>
                    <a:pt x="23265" y="0"/>
                  </a:moveTo>
                  <a:cubicBezTo>
                    <a:pt x="21896" y="3120"/>
                    <a:pt x="20015" y="5787"/>
                    <a:pt x="17443" y="7823"/>
                  </a:cubicBezTo>
                  <a:cubicBezTo>
                    <a:pt x="17731" y="7913"/>
                    <a:pt x="17999" y="7954"/>
                    <a:pt x="18250" y="7954"/>
                  </a:cubicBezTo>
                  <a:cubicBezTo>
                    <a:pt x="18559" y="7954"/>
                    <a:pt x="18841" y="7892"/>
                    <a:pt x="19098" y="7787"/>
                  </a:cubicBezTo>
                  <a:lnTo>
                    <a:pt x="19098" y="7787"/>
                  </a:lnTo>
                  <a:cubicBezTo>
                    <a:pt x="18443" y="8835"/>
                    <a:pt x="17502" y="9478"/>
                    <a:pt x="16335" y="9752"/>
                  </a:cubicBezTo>
                  <a:cubicBezTo>
                    <a:pt x="16836" y="9990"/>
                    <a:pt x="17357" y="10110"/>
                    <a:pt x="17963" y="10110"/>
                  </a:cubicBezTo>
                  <a:cubicBezTo>
                    <a:pt x="17992" y="10110"/>
                    <a:pt x="18021" y="10109"/>
                    <a:pt x="18050" y="10109"/>
                  </a:cubicBezTo>
                  <a:lnTo>
                    <a:pt x="18050" y="10109"/>
                  </a:lnTo>
                  <a:cubicBezTo>
                    <a:pt x="16633" y="11895"/>
                    <a:pt x="15002" y="13347"/>
                    <a:pt x="13037" y="14276"/>
                  </a:cubicBezTo>
                  <a:cubicBezTo>
                    <a:pt x="13602" y="14476"/>
                    <a:pt x="14161" y="14574"/>
                    <a:pt x="14717" y="14574"/>
                  </a:cubicBezTo>
                  <a:cubicBezTo>
                    <a:pt x="15417" y="14574"/>
                    <a:pt x="16110" y="14420"/>
                    <a:pt x="16800" y="14121"/>
                  </a:cubicBezTo>
                  <a:lnTo>
                    <a:pt x="16800" y="14121"/>
                  </a:lnTo>
                  <a:cubicBezTo>
                    <a:pt x="15824" y="15312"/>
                    <a:pt x="14573" y="16312"/>
                    <a:pt x="13037" y="17086"/>
                  </a:cubicBezTo>
                  <a:cubicBezTo>
                    <a:pt x="13115" y="17090"/>
                    <a:pt x="13192" y="17092"/>
                    <a:pt x="13269" y="17092"/>
                  </a:cubicBezTo>
                  <a:cubicBezTo>
                    <a:pt x="14227" y="17092"/>
                    <a:pt x="15183" y="16754"/>
                    <a:pt x="16097" y="16181"/>
                  </a:cubicBezTo>
                  <a:lnTo>
                    <a:pt x="16097" y="16181"/>
                  </a:lnTo>
                  <a:cubicBezTo>
                    <a:pt x="14847" y="17324"/>
                    <a:pt x="13538" y="18241"/>
                    <a:pt x="12192" y="18931"/>
                  </a:cubicBezTo>
                  <a:cubicBezTo>
                    <a:pt x="12424" y="18975"/>
                    <a:pt x="12652" y="18996"/>
                    <a:pt x="12875" y="18996"/>
                  </a:cubicBezTo>
                  <a:cubicBezTo>
                    <a:pt x="13566" y="18996"/>
                    <a:pt x="14217" y="18789"/>
                    <a:pt x="14847" y="18384"/>
                  </a:cubicBezTo>
                  <a:lnTo>
                    <a:pt x="14847" y="18384"/>
                  </a:lnTo>
                  <a:cubicBezTo>
                    <a:pt x="13287" y="20562"/>
                    <a:pt x="10847" y="21979"/>
                    <a:pt x="7823" y="22884"/>
                  </a:cubicBezTo>
                  <a:cubicBezTo>
                    <a:pt x="8519" y="23295"/>
                    <a:pt x="9227" y="23511"/>
                    <a:pt x="9960" y="23511"/>
                  </a:cubicBezTo>
                  <a:cubicBezTo>
                    <a:pt x="10267" y="23511"/>
                    <a:pt x="10578" y="23473"/>
                    <a:pt x="10894" y="23396"/>
                  </a:cubicBezTo>
                  <a:lnTo>
                    <a:pt x="10894" y="23396"/>
                  </a:lnTo>
                  <a:cubicBezTo>
                    <a:pt x="10370" y="24134"/>
                    <a:pt x="9644" y="24658"/>
                    <a:pt x="8775" y="25051"/>
                  </a:cubicBezTo>
                  <a:cubicBezTo>
                    <a:pt x="9270" y="25283"/>
                    <a:pt x="9741" y="25397"/>
                    <a:pt x="10191" y="25397"/>
                  </a:cubicBezTo>
                  <a:cubicBezTo>
                    <a:pt x="10736" y="25397"/>
                    <a:pt x="11250" y="25229"/>
                    <a:pt x="11740" y="24896"/>
                  </a:cubicBezTo>
                  <a:lnTo>
                    <a:pt x="11740" y="24896"/>
                  </a:lnTo>
                  <a:cubicBezTo>
                    <a:pt x="11311" y="26516"/>
                    <a:pt x="9906" y="27563"/>
                    <a:pt x="7823" y="28182"/>
                  </a:cubicBezTo>
                  <a:cubicBezTo>
                    <a:pt x="8652" y="28745"/>
                    <a:pt x="9569" y="28992"/>
                    <a:pt x="10554" y="28992"/>
                  </a:cubicBezTo>
                  <a:cubicBezTo>
                    <a:pt x="11236" y="28992"/>
                    <a:pt x="11951" y="28873"/>
                    <a:pt x="12692" y="28659"/>
                  </a:cubicBezTo>
                  <a:lnTo>
                    <a:pt x="12692" y="28659"/>
                  </a:lnTo>
                  <a:cubicBezTo>
                    <a:pt x="11692" y="29885"/>
                    <a:pt x="10073" y="30564"/>
                    <a:pt x="8025" y="30861"/>
                  </a:cubicBezTo>
                  <a:cubicBezTo>
                    <a:pt x="8774" y="31503"/>
                    <a:pt x="9599" y="31876"/>
                    <a:pt x="10554" y="31876"/>
                  </a:cubicBezTo>
                  <a:cubicBezTo>
                    <a:pt x="10662" y="31876"/>
                    <a:pt x="10771" y="31871"/>
                    <a:pt x="10882" y="31861"/>
                  </a:cubicBezTo>
                  <a:lnTo>
                    <a:pt x="10882" y="31861"/>
                  </a:lnTo>
                  <a:cubicBezTo>
                    <a:pt x="9966" y="32743"/>
                    <a:pt x="8823" y="33207"/>
                    <a:pt x="7465" y="33266"/>
                  </a:cubicBezTo>
                  <a:cubicBezTo>
                    <a:pt x="7846" y="33862"/>
                    <a:pt x="8287" y="34255"/>
                    <a:pt x="8823" y="34421"/>
                  </a:cubicBezTo>
                  <a:cubicBezTo>
                    <a:pt x="7739" y="35433"/>
                    <a:pt x="6060" y="36029"/>
                    <a:pt x="4108" y="36433"/>
                  </a:cubicBezTo>
                  <a:cubicBezTo>
                    <a:pt x="4693" y="36772"/>
                    <a:pt x="5327" y="36937"/>
                    <a:pt x="6009" y="36937"/>
                  </a:cubicBezTo>
                  <a:cubicBezTo>
                    <a:pt x="6381" y="36937"/>
                    <a:pt x="6768" y="36887"/>
                    <a:pt x="7168" y="36791"/>
                  </a:cubicBezTo>
                  <a:lnTo>
                    <a:pt x="7168" y="36791"/>
                  </a:lnTo>
                  <a:cubicBezTo>
                    <a:pt x="6096" y="37993"/>
                    <a:pt x="4548" y="38636"/>
                    <a:pt x="2703" y="38946"/>
                  </a:cubicBezTo>
                  <a:cubicBezTo>
                    <a:pt x="3381" y="39553"/>
                    <a:pt x="4155" y="39910"/>
                    <a:pt x="5013" y="39958"/>
                  </a:cubicBezTo>
                  <a:cubicBezTo>
                    <a:pt x="3739" y="41160"/>
                    <a:pt x="2012" y="42041"/>
                    <a:pt x="0" y="42684"/>
                  </a:cubicBezTo>
                  <a:cubicBezTo>
                    <a:pt x="1206" y="42880"/>
                    <a:pt x="2379" y="42982"/>
                    <a:pt x="3516" y="42982"/>
                  </a:cubicBezTo>
                  <a:cubicBezTo>
                    <a:pt x="5209" y="42982"/>
                    <a:pt x="6822" y="42757"/>
                    <a:pt x="8346" y="42279"/>
                  </a:cubicBezTo>
                  <a:lnTo>
                    <a:pt x="8346" y="42279"/>
                  </a:lnTo>
                  <a:cubicBezTo>
                    <a:pt x="8120" y="43113"/>
                    <a:pt x="7525" y="43780"/>
                    <a:pt x="6715" y="44363"/>
                  </a:cubicBezTo>
                  <a:cubicBezTo>
                    <a:pt x="6856" y="44367"/>
                    <a:pt x="6996" y="44369"/>
                    <a:pt x="7136" y="44369"/>
                  </a:cubicBezTo>
                  <a:cubicBezTo>
                    <a:pt x="9975" y="44369"/>
                    <a:pt x="12492" y="43563"/>
                    <a:pt x="14728" y="42053"/>
                  </a:cubicBezTo>
                  <a:lnTo>
                    <a:pt x="14728" y="42053"/>
                  </a:lnTo>
                  <a:cubicBezTo>
                    <a:pt x="14478" y="43184"/>
                    <a:pt x="13799" y="44196"/>
                    <a:pt x="12871" y="45161"/>
                  </a:cubicBezTo>
                  <a:cubicBezTo>
                    <a:pt x="15062" y="44887"/>
                    <a:pt x="16871" y="44053"/>
                    <a:pt x="18348" y="42684"/>
                  </a:cubicBezTo>
                  <a:lnTo>
                    <a:pt x="18348" y="42684"/>
                  </a:lnTo>
                  <a:cubicBezTo>
                    <a:pt x="18800" y="43780"/>
                    <a:pt x="18300" y="45065"/>
                    <a:pt x="17693" y="46375"/>
                  </a:cubicBezTo>
                  <a:cubicBezTo>
                    <a:pt x="20419" y="45363"/>
                    <a:pt x="22217" y="43672"/>
                    <a:pt x="22920" y="41148"/>
                  </a:cubicBezTo>
                  <a:cubicBezTo>
                    <a:pt x="23908" y="43696"/>
                    <a:pt x="25551" y="45256"/>
                    <a:pt x="27885" y="45720"/>
                  </a:cubicBezTo>
                  <a:cubicBezTo>
                    <a:pt x="26908" y="44613"/>
                    <a:pt x="26277" y="43458"/>
                    <a:pt x="26384" y="42160"/>
                  </a:cubicBezTo>
                  <a:lnTo>
                    <a:pt x="26384" y="42160"/>
                  </a:lnTo>
                  <a:cubicBezTo>
                    <a:pt x="27849" y="44268"/>
                    <a:pt x="29706" y="45518"/>
                    <a:pt x="32016" y="45720"/>
                  </a:cubicBezTo>
                  <a:cubicBezTo>
                    <a:pt x="30968" y="44565"/>
                    <a:pt x="30230" y="43351"/>
                    <a:pt x="30004" y="41994"/>
                  </a:cubicBezTo>
                  <a:lnTo>
                    <a:pt x="30004" y="41994"/>
                  </a:lnTo>
                  <a:cubicBezTo>
                    <a:pt x="31980" y="43946"/>
                    <a:pt x="34254" y="45149"/>
                    <a:pt x="36838" y="45554"/>
                  </a:cubicBezTo>
                  <a:cubicBezTo>
                    <a:pt x="35290" y="44387"/>
                    <a:pt x="34028" y="43137"/>
                    <a:pt x="33469" y="41684"/>
                  </a:cubicBezTo>
                  <a:lnTo>
                    <a:pt x="33469" y="41684"/>
                  </a:lnTo>
                  <a:cubicBezTo>
                    <a:pt x="36219" y="43494"/>
                    <a:pt x="39017" y="44720"/>
                    <a:pt x="41898" y="45042"/>
                  </a:cubicBezTo>
                  <a:cubicBezTo>
                    <a:pt x="40898" y="44101"/>
                    <a:pt x="40148" y="43125"/>
                    <a:pt x="39791" y="42089"/>
                  </a:cubicBezTo>
                  <a:lnTo>
                    <a:pt x="39791" y="42089"/>
                  </a:lnTo>
                  <a:cubicBezTo>
                    <a:pt x="40305" y="42198"/>
                    <a:pt x="40798" y="42253"/>
                    <a:pt x="41272" y="42253"/>
                  </a:cubicBezTo>
                  <a:cubicBezTo>
                    <a:pt x="42653" y="42253"/>
                    <a:pt x="43864" y="41791"/>
                    <a:pt x="44910" y="40886"/>
                  </a:cubicBezTo>
                  <a:cubicBezTo>
                    <a:pt x="42851" y="40124"/>
                    <a:pt x="41124" y="39005"/>
                    <a:pt x="39755" y="37469"/>
                  </a:cubicBezTo>
                  <a:lnTo>
                    <a:pt x="39755" y="37469"/>
                  </a:lnTo>
                  <a:cubicBezTo>
                    <a:pt x="40051" y="37537"/>
                    <a:pt x="40343" y="37569"/>
                    <a:pt x="40630" y="37569"/>
                  </a:cubicBezTo>
                  <a:cubicBezTo>
                    <a:pt x="41507" y="37569"/>
                    <a:pt x="42344" y="37269"/>
                    <a:pt x="43160" y="36767"/>
                  </a:cubicBezTo>
                  <a:cubicBezTo>
                    <a:pt x="40553" y="36314"/>
                    <a:pt x="38338" y="35445"/>
                    <a:pt x="36731" y="33957"/>
                  </a:cubicBezTo>
                  <a:lnTo>
                    <a:pt x="36731" y="33957"/>
                  </a:lnTo>
                  <a:cubicBezTo>
                    <a:pt x="36790" y="33965"/>
                    <a:pt x="36849" y="33969"/>
                    <a:pt x="36907" y="33969"/>
                  </a:cubicBezTo>
                  <a:cubicBezTo>
                    <a:pt x="37740" y="33969"/>
                    <a:pt x="38549" y="33214"/>
                    <a:pt x="39005" y="32647"/>
                  </a:cubicBezTo>
                  <a:cubicBezTo>
                    <a:pt x="37290" y="32647"/>
                    <a:pt x="36445" y="31992"/>
                    <a:pt x="35362" y="31076"/>
                  </a:cubicBezTo>
                  <a:lnTo>
                    <a:pt x="35362" y="31076"/>
                  </a:lnTo>
                  <a:cubicBezTo>
                    <a:pt x="35615" y="31088"/>
                    <a:pt x="35853" y="31096"/>
                    <a:pt x="36080" y="31096"/>
                  </a:cubicBezTo>
                  <a:cubicBezTo>
                    <a:pt x="37129" y="31096"/>
                    <a:pt x="37923" y="30929"/>
                    <a:pt x="38814" y="30302"/>
                  </a:cubicBezTo>
                  <a:cubicBezTo>
                    <a:pt x="37374" y="29349"/>
                    <a:pt x="35862" y="28432"/>
                    <a:pt x="35362" y="26492"/>
                  </a:cubicBezTo>
                  <a:lnTo>
                    <a:pt x="35362" y="26492"/>
                  </a:lnTo>
                  <a:cubicBezTo>
                    <a:pt x="35867" y="26643"/>
                    <a:pt x="36333" y="26717"/>
                    <a:pt x="36781" y="26717"/>
                  </a:cubicBezTo>
                  <a:cubicBezTo>
                    <a:pt x="37569" y="26717"/>
                    <a:pt x="38303" y="26487"/>
                    <a:pt x="39100" y="26039"/>
                  </a:cubicBezTo>
                  <a:cubicBezTo>
                    <a:pt x="37707" y="25635"/>
                    <a:pt x="36517" y="25111"/>
                    <a:pt x="35683" y="24325"/>
                  </a:cubicBezTo>
                  <a:cubicBezTo>
                    <a:pt x="36755" y="24301"/>
                    <a:pt x="37671" y="23896"/>
                    <a:pt x="38398" y="23170"/>
                  </a:cubicBezTo>
                  <a:cubicBezTo>
                    <a:pt x="35552" y="22563"/>
                    <a:pt x="33183" y="21336"/>
                    <a:pt x="31814" y="18777"/>
                  </a:cubicBezTo>
                  <a:lnTo>
                    <a:pt x="31814" y="18777"/>
                  </a:lnTo>
                  <a:cubicBezTo>
                    <a:pt x="32314" y="18935"/>
                    <a:pt x="32909" y="19062"/>
                    <a:pt x="33490" y="19062"/>
                  </a:cubicBezTo>
                  <a:cubicBezTo>
                    <a:pt x="33781" y="19062"/>
                    <a:pt x="34068" y="19031"/>
                    <a:pt x="34338" y="18955"/>
                  </a:cubicBezTo>
                  <a:cubicBezTo>
                    <a:pt x="32564" y="17919"/>
                    <a:pt x="31194" y="16514"/>
                    <a:pt x="30421" y="14645"/>
                  </a:cubicBezTo>
                  <a:lnTo>
                    <a:pt x="30421" y="14645"/>
                  </a:lnTo>
                  <a:cubicBezTo>
                    <a:pt x="30584" y="14675"/>
                    <a:pt x="30743" y="14690"/>
                    <a:pt x="30896" y="14690"/>
                  </a:cubicBezTo>
                  <a:cubicBezTo>
                    <a:pt x="31600" y="14690"/>
                    <a:pt x="32194" y="14374"/>
                    <a:pt x="32683" y="13728"/>
                  </a:cubicBezTo>
                  <a:cubicBezTo>
                    <a:pt x="30897" y="12764"/>
                    <a:pt x="29337" y="11645"/>
                    <a:pt x="28468" y="10073"/>
                  </a:cubicBezTo>
                  <a:lnTo>
                    <a:pt x="28468" y="10073"/>
                  </a:lnTo>
                  <a:cubicBezTo>
                    <a:pt x="28579" y="10087"/>
                    <a:pt x="28687" y="10095"/>
                    <a:pt x="28790" y="10095"/>
                  </a:cubicBezTo>
                  <a:cubicBezTo>
                    <a:pt x="29297" y="10095"/>
                    <a:pt x="29711" y="9921"/>
                    <a:pt x="30028" y="9525"/>
                  </a:cubicBezTo>
                  <a:cubicBezTo>
                    <a:pt x="28920" y="9299"/>
                    <a:pt x="27920" y="8811"/>
                    <a:pt x="27099" y="7918"/>
                  </a:cubicBezTo>
                  <a:lnTo>
                    <a:pt x="27099" y="7918"/>
                  </a:lnTo>
                  <a:cubicBezTo>
                    <a:pt x="27471" y="8015"/>
                    <a:pt x="27829" y="8069"/>
                    <a:pt x="28171" y="8069"/>
                  </a:cubicBezTo>
                  <a:cubicBezTo>
                    <a:pt x="28540" y="8069"/>
                    <a:pt x="28890" y="8006"/>
                    <a:pt x="29218" y="7870"/>
                  </a:cubicBezTo>
                  <a:cubicBezTo>
                    <a:pt x="26670" y="5823"/>
                    <a:pt x="24420" y="3156"/>
                    <a:pt x="232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45" name="Google Shape;445;p21"/>
            <p:cNvCxnSpPr/>
            <p:nvPr/>
          </p:nvCxnSpPr>
          <p:spPr>
            <a:xfrm>
              <a:off x="1300551" y="3560490"/>
              <a:ext cx="0" cy="45060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7" name="Google Shape;447;p22"/>
          <p:cNvGrpSpPr/>
          <p:nvPr/>
        </p:nvGrpSpPr>
        <p:grpSpPr>
          <a:xfrm flipH="1">
            <a:off x="22133" y="-20"/>
            <a:ext cx="9143670" cy="5233933"/>
            <a:chOff x="237825" y="846675"/>
            <a:chExt cx="7144050" cy="4018375"/>
          </a:xfrm>
        </p:grpSpPr>
        <p:sp>
          <p:nvSpPr>
            <p:cNvPr id="448" name="Google Shape;448;p22"/>
            <p:cNvSpPr/>
            <p:nvPr/>
          </p:nvSpPr>
          <p:spPr>
            <a:xfrm>
              <a:off x="237825" y="846675"/>
              <a:ext cx="7144050" cy="1390300"/>
            </a:xfrm>
            <a:custGeom>
              <a:avLst/>
              <a:gdLst/>
              <a:ahLst/>
              <a:cxnLst/>
              <a:rect l="l" t="t" r="r" b="b"/>
              <a:pathLst>
                <a:path w="285762" h="55612" extrusionOk="0">
                  <a:moveTo>
                    <a:pt x="234625" y="0"/>
                  </a:moveTo>
                  <a:cubicBezTo>
                    <a:pt x="213241" y="3369"/>
                    <a:pt x="192072" y="7441"/>
                    <a:pt x="170855" y="11192"/>
                  </a:cubicBezTo>
                  <a:cubicBezTo>
                    <a:pt x="136957" y="17181"/>
                    <a:pt x="102091" y="22388"/>
                    <a:pt x="66886" y="22388"/>
                  </a:cubicBezTo>
                  <a:cubicBezTo>
                    <a:pt x="63251" y="22388"/>
                    <a:pt x="59613" y="22333"/>
                    <a:pt x="55971" y="22217"/>
                  </a:cubicBezTo>
                  <a:cubicBezTo>
                    <a:pt x="37040" y="21622"/>
                    <a:pt x="18395" y="19395"/>
                    <a:pt x="0" y="16538"/>
                  </a:cubicBezTo>
                  <a:lnTo>
                    <a:pt x="0" y="53673"/>
                  </a:lnTo>
                  <a:cubicBezTo>
                    <a:pt x="5469" y="55060"/>
                    <a:pt x="11562" y="55611"/>
                    <a:pt x="18028" y="55611"/>
                  </a:cubicBezTo>
                  <a:cubicBezTo>
                    <a:pt x="40494" y="55611"/>
                    <a:pt x="67466" y="48956"/>
                    <a:pt x="88416" y="47542"/>
                  </a:cubicBezTo>
                  <a:cubicBezTo>
                    <a:pt x="93909" y="47169"/>
                    <a:pt x="98928" y="47018"/>
                    <a:pt x="103663" y="47018"/>
                  </a:cubicBezTo>
                  <a:cubicBezTo>
                    <a:pt x="124168" y="47018"/>
                    <a:pt x="139353" y="49855"/>
                    <a:pt x="164656" y="49855"/>
                  </a:cubicBezTo>
                  <a:cubicBezTo>
                    <a:pt x="168988" y="49855"/>
                    <a:pt x="173616" y="49772"/>
                    <a:pt x="178618" y="49578"/>
                  </a:cubicBezTo>
                  <a:cubicBezTo>
                    <a:pt x="208069" y="48439"/>
                    <a:pt x="232371" y="43850"/>
                    <a:pt x="260455" y="43850"/>
                  </a:cubicBezTo>
                  <a:cubicBezTo>
                    <a:pt x="268509" y="43850"/>
                    <a:pt x="276875" y="44228"/>
                    <a:pt x="285762" y="45172"/>
                  </a:cubicBezTo>
                  <a:lnTo>
                    <a:pt x="285762" y="25872"/>
                  </a:lnTo>
                  <a:cubicBezTo>
                    <a:pt x="280269" y="25311"/>
                    <a:pt x="274675" y="25074"/>
                    <a:pt x="269067" y="25074"/>
                  </a:cubicBezTo>
                  <a:cubicBezTo>
                    <a:pt x="263602" y="25074"/>
                    <a:pt x="258123" y="25300"/>
                    <a:pt x="252710" y="25670"/>
                  </a:cubicBezTo>
                  <a:cubicBezTo>
                    <a:pt x="237137" y="26741"/>
                    <a:pt x="221861" y="28992"/>
                    <a:pt x="206383" y="30468"/>
                  </a:cubicBezTo>
                  <a:cubicBezTo>
                    <a:pt x="185642" y="32438"/>
                    <a:pt x="169365" y="34351"/>
                    <a:pt x="151413" y="34351"/>
                  </a:cubicBezTo>
                  <a:cubicBezTo>
                    <a:pt x="143324" y="34351"/>
                    <a:pt x="134894" y="33963"/>
                    <a:pt x="125563" y="33016"/>
                  </a:cubicBezTo>
                  <a:cubicBezTo>
                    <a:pt x="171236" y="31075"/>
                    <a:pt x="176570" y="24908"/>
                    <a:pt x="206085" y="18990"/>
                  </a:cubicBezTo>
                  <a:cubicBezTo>
                    <a:pt x="226422" y="14899"/>
                    <a:pt x="247932" y="11268"/>
                    <a:pt x="269043" y="11268"/>
                  </a:cubicBezTo>
                  <a:cubicBezTo>
                    <a:pt x="274654" y="11268"/>
                    <a:pt x="280237" y="11524"/>
                    <a:pt x="285762" y="12097"/>
                  </a:cubicBezTo>
                  <a:lnTo>
                    <a:pt x="285762" y="0"/>
                  </a:lnTo>
                  <a:close/>
                </a:path>
              </a:pathLst>
            </a:custGeom>
            <a:solidFill>
              <a:srgbClr val="FFFFFF">
                <a:alpha val="20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2"/>
            <p:cNvSpPr/>
            <p:nvPr/>
          </p:nvSpPr>
          <p:spPr>
            <a:xfrm>
              <a:off x="238125" y="2148975"/>
              <a:ext cx="7143750" cy="2716075"/>
            </a:xfrm>
            <a:custGeom>
              <a:avLst/>
              <a:gdLst/>
              <a:ahLst/>
              <a:cxnLst/>
              <a:rect l="l" t="t" r="r" b="b"/>
              <a:pathLst>
                <a:path w="285750" h="108643" extrusionOk="0">
                  <a:moveTo>
                    <a:pt x="256946" y="1"/>
                  </a:moveTo>
                  <a:cubicBezTo>
                    <a:pt x="224849" y="1"/>
                    <a:pt x="206907" y="10844"/>
                    <a:pt x="167950" y="10844"/>
                  </a:cubicBezTo>
                  <a:cubicBezTo>
                    <a:pt x="178908" y="14421"/>
                    <a:pt x="187251" y="15337"/>
                    <a:pt x="196647" y="15337"/>
                  </a:cubicBezTo>
                  <a:cubicBezTo>
                    <a:pt x="203014" y="15337"/>
                    <a:pt x="209863" y="14917"/>
                    <a:pt x="218337" y="14619"/>
                  </a:cubicBezTo>
                  <a:lnTo>
                    <a:pt x="218337" y="14619"/>
                  </a:lnTo>
                  <a:cubicBezTo>
                    <a:pt x="218337" y="17069"/>
                    <a:pt x="199405" y="20602"/>
                    <a:pt x="177407" y="20602"/>
                  </a:cubicBezTo>
                  <a:cubicBezTo>
                    <a:pt x="168724" y="20602"/>
                    <a:pt x="159563" y="20052"/>
                    <a:pt x="150900" y="18667"/>
                  </a:cubicBezTo>
                  <a:cubicBezTo>
                    <a:pt x="129708" y="15273"/>
                    <a:pt x="108669" y="14047"/>
                    <a:pt x="89325" y="14047"/>
                  </a:cubicBezTo>
                  <a:cubicBezTo>
                    <a:pt x="38898" y="14047"/>
                    <a:pt x="0" y="22381"/>
                    <a:pt x="0" y="22381"/>
                  </a:cubicBezTo>
                  <a:lnTo>
                    <a:pt x="0" y="108642"/>
                  </a:lnTo>
                  <a:lnTo>
                    <a:pt x="285750" y="108642"/>
                  </a:lnTo>
                  <a:lnTo>
                    <a:pt x="285750" y="2629"/>
                  </a:lnTo>
                  <a:cubicBezTo>
                    <a:pt x="274753" y="747"/>
                    <a:pt x="265363" y="1"/>
                    <a:pt x="256946" y="1"/>
                  </a:cubicBezTo>
                  <a:close/>
                </a:path>
              </a:pathLst>
            </a:custGeom>
            <a:solidFill>
              <a:srgbClr val="FFFFFF">
                <a:alpha val="20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0" name="Google Shape;450;p22"/>
          <p:cNvSpPr/>
          <p:nvPr/>
        </p:nvSpPr>
        <p:spPr>
          <a:xfrm flipH="1">
            <a:off x="-101965" y="3750001"/>
            <a:ext cx="9369743" cy="1483618"/>
          </a:xfrm>
          <a:custGeom>
            <a:avLst/>
            <a:gdLst/>
            <a:ahLst/>
            <a:cxnLst/>
            <a:rect l="l" t="t" r="r" b="b"/>
            <a:pathLst>
              <a:path w="285750" h="49421" extrusionOk="0">
                <a:moveTo>
                  <a:pt x="237151" y="0"/>
                </a:moveTo>
                <a:cubicBezTo>
                  <a:pt x="207019" y="0"/>
                  <a:pt x="174027" y="1250"/>
                  <a:pt x="153293" y="3748"/>
                </a:cubicBezTo>
                <a:cubicBezTo>
                  <a:pt x="138005" y="5593"/>
                  <a:pt x="123420" y="8106"/>
                  <a:pt x="107847" y="8344"/>
                </a:cubicBezTo>
                <a:cubicBezTo>
                  <a:pt x="107000" y="8357"/>
                  <a:pt x="106167" y="8363"/>
                  <a:pt x="105347" y="8363"/>
                </a:cubicBezTo>
                <a:cubicBezTo>
                  <a:pt x="87427" y="8363"/>
                  <a:pt x="75810" y="5362"/>
                  <a:pt x="57388" y="4200"/>
                </a:cubicBezTo>
                <a:cubicBezTo>
                  <a:pt x="51697" y="3843"/>
                  <a:pt x="45978" y="3666"/>
                  <a:pt x="40259" y="3666"/>
                </a:cubicBezTo>
                <a:cubicBezTo>
                  <a:pt x="26714" y="3666"/>
                  <a:pt x="13169" y="4662"/>
                  <a:pt x="0" y="6629"/>
                </a:cubicBezTo>
                <a:lnTo>
                  <a:pt x="0" y="48134"/>
                </a:lnTo>
                <a:lnTo>
                  <a:pt x="285750" y="49420"/>
                </a:lnTo>
                <a:lnTo>
                  <a:pt x="285750" y="1402"/>
                </a:lnTo>
                <a:cubicBezTo>
                  <a:pt x="272922" y="467"/>
                  <a:pt x="255571" y="0"/>
                  <a:pt x="237151" y="0"/>
                </a:cubicBezTo>
                <a:close/>
              </a:path>
            </a:pathLst>
          </a:custGeom>
          <a:solidFill>
            <a:srgbClr val="76A9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1" name="Google Shape;451;p22"/>
          <p:cNvGrpSpPr/>
          <p:nvPr/>
        </p:nvGrpSpPr>
        <p:grpSpPr>
          <a:xfrm flipH="1">
            <a:off x="-101975" y="3929796"/>
            <a:ext cx="9369743" cy="1304184"/>
            <a:chOff x="238125" y="3776325"/>
            <a:chExt cx="7143750" cy="1088725"/>
          </a:xfrm>
        </p:grpSpPr>
        <p:sp>
          <p:nvSpPr>
            <p:cNvPr id="452" name="Google Shape;452;p22"/>
            <p:cNvSpPr/>
            <p:nvPr/>
          </p:nvSpPr>
          <p:spPr>
            <a:xfrm>
              <a:off x="238125" y="3776325"/>
              <a:ext cx="7143750" cy="1088725"/>
            </a:xfrm>
            <a:custGeom>
              <a:avLst/>
              <a:gdLst/>
              <a:ahLst/>
              <a:cxnLst/>
              <a:rect l="l" t="t" r="r" b="b"/>
              <a:pathLst>
                <a:path w="285750" h="43549" extrusionOk="0">
                  <a:moveTo>
                    <a:pt x="219091" y="0"/>
                  </a:moveTo>
                  <a:cubicBezTo>
                    <a:pt x="195151" y="0"/>
                    <a:pt x="169216" y="781"/>
                    <a:pt x="147923" y="2781"/>
                  </a:cubicBezTo>
                  <a:cubicBezTo>
                    <a:pt x="100727" y="7234"/>
                    <a:pt x="47720" y="5865"/>
                    <a:pt x="0" y="7937"/>
                  </a:cubicBezTo>
                  <a:lnTo>
                    <a:pt x="0" y="43548"/>
                  </a:lnTo>
                  <a:lnTo>
                    <a:pt x="285750" y="43548"/>
                  </a:lnTo>
                  <a:lnTo>
                    <a:pt x="285750" y="2686"/>
                  </a:lnTo>
                  <a:cubicBezTo>
                    <a:pt x="274529" y="1161"/>
                    <a:pt x="248294" y="0"/>
                    <a:pt x="219091" y="0"/>
                  </a:cubicBezTo>
                  <a:close/>
                </a:path>
              </a:pathLst>
            </a:custGeom>
            <a:solidFill>
              <a:srgbClr val="CDDF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2"/>
            <p:cNvSpPr/>
            <p:nvPr/>
          </p:nvSpPr>
          <p:spPr>
            <a:xfrm>
              <a:off x="238125" y="3885425"/>
              <a:ext cx="7143750" cy="979625"/>
            </a:xfrm>
            <a:custGeom>
              <a:avLst/>
              <a:gdLst/>
              <a:ahLst/>
              <a:cxnLst/>
              <a:rect l="l" t="t" r="r" b="b"/>
              <a:pathLst>
                <a:path w="285750" h="39185" extrusionOk="0">
                  <a:moveTo>
                    <a:pt x="127433" y="1"/>
                  </a:moveTo>
                  <a:cubicBezTo>
                    <a:pt x="85725" y="2549"/>
                    <a:pt x="40910" y="1798"/>
                    <a:pt x="0" y="3573"/>
                  </a:cubicBezTo>
                  <a:lnTo>
                    <a:pt x="0" y="39184"/>
                  </a:lnTo>
                  <a:lnTo>
                    <a:pt x="285750" y="39184"/>
                  </a:lnTo>
                  <a:lnTo>
                    <a:pt x="285750" y="1608"/>
                  </a:lnTo>
                  <a:cubicBezTo>
                    <a:pt x="284618" y="1601"/>
                    <a:pt x="283487" y="1597"/>
                    <a:pt x="282355" y="1597"/>
                  </a:cubicBezTo>
                  <a:cubicBezTo>
                    <a:pt x="275782" y="1597"/>
                    <a:pt x="269209" y="1729"/>
                    <a:pt x="262688" y="2156"/>
                  </a:cubicBezTo>
                  <a:cubicBezTo>
                    <a:pt x="246090" y="3275"/>
                    <a:pt x="230029" y="6382"/>
                    <a:pt x="213360" y="7144"/>
                  </a:cubicBezTo>
                  <a:cubicBezTo>
                    <a:pt x="210522" y="7273"/>
                    <a:pt x="207686" y="7332"/>
                    <a:pt x="204854" y="7332"/>
                  </a:cubicBezTo>
                  <a:cubicBezTo>
                    <a:pt x="185340" y="7332"/>
                    <a:pt x="165980" y="4520"/>
                    <a:pt x="146828" y="2108"/>
                  </a:cubicBezTo>
                  <a:cubicBezTo>
                    <a:pt x="140422" y="1310"/>
                    <a:pt x="133945" y="548"/>
                    <a:pt x="127433" y="1"/>
                  </a:cubicBezTo>
                  <a:close/>
                </a:path>
              </a:pathLst>
            </a:custGeom>
            <a:solidFill>
              <a:srgbClr val="EEF3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2"/>
            <p:cNvSpPr/>
            <p:nvPr/>
          </p:nvSpPr>
          <p:spPr>
            <a:xfrm>
              <a:off x="238125" y="3792850"/>
              <a:ext cx="7143750" cy="1072200"/>
            </a:xfrm>
            <a:custGeom>
              <a:avLst/>
              <a:gdLst/>
              <a:ahLst/>
              <a:cxnLst/>
              <a:rect l="l" t="t" r="r" b="b"/>
              <a:pathLst>
                <a:path w="285750" h="42888" extrusionOk="0">
                  <a:moveTo>
                    <a:pt x="0" y="1"/>
                  </a:moveTo>
                  <a:lnTo>
                    <a:pt x="0" y="42887"/>
                  </a:lnTo>
                  <a:lnTo>
                    <a:pt x="285750" y="42887"/>
                  </a:lnTo>
                  <a:lnTo>
                    <a:pt x="285750" y="23670"/>
                  </a:lnTo>
                  <a:cubicBezTo>
                    <a:pt x="244781" y="21837"/>
                    <a:pt x="204061" y="18217"/>
                    <a:pt x="164068" y="12860"/>
                  </a:cubicBezTo>
                  <a:cubicBezTo>
                    <a:pt x="147911" y="10693"/>
                    <a:pt x="131850" y="8240"/>
                    <a:pt x="115526" y="6514"/>
                  </a:cubicBezTo>
                  <a:cubicBezTo>
                    <a:pt x="84796" y="3251"/>
                    <a:pt x="31242" y="656"/>
                    <a:pt x="0" y="1"/>
                  </a:cubicBezTo>
                  <a:close/>
                </a:path>
              </a:pathLst>
            </a:custGeom>
            <a:solidFill>
              <a:srgbClr val="E7F0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5" name="Google Shape;455;p22"/>
          <p:cNvSpPr/>
          <p:nvPr/>
        </p:nvSpPr>
        <p:spPr>
          <a:xfrm flipH="1">
            <a:off x="-101975" y="4299498"/>
            <a:ext cx="9369743" cy="934482"/>
          </a:xfrm>
          <a:custGeom>
            <a:avLst/>
            <a:gdLst/>
            <a:ahLst/>
            <a:cxnLst/>
            <a:rect l="l" t="t" r="r" b="b"/>
            <a:pathLst>
              <a:path w="285750" h="31204" extrusionOk="0">
                <a:moveTo>
                  <a:pt x="266357" y="0"/>
                </a:moveTo>
                <a:cubicBezTo>
                  <a:pt x="217522" y="0"/>
                  <a:pt x="168411" y="7060"/>
                  <a:pt x="119241" y="7060"/>
                </a:cubicBezTo>
                <a:cubicBezTo>
                  <a:pt x="117173" y="7060"/>
                  <a:pt x="115106" y="7048"/>
                  <a:pt x="113038" y="7021"/>
                </a:cubicBezTo>
                <a:cubicBezTo>
                  <a:pt x="76237" y="6557"/>
                  <a:pt x="39210" y="1845"/>
                  <a:pt x="2762" y="1845"/>
                </a:cubicBezTo>
                <a:cubicBezTo>
                  <a:pt x="1841" y="1845"/>
                  <a:pt x="920" y="1848"/>
                  <a:pt x="0" y="1854"/>
                </a:cubicBezTo>
                <a:lnTo>
                  <a:pt x="0" y="31203"/>
                </a:lnTo>
                <a:lnTo>
                  <a:pt x="285750" y="31203"/>
                </a:lnTo>
                <a:lnTo>
                  <a:pt x="285679" y="402"/>
                </a:lnTo>
                <a:cubicBezTo>
                  <a:pt x="279243" y="123"/>
                  <a:pt x="272803" y="0"/>
                  <a:pt x="26635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6" name="Google Shape;456;p22"/>
          <p:cNvGrpSpPr/>
          <p:nvPr/>
        </p:nvGrpSpPr>
        <p:grpSpPr>
          <a:xfrm flipH="1">
            <a:off x="-373196" y="3028298"/>
            <a:ext cx="2553596" cy="2529395"/>
            <a:chOff x="7540791" y="3375239"/>
            <a:chExt cx="2203085" cy="2182206"/>
          </a:xfrm>
        </p:grpSpPr>
        <p:sp>
          <p:nvSpPr>
            <p:cNvPr id="457" name="Google Shape;457;p22"/>
            <p:cNvSpPr/>
            <p:nvPr/>
          </p:nvSpPr>
          <p:spPr>
            <a:xfrm rot="2949026" flipH="1">
              <a:off x="7916075" y="3638089"/>
              <a:ext cx="1452517" cy="1656506"/>
            </a:xfrm>
            <a:custGeom>
              <a:avLst/>
              <a:gdLst/>
              <a:ahLst/>
              <a:cxnLst/>
              <a:rect l="l" t="t" r="r" b="b"/>
              <a:pathLst>
                <a:path w="17773" h="20269" extrusionOk="0">
                  <a:moveTo>
                    <a:pt x="10534" y="0"/>
                  </a:moveTo>
                  <a:cubicBezTo>
                    <a:pt x="10479" y="0"/>
                    <a:pt x="10421" y="3"/>
                    <a:pt x="10360" y="8"/>
                  </a:cubicBezTo>
                  <a:cubicBezTo>
                    <a:pt x="6351" y="340"/>
                    <a:pt x="2850" y="10631"/>
                    <a:pt x="1832" y="13919"/>
                  </a:cubicBezTo>
                  <a:lnTo>
                    <a:pt x="1832" y="13919"/>
                  </a:lnTo>
                  <a:cubicBezTo>
                    <a:pt x="2639" y="11136"/>
                    <a:pt x="4685" y="3501"/>
                    <a:pt x="2836" y="3501"/>
                  </a:cubicBezTo>
                  <a:cubicBezTo>
                    <a:pt x="2776" y="3501"/>
                    <a:pt x="2713" y="3509"/>
                    <a:pt x="2645" y="3525"/>
                  </a:cubicBezTo>
                  <a:cubicBezTo>
                    <a:pt x="0" y="4156"/>
                    <a:pt x="184" y="15431"/>
                    <a:pt x="184" y="15431"/>
                  </a:cubicBezTo>
                  <a:lnTo>
                    <a:pt x="4104" y="20269"/>
                  </a:lnTo>
                  <a:cubicBezTo>
                    <a:pt x="4104" y="20269"/>
                    <a:pt x="17772" y="14012"/>
                    <a:pt x="14948" y="12246"/>
                  </a:cubicBezTo>
                  <a:cubicBezTo>
                    <a:pt x="14519" y="11977"/>
                    <a:pt x="14055" y="11864"/>
                    <a:pt x="13576" y="11864"/>
                  </a:cubicBezTo>
                  <a:cubicBezTo>
                    <a:pt x="10898" y="11864"/>
                    <a:pt x="7758" y="15420"/>
                    <a:pt x="7758" y="15420"/>
                  </a:cubicBezTo>
                  <a:cubicBezTo>
                    <a:pt x="7758" y="15420"/>
                    <a:pt x="15859" y="6084"/>
                    <a:pt x="13217" y="5173"/>
                  </a:cubicBezTo>
                  <a:cubicBezTo>
                    <a:pt x="13110" y="5136"/>
                    <a:pt x="12996" y="5118"/>
                    <a:pt x="12877" y="5118"/>
                  </a:cubicBezTo>
                  <a:cubicBezTo>
                    <a:pt x="11467" y="5118"/>
                    <a:pt x="9303" y="7622"/>
                    <a:pt x="7499" y="10112"/>
                  </a:cubicBezTo>
                  <a:lnTo>
                    <a:pt x="7499" y="10112"/>
                  </a:lnTo>
                  <a:cubicBezTo>
                    <a:pt x="10193" y="5729"/>
                    <a:pt x="13204" y="0"/>
                    <a:pt x="105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2"/>
            <p:cNvSpPr/>
            <p:nvPr/>
          </p:nvSpPr>
          <p:spPr>
            <a:xfrm rot="2949026" flipH="1">
              <a:off x="8626493" y="3843996"/>
              <a:ext cx="624551" cy="1073554"/>
            </a:xfrm>
            <a:custGeom>
              <a:avLst/>
              <a:gdLst/>
              <a:ahLst/>
              <a:cxnLst/>
              <a:rect l="l" t="t" r="r" b="b"/>
              <a:pathLst>
                <a:path w="7642" h="13136" extrusionOk="0">
                  <a:moveTo>
                    <a:pt x="7641" y="0"/>
                  </a:moveTo>
                  <a:lnTo>
                    <a:pt x="7641" y="0"/>
                  </a:lnTo>
                  <a:cubicBezTo>
                    <a:pt x="6823" y="975"/>
                    <a:pt x="6060" y="1995"/>
                    <a:pt x="5322" y="3033"/>
                  </a:cubicBezTo>
                  <a:cubicBezTo>
                    <a:pt x="5057" y="3411"/>
                    <a:pt x="4796" y="3789"/>
                    <a:pt x="4541" y="4174"/>
                  </a:cubicBezTo>
                  <a:cubicBezTo>
                    <a:pt x="4220" y="3478"/>
                    <a:pt x="3966" y="2747"/>
                    <a:pt x="3761" y="2002"/>
                  </a:cubicBezTo>
                  <a:lnTo>
                    <a:pt x="3761" y="2002"/>
                  </a:lnTo>
                  <a:cubicBezTo>
                    <a:pt x="3913" y="2807"/>
                    <a:pt x="4114" y="3602"/>
                    <a:pt x="4404" y="4375"/>
                  </a:cubicBezTo>
                  <a:cubicBezTo>
                    <a:pt x="3997" y="4986"/>
                    <a:pt x="3602" y="5600"/>
                    <a:pt x="3221" y="6226"/>
                  </a:cubicBezTo>
                  <a:cubicBezTo>
                    <a:pt x="2571" y="7320"/>
                    <a:pt x="1939" y="8429"/>
                    <a:pt x="1388" y="9580"/>
                  </a:cubicBezTo>
                  <a:cubicBezTo>
                    <a:pt x="845" y="10731"/>
                    <a:pt x="353" y="11910"/>
                    <a:pt x="1" y="13136"/>
                  </a:cubicBezTo>
                  <a:lnTo>
                    <a:pt x="343" y="12246"/>
                  </a:lnTo>
                  <a:cubicBezTo>
                    <a:pt x="449" y="11946"/>
                    <a:pt x="594" y="11663"/>
                    <a:pt x="718" y="11370"/>
                  </a:cubicBezTo>
                  <a:lnTo>
                    <a:pt x="908" y="10932"/>
                  </a:lnTo>
                  <a:lnTo>
                    <a:pt x="1116" y="10505"/>
                  </a:lnTo>
                  <a:cubicBezTo>
                    <a:pt x="1258" y="10219"/>
                    <a:pt x="1388" y="9933"/>
                    <a:pt x="1536" y="9650"/>
                  </a:cubicBezTo>
                  <a:cubicBezTo>
                    <a:pt x="2017" y="8715"/>
                    <a:pt x="2529" y="7800"/>
                    <a:pt x="3065" y="6896"/>
                  </a:cubicBezTo>
                  <a:cubicBezTo>
                    <a:pt x="3205" y="6901"/>
                    <a:pt x="3343" y="6903"/>
                    <a:pt x="3482" y="6903"/>
                  </a:cubicBezTo>
                  <a:cubicBezTo>
                    <a:pt x="3834" y="6903"/>
                    <a:pt x="4185" y="6887"/>
                    <a:pt x="4535" y="6857"/>
                  </a:cubicBezTo>
                  <a:cubicBezTo>
                    <a:pt x="5029" y="6808"/>
                    <a:pt x="5519" y="6727"/>
                    <a:pt x="5989" y="6568"/>
                  </a:cubicBezTo>
                  <a:lnTo>
                    <a:pt x="5989" y="6568"/>
                  </a:lnTo>
                  <a:cubicBezTo>
                    <a:pt x="5509" y="6692"/>
                    <a:pt x="5019" y="6738"/>
                    <a:pt x="4527" y="6751"/>
                  </a:cubicBezTo>
                  <a:cubicBezTo>
                    <a:pt x="4461" y="6752"/>
                    <a:pt x="4394" y="6753"/>
                    <a:pt x="4328" y="6753"/>
                  </a:cubicBezTo>
                  <a:cubicBezTo>
                    <a:pt x="3948" y="6753"/>
                    <a:pt x="3565" y="6734"/>
                    <a:pt x="3189" y="6695"/>
                  </a:cubicBezTo>
                  <a:cubicBezTo>
                    <a:pt x="3260" y="6575"/>
                    <a:pt x="3330" y="6455"/>
                    <a:pt x="3404" y="6335"/>
                  </a:cubicBezTo>
                  <a:cubicBezTo>
                    <a:pt x="4054" y="5244"/>
                    <a:pt x="4753" y="4184"/>
                    <a:pt x="5456" y="3125"/>
                  </a:cubicBezTo>
                  <a:cubicBezTo>
                    <a:pt x="5809" y="2599"/>
                    <a:pt x="6169" y="2073"/>
                    <a:pt x="6536" y="1554"/>
                  </a:cubicBezTo>
                  <a:cubicBezTo>
                    <a:pt x="6896" y="1031"/>
                    <a:pt x="7268" y="516"/>
                    <a:pt x="76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2"/>
            <p:cNvSpPr/>
            <p:nvPr/>
          </p:nvSpPr>
          <p:spPr>
            <a:xfrm rot="2949026" flipH="1">
              <a:off x="8243753" y="4048725"/>
              <a:ext cx="718944" cy="852485"/>
            </a:xfrm>
            <a:custGeom>
              <a:avLst/>
              <a:gdLst/>
              <a:ahLst/>
              <a:cxnLst/>
              <a:rect l="l" t="t" r="r" b="b"/>
              <a:pathLst>
                <a:path w="8797" h="10431" extrusionOk="0">
                  <a:moveTo>
                    <a:pt x="8796" y="0"/>
                  </a:moveTo>
                  <a:lnTo>
                    <a:pt x="8796" y="0"/>
                  </a:lnTo>
                  <a:cubicBezTo>
                    <a:pt x="8471" y="473"/>
                    <a:pt x="8147" y="943"/>
                    <a:pt x="7811" y="1405"/>
                  </a:cubicBezTo>
                  <a:cubicBezTo>
                    <a:pt x="7482" y="1871"/>
                    <a:pt x="7151" y="2334"/>
                    <a:pt x="6808" y="2793"/>
                  </a:cubicBezTo>
                  <a:cubicBezTo>
                    <a:pt x="6607" y="3065"/>
                    <a:pt x="6405" y="3337"/>
                    <a:pt x="6201" y="3609"/>
                  </a:cubicBezTo>
                  <a:cubicBezTo>
                    <a:pt x="5922" y="3376"/>
                    <a:pt x="5742" y="3019"/>
                    <a:pt x="5633" y="2652"/>
                  </a:cubicBezTo>
                  <a:cubicBezTo>
                    <a:pt x="5523" y="2274"/>
                    <a:pt x="5470" y="1878"/>
                    <a:pt x="5466" y="1483"/>
                  </a:cubicBezTo>
                  <a:lnTo>
                    <a:pt x="5466" y="1483"/>
                  </a:lnTo>
                  <a:cubicBezTo>
                    <a:pt x="5435" y="1878"/>
                    <a:pt x="5452" y="2281"/>
                    <a:pt x="5530" y="2676"/>
                  </a:cubicBezTo>
                  <a:cubicBezTo>
                    <a:pt x="5608" y="3069"/>
                    <a:pt x="5760" y="3467"/>
                    <a:pt x="6066" y="3775"/>
                  </a:cubicBezTo>
                  <a:lnTo>
                    <a:pt x="6130" y="3704"/>
                  </a:lnTo>
                  <a:lnTo>
                    <a:pt x="6130" y="3704"/>
                  </a:lnTo>
                  <a:cubicBezTo>
                    <a:pt x="5675" y="4314"/>
                    <a:pt x="5209" y="4919"/>
                    <a:pt x="4725" y="5509"/>
                  </a:cubicBezTo>
                  <a:cubicBezTo>
                    <a:pt x="4016" y="6398"/>
                    <a:pt x="3281" y="7274"/>
                    <a:pt x="2500" y="8100"/>
                  </a:cubicBezTo>
                  <a:cubicBezTo>
                    <a:pt x="2310" y="8315"/>
                    <a:pt x="2109" y="8517"/>
                    <a:pt x="1907" y="8718"/>
                  </a:cubicBezTo>
                  <a:cubicBezTo>
                    <a:pt x="1706" y="8919"/>
                    <a:pt x="1511" y="9128"/>
                    <a:pt x="1296" y="9314"/>
                  </a:cubicBezTo>
                  <a:cubicBezTo>
                    <a:pt x="1084" y="9505"/>
                    <a:pt x="883" y="9707"/>
                    <a:pt x="664" y="9891"/>
                  </a:cubicBezTo>
                  <a:lnTo>
                    <a:pt x="0" y="10430"/>
                  </a:lnTo>
                  <a:cubicBezTo>
                    <a:pt x="957" y="9802"/>
                    <a:pt x="1808" y="9025"/>
                    <a:pt x="2617" y="8217"/>
                  </a:cubicBezTo>
                  <a:cubicBezTo>
                    <a:pt x="3429" y="7404"/>
                    <a:pt x="4167" y="6525"/>
                    <a:pt x="4894" y="5642"/>
                  </a:cubicBezTo>
                  <a:cubicBezTo>
                    <a:pt x="5605" y="4746"/>
                    <a:pt x="6289" y="3827"/>
                    <a:pt x="6943" y="2888"/>
                  </a:cubicBezTo>
                  <a:cubicBezTo>
                    <a:pt x="7592" y="1946"/>
                    <a:pt x="8221" y="988"/>
                    <a:pt x="87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2"/>
            <p:cNvSpPr/>
            <p:nvPr/>
          </p:nvSpPr>
          <p:spPr>
            <a:xfrm rot="2949026" flipH="1">
              <a:off x="9039418" y="4399000"/>
              <a:ext cx="147761" cy="819059"/>
            </a:xfrm>
            <a:custGeom>
              <a:avLst/>
              <a:gdLst/>
              <a:ahLst/>
              <a:cxnLst/>
              <a:rect l="l" t="t" r="r" b="b"/>
              <a:pathLst>
                <a:path w="1808" h="10022" extrusionOk="0">
                  <a:moveTo>
                    <a:pt x="1808" y="1"/>
                  </a:moveTo>
                  <a:lnTo>
                    <a:pt x="1808" y="1"/>
                  </a:lnTo>
                  <a:cubicBezTo>
                    <a:pt x="1568" y="816"/>
                    <a:pt x="1359" y="1639"/>
                    <a:pt x="1165" y="2465"/>
                  </a:cubicBezTo>
                  <a:cubicBezTo>
                    <a:pt x="1081" y="2822"/>
                    <a:pt x="1003" y="3178"/>
                    <a:pt x="928" y="3539"/>
                  </a:cubicBezTo>
                  <a:cubicBezTo>
                    <a:pt x="861" y="3492"/>
                    <a:pt x="797" y="3446"/>
                    <a:pt x="734" y="3397"/>
                  </a:cubicBezTo>
                  <a:cubicBezTo>
                    <a:pt x="631" y="3319"/>
                    <a:pt x="536" y="3231"/>
                    <a:pt x="445" y="3140"/>
                  </a:cubicBezTo>
                  <a:cubicBezTo>
                    <a:pt x="261" y="2952"/>
                    <a:pt x="102" y="2737"/>
                    <a:pt x="0" y="2493"/>
                  </a:cubicBezTo>
                  <a:lnTo>
                    <a:pt x="0" y="2493"/>
                  </a:lnTo>
                  <a:cubicBezTo>
                    <a:pt x="67" y="2751"/>
                    <a:pt x="201" y="2991"/>
                    <a:pt x="364" y="3206"/>
                  </a:cubicBezTo>
                  <a:cubicBezTo>
                    <a:pt x="445" y="3316"/>
                    <a:pt x="533" y="3418"/>
                    <a:pt x="628" y="3517"/>
                  </a:cubicBezTo>
                  <a:cubicBezTo>
                    <a:pt x="709" y="3598"/>
                    <a:pt x="791" y="3676"/>
                    <a:pt x="882" y="3754"/>
                  </a:cubicBezTo>
                  <a:cubicBezTo>
                    <a:pt x="797" y="4153"/>
                    <a:pt x="720" y="4556"/>
                    <a:pt x="642" y="4954"/>
                  </a:cubicBezTo>
                  <a:cubicBezTo>
                    <a:pt x="497" y="5791"/>
                    <a:pt x="356" y="6632"/>
                    <a:pt x="268" y="7475"/>
                  </a:cubicBezTo>
                  <a:cubicBezTo>
                    <a:pt x="191" y="8319"/>
                    <a:pt x="109" y="9181"/>
                    <a:pt x="258" y="10022"/>
                  </a:cubicBezTo>
                  <a:cubicBezTo>
                    <a:pt x="229" y="9598"/>
                    <a:pt x="236" y="9178"/>
                    <a:pt x="282" y="8754"/>
                  </a:cubicBezTo>
                  <a:cubicBezTo>
                    <a:pt x="314" y="8333"/>
                    <a:pt x="374" y="7913"/>
                    <a:pt x="431" y="7496"/>
                  </a:cubicBezTo>
                  <a:cubicBezTo>
                    <a:pt x="554" y="6660"/>
                    <a:pt x="692" y="5827"/>
                    <a:pt x="851" y="4993"/>
                  </a:cubicBezTo>
                  <a:cubicBezTo>
                    <a:pt x="996" y="4160"/>
                    <a:pt x="1165" y="3330"/>
                    <a:pt x="1324" y="2496"/>
                  </a:cubicBezTo>
                  <a:lnTo>
                    <a:pt x="18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2"/>
            <p:cNvSpPr/>
            <p:nvPr/>
          </p:nvSpPr>
          <p:spPr>
            <a:xfrm rot="2949026" flipH="1">
              <a:off x="7898730" y="4402453"/>
              <a:ext cx="722131" cy="434129"/>
            </a:xfrm>
            <a:custGeom>
              <a:avLst/>
              <a:gdLst/>
              <a:ahLst/>
              <a:cxnLst/>
              <a:rect l="l" t="t" r="r" b="b"/>
              <a:pathLst>
                <a:path w="8836" h="5312" extrusionOk="0">
                  <a:moveTo>
                    <a:pt x="8836" y="1"/>
                  </a:moveTo>
                  <a:lnTo>
                    <a:pt x="6660" y="1386"/>
                  </a:lnTo>
                  <a:cubicBezTo>
                    <a:pt x="5933" y="1841"/>
                    <a:pt x="5209" y="2307"/>
                    <a:pt x="4475" y="2748"/>
                  </a:cubicBezTo>
                  <a:cubicBezTo>
                    <a:pt x="3743" y="3203"/>
                    <a:pt x="3009" y="3645"/>
                    <a:pt x="2264" y="4076"/>
                  </a:cubicBezTo>
                  <a:cubicBezTo>
                    <a:pt x="1893" y="4288"/>
                    <a:pt x="1519" y="4503"/>
                    <a:pt x="1142" y="4704"/>
                  </a:cubicBezTo>
                  <a:cubicBezTo>
                    <a:pt x="767" y="4919"/>
                    <a:pt x="382" y="5107"/>
                    <a:pt x="1" y="5312"/>
                  </a:cubicBezTo>
                  <a:cubicBezTo>
                    <a:pt x="806" y="4997"/>
                    <a:pt x="1579" y="4619"/>
                    <a:pt x="2345" y="4217"/>
                  </a:cubicBezTo>
                  <a:cubicBezTo>
                    <a:pt x="3108" y="3818"/>
                    <a:pt x="3846" y="3373"/>
                    <a:pt x="4584" y="2932"/>
                  </a:cubicBezTo>
                  <a:cubicBezTo>
                    <a:pt x="5146" y="2579"/>
                    <a:pt x="5700" y="2222"/>
                    <a:pt x="6247" y="1855"/>
                  </a:cubicBezTo>
                  <a:cubicBezTo>
                    <a:pt x="6385" y="1940"/>
                    <a:pt x="6523" y="2003"/>
                    <a:pt x="6664" y="2063"/>
                  </a:cubicBezTo>
                  <a:cubicBezTo>
                    <a:pt x="6815" y="2123"/>
                    <a:pt x="6971" y="2173"/>
                    <a:pt x="7126" y="2208"/>
                  </a:cubicBezTo>
                  <a:cubicBezTo>
                    <a:pt x="7286" y="2247"/>
                    <a:pt x="7447" y="2264"/>
                    <a:pt x="7607" y="2268"/>
                  </a:cubicBezTo>
                  <a:cubicBezTo>
                    <a:pt x="7629" y="2269"/>
                    <a:pt x="7652" y="2269"/>
                    <a:pt x="7674" y="2269"/>
                  </a:cubicBezTo>
                  <a:cubicBezTo>
                    <a:pt x="7813" y="2269"/>
                    <a:pt x="7950" y="2250"/>
                    <a:pt x="8083" y="2225"/>
                  </a:cubicBezTo>
                  <a:lnTo>
                    <a:pt x="8083" y="2225"/>
                  </a:lnTo>
                  <a:cubicBezTo>
                    <a:pt x="8012" y="2230"/>
                    <a:pt x="7940" y="2234"/>
                    <a:pt x="7869" y="2234"/>
                  </a:cubicBezTo>
                  <a:cubicBezTo>
                    <a:pt x="7782" y="2234"/>
                    <a:pt x="7695" y="2229"/>
                    <a:pt x="7610" y="2215"/>
                  </a:cubicBezTo>
                  <a:cubicBezTo>
                    <a:pt x="7455" y="2194"/>
                    <a:pt x="7302" y="2158"/>
                    <a:pt x="7158" y="2106"/>
                  </a:cubicBezTo>
                  <a:cubicBezTo>
                    <a:pt x="7010" y="2056"/>
                    <a:pt x="6869" y="1992"/>
                    <a:pt x="6730" y="1919"/>
                  </a:cubicBezTo>
                  <a:cubicBezTo>
                    <a:pt x="6629" y="1862"/>
                    <a:pt x="6530" y="1798"/>
                    <a:pt x="6434" y="1731"/>
                  </a:cubicBezTo>
                  <a:cubicBezTo>
                    <a:pt x="6540" y="1661"/>
                    <a:pt x="6646" y="1590"/>
                    <a:pt x="6748" y="1519"/>
                  </a:cubicBezTo>
                  <a:cubicBezTo>
                    <a:pt x="7458" y="1032"/>
                    <a:pt x="8161" y="530"/>
                    <a:pt x="88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hango"/>
              <a:buNone/>
              <a:defRPr sz="3000">
                <a:solidFill>
                  <a:srgbClr val="FFFFFF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Bebas Neue"/>
              <a:buNone/>
              <a:defRPr sz="300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Bebas Neue"/>
              <a:buNone/>
              <a:defRPr sz="300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Bebas Neue"/>
              <a:buNone/>
              <a:defRPr sz="300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Bebas Neue"/>
              <a:buNone/>
              <a:defRPr sz="300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Bebas Neue"/>
              <a:buNone/>
              <a:defRPr sz="300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Bebas Neue"/>
              <a:buNone/>
              <a:defRPr sz="300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Bebas Neue"/>
              <a:buNone/>
              <a:defRPr sz="300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Bebas Neue"/>
              <a:buNone/>
              <a:defRPr sz="300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Balsamiq Sans"/>
              <a:buChar char="●"/>
              <a:defRPr>
                <a:solidFill>
                  <a:srgbClr val="FFFFFF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Balsamiq Sans"/>
              <a:buChar char="○"/>
              <a:defRPr>
                <a:solidFill>
                  <a:srgbClr val="FFFFFF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Balsamiq Sans"/>
              <a:buChar char="■"/>
              <a:defRPr>
                <a:solidFill>
                  <a:srgbClr val="FFFFFF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Balsamiq Sans"/>
              <a:buChar char="●"/>
              <a:defRPr>
                <a:solidFill>
                  <a:srgbClr val="FFFFFF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Balsamiq Sans"/>
              <a:buChar char="○"/>
              <a:defRPr>
                <a:solidFill>
                  <a:srgbClr val="FFFFFF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Balsamiq Sans"/>
              <a:buChar char="■"/>
              <a:defRPr>
                <a:solidFill>
                  <a:srgbClr val="FFFFFF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Balsamiq Sans"/>
              <a:buChar char="●"/>
              <a:defRPr>
                <a:solidFill>
                  <a:srgbClr val="FFFFFF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Balsamiq Sans"/>
              <a:buChar char="○"/>
              <a:defRPr>
                <a:solidFill>
                  <a:srgbClr val="FFFFFF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Balsamiq Sans"/>
              <a:buChar char="■"/>
              <a:defRPr>
                <a:solidFill>
                  <a:srgbClr val="FFFFFF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3" r:id="rId4"/>
    <p:sldLayoutId id="2147483657" r:id="rId5"/>
    <p:sldLayoutId id="2147483660" r:id="rId6"/>
    <p:sldLayoutId id="2147483663" r:id="rId7"/>
    <p:sldLayoutId id="2147483667" r:id="rId8"/>
    <p:sldLayoutId id="2147483668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7" Type="http://schemas.openxmlformats.org/officeDocument/2006/relationships/slide" Target="slide2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slide" Target="slide21.xml"/><Relationship Id="rId5" Type="http://schemas.openxmlformats.org/officeDocument/2006/relationships/slide" Target="slide17.xml"/><Relationship Id="rId4" Type="http://schemas.openxmlformats.org/officeDocument/2006/relationships/slide" Target="slide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94DA"/>
        </a:solidFill>
        <a:effectLst/>
      </p:bgPr>
    </p:bg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2" name="Google Shape;472;p26"/>
          <p:cNvGrpSpPr/>
          <p:nvPr/>
        </p:nvGrpSpPr>
        <p:grpSpPr>
          <a:xfrm>
            <a:off x="6223789" y="1342381"/>
            <a:ext cx="2364034" cy="3261514"/>
            <a:chOff x="4282500" y="2111075"/>
            <a:chExt cx="2073350" cy="2860475"/>
          </a:xfrm>
        </p:grpSpPr>
        <p:sp>
          <p:nvSpPr>
            <p:cNvPr id="473" name="Google Shape;473;p26"/>
            <p:cNvSpPr/>
            <p:nvPr/>
          </p:nvSpPr>
          <p:spPr>
            <a:xfrm>
              <a:off x="4465850" y="2257025"/>
              <a:ext cx="1602000" cy="2714525"/>
            </a:xfrm>
            <a:custGeom>
              <a:avLst/>
              <a:gdLst/>
              <a:ahLst/>
              <a:cxnLst/>
              <a:rect l="l" t="t" r="r" b="b"/>
              <a:pathLst>
                <a:path w="64080" h="108581" extrusionOk="0">
                  <a:moveTo>
                    <a:pt x="25811" y="1"/>
                  </a:moveTo>
                  <a:cubicBezTo>
                    <a:pt x="22105" y="1"/>
                    <a:pt x="18099" y="3338"/>
                    <a:pt x="16613" y="3404"/>
                  </a:cubicBezTo>
                  <a:cubicBezTo>
                    <a:pt x="16488" y="3408"/>
                    <a:pt x="16365" y="3410"/>
                    <a:pt x="16242" y="3410"/>
                  </a:cubicBezTo>
                  <a:cubicBezTo>
                    <a:pt x="12173" y="3410"/>
                    <a:pt x="9260" y="1413"/>
                    <a:pt x="7351" y="1413"/>
                  </a:cubicBezTo>
                  <a:cubicBezTo>
                    <a:pt x="6748" y="1413"/>
                    <a:pt x="6246" y="1612"/>
                    <a:pt x="5838" y="2137"/>
                  </a:cubicBezTo>
                  <a:cubicBezTo>
                    <a:pt x="4070" y="4405"/>
                    <a:pt x="7073" y="13111"/>
                    <a:pt x="9608" y="15947"/>
                  </a:cubicBezTo>
                  <a:cubicBezTo>
                    <a:pt x="12176" y="18782"/>
                    <a:pt x="13410" y="21851"/>
                    <a:pt x="13110" y="23252"/>
                  </a:cubicBezTo>
                  <a:cubicBezTo>
                    <a:pt x="12910" y="24286"/>
                    <a:pt x="13244" y="33126"/>
                    <a:pt x="13244" y="39330"/>
                  </a:cubicBezTo>
                  <a:cubicBezTo>
                    <a:pt x="12743" y="40598"/>
                    <a:pt x="9541" y="48303"/>
                    <a:pt x="7406" y="52673"/>
                  </a:cubicBezTo>
                  <a:cubicBezTo>
                    <a:pt x="5071" y="57443"/>
                    <a:pt x="1" y="69185"/>
                    <a:pt x="1936" y="75322"/>
                  </a:cubicBezTo>
                  <a:cubicBezTo>
                    <a:pt x="2036" y="75523"/>
                    <a:pt x="2069" y="75723"/>
                    <a:pt x="2136" y="75889"/>
                  </a:cubicBezTo>
                  <a:cubicBezTo>
                    <a:pt x="2770" y="77524"/>
                    <a:pt x="3704" y="78658"/>
                    <a:pt x="4638" y="79392"/>
                  </a:cubicBezTo>
                  <a:cubicBezTo>
                    <a:pt x="6580" y="80912"/>
                    <a:pt x="8783" y="81031"/>
                    <a:pt x="9424" y="81031"/>
                  </a:cubicBezTo>
                  <a:cubicBezTo>
                    <a:pt x="9543" y="81031"/>
                    <a:pt x="9608" y="81026"/>
                    <a:pt x="9608" y="81026"/>
                  </a:cubicBezTo>
                  <a:lnTo>
                    <a:pt x="9708" y="81060"/>
                  </a:lnTo>
                  <a:cubicBezTo>
                    <a:pt x="9474" y="81794"/>
                    <a:pt x="9374" y="82361"/>
                    <a:pt x="9408" y="82794"/>
                  </a:cubicBezTo>
                  <a:cubicBezTo>
                    <a:pt x="9588" y="85944"/>
                    <a:pt x="14433" y="87906"/>
                    <a:pt x="16718" y="87906"/>
                  </a:cubicBezTo>
                  <a:cubicBezTo>
                    <a:pt x="16974" y="87906"/>
                    <a:pt x="17198" y="87882"/>
                    <a:pt x="17380" y="87831"/>
                  </a:cubicBezTo>
                  <a:cubicBezTo>
                    <a:pt x="20215" y="86997"/>
                    <a:pt x="24852" y="81694"/>
                    <a:pt x="26687" y="78158"/>
                  </a:cubicBezTo>
                  <a:lnTo>
                    <a:pt x="26687" y="78158"/>
                  </a:lnTo>
                  <a:cubicBezTo>
                    <a:pt x="23951" y="85530"/>
                    <a:pt x="22684" y="93902"/>
                    <a:pt x="22283" y="95137"/>
                  </a:cubicBezTo>
                  <a:cubicBezTo>
                    <a:pt x="21583" y="96838"/>
                    <a:pt x="17113" y="96571"/>
                    <a:pt x="16246" y="99073"/>
                  </a:cubicBezTo>
                  <a:cubicBezTo>
                    <a:pt x="15385" y="101557"/>
                    <a:pt x="23141" y="108581"/>
                    <a:pt x="26777" y="108581"/>
                  </a:cubicBezTo>
                  <a:cubicBezTo>
                    <a:pt x="26803" y="108581"/>
                    <a:pt x="26828" y="108580"/>
                    <a:pt x="26853" y="108580"/>
                  </a:cubicBezTo>
                  <a:cubicBezTo>
                    <a:pt x="30423" y="108513"/>
                    <a:pt x="36694" y="106978"/>
                    <a:pt x="46467" y="102308"/>
                  </a:cubicBezTo>
                  <a:cubicBezTo>
                    <a:pt x="56274" y="97638"/>
                    <a:pt x="62479" y="86364"/>
                    <a:pt x="63279" y="70452"/>
                  </a:cubicBezTo>
                  <a:cubicBezTo>
                    <a:pt x="64080" y="54507"/>
                    <a:pt x="52705" y="42099"/>
                    <a:pt x="49703" y="35094"/>
                  </a:cubicBezTo>
                  <a:cubicBezTo>
                    <a:pt x="46701" y="28089"/>
                    <a:pt x="48736" y="16614"/>
                    <a:pt x="44733" y="10009"/>
                  </a:cubicBezTo>
                  <a:cubicBezTo>
                    <a:pt x="40730" y="3404"/>
                    <a:pt x="29689" y="69"/>
                    <a:pt x="25919" y="2"/>
                  </a:cubicBezTo>
                  <a:cubicBezTo>
                    <a:pt x="25883" y="1"/>
                    <a:pt x="25847" y="1"/>
                    <a:pt x="258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6"/>
            <p:cNvSpPr/>
            <p:nvPr/>
          </p:nvSpPr>
          <p:spPr>
            <a:xfrm>
              <a:off x="4554250" y="4210950"/>
              <a:ext cx="577100" cy="522900"/>
            </a:xfrm>
            <a:custGeom>
              <a:avLst/>
              <a:gdLst/>
              <a:ahLst/>
              <a:cxnLst/>
              <a:rect l="l" t="t" r="r" b="b"/>
              <a:pathLst>
                <a:path w="23084" h="20916" extrusionOk="0">
                  <a:moveTo>
                    <a:pt x="23084" y="1"/>
                  </a:moveTo>
                  <a:lnTo>
                    <a:pt x="23084" y="1"/>
                  </a:lnTo>
                  <a:cubicBezTo>
                    <a:pt x="21316" y="3537"/>
                    <a:pt x="16646" y="8840"/>
                    <a:pt x="13811" y="9674"/>
                  </a:cubicBezTo>
                  <a:cubicBezTo>
                    <a:pt x="13621" y="9730"/>
                    <a:pt x="13386" y="9758"/>
                    <a:pt x="13117" y="9758"/>
                  </a:cubicBezTo>
                  <a:cubicBezTo>
                    <a:pt x="10819" y="9758"/>
                    <a:pt x="6017" y="7772"/>
                    <a:pt x="5838" y="4637"/>
                  </a:cubicBezTo>
                  <a:cubicBezTo>
                    <a:pt x="5805" y="4204"/>
                    <a:pt x="5905" y="3603"/>
                    <a:pt x="6138" y="2903"/>
                  </a:cubicBezTo>
                  <a:lnTo>
                    <a:pt x="6038" y="2869"/>
                  </a:lnTo>
                  <a:cubicBezTo>
                    <a:pt x="6038" y="2869"/>
                    <a:pt x="5953" y="2876"/>
                    <a:pt x="5799" y="2876"/>
                  </a:cubicBezTo>
                  <a:cubicBezTo>
                    <a:pt x="5094" y="2876"/>
                    <a:pt x="2958" y="2741"/>
                    <a:pt x="1068" y="1235"/>
                  </a:cubicBezTo>
                  <a:lnTo>
                    <a:pt x="1068" y="1235"/>
                  </a:lnTo>
                  <a:cubicBezTo>
                    <a:pt x="1035" y="1835"/>
                    <a:pt x="1" y="14244"/>
                    <a:pt x="8507" y="19315"/>
                  </a:cubicBezTo>
                  <a:cubicBezTo>
                    <a:pt x="9708" y="20015"/>
                    <a:pt x="11075" y="20549"/>
                    <a:pt x="12576" y="20916"/>
                  </a:cubicBezTo>
                  <a:cubicBezTo>
                    <a:pt x="13477" y="18414"/>
                    <a:pt x="17980" y="18714"/>
                    <a:pt x="18647" y="16980"/>
                  </a:cubicBezTo>
                  <a:cubicBezTo>
                    <a:pt x="19081" y="15745"/>
                    <a:pt x="20382" y="7406"/>
                    <a:pt x="23084" y="1"/>
                  </a:cubicBezTo>
                  <a:close/>
                </a:path>
              </a:pathLst>
            </a:custGeom>
            <a:solidFill>
              <a:srgbClr val="FA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6"/>
            <p:cNvSpPr/>
            <p:nvPr/>
          </p:nvSpPr>
          <p:spPr>
            <a:xfrm>
              <a:off x="4282500" y="4154250"/>
              <a:ext cx="484425" cy="645700"/>
            </a:xfrm>
            <a:custGeom>
              <a:avLst/>
              <a:gdLst/>
              <a:ahLst/>
              <a:cxnLst/>
              <a:rect l="l" t="t" r="r" b="b"/>
              <a:pathLst>
                <a:path w="19377" h="25828" extrusionOk="0">
                  <a:moveTo>
                    <a:pt x="9436" y="0"/>
                  </a:moveTo>
                  <a:cubicBezTo>
                    <a:pt x="9436" y="0"/>
                    <a:pt x="8202" y="1335"/>
                    <a:pt x="7335" y="6305"/>
                  </a:cubicBezTo>
                  <a:cubicBezTo>
                    <a:pt x="6434" y="11242"/>
                    <a:pt x="6101" y="13010"/>
                    <a:pt x="4600" y="13477"/>
                  </a:cubicBezTo>
                  <a:cubicBezTo>
                    <a:pt x="3599" y="13777"/>
                    <a:pt x="530" y="13043"/>
                    <a:pt x="230" y="15879"/>
                  </a:cubicBezTo>
                  <a:cubicBezTo>
                    <a:pt x="1" y="18203"/>
                    <a:pt x="4847" y="25827"/>
                    <a:pt x="8653" y="25827"/>
                  </a:cubicBezTo>
                  <a:cubicBezTo>
                    <a:pt x="8726" y="25827"/>
                    <a:pt x="8798" y="25825"/>
                    <a:pt x="8869" y="25819"/>
                  </a:cubicBezTo>
                  <a:cubicBezTo>
                    <a:pt x="13573" y="25485"/>
                    <a:pt x="18409" y="22250"/>
                    <a:pt x="19377" y="21583"/>
                  </a:cubicBezTo>
                  <a:cubicBezTo>
                    <a:pt x="10904" y="16512"/>
                    <a:pt x="13072" y="4637"/>
                    <a:pt x="13106" y="4103"/>
                  </a:cubicBezTo>
                  <a:cubicBezTo>
                    <a:pt x="12172" y="3336"/>
                    <a:pt x="10070" y="1635"/>
                    <a:pt x="9436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6"/>
            <p:cNvSpPr/>
            <p:nvPr/>
          </p:nvSpPr>
          <p:spPr>
            <a:xfrm>
              <a:off x="4899500" y="2557450"/>
              <a:ext cx="339425" cy="308550"/>
            </a:xfrm>
            <a:custGeom>
              <a:avLst/>
              <a:gdLst/>
              <a:ahLst/>
              <a:cxnLst/>
              <a:rect l="l" t="t" r="r" b="b"/>
              <a:pathLst>
                <a:path w="13577" h="12342" extrusionOk="0">
                  <a:moveTo>
                    <a:pt x="6772" y="0"/>
                  </a:moveTo>
                  <a:cubicBezTo>
                    <a:pt x="6310" y="0"/>
                    <a:pt x="5841" y="52"/>
                    <a:pt x="5371" y="160"/>
                  </a:cubicBezTo>
                  <a:cubicBezTo>
                    <a:pt x="2069" y="961"/>
                    <a:pt x="1" y="4263"/>
                    <a:pt x="768" y="7599"/>
                  </a:cubicBezTo>
                  <a:cubicBezTo>
                    <a:pt x="1423" y="10420"/>
                    <a:pt x="3954" y="12341"/>
                    <a:pt x="6758" y="12341"/>
                  </a:cubicBezTo>
                  <a:cubicBezTo>
                    <a:pt x="7235" y="12341"/>
                    <a:pt x="7721" y="12285"/>
                    <a:pt x="8206" y="12169"/>
                  </a:cubicBezTo>
                  <a:cubicBezTo>
                    <a:pt x="11509" y="11402"/>
                    <a:pt x="13577" y="8099"/>
                    <a:pt x="12776" y="4763"/>
                  </a:cubicBezTo>
                  <a:cubicBezTo>
                    <a:pt x="12117" y="1926"/>
                    <a:pt x="9587" y="0"/>
                    <a:pt x="67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6"/>
            <p:cNvSpPr/>
            <p:nvPr/>
          </p:nvSpPr>
          <p:spPr>
            <a:xfrm>
              <a:off x="4982050" y="2429900"/>
              <a:ext cx="46725" cy="60450"/>
            </a:xfrm>
            <a:custGeom>
              <a:avLst/>
              <a:gdLst/>
              <a:ahLst/>
              <a:cxnLst/>
              <a:rect l="l" t="t" r="r" b="b"/>
              <a:pathLst>
                <a:path w="1869" h="2418" extrusionOk="0">
                  <a:moveTo>
                    <a:pt x="1162" y="1"/>
                  </a:moveTo>
                  <a:cubicBezTo>
                    <a:pt x="817" y="1"/>
                    <a:pt x="410" y="407"/>
                    <a:pt x="234" y="992"/>
                  </a:cubicBezTo>
                  <a:cubicBezTo>
                    <a:pt x="1" y="1660"/>
                    <a:pt x="201" y="2260"/>
                    <a:pt x="568" y="2393"/>
                  </a:cubicBezTo>
                  <a:cubicBezTo>
                    <a:pt x="613" y="2410"/>
                    <a:pt x="660" y="2418"/>
                    <a:pt x="708" y="2418"/>
                  </a:cubicBezTo>
                  <a:cubicBezTo>
                    <a:pt x="1053" y="2418"/>
                    <a:pt x="1460" y="2012"/>
                    <a:pt x="1635" y="1426"/>
                  </a:cubicBezTo>
                  <a:cubicBezTo>
                    <a:pt x="1869" y="826"/>
                    <a:pt x="1702" y="192"/>
                    <a:pt x="1302" y="25"/>
                  </a:cubicBezTo>
                  <a:cubicBezTo>
                    <a:pt x="1257" y="9"/>
                    <a:pt x="1210" y="1"/>
                    <a:pt x="11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6"/>
            <p:cNvSpPr/>
            <p:nvPr/>
          </p:nvSpPr>
          <p:spPr>
            <a:xfrm>
              <a:off x="4583450" y="2282175"/>
              <a:ext cx="130100" cy="100475"/>
            </a:xfrm>
            <a:custGeom>
              <a:avLst/>
              <a:gdLst/>
              <a:ahLst/>
              <a:cxnLst/>
              <a:rect l="l" t="t" r="r" b="b"/>
              <a:pathLst>
                <a:path w="5204" h="4019" extrusionOk="0">
                  <a:moveTo>
                    <a:pt x="2220" y="1"/>
                  </a:moveTo>
                  <a:cubicBezTo>
                    <a:pt x="1757" y="1"/>
                    <a:pt x="1347" y="151"/>
                    <a:pt x="1068" y="497"/>
                  </a:cubicBezTo>
                  <a:cubicBezTo>
                    <a:pt x="701" y="997"/>
                    <a:pt x="0" y="3566"/>
                    <a:pt x="801" y="3966"/>
                  </a:cubicBezTo>
                  <a:cubicBezTo>
                    <a:pt x="858" y="4001"/>
                    <a:pt x="967" y="4019"/>
                    <a:pt x="1113" y="4019"/>
                  </a:cubicBezTo>
                  <a:cubicBezTo>
                    <a:pt x="2069" y="4019"/>
                    <a:pt x="4628" y="3284"/>
                    <a:pt x="5004" y="2098"/>
                  </a:cubicBezTo>
                  <a:cubicBezTo>
                    <a:pt x="5204" y="1431"/>
                    <a:pt x="4036" y="597"/>
                    <a:pt x="3736" y="430"/>
                  </a:cubicBezTo>
                  <a:cubicBezTo>
                    <a:pt x="3229" y="160"/>
                    <a:pt x="2696" y="1"/>
                    <a:pt x="22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6"/>
            <p:cNvSpPr/>
            <p:nvPr/>
          </p:nvSpPr>
          <p:spPr>
            <a:xfrm>
              <a:off x="5335650" y="2571200"/>
              <a:ext cx="26025" cy="83575"/>
            </a:xfrm>
            <a:custGeom>
              <a:avLst/>
              <a:gdLst/>
              <a:ahLst/>
              <a:cxnLst/>
              <a:rect l="l" t="t" r="r" b="b"/>
              <a:pathLst>
                <a:path w="1041" h="3343" extrusionOk="0">
                  <a:moveTo>
                    <a:pt x="65" y="0"/>
                  </a:moveTo>
                  <a:cubicBezTo>
                    <a:pt x="30" y="0"/>
                    <a:pt x="0" y="21"/>
                    <a:pt x="0" y="77"/>
                  </a:cubicBezTo>
                  <a:cubicBezTo>
                    <a:pt x="67" y="1178"/>
                    <a:pt x="234" y="2279"/>
                    <a:pt x="768" y="3246"/>
                  </a:cubicBezTo>
                  <a:cubicBezTo>
                    <a:pt x="795" y="3313"/>
                    <a:pt x="849" y="3343"/>
                    <a:pt x="899" y="3343"/>
                  </a:cubicBezTo>
                  <a:cubicBezTo>
                    <a:pt x="974" y="3343"/>
                    <a:pt x="1041" y="3279"/>
                    <a:pt x="1001" y="3179"/>
                  </a:cubicBezTo>
                  <a:lnTo>
                    <a:pt x="501" y="1678"/>
                  </a:lnTo>
                  <a:cubicBezTo>
                    <a:pt x="334" y="1178"/>
                    <a:pt x="267" y="611"/>
                    <a:pt x="167" y="77"/>
                  </a:cubicBezTo>
                  <a:cubicBezTo>
                    <a:pt x="167" y="39"/>
                    <a:pt x="112" y="0"/>
                    <a:pt x="65" y="0"/>
                  </a:cubicBezTo>
                  <a:close/>
                </a:path>
              </a:pathLst>
            </a:custGeom>
            <a:solidFill>
              <a:srgbClr val="D6D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6"/>
            <p:cNvSpPr/>
            <p:nvPr/>
          </p:nvSpPr>
          <p:spPr>
            <a:xfrm>
              <a:off x="5394025" y="2583700"/>
              <a:ext cx="42800" cy="48650"/>
            </a:xfrm>
            <a:custGeom>
              <a:avLst/>
              <a:gdLst/>
              <a:ahLst/>
              <a:cxnLst/>
              <a:rect l="l" t="t" r="r" b="b"/>
              <a:pathLst>
                <a:path w="1712" h="1946" extrusionOk="0">
                  <a:moveTo>
                    <a:pt x="254" y="0"/>
                  </a:moveTo>
                  <a:cubicBezTo>
                    <a:pt x="206" y="0"/>
                    <a:pt x="161" y="17"/>
                    <a:pt x="134" y="44"/>
                  </a:cubicBezTo>
                  <a:cubicBezTo>
                    <a:pt x="0" y="111"/>
                    <a:pt x="0" y="244"/>
                    <a:pt x="67" y="344"/>
                  </a:cubicBezTo>
                  <a:cubicBezTo>
                    <a:pt x="201" y="611"/>
                    <a:pt x="401" y="911"/>
                    <a:pt x="601" y="1212"/>
                  </a:cubicBezTo>
                  <a:cubicBezTo>
                    <a:pt x="668" y="1345"/>
                    <a:pt x="801" y="1445"/>
                    <a:pt x="934" y="1579"/>
                  </a:cubicBezTo>
                  <a:cubicBezTo>
                    <a:pt x="1068" y="1712"/>
                    <a:pt x="1168" y="1812"/>
                    <a:pt x="1335" y="1912"/>
                  </a:cubicBezTo>
                  <a:cubicBezTo>
                    <a:pt x="1376" y="1936"/>
                    <a:pt x="1414" y="1946"/>
                    <a:pt x="1450" y="1946"/>
                  </a:cubicBezTo>
                  <a:cubicBezTo>
                    <a:pt x="1617" y="1946"/>
                    <a:pt x="1712" y="1722"/>
                    <a:pt x="1602" y="1612"/>
                  </a:cubicBezTo>
                  <a:cubicBezTo>
                    <a:pt x="1468" y="1512"/>
                    <a:pt x="1401" y="1378"/>
                    <a:pt x="1268" y="1278"/>
                  </a:cubicBezTo>
                  <a:cubicBezTo>
                    <a:pt x="1135" y="1178"/>
                    <a:pt x="1068" y="1045"/>
                    <a:pt x="934" y="911"/>
                  </a:cubicBezTo>
                  <a:cubicBezTo>
                    <a:pt x="834" y="845"/>
                    <a:pt x="768" y="678"/>
                    <a:pt x="668" y="545"/>
                  </a:cubicBezTo>
                  <a:cubicBezTo>
                    <a:pt x="601" y="411"/>
                    <a:pt x="501" y="244"/>
                    <a:pt x="434" y="111"/>
                  </a:cubicBezTo>
                  <a:cubicBezTo>
                    <a:pt x="395" y="33"/>
                    <a:pt x="322" y="0"/>
                    <a:pt x="254" y="0"/>
                  </a:cubicBezTo>
                  <a:close/>
                </a:path>
              </a:pathLst>
            </a:custGeom>
            <a:solidFill>
              <a:srgbClr val="D6D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6"/>
            <p:cNvSpPr/>
            <p:nvPr/>
          </p:nvSpPr>
          <p:spPr>
            <a:xfrm>
              <a:off x="5407025" y="2517525"/>
              <a:ext cx="49575" cy="56300"/>
            </a:xfrm>
            <a:custGeom>
              <a:avLst/>
              <a:gdLst/>
              <a:ahLst/>
              <a:cxnLst/>
              <a:rect l="l" t="t" r="r" b="b"/>
              <a:pathLst>
                <a:path w="1983" h="2252" extrusionOk="0">
                  <a:moveTo>
                    <a:pt x="150" y="1"/>
                  </a:moveTo>
                  <a:cubicBezTo>
                    <a:pt x="70" y="1"/>
                    <a:pt x="0" y="95"/>
                    <a:pt x="47" y="189"/>
                  </a:cubicBezTo>
                  <a:cubicBezTo>
                    <a:pt x="214" y="590"/>
                    <a:pt x="414" y="990"/>
                    <a:pt x="715" y="1324"/>
                  </a:cubicBezTo>
                  <a:cubicBezTo>
                    <a:pt x="981" y="1690"/>
                    <a:pt x="1282" y="1957"/>
                    <a:pt x="1649" y="2224"/>
                  </a:cubicBezTo>
                  <a:cubicBezTo>
                    <a:pt x="1678" y="2244"/>
                    <a:pt x="1710" y="2252"/>
                    <a:pt x="1743" y="2252"/>
                  </a:cubicBezTo>
                  <a:cubicBezTo>
                    <a:pt x="1821" y="2252"/>
                    <a:pt x="1902" y="2205"/>
                    <a:pt x="1949" y="2157"/>
                  </a:cubicBezTo>
                  <a:cubicBezTo>
                    <a:pt x="1982" y="2057"/>
                    <a:pt x="1949" y="1924"/>
                    <a:pt x="1882" y="1891"/>
                  </a:cubicBezTo>
                  <a:cubicBezTo>
                    <a:pt x="1215" y="1424"/>
                    <a:pt x="648" y="756"/>
                    <a:pt x="248" y="56"/>
                  </a:cubicBezTo>
                  <a:cubicBezTo>
                    <a:pt x="218" y="17"/>
                    <a:pt x="183" y="1"/>
                    <a:pt x="150" y="1"/>
                  </a:cubicBezTo>
                  <a:close/>
                </a:path>
              </a:pathLst>
            </a:custGeom>
            <a:solidFill>
              <a:srgbClr val="D6D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6"/>
            <p:cNvSpPr/>
            <p:nvPr/>
          </p:nvSpPr>
          <p:spPr>
            <a:xfrm>
              <a:off x="4912300" y="3403400"/>
              <a:ext cx="29750" cy="97375"/>
            </a:xfrm>
            <a:custGeom>
              <a:avLst/>
              <a:gdLst/>
              <a:ahLst/>
              <a:cxnLst/>
              <a:rect l="l" t="t" r="r" b="b"/>
              <a:pathLst>
                <a:path w="1190" h="3895" extrusionOk="0">
                  <a:moveTo>
                    <a:pt x="998" y="0"/>
                  </a:moveTo>
                  <a:cubicBezTo>
                    <a:pt x="923" y="0"/>
                    <a:pt x="856" y="34"/>
                    <a:pt x="856" y="113"/>
                  </a:cubicBezTo>
                  <a:lnTo>
                    <a:pt x="489" y="1848"/>
                  </a:lnTo>
                  <a:cubicBezTo>
                    <a:pt x="356" y="2448"/>
                    <a:pt x="156" y="3015"/>
                    <a:pt x="22" y="3616"/>
                  </a:cubicBezTo>
                  <a:cubicBezTo>
                    <a:pt x="0" y="3770"/>
                    <a:pt x="138" y="3895"/>
                    <a:pt x="263" y="3895"/>
                  </a:cubicBezTo>
                  <a:cubicBezTo>
                    <a:pt x="328" y="3895"/>
                    <a:pt x="389" y="3862"/>
                    <a:pt x="423" y="3782"/>
                  </a:cubicBezTo>
                  <a:cubicBezTo>
                    <a:pt x="923" y="2648"/>
                    <a:pt x="1190" y="1347"/>
                    <a:pt x="1190" y="113"/>
                  </a:cubicBezTo>
                  <a:cubicBezTo>
                    <a:pt x="1172" y="43"/>
                    <a:pt x="1080" y="0"/>
                    <a:pt x="998" y="0"/>
                  </a:cubicBezTo>
                  <a:close/>
                </a:path>
              </a:pathLst>
            </a:custGeom>
            <a:solidFill>
              <a:srgbClr val="D6D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6"/>
            <p:cNvSpPr/>
            <p:nvPr/>
          </p:nvSpPr>
          <p:spPr>
            <a:xfrm>
              <a:off x="4967875" y="3476400"/>
              <a:ext cx="13050" cy="43050"/>
            </a:xfrm>
            <a:custGeom>
              <a:avLst/>
              <a:gdLst/>
              <a:ahLst/>
              <a:cxnLst/>
              <a:rect l="l" t="t" r="r" b="b"/>
              <a:pathLst>
                <a:path w="522" h="1722" extrusionOk="0">
                  <a:moveTo>
                    <a:pt x="341" y="1"/>
                  </a:moveTo>
                  <a:cubicBezTo>
                    <a:pt x="283" y="1"/>
                    <a:pt x="227" y="30"/>
                    <a:pt x="201" y="95"/>
                  </a:cubicBezTo>
                  <a:cubicBezTo>
                    <a:pt x="101" y="595"/>
                    <a:pt x="1" y="1096"/>
                    <a:pt x="1" y="1596"/>
                  </a:cubicBezTo>
                  <a:cubicBezTo>
                    <a:pt x="1" y="1680"/>
                    <a:pt x="68" y="1721"/>
                    <a:pt x="139" y="1721"/>
                  </a:cubicBezTo>
                  <a:cubicBezTo>
                    <a:pt x="209" y="1721"/>
                    <a:pt x="284" y="1680"/>
                    <a:pt x="301" y="1596"/>
                  </a:cubicBezTo>
                  <a:cubicBezTo>
                    <a:pt x="334" y="1129"/>
                    <a:pt x="368" y="662"/>
                    <a:pt x="501" y="195"/>
                  </a:cubicBezTo>
                  <a:cubicBezTo>
                    <a:pt x="522" y="73"/>
                    <a:pt x="430" y="1"/>
                    <a:pt x="341" y="1"/>
                  </a:cubicBezTo>
                  <a:close/>
                </a:path>
              </a:pathLst>
            </a:custGeom>
            <a:solidFill>
              <a:srgbClr val="D6D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6"/>
            <p:cNvSpPr/>
            <p:nvPr/>
          </p:nvSpPr>
          <p:spPr>
            <a:xfrm>
              <a:off x="4895875" y="3583100"/>
              <a:ext cx="37000" cy="87250"/>
            </a:xfrm>
            <a:custGeom>
              <a:avLst/>
              <a:gdLst/>
              <a:ahLst/>
              <a:cxnLst/>
              <a:rect l="l" t="t" r="r" b="b"/>
              <a:pathLst>
                <a:path w="1480" h="3490" extrusionOk="0">
                  <a:moveTo>
                    <a:pt x="1301" y="0"/>
                  </a:moveTo>
                  <a:cubicBezTo>
                    <a:pt x="1245" y="0"/>
                    <a:pt x="1193" y="30"/>
                    <a:pt x="1180" y="97"/>
                  </a:cubicBezTo>
                  <a:cubicBezTo>
                    <a:pt x="913" y="1164"/>
                    <a:pt x="513" y="2232"/>
                    <a:pt x="46" y="3232"/>
                  </a:cubicBezTo>
                  <a:cubicBezTo>
                    <a:pt x="0" y="3369"/>
                    <a:pt x="94" y="3490"/>
                    <a:pt x="201" y="3490"/>
                  </a:cubicBezTo>
                  <a:cubicBezTo>
                    <a:pt x="250" y="3490"/>
                    <a:pt x="303" y="3463"/>
                    <a:pt x="346" y="3399"/>
                  </a:cubicBezTo>
                  <a:cubicBezTo>
                    <a:pt x="879" y="2399"/>
                    <a:pt x="1246" y="1298"/>
                    <a:pt x="1480" y="164"/>
                  </a:cubicBezTo>
                  <a:cubicBezTo>
                    <a:pt x="1480" y="64"/>
                    <a:pt x="1385" y="0"/>
                    <a:pt x="1301" y="0"/>
                  </a:cubicBezTo>
                  <a:close/>
                </a:path>
              </a:pathLst>
            </a:custGeom>
            <a:solidFill>
              <a:srgbClr val="D6D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6"/>
            <p:cNvSpPr/>
            <p:nvPr/>
          </p:nvSpPr>
          <p:spPr>
            <a:xfrm>
              <a:off x="5212475" y="3541075"/>
              <a:ext cx="35625" cy="92250"/>
            </a:xfrm>
            <a:custGeom>
              <a:avLst/>
              <a:gdLst/>
              <a:ahLst/>
              <a:cxnLst/>
              <a:rect l="l" t="t" r="r" b="b"/>
              <a:pathLst>
                <a:path w="1425" h="3690" extrusionOk="0">
                  <a:moveTo>
                    <a:pt x="1304" y="0"/>
                  </a:moveTo>
                  <a:cubicBezTo>
                    <a:pt x="1255" y="0"/>
                    <a:pt x="1206" y="35"/>
                    <a:pt x="1191" y="110"/>
                  </a:cubicBezTo>
                  <a:cubicBezTo>
                    <a:pt x="1058" y="677"/>
                    <a:pt x="925" y="1244"/>
                    <a:pt x="724" y="1778"/>
                  </a:cubicBezTo>
                  <a:cubicBezTo>
                    <a:pt x="558" y="2312"/>
                    <a:pt x="257" y="2812"/>
                    <a:pt x="91" y="3346"/>
                  </a:cubicBezTo>
                  <a:cubicBezTo>
                    <a:pt x="1" y="3548"/>
                    <a:pt x="183" y="3689"/>
                    <a:pt x="362" y="3689"/>
                  </a:cubicBezTo>
                  <a:cubicBezTo>
                    <a:pt x="450" y="3689"/>
                    <a:pt x="536" y="3656"/>
                    <a:pt x="591" y="3579"/>
                  </a:cubicBezTo>
                  <a:cubicBezTo>
                    <a:pt x="891" y="3079"/>
                    <a:pt x="1058" y="2445"/>
                    <a:pt x="1225" y="1911"/>
                  </a:cubicBezTo>
                  <a:cubicBezTo>
                    <a:pt x="1358" y="1311"/>
                    <a:pt x="1425" y="744"/>
                    <a:pt x="1425" y="143"/>
                  </a:cubicBezTo>
                  <a:cubicBezTo>
                    <a:pt x="1425" y="52"/>
                    <a:pt x="1364" y="0"/>
                    <a:pt x="1304" y="0"/>
                  </a:cubicBezTo>
                  <a:close/>
                </a:path>
              </a:pathLst>
            </a:custGeom>
            <a:solidFill>
              <a:srgbClr val="D6D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6"/>
            <p:cNvSpPr/>
            <p:nvPr/>
          </p:nvSpPr>
          <p:spPr>
            <a:xfrm>
              <a:off x="5268925" y="3591350"/>
              <a:ext cx="18375" cy="70225"/>
            </a:xfrm>
            <a:custGeom>
              <a:avLst/>
              <a:gdLst/>
              <a:ahLst/>
              <a:cxnLst/>
              <a:rect l="l" t="t" r="r" b="b"/>
              <a:pathLst>
                <a:path w="735" h="2809" extrusionOk="0">
                  <a:moveTo>
                    <a:pt x="501" y="0"/>
                  </a:moveTo>
                  <a:cubicBezTo>
                    <a:pt x="401" y="0"/>
                    <a:pt x="301" y="100"/>
                    <a:pt x="301" y="234"/>
                  </a:cubicBezTo>
                  <a:cubicBezTo>
                    <a:pt x="168" y="1001"/>
                    <a:pt x="68" y="1802"/>
                    <a:pt x="1" y="2602"/>
                  </a:cubicBezTo>
                  <a:cubicBezTo>
                    <a:pt x="1" y="2730"/>
                    <a:pt x="122" y="2808"/>
                    <a:pt x="236" y="2808"/>
                  </a:cubicBezTo>
                  <a:cubicBezTo>
                    <a:pt x="330" y="2808"/>
                    <a:pt x="419" y="2756"/>
                    <a:pt x="434" y="2636"/>
                  </a:cubicBezTo>
                  <a:cubicBezTo>
                    <a:pt x="601" y="1835"/>
                    <a:pt x="635" y="1001"/>
                    <a:pt x="735" y="234"/>
                  </a:cubicBezTo>
                  <a:cubicBezTo>
                    <a:pt x="735" y="134"/>
                    <a:pt x="601" y="0"/>
                    <a:pt x="501" y="0"/>
                  </a:cubicBezTo>
                  <a:close/>
                </a:path>
              </a:pathLst>
            </a:custGeom>
            <a:solidFill>
              <a:srgbClr val="D6D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6"/>
            <p:cNvSpPr/>
            <p:nvPr/>
          </p:nvSpPr>
          <p:spPr>
            <a:xfrm>
              <a:off x="5363175" y="3584875"/>
              <a:ext cx="20700" cy="85550"/>
            </a:xfrm>
            <a:custGeom>
              <a:avLst/>
              <a:gdLst/>
              <a:ahLst/>
              <a:cxnLst/>
              <a:rect l="l" t="t" r="r" b="b"/>
              <a:pathLst>
                <a:path w="828" h="3422" extrusionOk="0">
                  <a:moveTo>
                    <a:pt x="325" y="1"/>
                  </a:moveTo>
                  <a:cubicBezTo>
                    <a:pt x="217" y="1"/>
                    <a:pt x="100" y="76"/>
                    <a:pt x="67" y="226"/>
                  </a:cubicBezTo>
                  <a:cubicBezTo>
                    <a:pt x="0" y="1227"/>
                    <a:pt x="0" y="2261"/>
                    <a:pt x="267" y="3228"/>
                  </a:cubicBezTo>
                  <a:cubicBezTo>
                    <a:pt x="307" y="3363"/>
                    <a:pt x="413" y="3421"/>
                    <a:pt x="518" y="3421"/>
                  </a:cubicBezTo>
                  <a:cubicBezTo>
                    <a:pt x="673" y="3421"/>
                    <a:pt x="827" y="3294"/>
                    <a:pt x="767" y="3095"/>
                  </a:cubicBezTo>
                  <a:cubicBezTo>
                    <a:pt x="701" y="2594"/>
                    <a:pt x="634" y="2094"/>
                    <a:pt x="567" y="1660"/>
                  </a:cubicBezTo>
                  <a:cubicBezTo>
                    <a:pt x="534" y="1193"/>
                    <a:pt x="534" y="693"/>
                    <a:pt x="534" y="226"/>
                  </a:cubicBezTo>
                  <a:cubicBezTo>
                    <a:pt x="534" y="76"/>
                    <a:pt x="434" y="1"/>
                    <a:pt x="325" y="1"/>
                  </a:cubicBezTo>
                  <a:close/>
                </a:path>
              </a:pathLst>
            </a:custGeom>
            <a:solidFill>
              <a:srgbClr val="D6D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6"/>
            <p:cNvSpPr/>
            <p:nvPr/>
          </p:nvSpPr>
          <p:spPr>
            <a:xfrm>
              <a:off x="5459900" y="3540475"/>
              <a:ext cx="16700" cy="67575"/>
            </a:xfrm>
            <a:custGeom>
              <a:avLst/>
              <a:gdLst/>
              <a:ahLst/>
              <a:cxnLst/>
              <a:rect l="l" t="t" r="r" b="b"/>
              <a:pathLst>
                <a:path w="668" h="2703" extrusionOk="0">
                  <a:moveTo>
                    <a:pt x="267" y="1"/>
                  </a:moveTo>
                  <a:cubicBezTo>
                    <a:pt x="134" y="1"/>
                    <a:pt x="1" y="101"/>
                    <a:pt x="34" y="201"/>
                  </a:cubicBezTo>
                  <a:lnTo>
                    <a:pt x="167" y="2469"/>
                  </a:lnTo>
                  <a:cubicBezTo>
                    <a:pt x="167" y="2602"/>
                    <a:pt x="267" y="2702"/>
                    <a:pt x="434" y="2702"/>
                  </a:cubicBezTo>
                  <a:cubicBezTo>
                    <a:pt x="534" y="2702"/>
                    <a:pt x="668" y="2602"/>
                    <a:pt x="668" y="2469"/>
                  </a:cubicBezTo>
                  <a:cubicBezTo>
                    <a:pt x="601" y="1668"/>
                    <a:pt x="534" y="935"/>
                    <a:pt x="468" y="201"/>
                  </a:cubicBezTo>
                  <a:cubicBezTo>
                    <a:pt x="468" y="101"/>
                    <a:pt x="368" y="1"/>
                    <a:pt x="267" y="1"/>
                  </a:cubicBezTo>
                  <a:close/>
                </a:path>
              </a:pathLst>
            </a:custGeom>
            <a:solidFill>
              <a:srgbClr val="D6D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6"/>
            <p:cNvSpPr/>
            <p:nvPr/>
          </p:nvSpPr>
          <p:spPr>
            <a:xfrm>
              <a:off x="4976975" y="3962375"/>
              <a:ext cx="53575" cy="73975"/>
            </a:xfrm>
            <a:custGeom>
              <a:avLst/>
              <a:gdLst/>
              <a:ahLst/>
              <a:cxnLst/>
              <a:rect l="l" t="t" r="r" b="b"/>
              <a:pathLst>
                <a:path w="2143" h="2959" extrusionOk="0">
                  <a:moveTo>
                    <a:pt x="1949" y="1"/>
                  </a:moveTo>
                  <a:cubicBezTo>
                    <a:pt x="1909" y="1"/>
                    <a:pt x="1868" y="21"/>
                    <a:pt x="1838" y="70"/>
                  </a:cubicBezTo>
                  <a:cubicBezTo>
                    <a:pt x="1605" y="504"/>
                    <a:pt x="1305" y="937"/>
                    <a:pt x="1005" y="1404"/>
                  </a:cubicBezTo>
                  <a:cubicBezTo>
                    <a:pt x="738" y="1805"/>
                    <a:pt x="404" y="2238"/>
                    <a:pt x="104" y="2639"/>
                  </a:cubicBezTo>
                  <a:cubicBezTo>
                    <a:pt x="0" y="2768"/>
                    <a:pt x="158" y="2958"/>
                    <a:pt x="312" y="2958"/>
                  </a:cubicBezTo>
                  <a:cubicBezTo>
                    <a:pt x="357" y="2958"/>
                    <a:pt x="400" y="2943"/>
                    <a:pt x="437" y="2905"/>
                  </a:cubicBezTo>
                  <a:cubicBezTo>
                    <a:pt x="1105" y="2105"/>
                    <a:pt x="1605" y="1137"/>
                    <a:pt x="2072" y="237"/>
                  </a:cubicBezTo>
                  <a:cubicBezTo>
                    <a:pt x="2143" y="119"/>
                    <a:pt x="2047" y="1"/>
                    <a:pt x="1949" y="1"/>
                  </a:cubicBezTo>
                  <a:close/>
                </a:path>
              </a:pathLst>
            </a:custGeom>
            <a:solidFill>
              <a:srgbClr val="D6D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6"/>
            <p:cNvSpPr/>
            <p:nvPr/>
          </p:nvSpPr>
          <p:spPr>
            <a:xfrm>
              <a:off x="5037925" y="4012025"/>
              <a:ext cx="25050" cy="36800"/>
            </a:xfrm>
            <a:custGeom>
              <a:avLst/>
              <a:gdLst/>
              <a:ahLst/>
              <a:cxnLst/>
              <a:rect l="l" t="t" r="r" b="b"/>
              <a:pathLst>
                <a:path w="1002" h="1472" extrusionOk="0">
                  <a:moveTo>
                    <a:pt x="730" y="0"/>
                  </a:moveTo>
                  <a:cubicBezTo>
                    <a:pt x="638" y="0"/>
                    <a:pt x="557" y="30"/>
                    <a:pt x="535" y="119"/>
                  </a:cubicBezTo>
                  <a:lnTo>
                    <a:pt x="34" y="1120"/>
                  </a:lnTo>
                  <a:cubicBezTo>
                    <a:pt x="1" y="1253"/>
                    <a:pt x="1" y="1353"/>
                    <a:pt x="134" y="1453"/>
                  </a:cubicBezTo>
                  <a:cubicBezTo>
                    <a:pt x="168" y="1464"/>
                    <a:pt x="205" y="1472"/>
                    <a:pt x="243" y="1472"/>
                  </a:cubicBezTo>
                  <a:cubicBezTo>
                    <a:pt x="320" y="1472"/>
                    <a:pt x="401" y="1442"/>
                    <a:pt x="468" y="1353"/>
                  </a:cubicBezTo>
                  <a:lnTo>
                    <a:pt x="968" y="352"/>
                  </a:lnTo>
                  <a:cubicBezTo>
                    <a:pt x="1002" y="252"/>
                    <a:pt x="1002" y="85"/>
                    <a:pt x="868" y="19"/>
                  </a:cubicBezTo>
                  <a:cubicBezTo>
                    <a:pt x="824" y="8"/>
                    <a:pt x="776" y="0"/>
                    <a:pt x="730" y="0"/>
                  </a:cubicBezTo>
                  <a:close/>
                </a:path>
              </a:pathLst>
            </a:custGeom>
            <a:solidFill>
              <a:srgbClr val="D6D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6"/>
            <p:cNvSpPr/>
            <p:nvPr/>
          </p:nvSpPr>
          <p:spPr>
            <a:xfrm>
              <a:off x="5122150" y="3816350"/>
              <a:ext cx="38400" cy="66400"/>
            </a:xfrm>
            <a:custGeom>
              <a:avLst/>
              <a:gdLst/>
              <a:ahLst/>
              <a:cxnLst/>
              <a:rect l="l" t="t" r="r" b="b"/>
              <a:pathLst>
                <a:path w="1536" h="2656" extrusionOk="0">
                  <a:moveTo>
                    <a:pt x="1282" y="0"/>
                  </a:moveTo>
                  <a:cubicBezTo>
                    <a:pt x="1168" y="0"/>
                    <a:pt x="1064" y="87"/>
                    <a:pt x="1035" y="174"/>
                  </a:cubicBezTo>
                  <a:cubicBezTo>
                    <a:pt x="768" y="941"/>
                    <a:pt x="335" y="1608"/>
                    <a:pt x="34" y="2342"/>
                  </a:cubicBezTo>
                  <a:cubicBezTo>
                    <a:pt x="1" y="2475"/>
                    <a:pt x="101" y="2609"/>
                    <a:pt x="168" y="2642"/>
                  </a:cubicBezTo>
                  <a:cubicBezTo>
                    <a:pt x="204" y="2651"/>
                    <a:pt x="239" y="2655"/>
                    <a:pt x="273" y="2655"/>
                  </a:cubicBezTo>
                  <a:cubicBezTo>
                    <a:pt x="366" y="2655"/>
                    <a:pt x="444" y="2624"/>
                    <a:pt x="468" y="2575"/>
                  </a:cubicBezTo>
                  <a:cubicBezTo>
                    <a:pt x="601" y="2409"/>
                    <a:pt x="668" y="2242"/>
                    <a:pt x="802" y="2008"/>
                  </a:cubicBezTo>
                  <a:cubicBezTo>
                    <a:pt x="868" y="1841"/>
                    <a:pt x="968" y="1641"/>
                    <a:pt x="1035" y="1441"/>
                  </a:cubicBezTo>
                  <a:cubicBezTo>
                    <a:pt x="1202" y="1074"/>
                    <a:pt x="1335" y="674"/>
                    <a:pt x="1469" y="307"/>
                  </a:cubicBezTo>
                  <a:cubicBezTo>
                    <a:pt x="1535" y="174"/>
                    <a:pt x="1469" y="74"/>
                    <a:pt x="1335" y="7"/>
                  </a:cubicBezTo>
                  <a:cubicBezTo>
                    <a:pt x="1317" y="2"/>
                    <a:pt x="1300" y="0"/>
                    <a:pt x="1282" y="0"/>
                  </a:cubicBezTo>
                  <a:close/>
                </a:path>
              </a:pathLst>
            </a:custGeom>
            <a:solidFill>
              <a:srgbClr val="D6D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6"/>
            <p:cNvSpPr/>
            <p:nvPr/>
          </p:nvSpPr>
          <p:spPr>
            <a:xfrm>
              <a:off x="5231400" y="3860200"/>
              <a:ext cx="40050" cy="57975"/>
            </a:xfrm>
            <a:custGeom>
              <a:avLst/>
              <a:gdLst/>
              <a:ahLst/>
              <a:cxnLst/>
              <a:rect l="l" t="t" r="r" b="b"/>
              <a:pathLst>
                <a:path w="1602" h="2319" extrusionOk="0">
                  <a:moveTo>
                    <a:pt x="1373" y="1"/>
                  </a:moveTo>
                  <a:cubicBezTo>
                    <a:pt x="1309" y="1"/>
                    <a:pt x="1232" y="24"/>
                    <a:pt x="1168" y="87"/>
                  </a:cubicBezTo>
                  <a:cubicBezTo>
                    <a:pt x="1001" y="421"/>
                    <a:pt x="801" y="755"/>
                    <a:pt x="635" y="1055"/>
                  </a:cubicBezTo>
                  <a:cubicBezTo>
                    <a:pt x="434" y="1388"/>
                    <a:pt x="268" y="1689"/>
                    <a:pt x="67" y="2022"/>
                  </a:cubicBezTo>
                  <a:cubicBezTo>
                    <a:pt x="1" y="2089"/>
                    <a:pt x="1" y="2222"/>
                    <a:pt x="101" y="2256"/>
                  </a:cubicBezTo>
                  <a:cubicBezTo>
                    <a:pt x="137" y="2292"/>
                    <a:pt x="194" y="2319"/>
                    <a:pt x="243" y="2319"/>
                  </a:cubicBezTo>
                  <a:cubicBezTo>
                    <a:pt x="284" y="2319"/>
                    <a:pt x="319" y="2301"/>
                    <a:pt x="334" y="2256"/>
                  </a:cubicBezTo>
                  <a:cubicBezTo>
                    <a:pt x="468" y="2089"/>
                    <a:pt x="601" y="1989"/>
                    <a:pt x="668" y="1822"/>
                  </a:cubicBezTo>
                  <a:cubicBezTo>
                    <a:pt x="768" y="1655"/>
                    <a:pt x="901" y="1488"/>
                    <a:pt x="968" y="1322"/>
                  </a:cubicBezTo>
                  <a:cubicBezTo>
                    <a:pt x="1135" y="988"/>
                    <a:pt x="1335" y="655"/>
                    <a:pt x="1502" y="321"/>
                  </a:cubicBezTo>
                  <a:cubicBezTo>
                    <a:pt x="1602" y="188"/>
                    <a:pt x="1569" y="54"/>
                    <a:pt x="1468" y="21"/>
                  </a:cubicBezTo>
                  <a:cubicBezTo>
                    <a:pt x="1444" y="9"/>
                    <a:pt x="1411" y="1"/>
                    <a:pt x="1373" y="1"/>
                  </a:cubicBezTo>
                  <a:close/>
                </a:path>
              </a:pathLst>
            </a:custGeom>
            <a:solidFill>
              <a:srgbClr val="D6D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6"/>
            <p:cNvSpPr/>
            <p:nvPr/>
          </p:nvSpPr>
          <p:spPr>
            <a:xfrm>
              <a:off x="4835425" y="4105775"/>
              <a:ext cx="43750" cy="81750"/>
            </a:xfrm>
            <a:custGeom>
              <a:avLst/>
              <a:gdLst/>
              <a:ahLst/>
              <a:cxnLst/>
              <a:rect l="l" t="t" r="r" b="b"/>
              <a:pathLst>
                <a:path w="1750" h="3270" extrusionOk="0">
                  <a:moveTo>
                    <a:pt x="1445" y="0"/>
                  </a:moveTo>
                  <a:cubicBezTo>
                    <a:pt x="1348" y="0"/>
                    <a:pt x="1256" y="51"/>
                    <a:pt x="1229" y="172"/>
                  </a:cubicBezTo>
                  <a:cubicBezTo>
                    <a:pt x="929" y="1106"/>
                    <a:pt x="462" y="1973"/>
                    <a:pt x="95" y="2907"/>
                  </a:cubicBezTo>
                  <a:cubicBezTo>
                    <a:pt x="0" y="3097"/>
                    <a:pt x="142" y="3270"/>
                    <a:pt x="303" y="3270"/>
                  </a:cubicBezTo>
                  <a:cubicBezTo>
                    <a:pt x="369" y="3270"/>
                    <a:pt x="438" y="3241"/>
                    <a:pt x="495" y="3174"/>
                  </a:cubicBezTo>
                  <a:cubicBezTo>
                    <a:pt x="1096" y="2273"/>
                    <a:pt x="1429" y="1272"/>
                    <a:pt x="1730" y="272"/>
                  </a:cubicBezTo>
                  <a:cubicBezTo>
                    <a:pt x="1750" y="112"/>
                    <a:pt x="1591" y="0"/>
                    <a:pt x="1445" y="0"/>
                  </a:cubicBezTo>
                  <a:close/>
                </a:path>
              </a:pathLst>
            </a:custGeom>
            <a:solidFill>
              <a:srgbClr val="D6D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6"/>
            <p:cNvSpPr/>
            <p:nvPr/>
          </p:nvSpPr>
          <p:spPr>
            <a:xfrm>
              <a:off x="4917850" y="4202650"/>
              <a:ext cx="33375" cy="53675"/>
            </a:xfrm>
            <a:custGeom>
              <a:avLst/>
              <a:gdLst/>
              <a:ahLst/>
              <a:cxnLst/>
              <a:rect l="l" t="t" r="r" b="b"/>
              <a:pathLst>
                <a:path w="1335" h="2147" extrusionOk="0">
                  <a:moveTo>
                    <a:pt x="1019" y="0"/>
                  </a:moveTo>
                  <a:cubicBezTo>
                    <a:pt x="900" y="0"/>
                    <a:pt x="769" y="52"/>
                    <a:pt x="701" y="166"/>
                  </a:cubicBezTo>
                  <a:lnTo>
                    <a:pt x="367" y="967"/>
                  </a:lnTo>
                  <a:cubicBezTo>
                    <a:pt x="234" y="1233"/>
                    <a:pt x="134" y="1500"/>
                    <a:pt x="34" y="1800"/>
                  </a:cubicBezTo>
                  <a:cubicBezTo>
                    <a:pt x="0" y="1901"/>
                    <a:pt x="67" y="2067"/>
                    <a:pt x="201" y="2134"/>
                  </a:cubicBezTo>
                  <a:cubicBezTo>
                    <a:pt x="232" y="2142"/>
                    <a:pt x="265" y="2146"/>
                    <a:pt x="299" y="2146"/>
                  </a:cubicBezTo>
                  <a:cubicBezTo>
                    <a:pt x="407" y="2146"/>
                    <a:pt x="517" y="2103"/>
                    <a:pt x="568" y="2001"/>
                  </a:cubicBezTo>
                  <a:cubicBezTo>
                    <a:pt x="734" y="1734"/>
                    <a:pt x="834" y="1500"/>
                    <a:pt x="968" y="1233"/>
                  </a:cubicBezTo>
                  <a:cubicBezTo>
                    <a:pt x="1068" y="1000"/>
                    <a:pt x="1168" y="733"/>
                    <a:pt x="1301" y="466"/>
                  </a:cubicBezTo>
                  <a:cubicBezTo>
                    <a:pt x="1335" y="333"/>
                    <a:pt x="1335" y="133"/>
                    <a:pt x="1168" y="33"/>
                  </a:cubicBezTo>
                  <a:cubicBezTo>
                    <a:pt x="1126" y="11"/>
                    <a:pt x="1073" y="0"/>
                    <a:pt x="1019" y="0"/>
                  </a:cubicBezTo>
                  <a:close/>
                </a:path>
              </a:pathLst>
            </a:custGeom>
            <a:solidFill>
              <a:srgbClr val="D6D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6"/>
            <p:cNvSpPr/>
            <p:nvPr/>
          </p:nvSpPr>
          <p:spPr>
            <a:xfrm>
              <a:off x="5086150" y="4136525"/>
              <a:ext cx="30200" cy="60750"/>
            </a:xfrm>
            <a:custGeom>
              <a:avLst/>
              <a:gdLst/>
              <a:ahLst/>
              <a:cxnLst/>
              <a:rect l="l" t="t" r="r" b="b"/>
              <a:pathLst>
                <a:path w="1208" h="2430" extrusionOk="0">
                  <a:moveTo>
                    <a:pt x="860" y="1"/>
                  </a:moveTo>
                  <a:cubicBezTo>
                    <a:pt x="732" y="1"/>
                    <a:pt x="635" y="70"/>
                    <a:pt x="607" y="209"/>
                  </a:cubicBezTo>
                  <a:cubicBezTo>
                    <a:pt x="474" y="543"/>
                    <a:pt x="374" y="843"/>
                    <a:pt x="273" y="1176"/>
                  </a:cubicBezTo>
                  <a:cubicBezTo>
                    <a:pt x="240" y="1343"/>
                    <a:pt x="140" y="1510"/>
                    <a:pt x="107" y="1677"/>
                  </a:cubicBezTo>
                  <a:cubicBezTo>
                    <a:pt x="73" y="1844"/>
                    <a:pt x="73" y="2010"/>
                    <a:pt x="40" y="2211"/>
                  </a:cubicBezTo>
                  <a:cubicBezTo>
                    <a:pt x="0" y="2349"/>
                    <a:pt x="102" y="2429"/>
                    <a:pt x="212" y="2429"/>
                  </a:cubicBezTo>
                  <a:cubicBezTo>
                    <a:pt x="287" y="2429"/>
                    <a:pt x="366" y="2392"/>
                    <a:pt x="407" y="2311"/>
                  </a:cubicBezTo>
                  <a:cubicBezTo>
                    <a:pt x="474" y="2144"/>
                    <a:pt x="574" y="1977"/>
                    <a:pt x="607" y="1810"/>
                  </a:cubicBezTo>
                  <a:cubicBezTo>
                    <a:pt x="640" y="1643"/>
                    <a:pt x="707" y="1477"/>
                    <a:pt x="774" y="1310"/>
                  </a:cubicBezTo>
                  <a:cubicBezTo>
                    <a:pt x="907" y="976"/>
                    <a:pt x="974" y="676"/>
                    <a:pt x="1107" y="343"/>
                  </a:cubicBezTo>
                  <a:cubicBezTo>
                    <a:pt x="1207" y="176"/>
                    <a:pt x="1074" y="9"/>
                    <a:pt x="941" y="9"/>
                  </a:cubicBezTo>
                  <a:cubicBezTo>
                    <a:pt x="913" y="3"/>
                    <a:pt x="886" y="1"/>
                    <a:pt x="860" y="1"/>
                  </a:cubicBezTo>
                  <a:close/>
                </a:path>
              </a:pathLst>
            </a:custGeom>
            <a:solidFill>
              <a:srgbClr val="D6D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6"/>
            <p:cNvSpPr/>
            <p:nvPr/>
          </p:nvSpPr>
          <p:spPr>
            <a:xfrm>
              <a:off x="5027100" y="3839350"/>
              <a:ext cx="35050" cy="54225"/>
            </a:xfrm>
            <a:custGeom>
              <a:avLst/>
              <a:gdLst/>
              <a:ahLst/>
              <a:cxnLst/>
              <a:rect l="l" t="t" r="r" b="b"/>
              <a:pathLst>
                <a:path w="1402" h="2169" extrusionOk="0">
                  <a:moveTo>
                    <a:pt x="1125" y="1"/>
                  </a:moveTo>
                  <a:cubicBezTo>
                    <a:pt x="1046" y="1"/>
                    <a:pt x="977" y="24"/>
                    <a:pt x="934" y="88"/>
                  </a:cubicBezTo>
                  <a:lnTo>
                    <a:pt x="467" y="988"/>
                  </a:lnTo>
                  <a:cubicBezTo>
                    <a:pt x="401" y="1088"/>
                    <a:pt x="300" y="1255"/>
                    <a:pt x="267" y="1388"/>
                  </a:cubicBezTo>
                  <a:cubicBezTo>
                    <a:pt x="167" y="1555"/>
                    <a:pt x="134" y="1722"/>
                    <a:pt x="67" y="1889"/>
                  </a:cubicBezTo>
                  <a:cubicBezTo>
                    <a:pt x="0" y="1989"/>
                    <a:pt x="100" y="2089"/>
                    <a:pt x="167" y="2156"/>
                  </a:cubicBezTo>
                  <a:cubicBezTo>
                    <a:pt x="192" y="2164"/>
                    <a:pt x="219" y="2168"/>
                    <a:pt x="246" y="2168"/>
                  </a:cubicBezTo>
                  <a:cubicBezTo>
                    <a:pt x="328" y="2168"/>
                    <a:pt x="409" y="2131"/>
                    <a:pt x="434" y="2056"/>
                  </a:cubicBezTo>
                  <a:cubicBezTo>
                    <a:pt x="501" y="1922"/>
                    <a:pt x="601" y="1755"/>
                    <a:pt x="667" y="1655"/>
                  </a:cubicBezTo>
                  <a:cubicBezTo>
                    <a:pt x="767" y="1489"/>
                    <a:pt x="801" y="1355"/>
                    <a:pt x="901" y="1188"/>
                  </a:cubicBezTo>
                  <a:cubicBezTo>
                    <a:pt x="1001" y="888"/>
                    <a:pt x="1168" y="588"/>
                    <a:pt x="1301" y="321"/>
                  </a:cubicBezTo>
                  <a:cubicBezTo>
                    <a:pt x="1401" y="221"/>
                    <a:pt x="1401" y="88"/>
                    <a:pt x="1268" y="21"/>
                  </a:cubicBezTo>
                  <a:cubicBezTo>
                    <a:pt x="1219" y="9"/>
                    <a:pt x="1170" y="1"/>
                    <a:pt x="1125" y="1"/>
                  </a:cubicBezTo>
                  <a:close/>
                </a:path>
              </a:pathLst>
            </a:custGeom>
            <a:solidFill>
              <a:srgbClr val="D6D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6"/>
            <p:cNvSpPr/>
            <p:nvPr/>
          </p:nvSpPr>
          <p:spPr>
            <a:xfrm>
              <a:off x="4776075" y="4295550"/>
              <a:ext cx="25875" cy="41850"/>
            </a:xfrm>
            <a:custGeom>
              <a:avLst/>
              <a:gdLst/>
              <a:ahLst/>
              <a:cxnLst/>
              <a:rect l="l" t="t" r="r" b="b"/>
              <a:pathLst>
                <a:path w="1035" h="1674" extrusionOk="0">
                  <a:moveTo>
                    <a:pt x="820" y="1"/>
                  </a:moveTo>
                  <a:cubicBezTo>
                    <a:pt x="738" y="1"/>
                    <a:pt x="657" y="30"/>
                    <a:pt x="635" y="119"/>
                  </a:cubicBezTo>
                  <a:cubicBezTo>
                    <a:pt x="434" y="520"/>
                    <a:pt x="268" y="953"/>
                    <a:pt x="34" y="1353"/>
                  </a:cubicBezTo>
                  <a:cubicBezTo>
                    <a:pt x="1" y="1454"/>
                    <a:pt x="1" y="1587"/>
                    <a:pt x="134" y="1654"/>
                  </a:cubicBezTo>
                  <a:cubicBezTo>
                    <a:pt x="159" y="1666"/>
                    <a:pt x="192" y="1674"/>
                    <a:pt x="229" y="1674"/>
                  </a:cubicBezTo>
                  <a:cubicBezTo>
                    <a:pt x="294" y="1674"/>
                    <a:pt x="371" y="1650"/>
                    <a:pt x="434" y="1587"/>
                  </a:cubicBezTo>
                  <a:cubicBezTo>
                    <a:pt x="635" y="1153"/>
                    <a:pt x="801" y="753"/>
                    <a:pt x="1001" y="319"/>
                  </a:cubicBezTo>
                  <a:cubicBezTo>
                    <a:pt x="1035" y="186"/>
                    <a:pt x="1035" y="86"/>
                    <a:pt x="935" y="19"/>
                  </a:cubicBezTo>
                  <a:cubicBezTo>
                    <a:pt x="901" y="8"/>
                    <a:pt x="861" y="1"/>
                    <a:pt x="820" y="1"/>
                  </a:cubicBezTo>
                  <a:close/>
                </a:path>
              </a:pathLst>
            </a:custGeom>
            <a:solidFill>
              <a:srgbClr val="D6D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6"/>
            <p:cNvSpPr/>
            <p:nvPr/>
          </p:nvSpPr>
          <p:spPr>
            <a:xfrm>
              <a:off x="4573425" y="3836875"/>
              <a:ext cx="35900" cy="110250"/>
            </a:xfrm>
            <a:custGeom>
              <a:avLst/>
              <a:gdLst/>
              <a:ahLst/>
              <a:cxnLst/>
              <a:rect l="l" t="t" r="r" b="b"/>
              <a:pathLst>
                <a:path w="1436" h="4410" extrusionOk="0">
                  <a:moveTo>
                    <a:pt x="1277" y="1"/>
                  </a:moveTo>
                  <a:cubicBezTo>
                    <a:pt x="1234" y="1"/>
                    <a:pt x="1193" y="26"/>
                    <a:pt x="1168" y="86"/>
                  </a:cubicBezTo>
                  <a:cubicBezTo>
                    <a:pt x="568" y="1321"/>
                    <a:pt x="68" y="2688"/>
                    <a:pt x="1" y="4156"/>
                  </a:cubicBezTo>
                  <a:cubicBezTo>
                    <a:pt x="1" y="4325"/>
                    <a:pt x="149" y="4409"/>
                    <a:pt x="284" y="4409"/>
                  </a:cubicBezTo>
                  <a:cubicBezTo>
                    <a:pt x="389" y="4409"/>
                    <a:pt x="487" y="4358"/>
                    <a:pt x="501" y="4256"/>
                  </a:cubicBezTo>
                  <a:cubicBezTo>
                    <a:pt x="802" y="2922"/>
                    <a:pt x="1002" y="1521"/>
                    <a:pt x="1435" y="187"/>
                  </a:cubicBezTo>
                  <a:cubicBezTo>
                    <a:pt x="1435" y="80"/>
                    <a:pt x="1354" y="1"/>
                    <a:pt x="1277" y="1"/>
                  </a:cubicBezTo>
                  <a:close/>
                </a:path>
              </a:pathLst>
            </a:custGeom>
            <a:solidFill>
              <a:srgbClr val="D6D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6"/>
            <p:cNvSpPr/>
            <p:nvPr/>
          </p:nvSpPr>
          <p:spPr>
            <a:xfrm>
              <a:off x="4608450" y="3920100"/>
              <a:ext cx="21350" cy="66775"/>
            </a:xfrm>
            <a:custGeom>
              <a:avLst/>
              <a:gdLst/>
              <a:ahLst/>
              <a:cxnLst/>
              <a:rect l="l" t="t" r="r" b="b"/>
              <a:pathLst>
                <a:path w="854" h="2671" extrusionOk="0">
                  <a:moveTo>
                    <a:pt x="687" y="0"/>
                  </a:moveTo>
                  <a:cubicBezTo>
                    <a:pt x="619" y="0"/>
                    <a:pt x="550" y="33"/>
                    <a:pt x="535" y="93"/>
                  </a:cubicBezTo>
                  <a:cubicBezTo>
                    <a:pt x="401" y="460"/>
                    <a:pt x="335" y="860"/>
                    <a:pt x="201" y="1261"/>
                  </a:cubicBezTo>
                  <a:cubicBezTo>
                    <a:pt x="168" y="1461"/>
                    <a:pt x="134" y="1628"/>
                    <a:pt x="68" y="1828"/>
                  </a:cubicBezTo>
                  <a:cubicBezTo>
                    <a:pt x="34" y="2028"/>
                    <a:pt x="1" y="2261"/>
                    <a:pt x="1" y="2462"/>
                  </a:cubicBezTo>
                  <a:cubicBezTo>
                    <a:pt x="1" y="2605"/>
                    <a:pt x="106" y="2671"/>
                    <a:pt x="220" y="2671"/>
                  </a:cubicBezTo>
                  <a:cubicBezTo>
                    <a:pt x="318" y="2671"/>
                    <a:pt x="422" y="2621"/>
                    <a:pt x="468" y="2528"/>
                  </a:cubicBezTo>
                  <a:cubicBezTo>
                    <a:pt x="535" y="2328"/>
                    <a:pt x="568" y="2161"/>
                    <a:pt x="635" y="1961"/>
                  </a:cubicBezTo>
                  <a:cubicBezTo>
                    <a:pt x="668" y="1761"/>
                    <a:pt x="701" y="1528"/>
                    <a:pt x="701" y="1327"/>
                  </a:cubicBezTo>
                  <a:cubicBezTo>
                    <a:pt x="735" y="960"/>
                    <a:pt x="768" y="527"/>
                    <a:pt x="835" y="160"/>
                  </a:cubicBezTo>
                  <a:cubicBezTo>
                    <a:pt x="853" y="50"/>
                    <a:pt x="771" y="0"/>
                    <a:pt x="687" y="0"/>
                  </a:cubicBezTo>
                  <a:close/>
                </a:path>
              </a:pathLst>
            </a:custGeom>
            <a:solidFill>
              <a:srgbClr val="D6D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6"/>
            <p:cNvSpPr/>
            <p:nvPr/>
          </p:nvSpPr>
          <p:spPr>
            <a:xfrm>
              <a:off x="4642650" y="3962450"/>
              <a:ext cx="13375" cy="57550"/>
            </a:xfrm>
            <a:custGeom>
              <a:avLst/>
              <a:gdLst/>
              <a:ahLst/>
              <a:cxnLst/>
              <a:rect l="l" t="t" r="r" b="b"/>
              <a:pathLst>
                <a:path w="535" h="2302" extrusionOk="0">
                  <a:moveTo>
                    <a:pt x="267" y="0"/>
                  </a:moveTo>
                  <a:cubicBezTo>
                    <a:pt x="167" y="0"/>
                    <a:pt x="101" y="100"/>
                    <a:pt x="101" y="167"/>
                  </a:cubicBezTo>
                  <a:cubicBezTo>
                    <a:pt x="34" y="501"/>
                    <a:pt x="34" y="801"/>
                    <a:pt x="1" y="1134"/>
                  </a:cubicBezTo>
                  <a:cubicBezTo>
                    <a:pt x="1" y="1468"/>
                    <a:pt x="34" y="1768"/>
                    <a:pt x="101" y="2102"/>
                  </a:cubicBezTo>
                  <a:cubicBezTo>
                    <a:pt x="101" y="2235"/>
                    <a:pt x="167" y="2302"/>
                    <a:pt x="301" y="2302"/>
                  </a:cubicBezTo>
                  <a:cubicBezTo>
                    <a:pt x="434" y="2302"/>
                    <a:pt x="534" y="2235"/>
                    <a:pt x="501" y="2102"/>
                  </a:cubicBezTo>
                  <a:cubicBezTo>
                    <a:pt x="501" y="1768"/>
                    <a:pt x="501" y="1468"/>
                    <a:pt x="468" y="1134"/>
                  </a:cubicBezTo>
                  <a:cubicBezTo>
                    <a:pt x="434" y="801"/>
                    <a:pt x="434" y="501"/>
                    <a:pt x="434" y="167"/>
                  </a:cubicBezTo>
                  <a:cubicBezTo>
                    <a:pt x="434" y="100"/>
                    <a:pt x="334" y="0"/>
                    <a:pt x="267" y="0"/>
                  </a:cubicBezTo>
                  <a:close/>
                </a:path>
              </a:pathLst>
            </a:custGeom>
            <a:solidFill>
              <a:srgbClr val="D6D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6"/>
            <p:cNvSpPr/>
            <p:nvPr/>
          </p:nvSpPr>
          <p:spPr>
            <a:xfrm>
              <a:off x="4563425" y="4078775"/>
              <a:ext cx="23225" cy="91050"/>
            </a:xfrm>
            <a:custGeom>
              <a:avLst/>
              <a:gdLst/>
              <a:ahLst/>
              <a:cxnLst/>
              <a:rect l="l" t="t" r="r" b="b"/>
              <a:pathLst>
                <a:path w="929" h="3642" extrusionOk="0">
                  <a:moveTo>
                    <a:pt x="313" y="1"/>
                  </a:moveTo>
                  <a:cubicBezTo>
                    <a:pt x="234" y="1"/>
                    <a:pt x="151" y="51"/>
                    <a:pt x="134" y="151"/>
                  </a:cubicBezTo>
                  <a:cubicBezTo>
                    <a:pt x="1" y="1252"/>
                    <a:pt x="1" y="2452"/>
                    <a:pt x="401" y="3486"/>
                  </a:cubicBezTo>
                  <a:cubicBezTo>
                    <a:pt x="454" y="3593"/>
                    <a:pt x="556" y="3641"/>
                    <a:pt x="652" y="3641"/>
                  </a:cubicBezTo>
                  <a:cubicBezTo>
                    <a:pt x="796" y="3641"/>
                    <a:pt x="928" y="3533"/>
                    <a:pt x="868" y="3353"/>
                  </a:cubicBezTo>
                  <a:cubicBezTo>
                    <a:pt x="634" y="2286"/>
                    <a:pt x="401" y="1252"/>
                    <a:pt x="468" y="151"/>
                  </a:cubicBezTo>
                  <a:cubicBezTo>
                    <a:pt x="468" y="51"/>
                    <a:pt x="393" y="1"/>
                    <a:pt x="313" y="1"/>
                  </a:cubicBezTo>
                  <a:close/>
                </a:path>
              </a:pathLst>
            </a:custGeom>
            <a:solidFill>
              <a:srgbClr val="D6D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6"/>
            <p:cNvSpPr/>
            <p:nvPr/>
          </p:nvSpPr>
          <p:spPr>
            <a:xfrm>
              <a:off x="4600125" y="4103175"/>
              <a:ext cx="38550" cy="64650"/>
            </a:xfrm>
            <a:custGeom>
              <a:avLst/>
              <a:gdLst/>
              <a:ahLst/>
              <a:cxnLst/>
              <a:rect l="l" t="t" r="r" b="b"/>
              <a:pathLst>
                <a:path w="1542" h="2586" extrusionOk="0">
                  <a:moveTo>
                    <a:pt x="269" y="0"/>
                  </a:moveTo>
                  <a:cubicBezTo>
                    <a:pt x="246" y="0"/>
                    <a:pt x="223" y="3"/>
                    <a:pt x="201" y="9"/>
                  </a:cubicBezTo>
                  <a:cubicBezTo>
                    <a:pt x="67" y="42"/>
                    <a:pt x="0" y="175"/>
                    <a:pt x="34" y="309"/>
                  </a:cubicBezTo>
                  <a:cubicBezTo>
                    <a:pt x="67" y="709"/>
                    <a:pt x="201" y="1109"/>
                    <a:pt x="367" y="1476"/>
                  </a:cubicBezTo>
                  <a:cubicBezTo>
                    <a:pt x="534" y="1877"/>
                    <a:pt x="734" y="2210"/>
                    <a:pt x="1068" y="2510"/>
                  </a:cubicBezTo>
                  <a:cubicBezTo>
                    <a:pt x="1112" y="2563"/>
                    <a:pt x="1167" y="2586"/>
                    <a:pt x="1223" y="2586"/>
                  </a:cubicBezTo>
                  <a:cubicBezTo>
                    <a:pt x="1380" y="2586"/>
                    <a:pt x="1542" y="2407"/>
                    <a:pt x="1468" y="2210"/>
                  </a:cubicBezTo>
                  <a:cubicBezTo>
                    <a:pt x="1368" y="2043"/>
                    <a:pt x="1235" y="1877"/>
                    <a:pt x="1168" y="1710"/>
                  </a:cubicBezTo>
                  <a:cubicBezTo>
                    <a:pt x="1068" y="1543"/>
                    <a:pt x="968" y="1376"/>
                    <a:pt x="868" y="1210"/>
                  </a:cubicBezTo>
                  <a:cubicBezTo>
                    <a:pt x="701" y="876"/>
                    <a:pt x="567" y="509"/>
                    <a:pt x="501" y="175"/>
                  </a:cubicBezTo>
                  <a:cubicBezTo>
                    <a:pt x="473" y="65"/>
                    <a:pt x="377" y="0"/>
                    <a:pt x="269" y="0"/>
                  </a:cubicBezTo>
                  <a:close/>
                </a:path>
              </a:pathLst>
            </a:custGeom>
            <a:solidFill>
              <a:srgbClr val="D6D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6"/>
            <p:cNvSpPr/>
            <p:nvPr/>
          </p:nvSpPr>
          <p:spPr>
            <a:xfrm>
              <a:off x="4639400" y="3622100"/>
              <a:ext cx="36850" cy="75650"/>
            </a:xfrm>
            <a:custGeom>
              <a:avLst/>
              <a:gdLst/>
              <a:ahLst/>
              <a:cxnLst/>
              <a:rect l="l" t="t" r="r" b="b"/>
              <a:pathLst>
                <a:path w="1474" h="3026" extrusionOk="0">
                  <a:moveTo>
                    <a:pt x="1324" y="0"/>
                  </a:moveTo>
                  <a:cubicBezTo>
                    <a:pt x="1283" y="0"/>
                    <a:pt x="1244" y="22"/>
                    <a:pt x="1231" y="71"/>
                  </a:cubicBezTo>
                  <a:cubicBezTo>
                    <a:pt x="898" y="1039"/>
                    <a:pt x="498" y="1906"/>
                    <a:pt x="64" y="2840"/>
                  </a:cubicBezTo>
                  <a:cubicBezTo>
                    <a:pt x="0" y="2946"/>
                    <a:pt x="86" y="3026"/>
                    <a:pt x="173" y="3026"/>
                  </a:cubicBezTo>
                  <a:cubicBezTo>
                    <a:pt x="223" y="3026"/>
                    <a:pt x="273" y="3000"/>
                    <a:pt x="297" y="2940"/>
                  </a:cubicBezTo>
                  <a:cubicBezTo>
                    <a:pt x="764" y="2039"/>
                    <a:pt x="1131" y="1105"/>
                    <a:pt x="1432" y="171"/>
                  </a:cubicBezTo>
                  <a:cubicBezTo>
                    <a:pt x="1474" y="66"/>
                    <a:pt x="1396" y="0"/>
                    <a:pt x="1324" y="0"/>
                  </a:cubicBezTo>
                  <a:close/>
                </a:path>
              </a:pathLst>
            </a:custGeom>
            <a:solidFill>
              <a:srgbClr val="D6D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6"/>
            <p:cNvSpPr/>
            <p:nvPr/>
          </p:nvSpPr>
          <p:spPr>
            <a:xfrm>
              <a:off x="4764375" y="3720450"/>
              <a:ext cx="41125" cy="80450"/>
            </a:xfrm>
            <a:custGeom>
              <a:avLst/>
              <a:gdLst/>
              <a:ahLst/>
              <a:cxnLst/>
              <a:rect l="l" t="t" r="r" b="b"/>
              <a:pathLst>
                <a:path w="1645" h="3218" extrusionOk="0">
                  <a:moveTo>
                    <a:pt x="1523" y="1"/>
                  </a:moveTo>
                  <a:cubicBezTo>
                    <a:pt x="1486" y="1"/>
                    <a:pt x="1449" y="22"/>
                    <a:pt x="1436" y="73"/>
                  </a:cubicBezTo>
                  <a:cubicBezTo>
                    <a:pt x="1169" y="574"/>
                    <a:pt x="969" y="1007"/>
                    <a:pt x="736" y="1508"/>
                  </a:cubicBezTo>
                  <a:cubicBezTo>
                    <a:pt x="469" y="2008"/>
                    <a:pt x="235" y="2475"/>
                    <a:pt x="68" y="2976"/>
                  </a:cubicBezTo>
                  <a:cubicBezTo>
                    <a:pt x="0" y="3112"/>
                    <a:pt x="134" y="3218"/>
                    <a:pt x="258" y="3218"/>
                  </a:cubicBezTo>
                  <a:cubicBezTo>
                    <a:pt x="315" y="3218"/>
                    <a:pt x="370" y="3195"/>
                    <a:pt x="402" y="3142"/>
                  </a:cubicBezTo>
                  <a:cubicBezTo>
                    <a:pt x="636" y="2675"/>
                    <a:pt x="836" y="2142"/>
                    <a:pt x="1002" y="1641"/>
                  </a:cubicBezTo>
                  <a:cubicBezTo>
                    <a:pt x="1236" y="1141"/>
                    <a:pt x="1436" y="641"/>
                    <a:pt x="1603" y="140"/>
                  </a:cubicBezTo>
                  <a:cubicBezTo>
                    <a:pt x="1644" y="58"/>
                    <a:pt x="1583" y="1"/>
                    <a:pt x="1523" y="1"/>
                  </a:cubicBezTo>
                  <a:close/>
                </a:path>
              </a:pathLst>
            </a:custGeom>
            <a:solidFill>
              <a:srgbClr val="D6D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6"/>
            <p:cNvSpPr/>
            <p:nvPr/>
          </p:nvSpPr>
          <p:spPr>
            <a:xfrm>
              <a:off x="4801925" y="3785750"/>
              <a:ext cx="26350" cy="70300"/>
            </a:xfrm>
            <a:custGeom>
              <a:avLst/>
              <a:gdLst/>
              <a:ahLst/>
              <a:cxnLst/>
              <a:rect l="l" t="t" r="r" b="b"/>
              <a:pathLst>
                <a:path w="1054" h="2812" extrusionOk="0">
                  <a:moveTo>
                    <a:pt x="926" y="0"/>
                  </a:moveTo>
                  <a:cubicBezTo>
                    <a:pt x="872" y="0"/>
                    <a:pt x="816" y="18"/>
                    <a:pt x="801" y="63"/>
                  </a:cubicBezTo>
                  <a:cubicBezTo>
                    <a:pt x="635" y="497"/>
                    <a:pt x="501" y="897"/>
                    <a:pt x="334" y="1331"/>
                  </a:cubicBezTo>
                  <a:cubicBezTo>
                    <a:pt x="268" y="1531"/>
                    <a:pt x="168" y="1731"/>
                    <a:pt x="134" y="1965"/>
                  </a:cubicBezTo>
                  <a:cubicBezTo>
                    <a:pt x="101" y="2031"/>
                    <a:pt x="68" y="2165"/>
                    <a:pt x="68" y="2232"/>
                  </a:cubicBezTo>
                  <a:cubicBezTo>
                    <a:pt x="1" y="2365"/>
                    <a:pt x="1" y="2498"/>
                    <a:pt x="1" y="2565"/>
                  </a:cubicBezTo>
                  <a:cubicBezTo>
                    <a:pt x="1" y="2665"/>
                    <a:pt x="1" y="2732"/>
                    <a:pt x="134" y="2799"/>
                  </a:cubicBezTo>
                  <a:cubicBezTo>
                    <a:pt x="151" y="2807"/>
                    <a:pt x="172" y="2811"/>
                    <a:pt x="194" y="2811"/>
                  </a:cubicBezTo>
                  <a:cubicBezTo>
                    <a:pt x="259" y="2811"/>
                    <a:pt x="334" y="2774"/>
                    <a:pt x="334" y="2699"/>
                  </a:cubicBezTo>
                  <a:cubicBezTo>
                    <a:pt x="434" y="2498"/>
                    <a:pt x="501" y="2298"/>
                    <a:pt x="601" y="2031"/>
                  </a:cubicBezTo>
                  <a:cubicBezTo>
                    <a:pt x="635" y="1831"/>
                    <a:pt x="735" y="1631"/>
                    <a:pt x="768" y="1398"/>
                  </a:cubicBezTo>
                  <a:cubicBezTo>
                    <a:pt x="835" y="964"/>
                    <a:pt x="968" y="530"/>
                    <a:pt x="1035" y="63"/>
                  </a:cubicBezTo>
                  <a:cubicBezTo>
                    <a:pt x="1053" y="27"/>
                    <a:pt x="991" y="0"/>
                    <a:pt x="926" y="0"/>
                  </a:cubicBezTo>
                  <a:close/>
                </a:path>
              </a:pathLst>
            </a:custGeom>
            <a:solidFill>
              <a:srgbClr val="D6D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6"/>
            <p:cNvSpPr/>
            <p:nvPr/>
          </p:nvSpPr>
          <p:spPr>
            <a:xfrm>
              <a:off x="4876150" y="3741450"/>
              <a:ext cx="17550" cy="50750"/>
            </a:xfrm>
            <a:custGeom>
              <a:avLst/>
              <a:gdLst/>
              <a:ahLst/>
              <a:cxnLst/>
              <a:rect l="l" t="t" r="r" b="b"/>
              <a:pathLst>
                <a:path w="702" h="2030" extrusionOk="0">
                  <a:moveTo>
                    <a:pt x="468" y="1"/>
                  </a:moveTo>
                  <a:cubicBezTo>
                    <a:pt x="334" y="1"/>
                    <a:pt x="267" y="101"/>
                    <a:pt x="267" y="234"/>
                  </a:cubicBezTo>
                  <a:cubicBezTo>
                    <a:pt x="267" y="468"/>
                    <a:pt x="201" y="735"/>
                    <a:pt x="134" y="968"/>
                  </a:cubicBezTo>
                  <a:cubicBezTo>
                    <a:pt x="67" y="1101"/>
                    <a:pt x="34" y="1235"/>
                    <a:pt x="34" y="1335"/>
                  </a:cubicBezTo>
                  <a:cubicBezTo>
                    <a:pt x="34" y="1435"/>
                    <a:pt x="1" y="1502"/>
                    <a:pt x="1" y="1602"/>
                  </a:cubicBezTo>
                  <a:lnTo>
                    <a:pt x="1" y="1669"/>
                  </a:lnTo>
                  <a:lnTo>
                    <a:pt x="1" y="1735"/>
                  </a:lnTo>
                  <a:cubicBezTo>
                    <a:pt x="1" y="1835"/>
                    <a:pt x="1" y="1969"/>
                    <a:pt x="134" y="2002"/>
                  </a:cubicBezTo>
                  <a:cubicBezTo>
                    <a:pt x="173" y="2022"/>
                    <a:pt x="209" y="2030"/>
                    <a:pt x="243" y="2030"/>
                  </a:cubicBezTo>
                  <a:cubicBezTo>
                    <a:pt x="323" y="2030"/>
                    <a:pt x="387" y="1983"/>
                    <a:pt x="434" y="1935"/>
                  </a:cubicBezTo>
                  <a:cubicBezTo>
                    <a:pt x="501" y="1802"/>
                    <a:pt x="534" y="1635"/>
                    <a:pt x="568" y="1502"/>
                  </a:cubicBezTo>
                  <a:cubicBezTo>
                    <a:pt x="634" y="1335"/>
                    <a:pt x="634" y="1235"/>
                    <a:pt x="668" y="1068"/>
                  </a:cubicBezTo>
                  <a:cubicBezTo>
                    <a:pt x="701" y="768"/>
                    <a:pt x="701" y="501"/>
                    <a:pt x="668" y="234"/>
                  </a:cubicBezTo>
                  <a:cubicBezTo>
                    <a:pt x="668" y="101"/>
                    <a:pt x="601" y="1"/>
                    <a:pt x="468" y="1"/>
                  </a:cubicBezTo>
                  <a:close/>
                </a:path>
              </a:pathLst>
            </a:custGeom>
            <a:solidFill>
              <a:srgbClr val="D6D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6"/>
            <p:cNvSpPr/>
            <p:nvPr/>
          </p:nvSpPr>
          <p:spPr>
            <a:xfrm>
              <a:off x="5205300" y="4444975"/>
              <a:ext cx="52825" cy="80250"/>
            </a:xfrm>
            <a:custGeom>
              <a:avLst/>
              <a:gdLst/>
              <a:ahLst/>
              <a:cxnLst/>
              <a:rect l="l" t="t" r="r" b="b"/>
              <a:pathLst>
                <a:path w="2113" h="3210" extrusionOk="0">
                  <a:moveTo>
                    <a:pt x="1690" y="0"/>
                  </a:moveTo>
                  <a:cubicBezTo>
                    <a:pt x="1585" y="0"/>
                    <a:pt x="1494" y="59"/>
                    <a:pt x="1512" y="180"/>
                  </a:cubicBezTo>
                  <a:cubicBezTo>
                    <a:pt x="1545" y="447"/>
                    <a:pt x="1378" y="614"/>
                    <a:pt x="1278" y="780"/>
                  </a:cubicBezTo>
                  <a:cubicBezTo>
                    <a:pt x="1111" y="980"/>
                    <a:pt x="978" y="1181"/>
                    <a:pt x="845" y="1447"/>
                  </a:cubicBezTo>
                  <a:cubicBezTo>
                    <a:pt x="611" y="1881"/>
                    <a:pt x="311" y="2315"/>
                    <a:pt x="111" y="2782"/>
                  </a:cubicBezTo>
                  <a:cubicBezTo>
                    <a:pt x="0" y="3025"/>
                    <a:pt x="153" y="3209"/>
                    <a:pt x="347" y="3209"/>
                  </a:cubicBezTo>
                  <a:cubicBezTo>
                    <a:pt x="445" y="3209"/>
                    <a:pt x="554" y="3161"/>
                    <a:pt x="644" y="3049"/>
                  </a:cubicBezTo>
                  <a:cubicBezTo>
                    <a:pt x="978" y="2582"/>
                    <a:pt x="1212" y="2115"/>
                    <a:pt x="1478" y="1614"/>
                  </a:cubicBezTo>
                  <a:cubicBezTo>
                    <a:pt x="1712" y="1214"/>
                    <a:pt x="2112" y="680"/>
                    <a:pt x="1945" y="147"/>
                  </a:cubicBezTo>
                  <a:cubicBezTo>
                    <a:pt x="1897" y="50"/>
                    <a:pt x="1788" y="0"/>
                    <a:pt x="1690" y="0"/>
                  </a:cubicBezTo>
                  <a:close/>
                </a:path>
              </a:pathLst>
            </a:custGeom>
            <a:solidFill>
              <a:srgbClr val="D6D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6"/>
            <p:cNvSpPr/>
            <p:nvPr/>
          </p:nvSpPr>
          <p:spPr>
            <a:xfrm>
              <a:off x="5244000" y="4565900"/>
              <a:ext cx="28275" cy="40475"/>
            </a:xfrm>
            <a:custGeom>
              <a:avLst/>
              <a:gdLst/>
              <a:ahLst/>
              <a:cxnLst/>
              <a:rect l="l" t="t" r="r" b="b"/>
              <a:pathLst>
                <a:path w="1131" h="1619" extrusionOk="0">
                  <a:moveTo>
                    <a:pt x="927" y="1"/>
                  </a:moveTo>
                  <a:cubicBezTo>
                    <a:pt x="870" y="1"/>
                    <a:pt x="810" y="34"/>
                    <a:pt x="764" y="113"/>
                  </a:cubicBezTo>
                  <a:cubicBezTo>
                    <a:pt x="631" y="313"/>
                    <a:pt x="497" y="547"/>
                    <a:pt x="397" y="780"/>
                  </a:cubicBezTo>
                  <a:cubicBezTo>
                    <a:pt x="264" y="980"/>
                    <a:pt x="164" y="1214"/>
                    <a:pt x="64" y="1447"/>
                  </a:cubicBezTo>
                  <a:cubicBezTo>
                    <a:pt x="1" y="1553"/>
                    <a:pt x="57" y="1618"/>
                    <a:pt x="133" y="1618"/>
                  </a:cubicBezTo>
                  <a:cubicBezTo>
                    <a:pt x="177" y="1618"/>
                    <a:pt x="227" y="1596"/>
                    <a:pt x="264" y="1547"/>
                  </a:cubicBezTo>
                  <a:cubicBezTo>
                    <a:pt x="397" y="1347"/>
                    <a:pt x="564" y="1147"/>
                    <a:pt x="664" y="947"/>
                  </a:cubicBezTo>
                  <a:cubicBezTo>
                    <a:pt x="798" y="713"/>
                    <a:pt x="931" y="513"/>
                    <a:pt x="1065" y="280"/>
                  </a:cubicBezTo>
                  <a:cubicBezTo>
                    <a:pt x="1131" y="126"/>
                    <a:pt x="1037" y="1"/>
                    <a:pt x="927" y="1"/>
                  </a:cubicBezTo>
                  <a:close/>
                </a:path>
              </a:pathLst>
            </a:custGeom>
            <a:solidFill>
              <a:srgbClr val="D6D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6"/>
            <p:cNvSpPr/>
            <p:nvPr/>
          </p:nvSpPr>
          <p:spPr>
            <a:xfrm>
              <a:off x="5336125" y="4300000"/>
              <a:ext cx="48650" cy="89475"/>
            </a:xfrm>
            <a:custGeom>
              <a:avLst/>
              <a:gdLst/>
              <a:ahLst/>
              <a:cxnLst/>
              <a:rect l="l" t="t" r="r" b="b"/>
              <a:pathLst>
                <a:path w="1946" h="3579" extrusionOk="0">
                  <a:moveTo>
                    <a:pt x="1769" y="1"/>
                  </a:moveTo>
                  <a:cubicBezTo>
                    <a:pt x="1713" y="1"/>
                    <a:pt x="1653" y="34"/>
                    <a:pt x="1616" y="108"/>
                  </a:cubicBezTo>
                  <a:cubicBezTo>
                    <a:pt x="1382" y="642"/>
                    <a:pt x="1082" y="1175"/>
                    <a:pt x="815" y="1676"/>
                  </a:cubicBezTo>
                  <a:cubicBezTo>
                    <a:pt x="715" y="1943"/>
                    <a:pt x="582" y="2243"/>
                    <a:pt x="415" y="2476"/>
                  </a:cubicBezTo>
                  <a:cubicBezTo>
                    <a:pt x="315" y="2610"/>
                    <a:pt x="282" y="2743"/>
                    <a:pt x="215" y="2843"/>
                  </a:cubicBezTo>
                  <a:cubicBezTo>
                    <a:pt x="115" y="3010"/>
                    <a:pt x="115" y="3144"/>
                    <a:pt x="48" y="3310"/>
                  </a:cubicBezTo>
                  <a:cubicBezTo>
                    <a:pt x="1" y="3453"/>
                    <a:pt x="123" y="3579"/>
                    <a:pt x="245" y="3579"/>
                  </a:cubicBezTo>
                  <a:cubicBezTo>
                    <a:pt x="294" y="3579"/>
                    <a:pt x="343" y="3558"/>
                    <a:pt x="382" y="3510"/>
                  </a:cubicBezTo>
                  <a:cubicBezTo>
                    <a:pt x="448" y="3377"/>
                    <a:pt x="582" y="3277"/>
                    <a:pt x="649" y="3144"/>
                  </a:cubicBezTo>
                  <a:cubicBezTo>
                    <a:pt x="749" y="3010"/>
                    <a:pt x="782" y="2910"/>
                    <a:pt x="882" y="2777"/>
                  </a:cubicBezTo>
                  <a:cubicBezTo>
                    <a:pt x="982" y="2476"/>
                    <a:pt x="1116" y="2243"/>
                    <a:pt x="1249" y="1943"/>
                  </a:cubicBezTo>
                  <a:cubicBezTo>
                    <a:pt x="1482" y="1409"/>
                    <a:pt x="1649" y="809"/>
                    <a:pt x="1883" y="241"/>
                  </a:cubicBezTo>
                  <a:cubicBezTo>
                    <a:pt x="1946" y="95"/>
                    <a:pt x="1864" y="1"/>
                    <a:pt x="1769" y="1"/>
                  </a:cubicBezTo>
                  <a:close/>
                </a:path>
              </a:pathLst>
            </a:custGeom>
            <a:solidFill>
              <a:srgbClr val="D6D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6"/>
            <p:cNvSpPr/>
            <p:nvPr/>
          </p:nvSpPr>
          <p:spPr>
            <a:xfrm>
              <a:off x="5509075" y="3927325"/>
              <a:ext cx="137400" cy="77975"/>
            </a:xfrm>
            <a:custGeom>
              <a:avLst/>
              <a:gdLst/>
              <a:ahLst/>
              <a:cxnLst/>
              <a:rect l="l" t="t" r="r" b="b"/>
              <a:pathLst>
                <a:path w="5496" h="3119" extrusionOk="0">
                  <a:moveTo>
                    <a:pt x="5341" y="1"/>
                  </a:moveTo>
                  <a:cubicBezTo>
                    <a:pt x="5330" y="1"/>
                    <a:pt x="5318" y="2"/>
                    <a:pt x="5305" y="4"/>
                  </a:cubicBezTo>
                  <a:cubicBezTo>
                    <a:pt x="4338" y="238"/>
                    <a:pt x="3404" y="571"/>
                    <a:pt x="2537" y="1038"/>
                  </a:cubicBezTo>
                  <a:cubicBezTo>
                    <a:pt x="1670" y="1505"/>
                    <a:pt x="802" y="2006"/>
                    <a:pt x="135" y="2740"/>
                  </a:cubicBezTo>
                  <a:cubicBezTo>
                    <a:pt x="0" y="2875"/>
                    <a:pt x="105" y="3119"/>
                    <a:pt x="274" y="3119"/>
                  </a:cubicBezTo>
                  <a:cubicBezTo>
                    <a:pt x="314" y="3119"/>
                    <a:pt x="357" y="3105"/>
                    <a:pt x="402" y="3073"/>
                  </a:cubicBezTo>
                  <a:cubicBezTo>
                    <a:pt x="1203" y="2539"/>
                    <a:pt x="1903" y="1906"/>
                    <a:pt x="2737" y="1405"/>
                  </a:cubicBezTo>
                  <a:cubicBezTo>
                    <a:pt x="3571" y="905"/>
                    <a:pt x="4472" y="505"/>
                    <a:pt x="5372" y="204"/>
                  </a:cubicBezTo>
                  <a:cubicBezTo>
                    <a:pt x="5495" y="174"/>
                    <a:pt x="5476" y="1"/>
                    <a:pt x="5341" y="1"/>
                  </a:cubicBezTo>
                  <a:close/>
                </a:path>
              </a:pathLst>
            </a:custGeom>
            <a:solidFill>
              <a:srgbClr val="D6D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6"/>
            <p:cNvSpPr/>
            <p:nvPr/>
          </p:nvSpPr>
          <p:spPr>
            <a:xfrm>
              <a:off x="5516025" y="4018850"/>
              <a:ext cx="56525" cy="54150"/>
            </a:xfrm>
            <a:custGeom>
              <a:avLst/>
              <a:gdLst/>
              <a:ahLst/>
              <a:cxnLst/>
              <a:rect l="l" t="t" r="r" b="b"/>
              <a:pathLst>
                <a:path w="2261" h="2166" extrusionOk="0">
                  <a:moveTo>
                    <a:pt x="1992" y="1"/>
                  </a:moveTo>
                  <a:cubicBezTo>
                    <a:pt x="1958" y="1"/>
                    <a:pt x="1924" y="14"/>
                    <a:pt x="1892" y="46"/>
                  </a:cubicBezTo>
                  <a:cubicBezTo>
                    <a:pt x="1558" y="313"/>
                    <a:pt x="1225" y="546"/>
                    <a:pt x="925" y="847"/>
                  </a:cubicBezTo>
                  <a:cubicBezTo>
                    <a:pt x="791" y="980"/>
                    <a:pt x="624" y="1080"/>
                    <a:pt x="524" y="1247"/>
                  </a:cubicBezTo>
                  <a:cubicBezTo>
                    <a:pt x="391" y="1414"/>
                    <a:pt x="257" y="1580"/>
                    <a:pt x="124" y="1814"/>
                  </a:cubicBezTo>
                  <a:cubicBezTo>
                    <a:pt x="0" y="1962"/>
                    <a:pt x="188" y="2166"/>
                    <a:pt x="362" y="2166"/>
                  </a:cubicBezTo>
                  <a:cubicBezTo>
                    <a:pt x="422" y="2166"/>
                    <a:pt x="481" y="2141"/>
                    <a:pt x="524" y="2081"/>
                  </a:cubicBezTo>
                  <a:cubicBezTo>
                    <a:pt x="624" y="1914"/>
                    <a:pt x="758" y="1814"/>
                    <a:pt x="891" y="1647"/>
                  </a:cubicBezTo>
                  <a:cubicBezTo>
                    <a:pt x="1025" y="1514"/>
                    <a:pt x="1125" y="1347"/>
                    <a:pt x="1258" y="1180"/>
                  </a:cubicBezTo>
                  <a:cubicBezTo>
                    <a:pt x="1525" y="880"/>
                    <a:pt x="1792" y="613"/>
                    <a:pt x="2125" y="380"/>
                  </a:cubicBezTo>
                  <a:cubicBezTo>
                    <a:pt x="2260" y="245"/>
                    <a:pt x="2133" y="1"/>
                    <a:pt x="1992" y="1"/>
                  </a:cubicBezTo>
                  <a:close/>
                </a:path>
              </a:pathLst>
            </a:custGeom>
            <a:solidFill>
              <a:srgbClr val="D6D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6"/>
            <p:cNvSpPr/>
            <p:nvPr/>
          </p:nvSpPr>
          <p:spPr>
            <a:xfrm>
              <a:off x="5562250" y="4754700"/>
              <a:ext cx="67450" cy="109400"/>
            </a:xfrm>
            <a:custGeom>
              <a:avLst/>
              <a:gdLst/>
              <a:ahLst/>
              <a:cxnLst/>
              <a:rect l="l" t="t" r="r" b="b"/>
              <a:pathLst>
                <a:path w="2698" h="4376" extrusionOk="0">
                  <a:moveTo>
                    <a:pt x="2566" y="1"/>
                  </a:moveTo>
                  <a:cubicBezTo>
                    <a:pt x="2513" y="1"/>
                    <a:pt x="2453" y="30"/>
                    <a:pt x="2411" y="100"/>
                  </a:cubicBezTo>
                  <a:cubicBezTo>
                    <a:pt x="2178" y="800"/>
                    <a:pt x="1777" y="1434"/>
                    <a:pt x="1411" y="2068"/>
                  </a:cubicBezTo>
                  <a:cubicBezTo>
                    <a:pt x="1044" y="2668"/>
                    <a:pt x="577" y="3269"/>
                    <a:pt x="176" y="3836"/>
                  </a:cubicBezTo>
                  <a:cubicBezTo>
                    <a:pt x="1" y="4087"/>
                    <a:pt x="240" y="4375"/>
                    <a:pt x="483" y="4375"/>
                  </a:cubicBezTo>
                  <a:cubicBezTo>
                    <a:pt x="563" y="4375"/>
                    <a:pt x="644" y="4344"/>
                    <a:pt x="710" y="4269"/>
                  </a:cubicBezTo>
                  <a:cubicBezTo>
                    <a:pt x="1744" y="3135"/>
                    <a:pt x="2378" y="1601"/>
                    <a:pt x="2678" y="133"/>
                  </a:cubicBezTo>
                  <a:cubicBezTo>
                    <a:pt x="2697" y="56"/>
                    <a:pt x="2638" y="1"/>
                    <a:pt x="2566" y="1"/>
                  </a:cubicBezTo>
                  <a:close/>
                </a:path>
              </a:pathLst>
            </a:custGeom>
            <a:solidFill>
              <a:srgbClr val="D6D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6"/>
            <p:cNvSpPr/>
            <p:nvPr/>
          </p:nvSpPr>
          <p:spPr>
            <a:xfrm>
              <a:off x="5644075" y="4736150"/>
              <a:ext cx="68525" cy="111775"/>
            </a:xfrm>
            <a:custGeom>
              <a:avLst/>
              <a:gdLst/>
              <a:ahLst/>
              <a:cxnLst/>
              <a:rect l="l" t="t" r="r" b="b"/>
              <a:pathLst>
                <a:path w="2741" h="4471" extrusionOk="0">
                  <a:moveTo>
                    <a:pt x="2360" y="0"/>
                  </a:moveTo>
                  <a:cubicBezTo>
                    <a:pt x="2270" y="0"/>
                    <a:pt x="2185" y="41"/>
                    <a:pt x="2140" y="141"/>
                  </a:cubicBezTo>
                  <a:cubicBezTo>
                    <a:pt x="1573" y="1476"/>
                    <a:pt x="906" y="2710"/>
                    <a:pt x="139" y="3977"/>
                  </a:cubicBezTo>
                  <a:cubicBezTo>
                    <a:pt x="0" y="4232"/>
                    <a:pt x="214" y="4470"/>
                    <a:pt x="436" y="4470"/>
                  </a:cubicBezTo>
                  <a:cubicBezTo>
                    <a:pt x="535" y="4470"/>
                    <a:pt x="634" y="4423"/>
                    <a:pt x="706" y="4311"/>
                  </a:cubicBezTo>
                  <a:cubicBezTo>
                    <a:pt x="1106" y="3677"/>
                    <a:pt x="1473" y="3043"/>
                    <a:pt x="1807" y="2376"/>
                  </a:cubicBezTo>
                  <a:cubicBezTo>
                    <a:pt x="2140" y="1709"/>
                    <a:pt x="2374" y="1042"/>
                    <a:pt x="2674" y="341"/>
                  </a:cubicBezTo>
                  <a:cubicBezTo>
                    <a:pt x="2741" y="163"/>
                    <a:pt x="2541" y="0"/>
                    <a:pt x="2360" y="0"/>
                  </a:cubicBezTo>
                  <a:close/>
                </a:path>
              </a:pathLst>
            </a:custGeom>
            <a:solidFill>
              <a:srgbClr val="D6D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6"/>
            <p:cNvSpPr/>
            <p:nvPr/>
          </p:nvSpPr>
          <p:spPr>
            <a:xfrm>
              <a:off x="5740250" y="4656700"/>
              <a:ext cx="66000" cy="120100"/>
            </a:xfrm>
            <a:custGeom>
              <a:avLst/>
              <a:gdLst/>
              <a:ahLst/>
              <a:cxnLst/>
              <a:rect l="l" t="t" r="r" b="b"/>
              <a:pathLst>
                <a:path w="2640" h="4804" extrusionOk="0">
                  <a:moveTo>
                    <a:pt x="2339" y="0"/>
                  </a:moveTo>
                  <a:cubicBezTo>
                    <a:pt x="2258" y="0"/>
                    <a:pt x="2177" y="44"/>
                    <a:pt x="2129" y="150"/>
                  </a:cubicBezTo>
                  <a:cubicBezTo>
                    <a:pt x="1796" y="851"/>
                    <a:pt x="1496" y="1651"/>
                    <a:pt x="1162" y="2352"/>
                  </a:cubicBezTo>
                  <a:cubicBezTo>
                    <a:pt x="829" y="3086"/>
                    <a:pt x="495" y="3820"/>
                    <a:pt x="95" y="4520"/>
                  </a:cubicBezTo>
                  <a:cubicBezTo>
                    <a:pt x="0" y="4662"/>
                    <a:pt x="140" y="4803"/>
                    <a:pt x="276" y="4803"/>
                  </a:cubicBezTo>
                  <a:cubicBezTo>
                    <a:pt x="333" y="4803"/>
                    <a:pt x="389" y="4779"/>
                    <a:pt x="428" y="4720"/>
                  </a:cubicBezTo>
                  <a:cubicBezTo>
                    <a:pt x="895" y="4053"/>
                    <a:pt x="1296" y="3353"/>
                    <a:pt x="1662" y="2585"/>
                  </a:cubicBezTo>
                  <a:cubicBezTo>
                    <a:pt x="2063" y="1885"/>
                    <a:pt x="2396" y="1084"/>
                    <a:pt x="2596" y="317"/>
                  </a:cubicBezTo>
                  <a:cubicBezTo>
                    <a:pt x="2640" y="145"/>
                    <a:pt x="2488" y="0"/>
                    <a:pt x="2339" y="0"/>
                  </a:cubicBezTo>
                  <a:close/>
                </a:path>
              </a:pathLst>
            </a:custGeom>
            <a:solidFill>
              <a:srgbClr val="D6D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6"/>
            <p:cNvSpPr/>
            <p:nvPr/>
          </p:nvSpPr>
          <p:spPr>
            <a:xfrm>
              <a:off x="5826575" y="4602300"/>
              <a:ext cx="41825" cy="88500"/>
            </a:xfrm>
            <a:custGeom>
              <a:avLst/>
              <a:gdLst/>
              <a:ahLst/>
              <a:cxnLst/>
              <a:rect l="l" t="t" r="r" b="b"/>
              <a:pathLst>
                <a:path w="1673" h="3540" extrusionOk="0">
                  <a:moveTo>
                    <a:pt x="1357" y="0"/>
                  </a:moveTo>
                  <a:cubicBezTo>
                    <a:pt x="1254" y="0"/>
                    <a:pt x="1151" y="59"/>
                    <a:pt x="1112" y="191"/>
                  </a:cubicBezTo>
                  <a:cubicBezTo>
                    <a:pt x="711" y="1192"/>
                    <a:pt x="378" y="2226"/>
                    <a:pt x="44" y="3260"/>
                  </a:cubicBezTo>
                  <a:cubicBezTo>
                    <a:pt x="0" y="3414"/>
                    <a:pt x="145" y="3540"/>
                    <a:pt x="268" y="3540"/>
                  </a:cubicBezTo>
                  <a:cubicBezTo>
                    <a:pt x="331" y="3540"/>
                    <a:pt x="388" y="3506"/>
                    <a:pt x="411" y="3427"/>
                  </a:cubicBezTo>
                  <a:cubicBezTo>
                    <a:pt x="878" y="2426"/>
                    <a:pt x="1312" y="1392"/>
                    <a:pt x="1612" y="358"/>
                  </a:cubicBezTo>
                  <a:cubicBezTo>
                    <a:pt x="1672" y="137"/>
                    <a:pt x="1514" y="0"/>
                    <a:pt x="1357" y="0"/>
                  </a:cubicBezTo>
                  <a:close/>
                </a:path>
              </a:pathLst>
            </a:custGeom>
            <a:solidFill>
              <a:srgbClr val="D6D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6"/>
            <p:cNvSpPr/>
            <p:nvPr/>
          </p:nvSpPr>
          <p:spPr>
            <a:xfrm>
              <a:off x="5964975" y="4079800"/>
              <a:ext cx="37000" cy="165175"/>
            </a:xfrm>
            <a:custGeom>
              <a:avLst/>
              <a:gdLst/>
              <a:ahLst/>
              <a:cxnLst/>
              <a:rect l="l" t="t" r="r" b="b"/>
              <a:pathLst>
                <a:path w="1480" h="6607" extrusionOk="0">
                  <a:moveTo>
                    <a:pt x="1066" y="0"/>
                  </a:moveTo>
                  <a:cubicBezTo>
                    <a:pt x="1007" y="0"/>
                    <a:pt x="946" y="51"/>
                    <a:pt x="946" y="143"/>
                  </a:cubicBezTo>
                  <a:cubicBezTo>
                    <a:pt x="946" y="1211"/>
                    <a:pt x="846" y="2245"/>
                    <a:pt x="713" y="3279"/>
                  </a:cubicBezTo>
                  <a:cubicBezTo>
                    <a:pt x="579" y="4279"/>
                    <a:pt x="312" y="5280"/>
                    <a:pt x="45" y="6281"/>
                  </a:cubicBezTo>
                  <a:cubicBezTo>
                    <a:pt x="1" y="6459"/>
                    <a:pt x="164" y="6607"/>
                    <a:pt x="317" y="6607"/>
                  </a:cubicBezTo>
                  <a:cubicBezTo>
                    <a:pt x="394" y="6607"/>
                    <a:pt x="468" y="6570"/>
                    <a:pt x="512" y="6481"/>
                  </a:cubicBezTo>
                  <a:cubicBezTo>
                    <a:pt x="1346" y="4546"/>
                    <a:pt x="1480" y="2245"/>
                    <a:pt x="1180" y="110"/>
                  </a:cubicBezTo>
                  <a:cubicBezTo>
                    <a:pt x="1165" y="35"/>
                    <a:pt x="1116" y="0"/>
                    <a:pt x="1066" y="0"/>
                  </a:cubicBezTo>
                  <a:close/>
                </a:path>
              </a:pathLst>
            </a:custGeom>
            <a:solidFill>
              <a:srgbClr val="D6D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6"/>
            <p:cNvSpPr/>
            <p:nvPr/>
          </p:nvSpPr>
          <p:spPr>
            <a:xfrm>
              <a:off x="5918025" y="4162175"/>
              <a:ext cx="28925" cy="113825"/>
            </a:xfrm>
            <a:custGeom>
              <a:avLst/>
              <a:gdLst/>
              <a:ahLst/>
              <a:cxnLst/>
              <a:rect l="l" t="t" r="r" b="b"/>
              <a:pathLst>
                <a:path w="1157" h="4553" extrusionOk="0">
                  <a:moveTo>
                    <a:pt x="1006" y="0"/>
                  </a:moveTo>
                  <a:cubicBezTo>
                    <a:pt x="931" y="0"/>
                    <a:pt x="856" y="50"/>
                    <a:pt x="856" y="150"/>
                  </a:cubicBezTo>
                  <a:cubicBezTo>
                    <a:pt x="789" y="851"/>
                    <a:pt x="656" y="1585"/>
                    <a:pt x="522" y="2285"/>
                  </a:cubicBezTo>
                  <a:lnTo>
                    <a:pt x="289" y="3286"/>
                  </a:lnTo>
                  <a:cubicBezTo>
                    <a:pt x="189" y="3620"/>
                    <a:pt x="122" y="3987"/>
                    <a:pt x="22" y="4320"/>
                  </a:cubicBezTo>
                  <a:cubicBezTo>
                    <a:pt x="0" y="4450"/>
                    <a:pt x="120" y="4553"/>
                    <a:pt x="225" y="4553"/>
                  </a:cubicBezTo>
                  <a:cubicBezTo>
                    <a:pt x="281" y="4553"/>
                    <a:pt x="332" y="4523"/>
                    <a:pt x="356" y="4454"/>
                  </a:cubicBezTo>
                  <a:cubicBezTo>
                    <a:pt x="1023" y="3153"/>
                    <a:pt x="1156" y="1585"/>
                    <a:pt x="1156" y="150"/>
                  </a:cubicBezTo>
                  <a:cubicBezTo>
                    <a:pt x="1156" y="50"/>
                    <a:pt x="1081" y="0"/>
                    <a:pt x="1006" y="0"/>
                  </a:cubicBezTo>
                  <a:close/>
                </a:path>
              </a:pathLst>
            </a:custGeom>
            <a:solidFill>
              <a:srgbClr val="D6D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6"/>
            <p:cNvSpPr/>
            <p:nvPr/>
          </p:nvSpPr>
          <p:spPr>
            <a:xfrm>
              <a:off x="5710025" y="4226200"/>
              <a:ext cx="72675" cy="130175"/>
            </a:xfrm>
            <a:custGeom>
              <a:avLst/>
              <a:gdLst/>
              <a:ahLst/>
              <a:cxnLst/>
              <a:rect l="l" t="t" r="r" b="b"/>
              <a:pathLst>
                <a:path w="2907" h="5207" extrusionOk="0">
                  <a:moveTo>
                    <a:pt x="2584" y="1"/>
                  </a:moveTo>
                  <a:cubicBezTo>
                    <a:pt x="2518" y="1"/>
                    <a:pt x="2459" y="27"/>
                    <a:pt x="2438" y="91"/>
                  </a:cubicBezTo>
                  <a:cubicBezTo>
                    <a:pt x="2038" y="892"/>
                    <a:pt x="1671" y="1692"/>
                    <a:pt x="1270" y="2426"/>
                  </a:cubicBezTo>
                  <a:cubicBezTo>
                    <a:pt x="837" y="3227"/>
                    <a:pt x="436" y="3961"/>
                    <a:pt x="69" y="4761"/>
                  </a:cubicBezTo>
                  <a:cubicBezTo>
                    <a:pt x="0" y="4992"/>
                    <a:pt x="171" y="5207"/>
                    <a:pt x="348" y="5207"/>
                  </a:cubicBezTo>
                  <a:cubicBezTo>
                    <a:pt x="428" y="5207"/>
                    <a:pt x="508" y="5164"/>
                    <a:pt x="570" y="5061"/>
                  </a:cubicBezTo>
                  <a:cubicBezTo>
                    <a:pt x="1037" y="4294"/>
                    <a:pt x="1404" y="3460"/>
                    <a:pt x="1804" y="2693"/>
                  </a:cubicBezTo>
                  <a:cubicBezTo>
                    <a:pt x="2171" y="1893"/>
                    <a:pt x="2505" y="1059"/>
                    <a:pt x="2838" y="258"/>
                  </a:cubicBezTo>
                  <a:cubicBezTo>
                    <a:pt x="2906" y="122"/>
                    <a:pt x="2727" y="1"/>
                    <a:pt x="2584" y="1"/>
                  </a:cubicBezTo>
                  <a:close/>
                </a:path>
              </a:pathLst>
            </a:custGeom>
            <a:solidFill>
              <a:srgbClr val="D6D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6"/>
            <p:cNvSpPr/>
            <p:nvPr/>
          </p:nvSpPr>
          <p:spPr>
            <a:xfrm>
              <a:off x="5720925" y="4380725"/>
              <a:ext cx="52550" cy="82450"/>
            </a:xfrm>
            <a:custGeom>
              <a:avLst/>
              <a:gdLst/>
              <a:ahLst/>
              <a:cxnLst/>
              <a:rect l="l" t="t" r="r" b="b"/>
              <a:pathLst>
                <a:path w="2102" h="3298" extrusionOk="0">
                  <a:moveTo>
                    <a:pt x="1808" y="1"/>
                  </a:moveTo>
                  <a:cubicBezTo>
                    <a:pt x="1703" y="1"/>
                    <a:pt x="1580" y="68"/>
                    <a:pt x="1535" y="181"/>
                  </a:cubicBezTo>
                  <a:cubicBezTo>
                    <a:pt x="1068" y="1049"/>
                    <a:pt x="567" y="1916"/>
                    <a:pt x="67" y="2783"/>
                  </a:cubicBezTo>
                  <a:cubicBezTo>
                    <a:pt x="0" y="2950"/>
                    <a:pt x="34" y="3117"/>
                    <a:pt x="201" y="3250"/>
                  </a:cubicBezTo>
                  <a:cubicBezTo>
                    <a:pt x="254" y="3282"/>
                    <a:pt x="307" y="3297"/>
                    <a:pt x="360" y="3297"/>
                  </a:cubicBezTo>
                  <a:cubicBezTo>
                    <a:pt x="471" y="3297"/>
                    <a:pt x="577" y="3230"/>
                    <a:pt x="668" y="3117"/>
                  </a:cubicBezTo>
                  <a:cubicBezTo>
                    <a:pt x="1201" y="2283"/>
                    <a:pt x="1668" y="1382"/>
                    <a:pt x="2069" y="515"/>
                  </a:cubicBezTo>
                  <a:cubicBezTo>
                    <a:pt x="2102" y="281"/>
                    <a:pt x="2069" y="115"/>
                    <a:pt x="1935" y="48"/>
                  </a:cubicBezTo>
                  <a:cubicBezTo>
                    <a:pt x="1903" y="16"/>
                    <a:pt x="1857" y="1"/>
                    <a:pt x="1808" y="1"/>
                  </a:cubicBezTo>
                  <a:close/>
                </a:path>
              </a:pathLst>
            </a:custGeom>
            <a:solidFill>
              <a:srgbClr val="D6D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6"/>
            <p:cNvSpPr/>
            <p:nvPr/>
          </p:nvSpPr>
          <p:spPr>
            <a:xfrm>
              <a:off x="5521575" y="4399800"/>
              <a:ext cx="61850" cy="101500"/>
            </a:xfrm>
            <a:custGeom>
              <a:avLst/>
              <a:gdLst/>
              <a:ahLst/>
              <a:cxnLst/>
              <a:rect l="l" t="t" r="r" b="b"/>
              <a:pathLst>
                <a:path w="2474" h="4060" extrusionOk="0">
                  <a:moveTo>
                    <a:pt x="2209" y="0"/>
                  </a:moveTo>
                  <a:cubicBezTo>
                    <a:pt x="2145" y="0"/>
                    <a:pt x="2079" y="34"/>
                    <a:pt x="2037" y="119"/>
                  </a:cubicBezTo>
                  <a:cubicBezTo>
                    <a:pt x="1703" y="686"/>
                    <a:pt x="1370" y="1320"/>
                    <a:pt x="1036" y="1920"/>
                  </a:cubicBezTo>
                  <a:cubicBezTo>
                    <a:pt x="703" y="2487"/>
                    <a:pt x="369" y="3121"/>
                    <a:pt x="69" y="3755"/>
                  </a:cubicBezTo>
                  <a:cubicBezTo>
                    <a:pt x="0" y="3915"/>
                    <a:pt x="135" y="4059"/>
                    <a:pt x="281" y="4059"/>
                  </a:cubicBezTo>
                  <a:cubicBezTo>
                    <a:pt x="347" y="4059"/>
                    <a:pt x="417" y="4029"/>
                    <a:pt x="469" y="3955"/>
                  </a:cubicBezTo>
                  <a:cubicBezTo>
                    <a:pt x="836" y="3355"/>
                    <a:pt x="1136" y="2754"/>
                    <a:pt x="1403" y="2154"/>
                  </a:cubicBezTo>
                  <a:cubicBezTo>
                    <a:pt x="1703" y="1520"/>
                    <a:pt x="2037" y="953"/>
                    <a:pt x="2337" y="319"/>
                  </a:cubicBezTo>
                  <a:cubicBezTo>
                    <a:pt x="2474" y="160"/>
                    <a:pt x="2346" y="0"/>
                    <a:pt x="2209" y="0"/>
                  </a:cubicBezTo>
                  <a:close/>
                </a:path>
              </a:pathLst>
            </a:custGeom>
            <a:solidFill>
              <a:srgbClr val="D6D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6"/>
            <p:cNvSpPr/>
            <p:nvPr/>
          </p:nvSpPr>
          <p:spPr>
            <a:xfrm>
              <a:off x="5354825" y="4620925"/>
              <a:ext cx="46725" cy="53200"/>
            </a:xfrm>
            <a:custGeom>
              <a:avLst/>
              <a:gdLst/>
              <a:ahLst/>
              <a:cxnLst/>
              <a:rect l="l" t="t" r="r" b="b"/>
              <a:pathLst>
                <a:path w="1869" h="2128" extrusionOk="0">
                  <a:moveTo>
                    <a:pt x="1676" y="0"/>
                  </a:moveTo>
                  <a:cubicBezTo>
                    <a:pt x="1617" y="0"/>
                    <a:pt x="1551" y="31"/>
                    <a:pt x="1502" y="80"/>
                  </a:cubicBezTo>
                  <a:cubicBezTo>
                    <a:pt x="1035" y="647"/>
                    <a:pt x="568" y="1281"/>
                    <a:pt x="67" y="1848"/>
                  </a:cubicBezTo>
                  <a:cubicBezTo>
                    <a:pt x="1" y="1948"/>
                    <a:pt x="67" y="2082"/>
                    <a:pt x="167" y="2115"/>
                  </a:cubicBezTo>
                  <a:cubicBezTo>
                    <a:pt x="184" y="2123"/>
                    <a:pt x="205" y="2128"/>
                    <a:pt x="227" y="2128"/>
                  </a:cubicBezTo>
                  <a:cubicBezTo>
                    <a:pt x="295" y="2128"/>
                    <a:pt x="376" y="2090"/>
                    <a:pt x="401" y="2015"/>
                  </a:cubicBezTo>
                  <a:cubicBezTo>
                    <a:pt x="868" y="1415"/>
                    <a:pt x="1335" y="814"/>
                    <a:pt x="1802" y="180"/>
                  </a:cubicBezTo>
                  <a:cubicBezTo>
                    <a:pt x="1869" y="147"/>
                    <a:pt x="1802" y="80"/>
                    <a:pt x="1735" y="14"/>
                  </a:cubicBezTo>
                  <a:cubicBezTo>
                    <a:pt x="1717" y="5"/>
                    <a:pt x="1697" y="0"/>
                    <a:pt x="1676" y="0"/>
                  </a:cubicBezTo>
                  <a:close/>
                </a:path>
              </a:pathLst>
            </a:custGeom>
            <a:solidFill>
              <a:srgbClr val="D6D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6"/>
            <p:cNvSpPr/>
            <p:nvPr/>
          </p:nvSpPr>
          <p:spPr>
            <a:xfrm>
              <a:off x="5469075" y="4629425"/>
              <a:ext cx="30875" cy="42300"/>
            </a:xfrm>
            <a:custGeom>
              <a:avLst/>
              <a:gdLst/>
              <a:ahLst/>
              <a:cxnLst/>
              <a:rect l="l" t="t" r="r" b="b"/>
              <a:pathLst>
                <a:path w="1235" h="1692" extrusionOk="0">
                  <a:moveTo>
                    <a:pt x="960" y="1"/>
                  </a:moveTo>
                  <a:cubicBezTo>
                    <a:pt x="867" y="1"/>
                    <a:pt x="763" y="87"/>
                    <a:pt x="734" y="174"/>
                  </a:cubicBezTo>
                  <a:lnTo>
                    <a:pt x="734" y="241"/>
                  </a:lnTo>
                  <a:cubicBezTo>
                    <a:pt x="734" y="274"/>
                    <a:pt x="668" y="274"/>
                    <a:pt x="668" y="307"/>
                  </a:cubicBezTo>
                  <a:cubicBezTo>
                    <a:pt x="634" y="341"/>
                    <a:pt x="634" y="407"/>
                    <a:pt x="601" y="474"/>
                  </a:cubicBezTo>
                  <a:cubicBezTo>
                    <a:pt x="534" y="574"/>
                    <a:pt x="501" y="641"/>
                    <a:pt x="434" y="774"/>
                  </a:cubicBezTo>
                  <a:cubicBezTo>
                    <a:pt x="401" y="841"/>
                    <a:pt x="301" y="941"/>
                    <a:pt x="267" y="1008"/>
                  </a:cubicBezTo>
                  <a:cubicBezTo>
                    <a:pt x="234" y="1075"/>
                    <a:pt x="167" y="1108"/>
                    <a:pt x="167" y="1141"/>
                  </a:cubicBezTo>
                  <a:cubicBezTo>
                    <a:pt x="167" y="1175"/>
                    <a:pt x="134" y="1175"/>
                    <a:pt x="134" y="1241"/>
                  </a:cubicBezTo>
                  <a:cubicBezTo>
                    <a:pt x="134" y="1241"/>
                    <a:pt x="113" y="1284"/>
                    <a:pt x="104" y="1284"/>
                  </a:cubicBezTo>
                  <a:cubicBezTo>
                    <a:pt x="102" y="1284"/>
                    <a:pt x="101" y="1281"/>
                    <a:pt x="101" y="1275"/>
                  </a:cubicBezTo>
                  <a:cubicBezTo>
                    <a:pt x="67" y="1308"/>
                    <a:pt x="1" y="1408"/>
                    <a:pt x="1" y="1441"/>
                  </a:cubicBezTo>
                  <a:cubicBezTo>
                    <a:pt x="1" y="1508"/>
                    <a:pt x="67" y="1608"/>
                    <a:pt x="101" y="1642"/>
                  </a:cubicBezTo>
                  <a:cubicBezTo>
                    <a:pt x="147" y="1676"/>
                    <a:pt x="198" y="1691"/>
                    <a:pt x="247" y="1691"/>
                  </a:cubicBezTo>
                  <a:cubicBezTo>
                    <a:pt x="338" y="1691"/>
                    <a:pt x="424" y="1640"/>
                    <a:pt x="468" y="1575"/>
                  </a:cubicBezTo>
                  <a:cubicBezTo>
                    <a:pt x="768" y="1175"/>
                    <a:pt x="968" y="774"/>
                    <a:pt x="1135" y="341"/>
                  </a:cubicBezTo>
                  <a:cubicBezTo>
                    <a:pt x="1235" y="241"/>
                    <a:pt x="1135" y="74"/>
                    <a:pt x="1001" y="7"/>
                  </a:cubicBezTo>
                  <a:cubicBezTo>
                    <a:pt x="988" y="3"/>
                    <a:pt x="974" y="1"/>
                    <a:pt x="960" y="1"/>
                  </a:cubicBezTo>
                  <a:close/>
                </a:path>
              </a:pathLst>
            </a:custGeom>
            <a:solidFill>
              <a:srgbClr val="D6D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6"/>
            <p:cNvSpPr/>
            <p:nvPr/>
          </p:nvSpPr>
          <p:spPr>
            <a:xfrm>
              <a:off x="5172250" y="4682375"/>
              <a:ext cx="89450" cy="85900"/>
            </a:xfrm>
            <a:custGeom>
              <a:avLst/>
              <a:gdLst/>
              <a:ahLst/>
              <a:cxnLst/>
              <a:rect l="l" t="t" r="r" b="b"/>
              <a:pathLst>
                <a:path w="3578" h="3436" extrusionOk="0">
                  <a:moveTo>
                    <a:pt x="3296" y="1"/>
                  </a:moveTo>
                  <a:cubicBezTo>
                    <a:pt x="3252" y="1"/>
                    <a:pt x="3207" y="18"/>
                    <a:pt x="3167" y="57"/>
                  </a:cubicBezTo>
                  <a:cubicBezTo>
                    <a:pt x="2667" y="524"/>
                    <a:pt x="2200" y="1058"/>
                    <a:pt x="1700" y="1525"/>
                  </a:cubicBezTo>
                  <a:cubicBezTo>
                    <a:pt x="1199" y="2025"/>
                    <a:pt x="632" y="2459"/>
                    <a:pt x="165" y="2959"/>
                  </a:cubicBezTo>
                  <a:cubicBezTo>
                    <a:pt x="0" y="3152"/>
                    <a:pt x="130" y="3435"/>
                    <a:pt x="349" y="3435"/>
                  </a:cubicBezTo>
                  <a:cubicBezTo>
                    <a:pt x="395" y="3435"/>
                    <a:pt x="446" y="3422"/>
                    <a:pt x="499" y="3393"/>
                  </a:cubicBezTo>
                  <a:cubicBezTo>
                    <a:pt x="1133" y="3026"/>
                    <a:pt x="1666" y="2526"/>
                    <a:pt x="2167" y="2025"/>
                  </a:cubicBezTo>
                  <a:cubicBezTo>
                    <a:pt x="2667" y="1525"/>
                    <a:pt x="3167" y="991"/>
                    <a:pt x="3501" y="358"/>
                  </a:cubicBezTo>
                  <a:cubicBezTo>
                    <a:pt x="3577" y="179"/>
                    <a:pt x="3440" y="1"/>
                    <a:pt x="3296" y="1"/>
                  </a:cubicBezTo>
                  <a:close/>
                </a:path>
              </a:pathLst>
            </a:custGeom>
            <a:solidFill>
              <a:srgbClr val="D6D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6"/>
            <p:cNvSpPr/>
            <p:nvPr/>
          </p:nvSpPr>
          <p:spPr>
            <a:xfrm>
              <a:off x="5249750" y="4760300"/>
              <a:ext cx="60900" cy="54225"/>
            </a:xfrm>
            <a:custGeom>
              <a:avLst/>
              <a:gdLst/>
              <a:ahLst/>
              <a:cxnLst/>
              <a:rect l="l" t="t" r="r" b="b"/>
              <a:pathLst>
                <a:path w="2436" h="2169" extrusionOk="0">
                  <a:moveTo>
                    <a:pt x="2170" y="0"/>
                  </a:moveTo>
                  <a:cubicBezTo>
                    <a:pt x="2091" y="0"/>
                    <a:pt x="2005" y="63"/>
                    <a:pt x="1935" y="109"/>
                  </a:cubicBezTo>
                  <a:cubicBezTo>
                    <a:pt x="1468" y="776"/>
                    <a:pt x="868" y="1310"/>
                    <a:pt x="134" y="1710"/>
                  </a:cubicBezTo>
                  <a:cubicBezTo>
                    <a:pt x="34" y="1777"/>
                    <a:pt x="1" y="1944"/>
                    <a:pt x="67" y="2044"/>
                  </a:cubicBezTo>
                  <a:cubicBezTo>
                    <a:pt x="108" y="2125"/>
                    <a:pt x="173" y="2169"/>
                    <a:pt x="247" y="2169"/>
                  </a:cubicBezTo>
                  <a:cubicBezTo>
                    <a:pt x="296" y="2169"/>
                    <a:pt x="348" y="2150"/>
                    <a:pt x="401" y="2111"/>
                  </a:cubicBezTo>
                  <a:cubicBezTo>
                    <a:pt x="1201" y="1710"/>
                    <a:pt x="1869" y="1077"/>
                    <a:pt x="2369" y="343"/>
                  </a:cubicBezTo>
                  <a:cubicBezTo>
                    <a:pt x="2436" y="276"/>
                    <a:pt x="2369" y="109"/>
                    <a:pt x="2269" y="43"/>
                  </a:cubicBezTo>
                  <a:cubicBezTo>
                    <a:pt x="2239" y="12"/>
                    <a:pt x="2205" y="0"/>
                    <a:pt x="2170" y="0"/>
                  </a:cubicBezTo>
                  <a:close/>
                </a:path>
              </a:pathLst>
            </a:custGeom>
            <a:solidFill>
              <a:srgbClr val="D6D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6"/>
            <p:cNvSpPr/>
            <p:nvPr/>
          </p:nvSpPr>
          <p:spPr>
            <a:xfrm>
              <a:off x="5364825" y="4770500"/>
              <a:ext cx="53400" cy="41750"/>
            </a:xfrm>
            <a:custGeom>
              <a:avLst/>
              <a:gdLst/>
              <a:ahLst/>
              <a:cxnLst/>
              <a:rect l="l" t="t" r="r" b="b"/>
              <a:pathLst>
                <a:path w="2136" h="1670" extrusionOk="0">
                  <a:moveTo>
                    <a:pt x="1907" y="0"/>
                  </a:moveTo>
                  <a:cubicBezTo>
                    <a:pt x="1873" y="0"/>
                    <a:pt x="1838" y="11"/>
                    <a:pt x="1802" y="35"/>
                  </a:cubicBezTo>
                  <a:cubicBezTo>
                    <a:pt x="1268" y="468"/>
                    <a:pt x="701" y="869"/>
                    <a:pt x="168" y="1236"/>
                  </a:cubicBezTo>
                  <a:cubicBezTo>
                    <a:pt x="101" y="1336"/>
                    <a:pt x="1" y="1469"/>
                    <a:pt x="134" y="1603"/>
                  </a:cubicBezTo>
                  <a:cubicBezTo>
                    <a:pt x="168" y="1653"/>
                    <a:pt x="218" y="1669"/>
                    <a:pt x="276" y="1669"/>
                  </a:cubicBezTo>
                  <a:cubicBezTo>
                    <a:pt x="334" y="1669"/>
                    <a:pt x="401" y="1653"/>
                    <a:pt x="468" y="1636"/>
                  </a:cubicBezTo>
                  <a:lnTo>
                    <a:pt x="2069" y="368"/>
                  </a:lnTo>
                  <a:cubicBezTo>
                    <a:pt x="2136" y="302"/>
                    <a:pt x="2136" y="168"/>
                    <a:pt x="2069" y="102"/>
                  </a:cubicBezTo>
                  <a:cubicBezTo>
                    <a:pt x="2026" y="37"/>
                    <a:pt x="1969" y="0"/>
                    <a:pt x="1907" y="0"/>
                  </a:cubicBezTo>
                  <a:close/>
                </a:path>
              </a:pathLst>
            </a:custGeom>
            <a:solidFill>
              <a:srgbClr val="D6D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6"/>
            <p:cNvSpPr/>
            <p:nvPr/>
          </p:nvSpPr>
          <p:spPr>
            <a:xfrm>
              <a:off x="5556650" y="4634025"/>
              <a:ext cx="65050" cy="66700"/>
            </a:xfrm>
            <a:custGeom>
              <a:avLst/>
              <a:gdLst/>
              <a:ahLst/>
              <a:cxnLst/>
              <a:rect l="l" t="t" r="r" b="b"/>
              <a:pathLst>
                <a:path w="2602" h="2668" extrusionOk="0">
                  <a:moveTo>
                    <a:pt x="2218" y="0"/>
                  </a:moveTo>
                  <a:cubicBezTo>
                    <a:pt x="2119" y="0"/>
                    <a:pt x="2031" y="52"/>
                    <a:pt x="1968" y="157"/>
                  </a:cubicBezTo>
                  <a:cubicBezTo>
                    <a:pt x="1735" y="557"/>
                    <a:pt x="1434" y="891"/>
                    <a:pt x="1134" y="1224"/>
                  </a:cubicBezTo>
                  <a:cubicBezTo>
                    <a:pt x="801" y="1558"/>
                    <a:pt x="467" y="1825"/>
                    <a:pt x="133" y="2158"/>
                  </a:cubicBezTo>
                  <a:cubicBezTo>
                    <a:pt x="67" y="2258"/>
                    <a:pt x="0" y="2425"/>
                    <a:pt x="100" y="2558"/>
                  </a:cubicBezTo>
                  <a:cubicBezTo>
                    <a:pt x="147" y="2605"/>
                    <a:pt x="242" y="2667"/>
                    <a:pt x="340" y="2667"/>
                  </a:cubicBezTo>
                  <a:cubicBezTo>
                    <a:pt x="383" y="2667"/>
                    <a:pt x="427" y="2655"/>
                    <a:pt x="467" y="2625"/>
                  </a:cubicBezTo>
                  <a:cubicBezTo>
                    <a:pt x="1268" y="2058"/>
                    <a:pt x="1935" y="1291"/>
                    <a:pt x="2468" y="490"/>
                  </a:cubicBezTo>
                  <a:cubicBezTo>
                    <a:pt x="2602" y="290"/>
                    <a:pt x="2502" y="90"/>
                    <a:pt x="2402" y="57"/>
                  </a:cubicBezTo>
                  <a:cubicBezTo>
                    <a:pt x="2339" y="19"/>
                    <a:pt x="2277" y="0"/>
                    <a:pt x="2218" y="0"/>
                  </a:cubicBezTo>
                  <a:close/>
                </a:path>
              </a:pathLst>
            </a:custGeom>
            <a:solidFill>
              <a:srgbClr val="D6D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6"/>
            <p:cNvSpPr/>
            <p:nvPr/>
          </p:nvSpPr>
          <p:spPr>
            <a:xfrm>
              <a:off x="5081475" y="4626625"/>
              <a:ext cx="64000" cy="86700"/>
            </a:xfrm>
            <a:custGeom>
              <a:avLst/>
              <a:gdLst/>
              <a:ahLst/>
              <a:cxnLst/>
              <a:rect l="l" t="t" r="r" b="b"/>
              <a:pathLst>
                <a:path w="2560" h="3468" extrusionOk="0">
                  <a:moveTo>
                    <a:pt x="2330" y="0"/>
                  </a:moveTo>
                  <a:cubicBezTo>
                    <a:pt x="2265" y="0"/>
                    <a:pt x="2198" y="25"/>
                    <a:pt x="2162" y="86"/>
                  </a:cubicBezTo>
                  <a:lnTo>
                    <a:pt x="1161" y="1587"/>
                  </a:lnTo>
                  <a:cubicBezTo>
                    <a:pt x="827" y="2087"/>
                    <a:pt x="460" y="2554"/>
                    <a:pt x="127" y="3055"/>
                  </a:cubicBezTo>
                  <a:cubicBezTo>
                    <a:pt x="0" y="3232"/>
                    <a:pt x="182" y="3467"/>
                    <a:pt x="394" y="3467"/>
                  </a:cubicBezTo>
                  <a:cubicBezTo>
                    <a:pt x="460" y="3467"/>
                    <a:pt x="530" y="3444"/>
                    <a:pt x="594" y="3388"/>
                  </a:cubicBezTo>
                  <a:cubicBezTo>
                    <a:pt x="994" y="2921"/>
                    <a:pt x="1328" y="2387"/>
                    <a:pt x="1661" y="1854"/>
                  </a:cubicBezTo>
                  <a:cubicBezTo>
                    <a:pt x="1995" y="1287"/>
                    <a:pt x="2262" y="753"/>
                    <a:pt x="2495" y="186"/>
                  </a:cubicBezTo>
                  <a:cubicBezTo>
                    <a:pt x="2559" y="79"/>
                    <a:pt x="2446" y="0"/>
                    <a:pt x="2330" y="0"/>
                  </a:cubicBezTo>
                  <a:close/>
                </a:path>
              </a:pathLst>
            </a:custGeom>
            <a:solidFill>
              <a:srgbClr val="D6D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6"/>
            <p:cNvSpPr/>
            <p:nvPr/>
          </p:nvSpPr>
          <p:spPr>
            <a:xfrm>
              <a:off x="5284575" y="4076400"/>
              <a:ext cx="86150" cy="99675"/>
            </a:xfrm>
            <a:custGeom>
              <a:avLst/>
              <a:gdLst/>
              <a:ahLst/>
              <a:cxnLst/>
              <a:rect l="l" t="t" r="r" b="b"/>
              <a:pathLst>
                <a:path w="3446" h="3987" extrusionOk="0">
                  <a:moveTo>
                    <a:pt x="3147" y="0"/>
                  </a:moveTo>
                  <a:cubicBezTo>
                    <a:pt x="3111" y="0"/>
                    <a:pt x="3076" y="14"/>
                    <a:pt x="3044" y="46"/>
                  </a:cubicBezTo>
                  <a:cubicBezTo>
                    <a:pt x="1810" y="946"/>
                    <a:pt x="943" y="2214"/>
                    <a:pt x="142" y="3515"/>
                  </a:cubicBezTo>
                  <a:cubicBezTo>
                    <a:pt x="1" y="3751"/>
                    <a:pt x="226" y="3986"/>
                    <a:pt x="441" y="3986"/>
                  </a:cubicBezTo>
                  <a:cubicBezTo>
                    <a:pt x="530" y="3986"/>
                    <a:pt x="617" y="3946"/>
                    <a:pt x="676" y="3848"/>
                  </a:cubicBezTo>
                  <a:cubicBezTo>
                    <a:pt x="1476" y="2614"/>
                    <a:pt x="2177" y="1347"/>
                    <a:pt x="3311" y="379"/>
                  </a:cubicBezTo>
                  <a:cubicBezTo>
                    <a:pt x="3446" y="244"/>
                    <a:pt x="3297" y="0"/>
                    <a:pt x="3147" y="0"/>
                  </a:cubicBezTo>
                  <a:close/>
                </a:path>
              </a:pathLst>
            </a:custGeom>
            <a:solidFill>
              <a:srgbClr val="D6D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6"/>
            <p:cNvSpPr/>
            <p:nvPr/>
          </p:nvSpPr>
          <p:spPr>
            <a:xfrm>
              <a:off x="5396475" y="4133800"/>
              <a:ext cx="54125" cy="83950"/>
            </a:xfrm>
            <a:custGeom>
              <a:avLst/>
              <a:gdLst/>
              <a:ahLst/>
              <a:cxnLst/>
              <a:rect l="l" t="t" r="r" b="b"/>
              <a:pathLst>
                <a:path w="2165" h="3358" extrusionOk="0">
                  <a:moveTo>
                    <a:pt x="1930" y="1"/>
                  </a:moveTo>
                  <a:cubicBezTo>
                    <a:pt x="1881" y="1"/>
                    <a:pt x="1834" y="25"/>
                    <a:pt x="1804" y="85"/>
                  </a:cubicBezTo>
                  <a:cubicBezTo>
                    <a:pt x="1203" y="1085"/>
                    <a:pt x="570" y="2053"/>
                    <a:pt x="69" y="3053"/>
                  </a:cubicBezTo>
                  <a:cubicBezTo>
                    <a:pt x="1" y="3213"/>
                    <a:pt x="136" y="3358"/>
                    <a:pt x="281" y="3358"/>
                  </a:cubicBezTo>
                  <a:cubicBezTo>
                    <a:pt x="348" y="3358"/>
                    <a:pt x="417" y="3327"/>
                    <a:pt x="469" y="3254"/>
                  </a:cubicBezTo>
                  <a:cubicBezTo>
                    <a:pt x="1070" y="2286"/>
                    <a:pt x="1570" y="1252"/>
                    <a:pt x="2071" y="251"/>
                  </a:cubicBezTo>
                  <a:cubicBezTo>
                    <a:pt x="2164" y="134"/>
                    <a:pt x="2044" y="1"/>
                    <a:pt x="1930" y="1"/>
                  </a:cubicBezTo>
                  <a:close/>
                </a:path>
              </a:pathLst>
            </a:custGeom>
            <a:solidFill>
              <a:srgbClr val="D6D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6"/>
            <p:cNvSpPr/>
            <p:nvPr/>
          </p:nvSpPr>
          <p:spPr>
            <a:xfrm>
              <a:off x="5489925" y="4165300"/>
              <a:ext cx="43975" cy="65475"/>
            </a:xfrm>
            <a:custGeom>
              <a:avLst/>
              <a:gdLst/>
              <a:ahLst/>
              <a:cxnLst/>
              <a:rect l="l" t="t" r="r" b="b"/>
              <a:pathLst>
                <a:path w="1759" h="2619" extrusionOk="0">
                  <a:moveTo>
                    <a:pt x="1482" y="1"/>
                  </a:moveTo>
                  <a:cubicBezTo>
                    <a:pt x="1414" y="1"/>
                    <a:pt x="1345" y="38"/>
                    <a:pt x="1301" y="126"/>
                  </a:cubicBezTo>
                  <a:cubicBezTo>
                    <a:pt x="901" y="826"/>
                    <a:pt x="467" y="1493"/>
                    <a:pt x="101" y="2194"/>
                  </a:cubicBezTo>
                  <a:cubicBezTo>
                    <a:pt x="0" y="2327"/>
                    <a:pt x="67" y="2494"/>
                    <a:pt x="167" y="2561"/>
                  </a:cubicBezTo>
                  <a:cubicBezTo>
                    <a:pt x="220" y="2600"/>
                    <a:pt x="278" y="2619"/>
                    <a:pt x="335" y="2619"/>
                  </a:cubicBezTo>
                  <a:cubicBezTo>
                    <a:pt x="422" y="2619"/>
                    <a:pt x="507" y="2575"/>
                    <a:pt x="568" y="2494"/>
                  </a:cubicBezTo>
                  <a:cubicBezTo>
                    <a:pt x="968" y="1793"/>
                    <a:pt x="1301" y="1060"/>
                    <a:pt x="1668" y="359"/>
                  </a:cubicBezTo>
                  <a:cubicBezTo>
                    <a:pt x="1758" y="157"/>
                    <a:pt x="1622" y="1"/>
                    <a:pt x="1482" y="1"/>
                  </a:cubicBezTo>
                  <a:close/>
                </a:path>
              </a:pathLst>
            </a:custGeom>
            <a:solidFill>
              <a:srgbClr val="D6D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6"/>
            <p:cNvSpPr/>
            <p:nvPr/>
          </p:nvSpPr>
          <p:spPr>
            <a:xfrm>
              <a:off x="5568000" y="4192550"/>
              <a:ext cx="67150" cy="116600"/>
            </a:xfrm>
            <a:custGeom>
              <a:avLst/>
              <a:gdLst/>
              <a:ahLst/>
              <a:cxnLst/>
              <a:rect l="l" t="t" r="r" b="b"/>
              <a:pathLst>
                <a:path w="2686" h="4664" extrusionOk="0">
                  <a:moveTo>
                    <a:pt x="2480" y="1"/>
                  </a:moveTo>
                  <a:cubicBezTo>
                    <a:pt x="2435" y="1"/>
                    <a:pt x="2387" y="21"/>
                    <a:pt x="2348" y="70"/>
                  </a:cubicBezTo>
                  <a:cubicBezTo>
                    <a:pt x="1481" y="1437"/>
                    <a:pt x="680" y="2905"/>
                    <a:pt x="46" y="4406"/>
                  </a:cubicBezTo>
                  <a:cubicBezTo>
                    <a:pt x="1" y="4542"/>
                    <a:pt x="157" y="4663"/>
                    <a:pt x="292" y="4663"/>
                  </a:cubicBezTo>
                  <a:cubicBezTo>
                    <a:pt x="356" y="4663"/>
                    <a:pt x="415" y="4637"/>
                    <a:pt x="447" y="4573"/>
                  </a:cubicBezTo>
                  <a:cubicBezTo>
                    <a:pt x="1147" y="3105"/>
                    <a:pt x="1814" y="1637"/>
                    <a:pt x="2615" y="236"/>
                  </a:cubicBezTo>
                  <a:cubicBezTo>
                    <a:pt x="2686" y="118"/>
                    <a:pt x="2590" y="1"/>
                    <a:pt x="2480" y="1"/>
                  </a:cubicBezTo>
                  <a:close/>
                </a:path>
              </a:pathLst>
            </a:custGeom>
            <a:solidFill>
              <a:srgbClr val="D6D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6"/>
            <p:cNvSpPr/>
            <p:nvPr/>
          </p:nvSpPr>
          <p:spPr>
            <a:xfrm>
              <a:off x="5635850" y="4301325"/>
              <a:ext cx="30900" cy="52575"/>
            </a:xfrm>
            <a:custGeom>
              <a:avLst/>
              <a:gdLst/>
              <a:ahLst/>
              <a:cxnLst/>
              <a:rect l="l" t="t" r="r" b="b"/>
              <a:pathLst>
                <a:path w="1236" h="2103" extrusionOk="0">
                  <a:moveTo>
                    <a:pt x="867" y="1"/>
                  </a:moveTo>
                  <a:cubicBezTo>
                    <a:pt x="749" y="1"/>
                    <a:pt x="661" y="91"/>
                    <a:pt x="635" y="222"/>
                  </a:cubicBezTo>
                  <a:cubicBezTo>
                    <a:pt x="568" y="455"/>
                    <a:pt x="435" y="756"/>
                    <a:pt x="335" y="1022"/>
                  </a:cubicBezTo>
                  <a:lnTo>
                    <a:pt x="168" y="1389"/>
                  </a:lnTo>
                  <a:cubicBezTo>
                    <a:pt x="134" y="1523"/>
                    <a:pt x="101" y="1656"/>
                    <a:pt x="68" y="1790"/>
                  </a:cubicBezTo>
                  <a:cubicBezTo>
                    <a:pt x="1" y="1923"/>
                    <a:pt x="101" y="2056"/>
                    <a:pt x="168" y="2090"/>
                  </a:cubicBezTo>
                  <a:cubicBezTo>
                    <a:pt x="204" y="2099"/>
                    <a:pt x="239" y="2103"/>
                    <a:pt x="273" y="2103"/>
                  </a:cubicBezTo>
                  <a:cubicBezTo>
                    <a:pt x="366" y="2103"/>
                    <a:pt x="444" y="2072"/>
                    <a:pt x="468" y="2023"/>
                  </a:cubicBezTo>
                  <a:cubicBezTo>
                    <a:pt x="568" y="1890"/>
                    <a:pt x="635" y="1723"/>
                    <a:pt x="668" y="1589"/>
                  </a:cubicBezTo>
                  <a:cubicBezTo>
                    <a:pt x="735" y="1456"/>
                    <a:pt x="768" y="1323"/>
                    <a:pt x="802" y="1189"/>
                  </a:cubicBezTo>
                  <a:cubicBezTo>
                    <a:pt x="902" y="889"/>
                    <a:pt x="1002" y="622"/>
                    <a:pt x="1102" y="355"/>
                  </a:cubicBezTo>
                  <a:cubicBezTo>
                    <a:pt x="1235" y="222"/>
                    <a:pt x="1135" y="55"/>
                    <a:pt x="968" y="22"/>
                  </a:cubicBezTo>
                  <a:cubicBezTo>
                    <a:pt x="933" y="7"/>
                    <a:pt x="899" y="1"/>
                    <a:pt x="867" y="1"/>
                  </a:cubicBezTo>
                  <a:close/>
                </a:path>
              </a:pathLst>
            </a:custGeom>
            <a:solidFill>
              <a:srgbClr val="D6D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6"/>
            <p:cNvSpPr/>
            <p:nvPr/>
          </p:nvSpPr>
          <p:spPr>
            <a:xfrm>
              <a:off x="5215625" y="4305250"/>
              <a:ext cx="54975" cy="83100"/>
            </a:xfrm>
            <a:custGeom>
              <a:avLst/>
              <a:gdLst/>
              <a:ahLst/>
              <a:cxnLst/>
              <a:rect l="l" t="t" r="r" b="b"/>
              <a:pathLst>
                <a:path w="2199" h="3324" extrusionOk="0">
                  <a:moveTo>
                    <a:pt x="1971" y="1"/>
                  </a:moveTo>
                  <a:cubicBezTo>
                    <a:pt x="1910" y="1"/>
                    <a:pt x="1845" y="30"/>
                    <a:pt x="1799" y="98"/>
                  </a:cubicBezTo>
                  <a:cubicBezTo>
                    <a:pt x="1532" y="565"/>
                    <a:pt x="1232" y="1032"/>
                    <a:pt x="932" y="1499"/>
                  </a:cubicBezTo>
                  <a:cubicBezTo>
                    <a:pt x="799" y="1733"/>
                    <a:pt x="632" y="1966"/>
                    <a:pt x="532" y="2200"/>
                  </a:cubicBezTo>
                  <a:cubicBezTo>
                    <a:pt x="365" y="2433"/>
                    <a:pt x="231" y="2700"/>
                    <a:pt x="98" y="2934"/>
                  </a:cubicBezTo>
                  <a:cubicBezTo>
                    <a:pt x="1" y="3128"/>
                    <a:pt x="152" y="3323"/>
                    <a:pt x="306" y="3323"/>
                  </a:cubicBezTo>
                  <a:cubicBezTo>
                    <a:pt x="363" y="3323"/>
                    <a:pt x="420" y="3297"/>
                    <a:pt x="465" y="3234"/>
                  </a:cubicBezTo>
                  <a:cubicBezTo>
                    <a:pt x="632" y="3034"/>
                    <a:pt x="832" y="2767"/>
                    <a:pt x="1032" y="2567"/>
                  </a:cubicBezTo>
                  <a:cubicBezTo>
                    <a:pt x="1165" y="2300"/>
                    <a:pt x="1299" y="2066"/>
                    <a:pt x="1432" y="1799"/>
                  </a:cubicBezTo>
                  <a:cubicBezTo>
                    <a:pt x="1733" y="1299"/>
                    <a:pt x="1933" y="765"/>
                    <a:pt x="2133" y="265"/>
                  </a:cubicBezTo>
                  <a:cubicBezTo>
                    <a:pt x="2199" y="111"/>
                    <a:pt x="2091" y="1"/>
                    <a:pt x="1971" y="1"/>
                  </a:cubicBezTo>
                  <a:close/>
                </a:path>
              </a:pathLst>
            </a:custGeom>
            <a:solidFill>
              <a:srgbClr val="D6D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6"/>
            <p:cNvSpPr/>
            <p:nvPr/>
          </p:nvSpPr>
          <p:spPr>
            <a:xfrm>
              <a:off x="5438125" y="4396350"/>
              <a:ext cx="39950" cy="56400"/>
            </a:xfrm>
            <a:custGeom>
              <a:avLst/>
              <a:gdLst/>
              <a:ahLst/>
              <a:cxnLst/>
              <a:rect l="l" t="t" r="r" b="b"/>
              <a:pathLst>
                <a:path w="1598" h="2256" extrusionOk="0">
                  <a:moveTo>
                    <a:pt x="1335" y="1"/>
                  </a:moveTo>
                  <a:cubicBezTo>
                    <a:pt x="1275" y="1"/>
                    <a:pt x="1214" y="28"/>
                    <a:pt x="1172" y="90"/>
                  </a:cubicBezTo>
                  <a:cubicBezTo>
                    <a:pt x="805" y="724"/>
                    <a:pt x="405" y="1324"/>
                    <a:pt x="71" y="1958"/>
                  </a:cubicBezTo>
                  <a:cubicBezTo>
                    <a:pt x="1" y="2099"/>
                    <a:pt x="145" y="2256"/>
                    <a:pt x="271" y="2256"/>
                  </a:cubicBezTo>
                  <a:cubicBezTo>
                    <a:pt x="324" y="2256"/>
                    <a:pt x="375" y="2228"/>
                    <a:pt x="405" y="2158"/>
                  </a:cubicBezTo>
                  <a:cubicBezTo>
                    <a:pt x="805" y="1558"/>
                    <a:pt x="1172" y="924"/>
                    <a:pt x="1505" y="290"/>
                  </a:cubicBezTo>
                  <a:cubicBezTo>
                    <a:pt x="1597" y="130"/>
                    <a:pt x="1468" y="1"/>
                    <a:pt x="1335" y="1"/>
                  </a:cubicBezTo>
                  <a:close/>
                </a:path>
              </a:pathLst>
            </a:custGeom>
            <a:solidFill>
              <a:srgbClr val="D6D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6"/>
            <p:cNvSpPr/>
            <p:nvPr/>
          </p:nvSpPr>
          <p:spPr>
            <a:xfrm>
              <a:off x="5846400" y="3945975"/>
              <a:ext cx="16325" cy="126600"/>
            </a:xfrm>
            <a:custGeom>
              <a:avLst/>
              <a:gdLst/>
              <a:ahLst/>
              <a:cxnLst/>
              <a:rect l="l" t="t" r="r" b="b"/>
              <a:pathLst>
                <a:path w="653" h="5064" extrusionOk="0">
                  <a:moveTo>
                    <a:pt x="519" y="1"/>
                  </a:moveTo>
                  <a:cubicBezTo>
                    <a:pt x="452" y="1"/>
                    <a:pt x="385" y="42"/>
                    <a:pt x="385" y="126"/>
                  </a:cubicBezTo>
                  <a:cubicBezTo>
                    <a:pt x="385" y="1727"/>
                    <a:pt x="185" y="3295"/>
                    <a:pt x="18" y="4896"/>
                  </a:cubicBezTo>
                  <a:cubicBezTo>
                    <a:pt x="0" y="5004"/>
                    <a:pt x="90" y="5064"/>
                    <a:pt x="181" y="5064"/>
                  </a:cubicBezTo>
                  <a:cubicBezTo>
                    <a:pt x="258" y="5064"/>
                    <a:pt x="337" y="5021"/>
                    <a:pt x="352" y="4929"/>
                  </a:cubicBezTo>
                  <a:cubicBezTo>
                    <a:pt x="585" y="3328"/>
                    <a:pt x="652" y="1727"/>
                    <a:pt x="652" y="126"/>
                  </a:cubicBezTo>
                  <a:cubicBezTo>
                    <a:pt x="652" y="42"/>
                    <a:pt x="585" y="1"/>
                    <a:pt x="519" y="1"/>
                  </a:cubicBezTo>
                  <a:close/>
                </a:path>
              </a:pathLst>
            </a:custGeom>
            <a:solidFill>
              <a:srgbClr val="D6D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6"/>
            <p:cNvSpPr/>
            <p:nvPr/>
          </p:nvSpPr>
          <p:spPr>
            <a:xfrm>
              <a:off x="5825175" y="4377825"/>
              <a:ext cx="49800" cy="115550"/>
            </a:xfrm>
            <a:custGeom>
              <a:avLst/>
              <a:gdLst/>
              <a:ahLst/>
              <a:cxnLst/>
              <a:rect l="l" t="t" r="r" b="b"/>
              <a:pathLst>
                <a:path w="1992" h="4622" extrusionOk="0">
                  <a:moveTo>
                    <a:pt x="1634" y="0"/>
                  </a:moveTo>
                  <a:cubicBezTo>
                    <a:pt x="1498" y="0"/>
                    <a:pt x="1363" y="72"/>
                    <a:pt x="1334" y="231"/>
                  </a:cubicBezTo>
                  <a:cubicBezTo>
                    <a:pt x="1201" y="898"/>
                    <a:pt x="1034" y="1565"/>
                    <a:pt x="834" y="2199"/>
                  </a:cubicBezTo>
                  <a:cubicBezTo>
                    <a:pt x="600" y="2833"/>
                    <a:pt x="334" y="3466"/>
                    <a:pt x="67" y="4067"/>
                  </a:cubicBezTo>
                  <a:cubicBezTo>
                    <a:pt x="0" y="4234"/>
                    <a:pt x="33" y="4500"/>
                    <a:pt x="200" y="4567"/>
                  </a:cubicBezTo>
                  <a:cubicBezTo>
                    <a:pt x="260" y="4603"/>
                    <a:pt x="329" y="4622"/>
                    <a:pt x="396" y="4622"/>
                  </a:cubicBezTo>
                  <a:cubicBezTo>
                    <a:pt x="517" y="4622"/>
                    <a:pt x="636" y="4562"/>
                    <a:pt x="701" y="4434"/>
                  </a:cubicBezTo>
                  <a:cubicBezTo>
                    <a:pt x="1401" y="3199"/>
                    <a:pt x="1768" y="1732"/>
                    <a:pt x="1935" y="331"/>
                  </a:cubicBezTo>
                  <a:cubicBezTo>
                    <a:pt x="1992" y="123"/>
                    <a:pt x="1812" y="0"/>
                    <a:pt x="1634" y="0"/>
                  </a:cubicBezTo>
                  <a:close/>
                </a:path>
              </a:pathLst>
            </a:custGeom>
            <a:solidFill>
              <a:srgbClr val="D6D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6"/>
            <p:cNvSpPr/>
            <p:nvPr/>
          </p:nvSpPr>
          <p:spPr>
            <a:xfrm>
              <a:off x="5706800" y="4036525"/>
              <a:ext cx="38500" cy="82725"/>
            </a:xfrm>
            <a:custGeom>
              <a:avLst/>
              <a:gdLst/>
              <a:ahLst/>
              <a:cxnLst/>
              <a:rect l="l" t="t" r="r" b="b"/>
              <a:pathLst>
                <a:path w="1540" h="3309" extrusionOk="0">
                  <a:moveTo>
                    <a:pt x="1173" y="1"/>
                  </a:moveTo>
                  <a:cubicBezTo>
                    <a:pt x="1061" y="1"/>
                    <a:pt x="958" y="63"/>
                    <a:pt x="932" y="206"/>
                  </a:cubicBezTo>
                  <a:cubicBezTo>
                    <a:pt x="799" y="673"/>
                    <a:pt x="665" y="1140"/>
                    <a:pt x="499" y="1607"/>
                  </a:cubicBezTo>
                  <a:cubicBezTo>
                    <a:pt x="432" y="1807"/>
                    <a:pt x="332" y="2041"/>
                    <a:pt x="265" y="2274"/>
                  </a:cubicBezTo>
                  <a:cubicBezTo>
                    <a:pt x="165" y="2508"/>
                    <a:pt x="132" y="2708"/>
                    <a:pt x="65" y="2975"/>
                  </a:cubicBezTo>
                  <a:cubicBezTo>
                    <a:pt x="0" y="3170"/>
                    <a:pt x="160" y="3309"/>
                    <a:pt x="326" y="3309"/>
                  </a:cubicBezTo>
                  <a:cubicBezTo>
                    <a:pt x="416" y="3309"/>
                    <a:pt x="507" y="3268"/>
                    <a:pt x="565" y="3175"/>
                  </a:cubicBezTo>
                  <a:cubicBezTo>
                    <a:pt x="665" y="2975"/>
                    <a:pt x="799" y="2708"/>
                    <a:pt x="899" y="2508"/>
                  </a:cubicBezTo>
                  <a:cubicBezTo>
                    <a:pt x="966" y="2241"/>
                    <a:pt x="1032" y="2041"/>
                    <a:pt x="1132" y="1807"/>
                  </a:cubicBezTo>
                  <a:cubicBezTo>
                    <a:pt x="1266" y="1340"/>
                    <a:pt x="1399" y="840"/>
                    <a:pt x="1499" y="373"/>
                  </a:cubicBezTo>
                  <a:cubicBezTo>
                    <a:pt x="1540" y="150"/>
                    <a:pt x="1346" y="1"/>
                    <a:pt x="1173" y="1"/>
                  </a:cubicBezTo>
                  <a:close/>
                </a:path>
              </a:pathLst>
            </a:custGeom>
            <a:solidFill>
              <a:srgbClr val="D6D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6"/>
            <p:cNvSpPr/>
            <p:nvPr/>
          </p:nvSpPr>
          <p:spPr>
            <a:xfrm>
              <a:off x="5699075" y="3544025"/>
              <a:ext cx="23550" cy="91075"/>
            </a:xfrm>
            <a:custGeom>
              <a:avLst/>
              <a:gdLst/>
              <a:ahLst/>
              <a:cxnLst/>
              <a:rect l="l" t="t" r="r" b="b"/>
              <a:pathLst>
                <a:path w="942" h="3643" extrusionOk="0">
                  <a:moveTo>
                    <a:pt x="124" y="1"/>
                  </a:moveTo>
                  <a:cubicBezTo>
                    <a:pt x="58" y="1"/>
                    <a:pt x="0" y="45"/>
                    <a:pt x="40" y="125"/>
                  </a:cubicBezTo>
                  <a:cubicBezTo>
                    <a:pt x="141" y="659"/>
                    <a:pt x="241" y="1226"/>
                    <a:pt x="307" y="1827"/>
                  </a:cubicBezTo>
                  <a:cubicBezTo>
                    <a:pt x="407" y="2394"/>
                    <a:pt x="407" y="2961"/>
                    <a:pt x="474" y="3494"/>
                  </a:cubicBezTo>
                  <a:cubicBezTo>
                    <a:pt x="489" y="3598"/>
                    <a:pt x="576" y="3643"/>
                    <a:pt x="668" y="3643"/>
                  </a:cubicBezTo>
                  <a:cubicBezTo>
                    <a:pt x="784" y="3643"/>
                    <a:pt x="908" y="3573"/>
                    <a:pt x="908" y="3461"/>
                  </a:cubicBezTo>
                  <a:cubicBezTo>
                    <a:pt x="941" y="2861"/>
                    <a:pt x="808" y="2327"/>
                    <a:pt x="708" y="1727"/>
                  </a:cubicBezTo>
                  <a:cubicBezTo>
                    <a:pt x="574" y="1159"/>
                    <a:pt x="407" y="626"/>
                    <a:pt x="241" y="59"/>
                  </a:cubicBezTo>
                  <a:cubicBezTo>
                    <a:pt x="214" y="19"/>
                    <a:pt x="167" y="1"/>
                    <a:pt x="124" y="1"/>
                  </a:cubicBezTo>
                  <a:close/>
                </a:path>
              </a:pathLst>
            </a:custGeom>
            <a:solidFill>
              <a:srgbClr val="D6D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6"/>
            <p:cNvSpPr/>
            <p:nvPr/>
          </p:nvSpPr>
          <p:spPr>
            <a:xfrm>
              <a:off x="5782825" y="3569625"/>
              <a:ext cx="24850" cy="74300"/>
            </a:xfrm>
            <a:custGeom>
              <a:avLst/>
              <a:gdLst/>
              <a:ahLst/>
              <a:cxnLst/>
              <a:rect l="l" t="t" r="r" b="b"/>
              <a:pathLst>
                <a:path w="994" h="2972" extrusionOk="0">
                  <a:moveTo>
                    <a:pt x="199" y="0"/>
                  </a:moveTo>
                  <a:cubicBezTo>
                    <a:pt x="93" y="0"/>
                    <a:pt x="0" y="84"/>
                    <a:pt x="60" y="202"/>
                  </a:cubicBezTo>
                  <a:cubicBezTo>
                    <a:pt x="360" y="1103"/>
                    <a:pt x="527" y="1970"/>
                    <a:pt x="627" y="2837"/>
                  </a:cubicBezTo>
                  <a:cubicBezTo>
                    <a:pt x="657" y="2929"/>
                    <a:pt x="737" y="2972"/>
                    <a:pt x="814" y="2972"/>
                  </a:cubicBezTo>
                  <a:cubicBezTo>
                    <a:pt x="906" y="2972"/>
                    <a:pt x="994" y="2912"/>
                    <a:pt x="994" y="2804"/>
                  </a:cubicBezTo>
                  <a:cubicBezTo>
                    <a:pt x="927" y="1870"/>
                    <a:pt x="693" y="969"/>
                    <a:pt x="393" y="135"/>
                  </a:cubicBezTo>
                  <a:cubicBezTo>
                    <a:pt x="352" y="40"/>
                    <a:pt x="272" y="0"/>
                    <a:pt x="199" y="0"/>
                  </a:cubicBezTo>
                  <a:close/>
                </a:path>
              </a:pathLst>
            </a:custGeom>
            <a:solidFill>
              <a:srgbClr val="D6D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6"/>
            <p:cNvSpPr/>
            <p:nvPr/>
          </p:nvSpPr>
          <p:spPr>
            <a:xfrm>
              <a:off x="4510900" y="4308900"/>
              <a:ext cx="11700" cy="38125"/>
            </a:xfrm>
            <a:custGeom>
              <a:avLst/>
              <a:gdLst/>
              <a:ahLst/>
              <a:cxnLst/>
              <a:rect l="l" t="t" r="r" b="b"/>
              <a:pathLst>
                <a:path w="468" h="1525" extrusionOk="0">
                  <a:moveTo>
                    <a:pt x="363" y="1"/>
                  </a:moveTo>
                  <a:cubicBezTo>
                    <a:pt x="322" y="1"/>
                    <a:pt x="282" y="27"/>
                    <a:pt x="267" y="86"/>
                  </a:cubicBezTo>
                  <a:cubicBezTo>
                    <a:pt x="234" y="286"/>
                    <a:pt x="200" y="553"/>
                    <a:pt x="134" y="753"/>
                  </a:cubicBezTo>
                  <a:cubicBezTo>
                    <a:pt x="100" y="953"/>
                    <a:pt x="67" y="1220"/>
                    <a:pt x="0" y="1420"/>
                  </a:cubicBezTo>
                  <a:cubicBezTo>
                    <a:pt x="0" y="1491"/>
                    <a:pt x="48" y="1525"/>
                    <a:pt x="103" y="1525"/>
                  </a:cubicBezTo>
                  <a:cubicBezTo>
                    <a:pt x="150" y="1525"/>
                    <a:pt x="203" y="1500"/>
                    <a:pt x="234" y="1453"/>
                  </a:cubicBezTo>
                  <a:cubicBezTo>
                    <a:pt x="267" y="1253"/>
                    <a:pt x="300" y="1053"/>
                    <a:pt x="334" y="786"/>
                  </a:cubicBezTo>
                  <a:cubicBezTo>
                    <a:pt x="400" y="586"/>
                    <a:pt x="434" y="319"/>
                    <a:pt x="467" y="119"/>
                  </a:cubicBezTo>
                  <a:cubicBezTo>
                    <a:pt x="467" y="44"/>
                    <a:pt x="415" y="1"/>
                    <a:pt x="363" y="1"/>
                  </a:cubicBezTo>
                  <a:close/>
                </a:path>
              </a:pathLst>
            </a:custGeom>
            <a:solidFill>
              <a:srgbClr val="D6D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6"/>
            <p:cNvSpPr/>
            <p:nvPr/>
          </p:nvSpPr>
          <p:spPr>
            <a:xfrm>
              <a:off x="4492875" y="4417175"/>
              <a:ext cx="18150" cy="42775"/>
            </a:xfrm>
            <a:custGeom>
              <a:avLst/>
              <a:gdLst/>
              <a:ahLst/>
              <a:cxnLst/>
              <a:rect l="l" t="t" r="r" b="b"/>
              <a:pathLst>
                <a:path w="726" h="1711" extrusionOk="0">
                  <a:moveTo>
                    <a:pt x="577" y="1"/>
                  </a:moveTo>
                  <a:cubicBezTo>
                    <a:pt x="517" y="1"/>
                    <a:pt x="450" y="38"/>
                    <a:pt x="421" y="124"/>
                  </a:cubicBezTo>
                  <a:cubicBezTo>
                    <a:pt x="321" y="325"/>
                    <a:pt x="288" y="591"/>
                    <a:pt x="187" y="792"/>
                  </a:cubicBezTo>
                  <a:cubicBezTo>
                    <a:pt x="121" y="992"/>
                    <a:pt x="87" y="1259"/>
                    <a:pt x="21" y="1492"/>
                  </a:cubicBezTo>
                  <a:cubicBezTo>
                    <a:pt x="1" y="1631"/>
                    <a:pt x="99" y="1711"/>
                    <a:pt x="189" y="1711"/>
                  </a:cubicBezTo>
                  <a:cubicBezTo>
                    <a:pt x="250" y="1711"/>
                    <a:pt x="307" y="1673"/>
                    <a:pt x="321" y="1592"/>
                  </a:cubicBezTo>
                  <a:cubicBezTo>
                    <a:pt x="421" y="1392"/>
                    <a:pt x="454" y="1125"/>
                    <a:pt x="521" y="892"/>
                  </a:cubicBezTo>
                  <a:cubicBezTo>
                    <a:pt x="588" y="625"/>
                    <a:pt x="621" y="425"/>
                    <a:pt x="688" y="158"/>
                  </a:cubicBezTo>
                  <a:cubicBezTo>
                    <a:pt x="726" y="63"/>
                    <a:pt x="656" y="1"/>
                    <a:pt x="577" y="1"/>
                  </a:cubicBezTo>
                  <a:close/>
                </a:path>
              </a:pathLst>
            </a:custGeom>
            <a:solidFill>
              <a:srgbClr val="D6D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6"/>
            <p:cNvSpPr/>
            <p:nvPr/>
          </p:nvSpPr>
          <p:spPr>
            <a:xfrm>
              <a:off x="4482825" y="4284950"/>
              <a:ext cx="22650" cy="72850"/>
            </a:xfrm>
            <a:custGeom>
              <a:avLst/>
              <a:gdLst/>
              <a:ahLst/>
              <a:cxnLst/>
              <a:rect l="l" t="t" r="r" b="b"/>
              <a:pathLst>
                <a:path w="906" h="2914" extrusionOk="0">
                  <a:moveTo>
                    <a:pt x="766" y="0"/>
                  </a:moveTo>
                  <a:cubicBezTo>
                    <a:pt x="678" y="0"/>
                    <a:pt x="574" y="67"/>
                    <a:pt x="556" y="210"/>
                  </a:cubicBezTo>
                  <a:cubicBezTo>
                    <a:pt x="523" y="610"/>
                    <a:pt x="423" y="1044"/>
                    <a:pt x="356" y="1411"/>
                  </a:cubicBezTo>
                  <a:cubicBezTo>
                    <a:pt x="289" y="1611"/>
                    <a:pt x="223" y="1777"/>
                    <a:pt x="189" y="1978"/>
                  </a:cubicBezTo>
                  <a:cubicBezTo>
                    <a:pt x="156" y="2211"/>
                    <a:pt x="56" y="2411"/>
                    <a:pt x="22" y="2611"/>
                  </a:cubicBezTo>
                  <a:cubicBezTo>
                    <a:pt x="1" y="2783"/>
                    <a:pt x="131" y="2913"/>
                    <a:pt x="254" y="2913"/>
                  </a:cubicBezTo>
                  <a:cubicBezTo>
                    <a:pt x="322" y="2913"/>
                    <a:pt x="387" y="2873"/>
                    <a:pt x="423" y="2778"/>
                  </a:cubicBezTo>
                  <a:cubicBezTo>
                    <a:pt x="523" y="2578"/>
                    <a:pt x="656" y="2411"/>
                    <a:pt x="690" y="2144"/>
                  </a:cubicBezTo>
                  <a:cubicBezTo>
                    <a:pt x="723" y="1944"/>
                    <a:pt x="823" y="1744"/>
                    <a:pt x="823" y="1477"/>
                  </a:cubicBezTo>
                  <a:cubicBezTo>
                    <a:pt x="890" y="1044"/>
                    <a:pt x="890" y="610"/>
                    <a:pt x="890" y="143"/>
                  </a:cubicBezTo>
                  <a:cubicBezTo>
                    <a:pt x="905" y="50"/>
                    <a:pt x="842" y="0"/>
                    <a:pt x="766" y="0"/>
                  </a:cubicBezTo>
                  <a:close/>
                </a:path>
              </a:pathLst>
            </a:custGeom>
            <a:solidFill>
              <a:srgbClr val="D6D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6"/>
            <p:cNvSpPr/>
            <p:nvPr/>
          </p:nvSpPr>
          <p:spPr>
            <a:xfrm>
              <a:off x="4527350" y="4467350"/>
              <a:ext cx="11550" cy="25175"/>
            </a:xfrm>
            <a:custGeom>
              <a:avLst/>
              <a:gdLst/>
              <a:ahLst/>
              <a:cxnLst/>
              <a:rect l="l" t="t" r="r" b="b"/>
              <a:pathLst>
                <a:path w="462" h="1007" extrusionOk="0">
                  <a:moveTo>
                    <a:pt x="349" y="1"/>
                  </a:moveTo>
                  <a:cubicBezTo>
                    <a:pt x="304" y="1"/>
                    <a:pt x="257" y="27"/>
                    <a:pt x="243" y="85"/>
                  </a:cubicBezTo>
                  <a:cubicBezTo>
                    <a:pt x="143" y="319"/>
                    <a:pt x="109" y="619"/>
                    <a:pt x="43" y="853"/>
                  </a:cubicBezTo>
                  <a:cubicBezTo>
                    <a:pt x="1" y="936"/>
                    <a:pt x="64" y="1007"/>
                    <a:pt x="133" y="1007"/>
                  </a:cubicBezTo>
                  <a:cubicBezTo>
                    <a:pt x="174" y="1007"/>
                    <a:pt x="218" y="982"/>
                    <a:pt x="243" y="919"/>
                  </a:cubicBezTo>
                  <a:cubicBezTo>
                    <a:pt x="310" y="653"/>
                    <a:pt x="376" y="386"/>
                    <a:pt x="443" y="119"/>
                  </a:cubicBezTo>
                  <a:cubicBezTo>
                    <a:pt x="462" y="44"/>
                    <a:pt x="407" y="1"/>
                    <a:pt x="349" y="1"/>
                  </a:cubicBezTo>
                  <a:close/>
                </a:path>
              </a:pathLst>
            </a:custGeom>
            <a:solidFill>
              <a:srgbClr val="D6D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6"/>
            <p:cNvSpPr/>
            <p:nvPr/>
          </p:nvSpPr>
          <p:spPr>
            <a:xfrm>
              <a:off x="4448350" y="4501475"/>
              <a:ext cx="19200" cy="34225"/>
            </a:xfrm>
            <a:custGeom>
              <a:avLst/>
              <a:gdLst/>
              <a:ahLst/>
              <a:cxnLst/>
              <a:rect l="l" t="t" r="r" b="b"/>
              <a:pathLst>
                <a:path w="768" h="1369" extrusionOk="0">
                  <a:moveTo>
                    <a:pt x="452" y="0"/>
                  </a:moveTo>
                  <a:cubicBezTo>
                    <a:pt x="360" y="0"/>
                    <a:pt x="293" y="84"/>
                    <a:pt x="267" y="188"/>
                  </a:cubicBezTo>
                  <a:cubicBezTo>
                    <a:pt x="234" y="322"/>
                    <a:pt x="201" y="522"/>
                    <a:pt x="134" y="622"/>
                  </a:cubicBezTo>
                  <a:lnTo>
                    <a:pt x="67" y="889"/>
                  </a:lnTo>
                  <a:cubicBezTo>
                    <a:pt x="0" y="955"/>
                    <a:pt x="0" y="1056"/>
                    <a:pt x="0" y="1122"/>
                  </a:cubicBezTo>
                  <a:cubicBezTo>
                    <a:pt x="0" y="1222"/>
                    <a:pt x="0" y="1289"/>
                    <a:pt x="134" y="1356"/>
                  </a:cubicBezTo>
                  <a:cubicBezTo>
                    <a:pt x="159" y="1364"/>
                    <a:pt x="184" y="1368"/>
                    <a:pt x="208" y="1368"/>
                  </a:cubicBezTo>
                  <a:cubicBezTo>
                    <a:pt x="282" y="1368"/>
                    <a:pt x="351" y="1331"/>
                    <a:pt x="401" y="1256"/>
                  </a:cubicBezTo>
                  <a:cubicBezTo>
                    <a:pt x="434" y="1189"/>
                    <a:pt x="467" y="1089"/>
                    <a:pt x="534" y="955"/>
                  </a:cubicBezTo>
                  <a:cubicBezTo>
                    <a:pt x="567" y="889"/>
                    <a:pt x="567" y="789"/>
                    <a:pt x="601" y="722"/>
                  </a:cubicBezTo>
                  <a:cubicBezTo>
                    <a:pt x="634" y="555"/>
                    <a:pt x="701" y="388"/>
                    <a:pt x="768" y="222"/>
                  </a:cubicBezTo>
                  <a:cubicBezTo>
                    <a:pt x="701" y="121"/>
                    <a:pt x="634" y="21"/>
                    <a:pt x="534" y="21"/>
                  </a:cubicBezTo>
                  <a:cubicBezTo>
                    <a:pt x="505" y="7"/>
                    <a:pt x="477" y="0"/>
                    <a:pt x="452" y="0"/>
                  </a:cubicBezTo>
                  <a:close/>
                </a:path>
              </a:pathLst>
            </a:custGeom>
            <a:solidFill>
              <a:srgbClr val="D6D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6"/>
            <p:cNvSpPr/>
            <p:nvPr/>
          </p:nvSpPr>
          <p:spPr>
            <a:xfrm>
              <a:off x="4545925" y="4533700"/>
              <a:ext cx="33375" cy="74050"/>
            </a:xfrm>
            <a:custGeom>
              <a:avLst/>
              <a:gdLst/>
              <a:ahLst/>
              <a:cxnLst/>
              <a:rect l="l" t="t" r="r" b="b"/>
              <a:pathLst>
                <a:path w="1335" h="2962" extrusionOk="0">
                  <a:moveTo>
                    <a:pt x="1068" y="0"/>
                  </a:moveTo>
                  <a:cubicBezTo>
                    <a:pt x="968" y="0"/>
                    <a:pt x="867" y="100"/>
                    <a:pt x="867" y="234"/>
                  </a:cubicBezTo>
                  <a:cubicBezTo>
                    <a:pt x="801" y="1067"/>
                    <a:pt x="501" y="1901"/>
                    <a:pt x="67" y="2635"/>
                  </a:cubicBezTo>
                  <a:cubicBezTo>
                    <a:pt x="0" y="2813"/>
                    <a:pt x="141" y="2961"/>
                    <a:pt x="282" y="2961"/>
                  </a:cubicBezTo>
                  <a:cubicBezTo>
                    <a:pt x="352" y="2961"/>
                    <a:pt x="423" y="2924"/>
                    <a:pt x="467" y="2835"/>
                  </a:cubicBezTo>
                  <a:cubicBezTo>
                    <a:pt x="968" y="2068"/>
                    <a:pt x="1201" y="1134"/>
                    <a:pt x="1301" y="167"/>
                  </a:cubicBezTo>
                  <a:cubicBezTo>
                    <a:pt x="1334" y="100"/>
                    <a:pt x="1201" y="0"/>
                    <a:pt x="1068" y="0"/>
                  </a:cubicBezTo>
                  <a:close/>
                </a:path>
              </a:pathLst>
            </a:custGeom>
            <a:solidFill>
              <a:srgbClr val="D6D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6"/>
            <p:cNvSpPr/>
            <p:nvPr/>
          </p:nvSpPr>
          <p:spPr>
            <a:xfrm>
              <a:off x="4595950" y="4586225"/>
              <a:ext cx="34225" cy="77425"/>
            </a:xfrm>
            <a:custGeom>
              <a:avLst/>
              <a:gdLst/>
              <a:ahLst/>
              <a:cxnLst/>
              <a:rect l="l" t="t" r="r" b="b"/>
              <a:pathLst>
                <a:path w="1369" h="3097" extrusionOk="0">
                  <a:moveTo>
                    <a:pt x="1035" y="1"/>
                  </a:moveTo>
                  <a:cubicBezTo>
                    <a:pt x="868" y="1"/>
                    <a:pt x="734" y="167"/>
                    <a:pt x="701" y="334"/>
                  </a:cubicBezTo>
                  <a:cubicBezTo>
                    <a:pt x="634" y="1168"/>
                    <a:pt x="368" y="1969"/>
                    <a:pt x="34" y="2736"/>
                  </a:cubicBezTo>
                  <a:cubicBezTo>
                    <a:pt x="1" y="2869"/>
                    <a:pt x="67" y="3036"/>
                    <a:pt x="201" y="3069"/>
                  </a:cubicBezTo>
                  <a:cubicBezTo>
                    <a:pt x="238" y="3088"/>
                    <a:pt x="273" y="3096"/>
                    <a:pt x="305" y="3096"/>
                  </a:cubicBezTo>
                  <a:cubicBezTo>
                    <a:pt x="390" y="3096"/>
                    <a:pt x="462" y="3041"/>
                    <a:pt x="534" y="2969"/>
                  </a:cubicBezTo>
                  <a:cubicBezTo>
                    <a:pt x="1001" y="2169"/>
                    <a:pt x="1235" y="1235"/>
                    <a:pt x="1335" y="334"/>
                  </a:cubicBezTo>
                  <a:cubicBezTo>
                    <a:pt x="1368" y="134"/>
                    <a:pt x="1201" y="1"/>
                    <a:pt x="1035" y="1"/>
                  </a:cubicBezTo>
                  <a:close/>
                </a:path>
              </a:pathLst>
            </a:custGeom>
            <a:solidFill>
              <a:srgbClr val="D6D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6"/>
            <p:cNvSpPr/>
            <p:nvPr/>
          </p:nvSpPr>
          <p:spPr>
            <a:xfrm>
              <a:off x="4337425" y="4517000"/>
              <a:ext cx="32550" cy="44225"/>
            </a:xfrm>
            <a:custGeom>
              <a:avLst/>
              <a:gdLst/>
              <a:ahLst/>
              <a:cxnLst/>
              <a:rect l="l" t="t" r="r" b="b"/>
              <a:pathLst>
                <a:path w="1302" h="1769" extrusionOk="0">
                  <a:moveTo>
                    <a:pt x="568" y="1"/>
                  </a:moveTo>
                  <a:cubicBezTo>
                    <a:pt x="435" y="1"/>
                    <a:pt x="368" y="68"/>
                    <a:pt x="268" y="101"/>
                  </a:cubicBezTo>
                  <a:cubicBezTo>
                    <a:pt x="201" y="134"/>
                    <a:pt x="168" y="168"/>
                    <a:pt x="134" y="268"/>
                  </a:cubicBezTo>
                  <a:cubicBezTo>
                    <a:pt x="68" y="301"/>
                    <a:pt x="34" y="401"/>
                    <a:pt x="34" y="468"/>
                  </a:cubicBezTo>
                  <a:cubicBezTo>
                    <a:pt x="1" y="535"/>
                    <a:pt x="1" y="635"/>
                    <a:pt x="34" y="735"/>
                  </a:cubicBezTo>
                  <a:cubicBezTo>
                    <a:pt x="34" y="801"/>
                    <a:pt x="68" y="902"/>
                    <a:pt x="134" y="935"/>
                  </a:cubicBezTo>
                  <a:cubicBezTo>
                    <a:pt x="134" y="1102"/>
                    <a:pt x="134" y="1268"/>
                    <a:pt x="168" y="1435"/>
                  </a:cubicBezTo>
                  <a:cubicBezTo>
                    <a:pt x="201" y="1502"/>
                    <a:pt x="234" y="1602"/>
                    <a:pt x="301" y="1635"/>
                  </a:cubicBezTo>
                  <a:cubicBezTo>
                    <a:pt x="334" y="1669"/>
                    <a:pt x="368" y="1735"/>
                    <a:pt x="468" y="1735"/>
                  </a:cubicBezTo>
                  <a:cubicBezTo>
                    <a:pt x="501" y="1769"/>
                    <a:pt x="568" y="1769"/>
                    <a:pt x="601" y="1769"/>
                  </a:cubicBezTo>
                  <a:cubicBezTo>
                    <a:pt x="701" y="1769"/>
                    <a:pt x="768" y="1735"/>
                    <a:pt x="868" y="1669"/>
                  </a:cubicBezTo>
                  <a:cubicBezTo>
                    <a:pt x="1002" y="1602"/>
                    <a:pt x="1068" y="1502"/>
                    <a:pt x="1168" y="1402"/>
                  </a:cubicBezTo>
                  <a:cubicBezTo>
                    <a:pt x="1202" y="1335"/>
                    <a:pt x="1202" y="1302"/>
                    <a:pt x="1235" y="1235"/>
                  </a:cubicBezTo>
                  <a:lnTo>
                    <a:pt x="1235" y="1168"/>
                  </a:lnTo>
                  <a:cubicBezTo>
                    <a:pt x="1302" y="1102"/>
                    <a:pt x="1302" y="1002"/>
                    <a:pt x="1302" y="935"/>
                  </a:cubicBezTo>
                  <a:lnTo>
                    <a:pt x="1302" y="835"/>
                  </a:lnTo>
                  <a:cubicBezTo>
                    <a:pt x="1302" y="768"/>
                    <a:pt x="1302" y="668"/>
                    <a:pt x="1235" y="601"/>
                  </a:cubicBezTo>
                  <a:cubicBezTo>
                    <a:pt x="1202" y="435"/>
                    <a:pt x="1102" y="301"/>
                    <a:pt x="1002" y="168"/>
                  </a:cubicBezTo>
                  <a:cubicBezTo>
                    <a:pt x="868" y="68"/>
                    <a:pt x="735" y="1"/>
                    <a:pt x="5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6"/>
            <p:cNvSpPr/>
            <p:nvPr/>
          </p:nvSpPr>
          <p:spPr>
            <a:xfrm>
              <a:off x="4302400" y="4533700"/>
              <a:ext cx="29225" cy="28375"/>
            </a:xfrm>
            <a:custGeom>
              <a:avLst/>
              <a:gdLst/>
              <a:ahLst/>
              <a:cxnLst/>
              <a:rect l="l" t="t" r="r" b="b"/>
              <a:pathLst>
                <a:path w="1169" h="1135" extrusionOk="0">
                  <a:moveTo>
                    <a:pt x="90" y="330"/>
                  </a:moveTo>
                  <a:cubicBezTo>
                    <a:pt x="84" y="345"/>
                    <a:pt x="77" y="359"/>
                    <a:pt x="70" y="373"/>
                  </a:cubicBezTo>
                  <a:lnTo>
                    <a:pt x="70" y="373"/>
                  </a:lnTo>
                  <a:cubicBezTo>
                    <a:pt x="74" y="351"/>
                    <a:pt x="83" y="340"/>
                    <a:pt x="90" y="330"/>
                  </a:cubicBezTo>
                  <a:close/>
                  <a:moveTo>
                    <a:pt x="468" y="0"/>
                  </a:moveTo>
                  <a:cubicBezTo>
                    <a:pt x="435" y="0"/>
                    <a:pt x="401" y="67"/>
                    <a:pt x="334" y="67"/>
                  </a:cubicBezTo>
                  <a:lnTo>
                    <a:pt x="268" y="67"/>
                  </a:lnTo>
                  <a:cubicBezTo>
                    <a:pt x="234" y="100"/>
                    <a:pt x="168" y="100"/>
                    <a:pt x="168" y="133"/>
                  </a:cubicBezTo>
                  <a:cubicBezTo>
                    <a:pt x="134" y="167"/>
                    <a:pt x="134" y="234"/>
                    <a:pt x="101" y="267"/>
                  </a:cubicBezTo>
                  <a:cubicBezTo>
                    <a:pt x="101" y="295"/>
                    <a:pt x="76" y="324"/>
                    <a:pt x="69" y="374"/>
                  </a:cubicBezTo>
                  <a:lnTo>
                    <a:pt x="69" y="374"/>
                  </a:lnTo>
                  <a:cubicBezTo>
                    <a:pt x="37" y="438"/>
                    <a:pt x="1" y="493"/>
                    <a:pt x="1" y="567"/>
                  </a:cubicBezTo>
                  <a:cubicBezTo>
                    <a:pt x="1" y="634"/>
                    <a:pt x="68" y="734"/>
                    <a:pt x="101" y="834"/>
                  </a:cubicBezTo>
                  <a:cubicBezTo>
                    <a:pt x="134" y="934"/>
                    <a:pt x="234" y="967"/>
                    <a:pt x="301" y="1067"/>
                  </a:cubicBezTo>
                  <a:cubicBezTo>
                    <a:pt x="401" y="1101"/>
                    <a:pt x="468" y="1134"/>
                    <a:pt x="601" y="1134"/>
                  </a:cubicBezTo>
                  <a:cubicBezTo>
                    <a:pt x="635" y="1134"/>
                    <a:pt x="735" y="1134"/>
                    <a:pt x="768" y="1101"/>
                  </a:cubicBezTo>
                  <a:cubicBezTo>
                    <a:pt x="801" y="1101"/>
                    <a:pt x="835" y="1067"/>
                    <a:pt x="902" y="1067"/>
                  </a:cubicBezTo>
                  <a:cubicBezTo>
                    <a:pt x="935" y="1001"/>
                    <a:pt x="968" y="1001"/>
                    <a:pt x="1002" y="967"/>
                  </a:cubicBezTo>
                  <a:cubicBezTo>
                    <a:pt x="1002" y="967"/>
                    <a:pt x="1102" y="901"/>
                    <a:pt x="1102" y="834"/>
                  </a:cubicBezTo>
                  <a:cubicBezTo>
                    <a:pt x="1102" y="801"/>
                    <a:pt x="1135" y="801"/>
                    <a:pt x="1135" y="767"/>
                  </a:cubicBezTo>
                  <a:cubicBezTo>
                    <a:pt x="1135" y="767"/>
                    <a:pt x="1168" y="701"/>
                    <a:pt x="1168" y="667"/>
                  </a:cubicBezTo>
                  <a:lnTo>
                    <a:pt x="1168" y="667"/>
                  </a:lnTo>
                  <a:cubicBezTo>
                    <a:pt x="1148" y="680"/>
                    <a:pt x="1134" y="686"/>
                    <a:pt x="1123" y="686"/>
                  </a:cubicBezTo>
                  <a:cubicBezTo>
                    <a:pt x="1080" y="686"/>
                    <a:pt x="1102" y="600"/>
                    <a:pt x="1102" y="600"/>
                  </a:cubicBezTo>
                  <a:lnTo>
                    <a:pt x="1102" y="434"/>
                  </a:lnTo>
                  <a:lnTo>
                    <a:pt x="1068" y="300"/>
                  </a:lnTo>
                  <a:cubicBezTo>
                    <a:pt x="1002" y="267"/>
                    <a:pt x="1002" y="234"/>
                    <a:pt x="968" y="167"/>
                  </a:cubicBezTo>
                  <a:cubicBezTo>
                    <a:pt x="935" y="133"/>
                    <a:pt x="835" y="100"/>
                    <a:pt x="801" y="67"/>
                  </a:cubicBezTo>
                  <a:cubicBezTo>
                    <a:pt x="768" y="0"/>
                    <a:pt x="735" y="0"/>
                    <a:pt x="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6"/>
            <p:cNvSpPr/>
            <p:nvPr/>
          </p:nvSpPr>
          <p:spPr>
            <a:xfrm>
              <a:off x="4325750" y="4588650"/>
              <a:ext cx="179325" cy="187000"/>
            </a:xfrm>
            <a:custGeom>
              <a:avLst/>
              <a:gdLst/>
              <a:ahLst/>
              <a:cxnLst/>
              <a:rect l="l" t="t" r="r" b="b"/>
              <a:pathLst>
                <a:path w="7173" h="7480" extrusionOk="0">
                  <a:moveTo>
                    <a:pt x="942" y="0"/>
                  </a:moveTo>
                  <a:cubicBezTo>
                    <a:pt x="715" y="0"/>
                    <a:pt x="499" y="103"/>
                    <a:pt x="334" y="371"/>
                  </a:cubicBezTo>
                  <a:cubicBezTo>
                    <a:pt x="1" y="938"/>
                    <a:pt x="468" y="1738"/>
                    <a:pt x="701" y="2272"/>
                  </a:cubicBezTo>
                  <a:cubicBezTo>
                    <a:pt x="1302" y="3439"/>
                    <a:pt x="2136" y="4540"/>
                    <a:pt x="3036" y="5474"/>
                  </a:cubicBezTo>
                  <a:cubicBezTo>
                    <a:pt x="3503" y="5975"/>
                    <a:pt x="4004" y="6442"/>
                    <a:pt x="4537" y="6875"/>
                  </a:cubicBezTo>
                  <a:cubicBezTo>
                    <a:pt x="4892" y="7135"/>
                    <a:pt x="5448" y="7479"/>
                    <a:pt x="5932" y="7479"/>
                  </a:cubicBezTo>
                  <a:cubicBezTo>
                    <a:pt x="6130" y="7479"/>
                    <a:pt x="6317" y="7421"/>
                    <a:pt x="6472" y="7275"/>
                  </a:cubicBezTo>
                  <a:cubicBezTo>
                    <a:pt x="7173" y="6708"/>
                    <a:pt x="6639" y="5941"/>
                    <a:pt x="6272" y="5407"/>
                  </a:cubicBezTo>
                  <a:cubicBezTo>
                    <a:pt x="5838" y="4774"/>
                    <a:pt x="5371" y="4207"/>
                    <a:pt x="4938" y="3573"/>
                  </a:cubicBezTo>
                  <a:cubicBezTo>
                    <a:pt x="4437" y="2906"/>
                    <a:pt x="3870" y="2239"/>
                    <a:pt x="3337" y="1605"/>
                  </a:cubicBezTo>
                  <a:cubicBezTo>
                    <a:pt x="2836" y="1038"/>
                    <a:pt x="2303" y="104"/>
                    <a:pt x="1435" y="104"/>
                  </a:cubicBezTo>
                  <a:lnTo>
                    <a:pt x="1369" y="104"/>
                  </a:lnTo>
                  <a:cubicBezTo>
                    <a:pt x="1228" y="40"/>
                    <a:pt x="1083" y="0"/>
                    <a:pt x="9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6"/>
            <p:cNvSpPr/>
            <p:nvPr/>
          </p:nvSpPr>
          <p:spPr>
            <a:xfrm>
              <a:off x="4935350" y="4723825"/>
              <a:ext cx="36725" cy="39850"/>
            </a:xfrm>
            <a:custGeom>
              <a:avLst/>
              <a:gdLst/>
              <a:ahLst/>
              <a:cxnLst/>
              <a:rect l="l" t="t" r="r" b="b"/>
              <a:pathLst>
                <a:path w="1469" h="1594" extrusionOk="0">
                  <a:moveTo>
                    <a:pt x="335" y="0"/>
                  </a:moveTo>
                  <a:cubicBezTo>
                    <a:pt x="268" y="0"/>
                    <a:pt x="201" y="34"/>
                    <a:pt x="168" y="67"/>
                  </a:cubicBezTo>
                  <a:cubicBezTo>
                    <a:pt x="134" y="134"/>
                    <a:pt x="101" y="134"/>
                    <a:pt x="101" y="167"/>
                  </a:cubicBezTo>
                  <a:cubicBezTo>
                    <a:pt x="68" y="201"/>
                    <a:pt x="1" y="267"/>
                    <a:pt x="1" y="334"/>
                  </a:cubicBezTo>
                  <a:lnTo>
                    <a:pt x="1" y="434"/>
                  </a:lnTo>
                  <a:lnTo>
                    <a:pt x="1" y="568"/>
                  </a:lnTo>
                  <a:cubicBezTo>
                    <a:pt x="1" y="601"/>
                    <a:pt x="68" y="668"/>
                    <a:pt x="101" y="701"/>
                  </a:cubicBezTo>
                  <a:cubicBezTo>
                    <a:pt x="101" y="768"/>
                    <a:pt x="101" y="901"/>
                    <a:pt x="134" y="1001"/>
                  </a:cubicBezTo>
                  <a:cubicBezTo>
                    <a:pt x="168" y="1101"/>
                    <a:pt x="234" y="1235"/>
                    <a:pt x="301" y="1368"/>
                  </a:cubicBezTo>
                  <a:cubicBezTo>
                    <a:pt x="401" y="1435"/>
                    <a:pt x="501" y="1535"/>
                    <a:pt x="635" y="1568"/>
                  </a:cubicBezTo>
                  <a:cubicBezTo>
                    <a:pt x="701" y="1585"/>
                    <a:pt x="752" y="1593"/>
                    <a:pt x="802" y="1593"/>
                  </a:cubicBezTo>
                  <a:cubicBezTo>
                    <a:pt x="852" y="1593"/>
                    <a:pt x="902" y="1585"/>
                    <a:pt x="968" y="1568"/>
                  </a:cubicBezTo>
                  <a:lnTo>
                    <a:pt x="1002" y="1568"/>
                  </a:lnTo>
                  <a:cubicBezTo>
                    <a:pt x="1068" y="1568"/>
                    <a:pt x="1102" y="1535"/>
                    <a:pt x="1168" y="1502"/>
                  </a:cubicBezTo>
                  <a:cubicBezTo>
                    <a:pt x="1235" y="1435"/>
                    <a:pt x="1269" y="1435"/>
                    <a:pt x="1302" y="1401"/>
                  </a:cubicBezTo>
                  <a:cubicBezTo>
                    <a:pt x="1335" y="1368"/>
                    <a:pt x="1402" y="1335"/>
                    <a:pt x="1402" y="1268"/>
                  </a:cubicBezTo>
                  <a:cubicBezTo>
                    <a:pt x="1402" y="1235"/>
                    <a:pt x="1435" y="1168"/>
                    <a:pt x="1469" y="1101"/>
                  </a:cubicBezTo>
                  <a:lnTo>
                    <a:pt x="1469" y="968"/>
                  </a:lnTo>
                  <a:lnTo>
                    <a:pt x="1469" y="901"/>
                  </a:lnTo>
                  <a:cubicBezTo>
                    <a:pt x="1402" y="901"/>
                    <a:pt x="1402" y="834"/>
                    <a:pt x="1335" y="734"/>
                  </a:cubicBezTo>
                  <a:cubicBezTo>
                    <a:pt x="1335" y="701"/>
                    <a:pt x="1335" y="701"/>
                    <a:pt x="1302" y="668"/>
                  </a:cubicBezTo>
                  <a:lnTo>
                    <a:pt x="1168" y="401"/>
                  </a:lnTo>
                  <a:cubicBezTo>
                    <a:pt x="1135" y="367"/>
                    <a:pt x="1102" y="301"/>
                    <a:pt x="1035" y="234"/>
                  </a:cubicBezTo>
                  <a:cubicBezTo>
                    <a:pt x="1002" y="201"/>
                    <a:pt x="935" y="167"/>
                    <a:pt x="902" y="134"/>
                  </a:cubicBezTo>
                  <a:cubicBezTo>
                    <a:pt x="835" y="134"/>
                    <a:pt x="835" y="67"/>
                    <a:pt x="802" y="67"/>
                  </a:cubicBezTo>
                  <a:cubicBezTo>
                    <a:pt x="768" y="67"/>
                    <a:pt x="768" y="34"/>
                    <a:pt x="735" y="34"/>
                  </a:cubicBezTo>
                  <a:cubicBezTo>
                    <a:pt x="635" y="0"/>
                    <a:pt x="601" y="0"/>
                    <a:pt x="5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6"/>
            <p:cNvSpPr/>
            <p:nvPr/>
          </p:nvSpPr>
          <p:spPr>
            <a:xfrm>
              <a:off x="4890325" y="4732375"/>
              <a:ext cx="36725" cy="38800"/>
            </a:xfrm>
            <a:custGeom>
              <a:avLst/>
              <a:gdLst/>
              <a:ahLst/>
              <a:cxnLst/>
              <a:rect l="l" t="t" r="r" b="b"/>
              <a:pathLst>
                <a:path w="1469" h="1552" extrusionOk="0">
                  <a:moveTo>
                    <a:pt x="685" y="0"/>
                  </a:moveTo>
                  <a:cubicBezTo>
                    <a:pt x="643" y="0"/>
                    <a:pt x="601" y="9"/>
                    <a:pt x="568" y="25"/>
                  </a:cubicBezTo>
                  <a:cubicBezTo>
                    <a:pt x="468" y="25"/>
                    <a:pt x="401" y="59"/>
                    <a:pt x="334" y="125"/>
                  </a:cubicBezTo>
                  <a:cubicBezTo>
                    <a:pt x="268" y="159"/>
                    <a:pt x="234" y="192"/>
                    <a:pt x="201" y="259"/>
                  </a:cubicBezTo>
                  <a:cubicBezTo>
                    <a:pt x="134" y="326"/>
                    <a:pt x="101" y="392"/>
                    <a:pt x="67" y="492"/>
                  </a:cubicBezTo>
                  <a:cubicBezTo>
                    <a:pt x="67" y="526"/>
                    <a:pt x="67" y="559"/>
                    <a:pt x="1" y="659"/>
                  </a:cubicBezTo>
                  <a:cubicBezTo>
                    <a:pt x="1" y="759"/>
                    <a:pt x="67" y="859"/>
                    <a:pt x="101" y="926"/>
                  </a:cubicBezTo>
                  <a:cubicBezTo>
                    <a:pt x="134" y="993"/>
                    <a:pt x="134" y="1026"/>
                    <a:pt x="167" y="1059"/>
                  </a:cubicBezTo>
                  <a:lnTo>
                    <a:pt x="167" y="1093"/>
                  </a:lnTo>
                  <a:cubicBezTo>
                    <a:pt x="167" y="1093"/>
                    <a:pt x="167" y="1160"/>
                    <a:pt x="234" y="1160"/>
                  </a:cubicBezTo>
                  <a:cubicBezTo>
                    <a:pt x="268" y="1193"/>
                    <a:pt x="301" y="1293"/>
                    <a:pt x="334" y="1326"/>
                  </a:cubicBezTo>
                  <a:cubicBezTo>
                    <a:pt x="401" y="1360"/>
                    <a:pt x="434" y="1393"/>
                    <a:pt x="501" y="1460"/>
                  </a:cubicBezTo>
                  <a:cubicBezTo>
                    <a:pt x="568" y="1493"/>
                    <a:pt x="634" y="1493"/>
                    <a:pt x="735" y="1526"/>
                  </a:cubicBezTo>
                  <a:cubicBezTo>
                    <a:pt x="768" y="1543"/>
                    <a:pt x="810" y="1551"/>
                    <a:pt x="847" y="1551"/>
                  </a:cubicBezTo>
                  <a:cubicBezTo>
                    <a:pt x="885" y="1551"/>
                    <a:pt x="918" y="1543"/>
                    <a:pt x="935" y="1526"/>
                  </a:cubicBezTo>
                  <a:cubicBezTo>
                    <a:pt x="1001" y="1526"/>
                    <a:pt x="1068" y="1493"/>
                    <a:pt x="1135" y="1460"/>
                  </a:cubicBezTo>
                  <a:cubicBezTo>
                    <a:pt x="1168" y="1393"/>
                    <a:pt x="1235" y="1393"/>
                    <a:pt x="1268" y="1360"/>
                  </a:cubicBezTo>
                  <a:cubicBezTo>
                    <a:pt x="1335" y="1293"/>
                    <a:pt x="1402" y="1193"/>
                    <a:pt x="1402" y="1093"/>
                  </a:cubicBezTo>
                  <a:cubicBezTo>
                    <a:pt x="1435" y="1026"/>
                    <a:pt x="1435" y="959"/>
                    <a:pt x="1435" y="893"/>
                  </a:cubicBezTo>
                  <a:cubicBezTo>
                    <a:pt x="1468" y="826"/>
                    <a:pt x="1468" y="726"/>
                    <a:pt x="1468" y="693"/>
                  </a:cubicBezTo>
                  <a:cubicBezTo>
                    <a:pt x="1435" y="626"/>
                    <a:pt x="1435" y="559"/>
                    <a:pt x="1402" y="492"/>
                  </a:cubicBezTo>
                  <a:cubicBezTo>
                    <a:pt x="1402" y="492"/>
                    <a:pt x="1402" y="459"/>
                    <a:pt x="1368" y="459"/>
                  </a:cubicBezTo>
                  <a:cubicBezTo>
                    <a:pt x="1302" y="392"/>
                    <a:pt x="1268" y="326"/>
                    <a:pt x="1235" y="292"/>
                  </a:cubicBezTo>
                  <a:cubicBezTo>
                    <a:pt x="1168" y="226"/>
                    <a:pt x="1101" y="192"/>
                    <a:pt x="1068" y="159"/>
                  </a:cubicBezTo>
                  <a:lnTo>
                    <a:pt x="1035" y="125"/>
                  </a:lnTo>
                  <a:cubicBezTo>
                    <a:pt x="935" y="59"/>
                    <a:pt x="901" y="59"/>
                    <a:pt x="801" y="25"/>
                  </a:cubicBezTo>
                  <a:cubicBezTo>
                    <a:pt x="768" y="9"/>
                    <a:pt x="726" y="0"/>
                    <a:pt x="6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6"/>
            <p:cNvSpPr/>
            <p:nvPr/>
          </p:nvSpPr>
          <p:spPr>
            <a:xfrm>
              <a:off x="4931200" y="4774700"/>
              <a:ext cx="190975" cy="170450"/>
            </a:xfrm>
            <a:custGeom>
              <a:avLst/>
              <a:gdLst/>
              <a:ahLst/>
              <a:cxnLst/>
              <a:rect l="l" t="t" r="r" b="b"/>
              <a:pathLst>
                <a:path w="7639" h="6818" extrusionOk="0">
                  <a:moveTo>
                    <a:pt x="1168" y="0"/>
                  </a:moveTo>
                  <a:cubicBezTo>
                    <a:pt x="834" y="0"/>
                    <a:pt x="501" y="200"/>
                    <a:pt x="334" y="501"/>
                  </a:cubicBezTo>
                  <a:cubicBezTo>
                    <a:pt x="0" y="1068"/>
                    <a:pt x="267" y="1701"/>
                    <a:pt x="634" y="2168"/>
                  </a:cubicBezTo>
                  <a:cubicBezTo>
                    <a:pt x="1401" y="3136"/>
                    <a:pt x="2235" y="4036"/>
                    <a:pt x="3136" y="4837"/>
                  </a:cubicBezTo>
                  <a:cubicBezTo>
                    <a:pt x="4136" y="5704"/>
                    <a:pt x="5271" y="6472"/>
                    <a:pt x="6605" y="6805"/>
                  </a:cubicBezTo>
                  <a:cubicBezTo>
                    <a:pt x="6652" y="6814"/>
                    <a:pt x="6699" y="6818"/>
                    <a:pt x="6744" y="6818"/>
                  </a:cubicBezTo>
                  <a:cubicBezTo>
                    <a:pt x="7047" y="6818"/>
                    <a:pt x="7289" y="6629"/>
                    <a:pt x="7405" y="6338"/>
                  </a:cubicBezTo>
                  <a:cubicBezTo>
                    <a:pt x="7639" y="5671"/>
                    <a:pt x="7005" y="5137"/>
                    <a:pt x="6605" y="4704"/>
                  </a:cubicBezTo>
                  <a:cubicBezTo>
                    <a:pt x="6471" y="4604"/>
                    <a:pt x="6338" y="4470"/>
                    <a:pt x="6171" y="4337"/>
                  </a:cubicBezTo>
                  <a:cubicBezTo>
                    <a:pt x="5104" y="2769"/>
                    <a:pt x="3636" y="1435"/>
                    <a:pt x="2002" y="334"/>
                  </a:cubicBezTo>
                  <a:cubicBezTo>
                    <a:pt x="1768" y="167"/>
                    <a:pt x="1501" y="0"/>
                    <a:pt x="11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6"/>
            <p:cNvSpPr/>
            <p:nvPr/>
          </p:nvSpPr>
          <p:spPr>
            <a:xfrm>
              <a:off x="4987900" y="4715700"/>
              <a:ext cx="37550" cy="50675"/>
            </a:xfrm>
            <a:custGeom>
              <a:avLst/>
              <a:gdLst/>
              <a:ahLst/>
              <a:cxnLst/>
              <a:rect l="l" t="t" r="r" b="b"/>
              <a:pathLst>
                <a:path w="1502" h="2027" extrusionOk="0">
                  <a:moveTo>
                    <a:pt x="751" y="0"/>
                  </a:moveTo>
                  <a:cubicBezTo>
                    <a:pt x="709" y="0"/>
                    <a:pt x="668" y="9"/>
                    <a:pt x="634" y="25"/>
                  </a:cubicBezTo>
                  <a:cubicBezTo>
                    <a:pt x="568" y="25"/>
                    <a:pt x="534" y="25"/>
                    <a:pt x="467" y="59"/>
                  </a:cubicBezTo>
                  <a:cubicBezTo>
                    <a:pt x="367" y="125"/>
                    <a:pt x="334" y="159"/>
                    <a:pt x="301" y="192"/>
                  </a:cubicBezTo>
                  <a:cubicBezTo>
                    <a:pt x="167" y="325"/>
                    <a:pt x="67" y="459"/>
                    <a:pt x="34" y="626"/>
                  </a:cubicBezTo>
                  <a:cubicBezTo>
                    <a:pt x="0" y="692"/>
                    <a:pt x="0" y="792"/>
                    <a:pt x="0" y="859"/>
                  </a:cubicBezTo>
                  <a:lnTo>
                    <a:pt x="0" y="993"/>
                  </a:lnTo>
                  <a:cubicBezTo>
                    <a:pt x="0" y="1159"/>
                    <a:pt x="34" y="1326"/>
                    <a:pt x="134" y="1493"/>
                  </a:cubicBezTo>
                  <a:cubicBezTo>
                    <a:pt x="134" y="1526"/>
                    <a:pt x="201" y="1626"/>
                    <a:pt x="201" y="1626"/>
                  </a:cubicBezTo>
                  <a:lnTo>
                    <a:pt x="201" y="1660"/>
                  </a:lnTo>
                  <a:cubicBezTo>
                    <a:pt x="234" y="1827"/>
                    <a:pt x="367" y="1960"/>
                    <a:pt x="501" y="1993"/>
                  </a:cubicBezTo>
                  <a:cubicBezTo>
                    <a:pt x="568" y="2027"/>
                    <a:pt x="634" y="2027"/>
                    <a:pt x="701" y="2027"/>
                  </a:cubicBezTo>
                  <a:cubicBezTo>
                    <a:pt x="801" y="2027"/>
                    <a:pt x="868" y="1993"/>
                    <a:pt x="968" y="1960"/>
                  </a:cubicBezTo>
                  <a:cubicBezTo>
                    <a:pt x="1068" y="1827"/>
                    <a:pt x="1235" y="1726"/>
                    <a:pt x="1301" y="1560"/>
                  </a:cubicBezTo>
                  <a:cubicBezTo>
                    <a:pt x="1335" y="1493"/>
                    <a:pt x="1368" y="1393"/>
                    <a:pt x="1368" y="1326"/>
                  </a:cubicBezTo>
                  <a:cubicBezTo>
                    <a:pt x="1368" y="1226"/>
                    <a:pt x="1401" y="1159"/>
                    <a:pt x="1401" y="1026"/>
                  </a:cubicBezTo>
                  <a:cubicBezTo>
                    <a:pt x="1502" y="826"/>
                    <a:pt x="1468" y="659"/>
                    <a:pt x="1368" y="492"/>
                  </a:cubicBezTo>
                  <a:cubicBezTo>
                    <a:pt x="1301" y="325"/>
                    <a:pt x="1168" y="192"/>
                    <a:pt x="1001" y="59"/>
                  </a:cubicBezTo>
                  <a:cubicBezTo>
                    <a:pt x="968" y="59"/>
                    <a:pt x="901" y="25"/>
                    <a:pt x="868" y="25"/>
                  </a:cubicBezTo>
                  <a:cubicBezTo>
                    <a:pt x="834" y="9"/>
                    <a:pt x="793" y="0"/>
                    <a:pt x="7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6"/>
            <p:cNvSpPr/>
            <p:nvPr/>
          </p:nvSpPr>
          <p:spPr>
            <a:xfrm>
              <a:off x="5151350" y="2111075"/>
              <a:ext cx="168925" cy="192175"/>
            </a:xfrm>
            <a:custGeom>
              <a:avLst/>
              <a:gdLst/>
              <a:ahLst/>
              <a:cxnLst/>
              <a:rect l="l" t="t" r="r" b="b"/>
              <a:pathLst>
                <a:path w="6757" h="7687" extrusionOk="0">
                  <a:moveTo>
                    <a:pt x="3861" y="1"/>
                  </a:moveTo>
                  <a:cubicBezTo>
                    <a:pt x="3007" y="1"/>
                    <a:pt x="2105" y="459"/>
                    <a:pt x="1468" y="1603"/>
                  </a:cubicBezTo>
                  <a:cubicBezTo>
                    <a:pt x="0" y="4239"/>
                    <a:pt x="2769" y="7574"/>
                    <a:pt x="4037" y="7674"/>
                  </a:cubicBezTo>
                  <a:cubicBezTo>
                    <a:pt x="4112" y="7683"/>
                    <a:pt x="4185" y="7687"/>
                    <a:pt x="4256" y="7687"/>
                  </a:cubicBezTo>
                  <a:cubicBezTo>
                    <a:pt x="6490" y="7687"/>
                    <a:pt x="6757" y="3712"/>
                    <a:pt x="6272" y="1837"/>
                  </a:cubicBezTo>
                  <a:cubicBezTo>
                    <a:pt x="6007" y="780"/>
                    <a:pt x="4974" y="1"/>
                    <a:pt x="3861" y="1"/>
                  </a:cubicBezTo>
                  <a:close/>
                </a:path>
              </a:pathLst>
            </a:custGeom>
            <a:solidFill>
              <a:srgbClr val="FA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6"/>
            <p:cNvSpPr/>
            <p:nvPr/>
          </p:nvSpPr>
          <p:spPr>
            <a:xfrm>
              <a:off x="5363175" y="2206975"/>
              <a:ext cx="231025" cy="251100"/>
            </a:xfrm>
            <a:custGeom>
              <a:avLst/>
              <a:gdLst/>
              <a:ahLst/>
              <a:cxnLst/>
              <a:rect l="l" t="t" r="r" b="b"/>
              <a:pathLst>
                <a:path w="9241" h="10044" extrusionOk="0">
                  <a:moveTo>
                    <a:pt x="5139" y="1"/>
                  </a:moveTo>
                  <a:cubicBezTo>
                    <a:pt x="4231" y="1"/>
                    <a:pt x="3260" y="321"/>
                    <a:pt x="2369" y="1137"/>
                  </a:cubicBezTo>
                  <a:cubicBezTo>
                    <a:pt x="0" y="3305"/>
                    <a:pt x="901" y="7107"/>
                    <a:pt x="901" y="7107"/>
                  </a:cubicBezTo>
                  <a:cubicBezTo>
                    <a:pt x="1232" y="8100"/>
                    <a:pt x="5400" y="10043"/>
                    <a:pt x="5502" y="10043"/>
                  </a:cubicBezTo>
                  <a:cubicBezTo>
                    <a:pt x="5503" y="10043"/>
                    <a:pt x="5504" y="10043"/>
                    <a:pt x="5504" y="10043"/>
                  </a:cubicBezTo>
                  <a:cubicBezTo>
                    <a:pt x="9140" y="7941"/>
                    <a:pt x="9240" y="3371"/>
                    <a:pt x="8473" y="1837"/>
                  </a:cubicBezTo>
                  <a:cubicBezTo>
                    <a:pt x="7974" y="880"/>
                    <a:pt x="6644" y="1"/>
                    <a:pt x="5139" y="1"/>
                  </a:cubicBezTo>
                  <a:close/>
                </a:path>
              </a:pathLst>
            </a:custGeom>
            <a:solidFill>
              <a:srgbClr val="FA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6"/>
            <p:cNvSpPr/>
            <p:nvPr/>
          </p:nvSpPr>
          <p:spPr>
            <a:xfrm>
              <a:off x="5398750" y="2250475"/>
              <a:ext cx="127050" cy="161825"/>
            </a:xfrm>
            <a:custGeom>
              <a:avLst/>
              <a:gdLst/>
              <a:ahLst/>
              <a:cxnLst/>
              <a:rect l="l" t="t" r="r" b="b"/>
              <a:pathLst>
                <a:path w="5082" h="6473" extrusionOk="0">
                  <a:moveTo>
                    <a:pt x="3183" y="1"/>
                  </a:moveTo>
                  <a:cubicBezTo>
                    <a:pt x="2631" y="1"/>
                    <a:pt x="1987" y="330"/>
                    <a:pt x="1479" y="1198"/>
                  </a:cubicBezTo>
                  <a:cubicBezTo>
                    <a:pt x="1" y="3633"/>
                    <a:pt x="1571" y="6472"/>
                    <a:pt x="2029" y="6472"/>
                  </a:cubicBezTo>
                  <a:cubicBezTo>
                    <a:pt x="2098" y="6472"/>
                    <a:pt x="2142" y="6408"/>
                    <a:pt x="2146" y="6268"/>
                  </a:cubicBezTo>
                  <a:cubicBezTo>
                    <a:pt x="2213" y="5201"/>
                    <a:pt x="5082" y="3600"/>
                    <a:pt x="4348" y="831"/>
                  </a:cubicBezTo>
                  <a:cubicBezTo>
                    <a:pt x="4229" y="355"/>
                    <a:pt x="3756" y="1"/>
                    <a:pt x="31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6"/>
            <p:cNvSpPr/>
            <p:nvPr/>
          </p:nvSpPr>
          <p:spPr>
            <a:xfrm>
              <a:off x="5201325" y="2159925"/>
              <a:ext cx="88475" cy="125375"/>
            </a:xfrm>
            <a:custGeom>
              <a:avLst/>
              <a:gdLst/>
              <a:ahLst/>
              <a:cxnLst/>
              <a:rect l="l" t="t" r="r" b="b"/>
              <a:pathLst>
                <a:path w="3539" h="5015" extrusionOk="0">
                  <a:moveTo>
                    <a:pt x="1504" y="0"/>
                  </a:moveTo>
                  <a:cubicBezTo>
                    <a:pt x="1079" y="0"/>
                    <a:pt x="626" y="350"/>
                    <a:pt x="370" y="1117"/>
                  </a:cubicBezTo>
                  <a:cubicBezTo>
                    <a:pt x="1" y="2286"/>
                    <a:pt x="1418" y="5014"/>
                    <a:pt x="1511" y="5014"/>
                  </a:cubicBezTo>
                  <a:cubicBezTo>
                    <a:pt x="1519" y="5014"/>
                    <a:pt x="1517" y="4995"/>
                    <a:pt x="1504" y="4953"/>
                  </a:cubicBezTo>
                  <a:cubicBezTo>
                    <a:pt x="1037" y="3452"/>
                    <a:pt x="3539" y="2385"/>
                    <a:pt x="2271" y="483"/>
                  </a:cubicBezTo>
                  <a:cubicBezTo>
                    <a:pt x="2080" y="169"/>
                    <a:pt x="1799" y="0"/>
                    <a:pt x="15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6"/>
            <p:cNvSpPr/>
            <p:nvPr/>
          </p:nvSpPr>
          <p:spPr>
            <a:xfrm>
              <a:off x="6172475" y="3472075"/>
              <a:ext cx="61100" cy="79775"/>
            </a:xfrm>
            <a:custGeom>
              <a:avLst/>
              <a:gdLst/>
              <a:ahLst/>
              <a:cxnLst/>
              <a:rect l="l" t="t" r="r" b="b"/>
              <a:pathLst>
                <a:path w="2444" h="3191" extrusionOk="0">
                  <a:moveTo>
                    <a:pt x="216" y="0"/>
                  </a:moveTo>
                  <a:cubicBezTo>
                    <a:pt x="104" y="0"/>
                    <a:pt x="1" y="108"/>
                    <a:pt x="51" y="235"/>
                  </a:cubicBezTo>
                  <a:cubicBezTo>
                    <a:pt x="285" y="735"/>
                    <a:pt x="618" y="1202"/>
                    <a:pt x="852" y="1669"/>
                  </a:cubicBezTo>
                  <a:cubicBezTo>
                    <a:pt x="985" y="1869"/>
                    <a:pt x="1152" y="2103"/>
                    <a:pt x="1286" y="2336"/>
                  </a:cubicBezTo>
                  <a:cubicBezTo>
                    <a:pt x="1352" y="2436"/>
                    <a:pt x="1386" y="2570"/>
                    <a:pt x="1486" y="2670"/>
                  </a:cubicBezTo>
                  <a:cubicBezTo>
                    <a:pt x="1552" y="2770"/>
                    <a:pt x="1686" y="2903"/>
                    <a:pt x="1786" y="3037"/>
                  </a:cubicBezTo>
                  <a:cubicBezTo>
                    <a:pt x="1862" y="3145"/>
                    <a:pt x="1962" y="3190"/>
                    <a:pt x="2059" y="3190"/>
                  </a:cubicBezTo>
                  <a:cubicBezTo>
                    <a:pt x="2259" y="3190"/>
                    <a:pt x="2443" y="2995"/>
                    <a:pt x="2353" y="2770"/>
                  </a:cubicBezTo>
                  <a:cubicBezTo>
                    <a:pt x="2320" y="2636"/>
                    <a:pt x="2286" y="2503"/>
                    <a:pt x="2186" y="2370"/>
                  </a:cubicBezTo>
                  <a:cubicBezTo>
                    <a:pt x="2120" y="2236"/>
                    <a:pt x="2053" y="2103"/>
                    <a:pt x="1986" y="2003"/>
                  </a:cubicBezTo>
                  <a:cubicBezTo>
                    <a:pt x="1819" y="1736"/>
                    <a:pt x="1686" y="1536"/>
                    <a:pt x="1486" y="1269"/>
                  </a:cubicBezTo>
                  <a:cubicBezTo>
                    <a:pt x="1152" y="835"/>
                    <a:pt x="785" y="368"/>
                    <a:pt x="318" y="35"/>
                  </a:cubicBezTo>
                  <a:cubicBezTo>
                    <a:pt x="286" y="11"/>
                    <a:pt x="251" y="0"/>
                    <a:pt x="216" y="0"/>
                  </a:cubicBezTo>
                  <a:close/>
                </a:path>
              </a:pathLst>
            </a:custGeom>
            <a:solidFill>
              <a:srgbClr val="91D1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6"/>
            <p:cNvSpPr/>
            <p:nvPr/>
          </p:nvSpPr>
          <p:spPr>
            <a:xfrm>
              <a:off x="6203775" y="3433625"/>
              <a:ext cx="61725" cy="67800"/>
            </a:xfrm>
            <a:custGeom>
              <a:avLst/>
              <a:gdLst/>
              <a:ahLst/>
              <a:cxnLst/>
              <a:rect l="l" t="t" r="r" b="b"/>
              <a:pathLst>
                <a:path w="2469" h="2712" extrusionOk="0">
                  <a:moveTo>
                    <a:pt x="436" y="0"/>
                  </a:moveTo>
                  <a:cubicBezTo>
                    <a:pt x="355" y="0"/>
                    <a:pt x="280" y="25"/>
                    <a:pt x="234" y="72"/>
                  </a:cubicBezTo>
                  <a:cubicBezTo>
                    <a:pt x="100" y="138"/>
                    <a:pt x="0" y="405"/>
                    <a:pt x="134" y="539"/>
                  </a:cubicBezTo>
                  <a:cubicBezTo>
                    <a:pt x="401" y="872"/>
                    <a:pt x="701" y="1239"/>
                    <a:pt x="934" y="1573"/>
                  </a:cubicBezTo>
                  <a:cubicBezTo>
                    <a:pt x="1068" y="1773"/>
                    <a:pt x="1234" y="1940"/>
                    <a:pt x="1401" y="2106"/>
                  </a:cubicBezTo>
                  <a:cubicBezTo>
                    <a:pt x="1468" y="2206"/>
                    <a:pt x="1535" y="2273"/>
                    <a:pt x="1601" y="2373"/>
                  </a:cubicBezTo>
                  <a:lnTo>
                    <a:pt x="1868" y="2607"/>
                  </a:lnTo>
                  <a:cubicBezTo>
                    <a:pt x="1922" y="2678"/>
                    <a:pt x="2014" y="2711"/>
                    <a:pt x="2103" y="2711"/>
                  </a:cubicBezTo>
                  <a:cubicBezTo>
                    <a:pt x="2180" y="2711"/>
                    <a:pt x="2255" y="2687"/>
                    <a:pt x="2302" y="2640"/>
                  </a:cubicBezTo>
                  <a:cubicBezTo>
                    <a:pt x="2435" y="2607"/>
                    <a:pt x="2469" y="2440"/>
                    <a:pt x="2402" y="2273"/>
                  </a:cubicBezTo>
                  <a:cubicBezTo>
                    <a:pt x="2369" y="2206"/>
                    <a:pt x="2269" y="2106"/>
                    <a:pt x="2235" y="1973"/>
                  </a:cubicBezTo>
                  <a:cubicBezTo>
                    <a:pt x="2202" y="1906"/>
                    <a:pt x="2102" y="1806"/>
                    <a:pt x="2035" y="1706"/>
                  </a:cubicBezTo>
                  <a:cubicBezTo>
                    <a:pt x="1868" y="1473"/>
                    <a:pt x="1735" y="1306"/>
                    <a:pt x="1568" y="1106"/>
                  </a:cubicBezTo>
                  <a:lnTo>
                    <a:pt x="701" y="105"/>
                  </a:lnTo>
                  <a:cubicBezTo>
                    <a:pt x="629" y="33"/>
                    <a:pt x="529" y="0"/>
                    <a:pt x="436" y="0"/>
                  </a:cubicBezTo>
                  <a:close/>
                </a:path>
              </a:pathLst>
            </a:custGeom>
            <a:solidFill>
              <a:srgbClr val="91D1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6"/>
            <p:cNvSpPr/>
            <p:nvPr/>
          </p:nvSpPr>
          <p:spPr>
            <a:xfrm>
              <a:off x="6247975" y="3385875"/>
              <a:ext cx="58400" cy="69100"/>
            </a:xfrm>
            <a:custGeom>
              <a:avLst/>
              <a:gdLst/>
              <a:ahLst/>
              <a:cxnLst/>
              <a:rect l="l" t="t" r="r" b="b"/>
              <a:pathLst>
                <a:path w="2336" h="2764" extrusionOk="0">
                  <a:moveTo>
                    <a:pt x="390" y="1"/>
                  </a:moveTo>
                  <a:cubicBezTo>
                    <a:pt x="308" y="1"/>
                    <a:pt x="230" y="35"/>
                    <a:pt x="167" y="114"/>
                  </a:cubicBezTo>
                  <a:cubicBezTo>
                    <a:pt x="34" y="214"/>
                    <a:pt x="0" y="480"/>
                    <a:pt x="167" y="614"/>
                  </a:cubicBezTo>
                  <a:lnTo>
                    <a:pt x="667" y="1114"/>
                  </a:lnTo>
                  <a:cubicBezTo>
                    <a:pt x="767" y="1181"/>
                    <a:pt x="834" y="1281"/>
                    <a:pt x="867" y="1348"/>
                  </a:cubicBezTo>
                  <a:cubicBezTo>
                    <a:pt x="867" y="1381"/>
                    <a:pt x="934" y="1381"/>
                    <a:pt x="934" y="1448"/>
                  </a:cubicBezTo>
                  <a:lnTo>
                    <a:pt x="1034" y="1548"/>
                  </a:lnTo>
                  <a:cubicBezTo>
                    <a:pt x="1168" y="1715"/>
                    <a:pt x="1301" y="1948"/>
                    <a:pt x="1435" y="2148"/>
                  </a:cubicBezTo>
                  <a:cubicBezTo>
                    <a:pt x="1468" y="2215"/>
                    <a:pt x="1535" y="2348"/>
                    <a:pt x="1601" y="2449"/>
                  </a:cubicBezTo>
                  <a:cubicBezTo>
                    <a:pt x="1635" y="2515"/>
                    <a:pt x="1701" y="2615"/>
                    <a:pt x="1801" y="2649"/>
                  </a:cubicBezTo>
                  <a:cubicBezTo>
                    <a:pt x="1835" y="2682"/>
                    <a:pt x="1868" y="2682"/>
                    <a:pt x="1935" y="2715"/>
                  </a:cubicBezTo>
                  <a:cubicBezTo>
                    <a:pt x="1985" y="2749"/>
                    <a:pt x="2033" y="2763"/>
                    <a:pt x="2077" y="2763"/>
                  </a:cubicBezTo>
                  <a:cubicBezTo>
                    <a:pt x="2210" y="2763"/>
                    <a:pt x="2310" y="2632"/>
                    <a:pt x="2335" y="2482"/>
                  </a:cubicBezTo>
                  <a:lnTo>
                    <a:pt x="2335" y="2315"/>
                  </a:lnTo>
                  <a:cubicBezTo>
                    <a:pt x="2302" y="2315"/>
                    <a:pt x="2302" y="2215"/>
                    <a:pt x="2268" y="2148"/>
                  </a:cubicBezTo>
                  <a:cubicBezTo>
                    <a:pt x="2202" y="2015"/>
                    <a:pt x="2168" y="1881"/>
                    <a:pt x="2102" y="1781"/>
                  </a:cubicBezTo>
                  <a:cubicBezTo>
                    <a:pt x="1968" y="1548"/>
                    <a:pt x="1835" y="1381"/>
                    <a:pt x="1668" y="1181"/>
                  </a:cubicBezTo>
                  <a:cubicBezTo>
                    <a:pt x="1368" y="814"/>
                    <a:pt x="1034" y="447"/>
                    <a:pt x="667" y="114"/>
                  </a:cubicBezTo>
                  <a:cubicBezTo>
                    <a:pt x="579" y="43"/>
                    <a:pt x="482" y="1"/>
                    <a:pt x="390" y="1"/>
                  </a:cubicBezTo>
                  <a:close/>
                </a:path>
              </a:pathLst>
            </a:custGeom>
            <a:solidFill>
              <a:srgbClr val="91D1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6"/>
            <p:cNvSpPr/>
            <p:nvPr/>
          </p:nvSpPr>
          <p:spPr>
            <a:xfrm>
              <a:off x="6288000" y="3339150"/>
              <a:ext cx="67850" cy="70575"/>
            </a:xfrm>
            <a:custGeom>
              <a:avLst/>
              <a:gdLst/>
              <a:ahLst/>
              <a:cxnLst/>
              <a:rect l="l" t="t" r="r" b="b"/>
              <a:pathLst>
                <a:path w="2714" h="2823" extrusionOk="0">
                  <a:moveTo>
                    <a:pt x="393" y="1"/>
                  </a:moveTo>
                  <a:cubicBezTo>
                    <a:pt x="265" y="1"/>
                    <a:pt x="135" y="68"/>
                    <a:pt x="67" y="181"/>
                  </a:cubicBezTo>
                  <a:cubicBezTo>
                    <a:pt x="0" y="348"/>
                    <a:pt x="34" y="548"/>
                    <a:pt x="200" y="682"/>
                  </a:cubicBezTo>
                  <a:cubicBezTo>
                    <a:pt x="334" y="748"/>
                    <a:pt x="401" y="782"/>
                    <a:pt x="534" y="882"/>
                  </a:cubicBezTo>
                  <a:cubicBezTo>
                    <a:pt x="567" y="882"/>
                    <a:pt x="567" y="915"/>
                    <a:pt x="601" y="915"/>
                  </a:cubicBezTo>
                  <a:cubicBezTo>
                    <a:pt x="601" y="915"/>
                    <a:pt x="667" y="915"/>
                    <a:pt x="667" y="982"/>
                  </a:cubicBezTo>
                  <a:cubicBezTo>
                    <a:pt x="701" y="1015"/>
                    <a:pt x="734" y="1049"/>
                    <a:pt x="768" y="1049"/>
                  </a:cubicBezTo>
                  <a:cubicBezTo>
                    <a:pt x="1001" y="1215"/>
                    <a:pt x="1168" y="1382"/>
                    <a:pt x="1335" y="1549"/>
                  </a:cubicBezTo>
                  <a:cubicBezTo>
                    <a:pt x="1401" y="1616"/>
                    <a:pt x="1501" y="1716"/>
                    <a:pt x="1568" y="1849"/>
                  </a:cubicBezTo>
                  <a:cubicBezTo>
                    <a:pt x="1568" y="1849"/>
                    <a:pt x="1568" y="1882"/>
                    <a:pt x="1601" y="1882"/>
                  </a:cubicBezTo>
                  <a:lnTo>
                    <a:pt x="1668" y="1916"/>
                  </a:lnTo>
                  <a:cubicBezTo>
                    <a:pt x="1702" y="2016"/>
                    <a:pt x="1735" y="2049"/>
                    <a:pt x="1835" y="2149"/>
                  </a:cubicBezTo>
                  <a:lnTo>
                    <a:pt x="1868" y="2183"/>
                  </a:lnTo>
                  <a:cubicBezTo>
                    <a:pt x="1868" y="2216"/>
                    <a:pt x="1902" y="2216"/>
                    <a:pt x="1902" y="2249"/>
                  </a:cubicBezTo>
                  <a:cubicBezTo>
                    <a:pt x="1935" y="2349"/>
                    <a:pt x="2002" y="2383"/>
                    <a:pt x="2068" y="2416"/>
                  </a:cubicBezTo>
                  <a:lnTo>
                    <a:pt x="2335" y="2683"/>
                  </a:lnTo>
                  <a:cubicBezTo>
                    <a:pt x="2346" y="2782"/>
                    <a:pt x="2393" y="2823"/>
                    <a:pt x="2449" y="2823"/>
                  </a:cubicBezTo>
                  <a:cubicBezTo>
                    <a:pt x="2563" y="2823"/>
                    <a:pt x="2714" y="2651"/>
                    <a:pt x="2669" y="2450"/>
                  </a:cubicBezTo>
                  <a:cubicBezTo>
                    <a:pt x="2569" y="2216"/>
                    <a:pt x="2502" y="1983"/>
                    <a:pt x="2369" y="1716"/>
                  </a:cubicBezTo>
                  <a:cubicBezTo>
                    <a:pt x="2202" y="1449"/>
                    <a:pt x="2035" y="1249"/>
                    <a:pt x="1835" y="1049"/>
                  </a:cubicBezTo>
                  <a:cubicBezTo>
                    <a:pt x="1435" y="682"/>
                    <a:pt x="1034" y="348"/>
                    <a:pt x="567" y="48"/>
                  </a:cubicBezTo>
                  <a:cubicBezTo>
                    <a:pt x="514" y="16"/>
                    <a:pt x="454" y="1"/>
                    <a:pt x="393" y="1"/>
                  </a:cubicBezTo>
                  <a:close/>
                </a:path>
              </a:pathLst>
            </a:custGeom>
            <a:solidFill>
              <a:srgbClr val="91D1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6"/>
            <p:cNvSpPr/>
            <p:nvPr/>
          </p:nvSpPr>
          <p:spPr>
            <a:xfrm>
              <a:off x="4866975" y="3757925"/>
              <a:ext cx="950700" cy="977625"/>
            </a:xfrm>
            <a:custGeom>
              <a:avLst/>
              <a:gdLst/>
              <a:ahLst/>
              <a:cxnLst/>
              <a:rect l="l" t="t" r="r" b="b"/>
              <a:pathLst>
                <a:path w="38028" h="39105" extrusionOk="0">
                  <a:moveTo>
                    <a:pt x="34732" y="0"/>
                  </a:moveTo>
                  <a:cubicBezTo>
                    <a:pt x="34507" y="0"/>
                    <a:pt x="34283" y="3"/>
                    <a:pt x="34058" y="9"/>
                  </a:cubicBezTo>
                  <a:lnTo>
                    <a:pt x="33091" y="42"/>
                  </a:lnTo>
                  <a:lnTo>
                    <a:pt x="32124" y="142"/>
                  </a:lnTo>
                  <a:cubicBezTo>
                    <a:pt x="31523" y="176"/>
                    <a:pt x="30889" y="309"/>
                    <a:pt x="30256" y="409"/>
                  </a:cubicBezTo>
                  <a:cubicBezTo>
                    <a:pt x="27754" y="809"/>
                    <a:pt x="25352" y="1677"/>
                    <a:pt x="23050" y="2777"/>
                  </a:cubicBezTo>
                  <a:cubicBezTo>
                    <a:pt x="22517" y="3044"/>
                    <a:pt x="21916" y="3345"/>
                    <a:pt x="21383" y="3678"/>
                  </a:cubicBezTo>
                  <a:cubicBezTo>
                    <a:pt x="21149" y="3878"/>
                    <a:pt x="20849" y="4078"/>
                    <a:pt x="20582" y="4212"/>
                  </a:cubicBezTo>
                  <a:lnTo>
                    <a:pt x="20215" y="4479"/>
                  </a:lnTo>
                  <a:lnTo>
                    <a:pt x="19848" y="4779"/>
                  </a:lnTo>
                  <a:cubicBezTo>
                    <a:pt x="19348" y="5146"/>
                    <a:pt x="18814" y="5513"/>
                    <a:pt x="18347" y="5946"/>
                  </a:cubicBezTo>
                  <a:cubicBezTo>
                    <a:pt x="18147" y="6147"/>
                    <a:pt x="17880" y="6347"/>
                    <a:pt x="17647" y="6580"/>
                  </a:cubicBezTo>
                  <a:lnTo>
                    <a:pt x="16979" y="7247"/>
                  </a:lnTo>
                  <a:cubicBezTo>
                    <a:pt x="16512" y="7681"/>
                    <a:pt x="16079" y="8148"/>
                    <a:pt x="15645" y="8615"/>
                  </a:cubicBezTo>
                  <a:cubicBezTo>
                    <a:pt x="15178" y="9015"/>
                    <a:pt x="14811" y="9582"/>
                    <a:pt x="14411" y="10083"/>
                  </a:cubicBezTo>
                  <a:lnTo>
                    <a:pt x="14144" y="10450"/>
                  </a:lnTo>
                  <a:cubicBezTo>
                    <a:pt x="14044" y="10583"/>
                    <a:pt x="13977" y="10750"/>
                    <a:pt x="13877" y="10850"/>
                  </a:cubicBezTo>
                  <a:lnTo>
                    <a:pt x="13377" y="11650"/>
                  </a:lnTo>
                  <a:cubicBezTo>
                    <a:pt x="13010" y="12184"/>
                    <a:pt x="12710" y="12785"/>
                    <a:pt x="12410" y="13318"/>
                  </a:cubicBezTo>
                  <a:cubicBezTo>
                    <a:pt x="10141" y="17822"/>
                    <a:pt x="8807" y="22758"/>
                    <a:pt x="7639" y="27629"/>
                  </a:cubicBezTo>
                  <a:cubicBezTo>
                    <a:pt x="7373" y="28829"/>
                    <a:pt x="7039" y="30030"/>
                    <a:pt x="6806" y="31298"/>
                  </a:cubicBezTo>
                  <a:cubicBezTo>
                    <a:pt x="6539" y="32499"/>
                    <a:pt x="6305" y="33766"/>
                    <a:pt x="5972" y="34934"/>
                  </a:cubicBezTo>
                  <a:cubicBezTo>
                    <a:pt x="4871" y="36935"/>
                    <a:pt x="1035" y="36201"/>
                    <a:pt x="1" y="39003"/>
                  </a:cubicBezTo>
                  <a:cubicBezTo>
                    <a:pt x="1" y="39059"/>
                    <a:pt x="11" y="39105"/>
                    <a:pt x="26" y="39105"/>
                  </a:cubicBezTo>
                  <a:cubicBezTo>
                    <a:pt x="38" y="39105"/>
                    <a:pt x="53" y="39077"/>
                    <a:pt x="67" y="39003"/>
                  </a:cubicBezTo>
                  <a:cubicBezTo>
                    <a:pt x="92" y="39012"/>
                    <a:pt x="115" y="39016"/>
                    <a:pt x="137" y="39016"/>
                  </a:cubicBezTo>
                  <a:cubicBezTo>
                    <a:pt x="201" y="39016"/>
                    <a:pt x="251" y="38978"/>
                    <a:pt x="301" y="38903"/>
                  </a:cubicBezTo>
                  <a:cubicBezTo>
                    <a:pt x="501" y="38370"/>
                    <a:pt x="901" y="37969"/>
                    <a:pt x="1402" y="37636"/>
                  </a:cubicBezTo>
                  <a:cubicBezTo>
                    <a:pt x="1902" y="37302"/>
                    <a:pt x="2502" y="37035"/>
                    <a:pt x="3070" y="36835"/>
                  </a:cubicBezTo>
                  <a:cubicBezTo>
                    <a:pt x="3670" y="36668"/>
                    <a:pt x="4304" y="36468"/>
                    <a:pt x="4871" y="36201"/>
                  </a:cubicBezTo>
                  <a:cubicBezTo>
                    <a:pt x="5171" y="36068"/>
                    <a:pt x="5471" y="35968"/>
                    <a:pt x="5738" y="35734"/>
                  </a:cubicBezTo>
                  <a:cubicBezTo>
                    <a:pt x="6038" y="35534"/>
                    <a:pt x="6305" y="35234"/>
                    <a:pt x="6405" y="34900"/>
                  </a:cubicBezTo>
                  <a:lnTo>
                    <a:pt x="6539" y="34467"/>
                  </a:lnTo>
                  <a:lnTo>
                    <a:pt x="6672" y="34000"/>
                  </a:lnTo>
                  <a:cubicBezTo>
                    <a:pt x="6739" y="33700"/>
                    <a:pt x="6806" y="33366"/>
                    <a:pt x="6872" y="33066"/>
                  </a:cubicBezTo>
                  <a:cubicBezTo>
                    <a:pt x="7006" y="32465"/>
                    <a:pt x="7172" y="31865"/>
                    <a:pt x="7306" y="31231"/>
                  </a:cubicBezTo>
                  <a:cubicBezTo>
                    <a:pt x="7573" y="30030"/>
                    <a:pt x="7806" y="28796"/>
                    <a:pt x="8140" y="27562"/>
                  </a:cubicBezTo>
                  <a:cubicBezTo>
                    <a:pt x="8473" y="26361"/>
                    <a:pt x="8707" y="25160"/>
                    <a:pt x="9040" y="23959"/>
                  </a:cubicBezTo>
                  <a:cubicBezTo>
                    <a:pt x="9207" y="23359"/>
                    <a:pt x="9407" y="22792"/>
                    <a:pt x="9574" y="22158"/>
                  </a:cubicBezTo>
                  <a:lnTo>
                    <a:pt x="10141" y="20357"/>
                  </a:lnTo>
                  <a:cubicBezTo>
                    <a:pt x="10542" y="19189"/>
                    <a:pt x="10975" y="18022"/>
                    <a:pt x="11409" y="16854"/>
                  </a:cubicBezTo>
                  <a:cubicBezTo>
                    <a:pt x="11542" y="16554"/>
                    <a:pt x="11642" y="16287"/>
                    <a:pt x="11742" y="15987"/>
                  </a:cubicBezTo>
                  <a:lnTo>
                    <a:pt x="12143" y="15153"/>
                  </a:lnTo>
                  <a:cubicBezTo>
                    <a:pt x="12376" y="14619"/>
                    <a:pt x="12643" y="14019"/>
                    <a:pt x="12910" y="13485"/>
                  </a:cubicBezTo>
                  <a:cubicBezTo>
                    <a:pt x="14011" y="11217"/>
                    <a:pt x="15545" y="9282"/>
                    <a:pt x="17346" y="7548"/>
                  </a:cubicBezTo>
                  <a:lnTo>
                    <a:pt x="18014" y="6947"/>
                  </a:lnTo>
                  <a:lnTo>
                    <a:pt x="18714" y="6313"/>
                  </a:lnTo>
                  <a:cubicBezTo>
                    <a:pt x="18981" y="6147"/>
                    <a:pt x="19181" y="5880"/>
                    <a:pt x="19415" y="5713"/>
                  </a:cubicBezTo>
                  <a:cubicBezTo>
                    <a:pt x="19681" y="5546"/>
                    <a:pt x="19915" y="5346"/>
                    <a:pt x="20182" y="5179"/>
                  </a:cubicBezTo>
                  <a:lnTo>
                    <a:pt x="20549" y="4946"/>
                  </a:lnTo>
                  <a:lnTo>
                    <a:pt x="20916" y="4679"/>
                  </a:lnTo>
                  <a:cubicBezTo>
                    <a:pt x="21216" y="4512"/>
                    <a:pt x="21483" y="4345"/>
                    <a:pt x="21716" y="4178"/>
                  </a:cubicBezTo>
                  <a:cubicBezTo>
                    <a:pt x="22250" y="3878"/>
                    <a:pt x="22817" y="3545"/>
                    <a:pt x="23351" y="3278"/>
                  </a:cubicBezTo>
                  <a:cubicBezTo>
                    <a:pt x="24418" y="2711"/>
                    <a:pt x="25552" y="2177"/>
                    <a:pt x="26753" y="1843"/>
                  </a:cubicBezTo>
                  <a:cubicBezTo>
                    <a:pt x="27354" y="1643"/>
                    <a:pt x="27987" y="1510"/>
                    <a:pt x="28554" y="1343"/>
                  </a:cubicBezTo>
                  <a:cubicBezTo>
                    <a:pt x="28855" y="1276"/>
                    <a:pt x="29188" y="1210"/>
                    <a:pt x="29488" y="1143"/>
                  </a:cubicBezTo>
                  <a:cubicBezTo>
                    <a:pt x="29755" y="1043"/>
                    <a:pt x="30089" y="976"/>
                    <a:pt x="30389" y="943"/>
                  </a:cubicBezTo>
                  <a:cubicBezTo>
                    <a:pt x="31590" y="709"/>
                    <a:pt x="32857" y="609"/>
                    <a:pt x="34092" y="543"/>
                  </a:cubicBezTo>
                  <a:cubicBezTo>
                    <a:pt x="34725" y="509"/>
                    <a:pt x="35351" y="501"/>
                    <a:pt x="35976" y="501"/>
                  </a:cubicBezTo>
                  <a:cubicBezTo>
                    <a:pt x="36602" y="501"/>
                    <a:pt x="37227" y="509"/>
                    <a:pt x="37861" y="509"/>
                  </a:cubicBezTo>
                  <a:cubicBezTo>
                    <a:pt x="37928" y="509"/>
                    <a:pt x="38028" y="442"/>
                    <a:pt x="38028" y="342"/>
                  </a:cubicBezTo>
                  <a:cubicBezTo>
                    <a:pt x="38028" y="209"/>
                    <a:pt x="37928" y="142"/>
                    <a:pt x="37861" y="142"/>
                  </a:cubicBezTo>
                  <a:cubicBezTo>
                    <a:pt x="36818" y="60"/>
                    <a:pt x="35775" y="0"/>
                    <a:pt x="34732" y="0"/>
                  </a:cubicBezTo>
                  <a:close/>
                </a:path>
              </a:pathLst>
            </a:custGeom>
            <a:solidFill>
              <a:srgbClr val="D6D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6"/>
            <p:cNvSpPr/>
            <p:nvPr/>
          </p:nvSpPr>
          <p:spPr>
            <a:xfrm>
              <a:off x="4735225" y="3163550"/>
              <a:ext cx="69225" cy="464000"/>
            </a:xfrm>
            <a:custGeom>
              <a:avLst/>
              <a:gdLst/>
              <a:ahLst/>
              <a:cxnLst/>
              <a:rect l="l" t="t" r="r" b="b"/>
              <a:pathLst>
                <a:path w="2769" h="18560" extrusionOk="0">
                  <a:moveTo>
                    <a:pt x="2469" y="0"/>
                  </a:moveTo>
                  <a:cubicBezTo>
                    <a:pt x="2335" y="0"/>
                    <a:pt x="2269" y="67"/>
                    <a:pt x="2269" y="167"/>
                  </a:cubicBezTo>
                  <a:cubicBezTo>
                    <a:pt x="2235" y="567"/>
                    <a:pt x="2168" y="934"/>
                    <a:pt x="2168" y="1334"/>
                  </a:cubicBezTo>
                  <a:lnTo>
                    <a:pt x="2168" y="1901"/>
                  </a:lnTo>
                  <a:lnTo>
                    <a:pt x="2168" y="2502"/>
                  </a:lnTo>
                  <a:cubicBezTo>
                    <a:pt x="2135" y="3236"/>
                    <a:pt x="2235" y="4036"/>
                    <a:pt x="2135" y="4770"/>
                  </a:cubicBezTo>
                  <a:cubicBezTo>
                    <a:pt x="2102" y="5204"/>
                    <a:pt x="2068" y="5571"/>
                    <a:pt x="2102" y="5938"/>
                  </a:cubicBezTo>
                  <a:cubicBezTo>
                    <a:pt x="2135" y="6371"/>
                    <a:pt x="2068" y="6738"/>
                    <a:pt x="2068" y="7105"/>
                  </a:cubicBezTo>
                  <a:cubicBezTo>
                    <a:pt x="2102" y="7505"/>
                    <a:pt x="1968" y="7872"/>
                    <a:pt x="1968" y="8239"/>
                  </a:cubicBezTo>
                  <a:cubicBezTo>
                    <a:pt x="1968" y="8606"/>
                    <a:pt x="1935" y="9007"/>
                    <a:pt x="1835" y="9373"/>
                  </a:cubicBezTo>
                  <a:cubicBezTo>
                    <a:pt x="1768" y="9740"/>
                    <a:pt x="1768" y="10107"/>
                    <a:pt x="1668" y="10508"/>
                  </a:cubicBezTo>
                  <a:cubicBezTo>
                    <a:pt x="1601" y="10875"/>
                    <a:pt x="1601" y="11241"/>
                    <a:pt x="1501" y="11608"/>
                  </a:cubicBezTo>
                  <a:cubicBezTo>
                    <a:pt x="1435" y="12009"/>
                    <a:pt x="1301" y="12376"/>
                    <a:pt x="1301" y="12743"/>
                  </a:cubicBezTo>
                  <a:cubicBezTo>
                    <a:pt x="1268" y="13109"/>
                    <a:pt x="1101" y="13510"/>
                    <a:pt x="1068" y="13877"/>
                  </a:cubicBezTo>
                  <a:cubicBezTo>
                    <a:pt x="1001" y="14244"/>
                    <a:pt x="901" y="14611"/>
                    <a:pt x="801" y="15011"/>
                  </a:cubicBezTo>
                  <a:cubicBezTo>
                    <a:pt x="767" y="15378"/>
                    <a:pt x="634" y="15745"/>
                    <a:pt x="567" y="16112"/>
                  </a:cubicBezTo>
                  <a:cubicBezTo>
                    <a:pt x="501" y="16345"/>
                    <a:pt x="467" y="16545"/>
                    <a:pt x="434" y="16712"/>
                  </a:cubicBezTo>
                  <a:cubicBezTo>
                    <a:pt x="401" y="16879"/>
                    <a:pt x="334" y="17046"/>
                    <a:pt x="300" y="17246"/>
                  </a:cubicBezTo>
                  <a:cubicBezTo>
                    <a:pt x="267" y="17413"/>
                    <a:pt x="167" y="17613"/>
                    <a:pt x="134" y="17779"/>
                  </a:cubicBezTo>
                  <a:cubicBezTo>
                    <a:pt x="100" y="18013"/>
                    <a:pt x="67" y="18180"/>
                    <a:pt x="0" y="18380"/>
                  </a:cubicBezTo>
                  <a:cubicBezTo>
                    <a:pt x="0" y="18447"/>
                    <a:pt x="67" y="18513"/>
                    <a:pt x="100" y="18547"/>
                  </a:cubicBezTo>
                  <a:cubicBezTo>
                    <a:pt x="117" y="18555"/>
                    <a:pt x="136" y="18559"/>
                    <a:pt x="155" y="18559"/>
                  </a:cubicBezTo>
                  <a:cubicBezTo>
                    <a:pt x="213" y="18559"/>
                    <a:pt x="275" y="18522"/>
                    <a:pt x="300" y="18447"/>
                  </a:cubicBezTo>
                  <a:cubicBezTo>
                    <a:pt x="401" y="18280"/>
                    <a:pt x="467" y="18080"/>
                    <a:pt x="501" y="17913"/>
                  </a:cubicBezTo>
                  <a:cubicBezTo>
                    <a:pt x="567" y="17746"/>
                    <a:pt x="567" y="17546"/>
                    <a:pt x="634" y="17379"/>
                  </a:cubicBezTo>
                  <a:cubicBezTo>
                    <a:pt x="734" y="17212"/>
                    <a:pt x="767" y="17046"/>
                    <a:pt x="801" y="16845"/>
                  </a:cubicBezTo>
                  <a:cubicBezTo>
                    <a:pt x="834" y="16679"/>
                    <a:pt x="934" y="16445"/>
                    <a:pt x="968" y="16278"/>
                  </a:cubicBezTo>
                  <a:cubicBezTo>
                    <a:pt x="1068" y="15911"/>
                    <a:pt x="1134" y="15545"/>
                    <a:pt x="1268" y="15178"/>
                  </a:cubicBezTo>
                  <a:cubicBezTo>
                    <a:pt x="1301" y="14944"/>
                    <a:pt x="1335" y="14777"/>
                    <a:pt x="1401" y="14577"/>
                  </a:cubicBezTo>
                  <a:cubicBezTo>
                    <a:pt x="1435" y="14377"/>
                    <a:pt x="1468" y="14177"/>
                    <a:pt x="1501" y="14010"/>
                  </a:cubicBezTo>
                  <a:cubicBezTo>
                    <a:pt x="1635" y="13610"/>
                    <a:pt x="1668" y="13243"/>
                    <a:pt x="1768" y="12876"/>
                  </a:cubicBezTo>
                  <a:cubicBezTo>
                    <a:pt x="1935" y="12509"/>
                    <a:pt x="1968" y="12109"/>
                    <a:pt x="2002" y="11742"/>
                  </a:cubicBezTo>
                  <a:cubicBezTo>
                    <a:pt x="2102" y="11375"/>
                    <a:pt x="2235" y="11008"/>
                    <a:pt x="2235" y="10608"/>
                  </a:cubicBezTo>
                  <a:cubicBezTo>
                    <a:pt x="2269" y="10207"/>
                    <a:pt x="2335" y="9840"/>
                    <a:pt x="2402" y="9440"/>
                  </a:cubicBezTo>
                  <a:cubicBezTo>
                    <a:pt x="2602" y="7906"/>
                    <a:pt x="2669" y="6371"/>
                    <a:pt x="2736" y="4837"/>
                  </a:cubicBezTo>
                  <a:cubicBezTo>
                    <a:pt x="2669" y="4036"/>
                    <a:pt x="2769" y="3269"/>
                    <a:pt x="2736" y="2502"/>
                  </a:cubicBezTo>
                  <a:lnTo>
                    <a:pt x="2736" y="1334"/>
                  </a:lnTo>
                  <a:cubicBezTo>
                    <a:pt x="2736" y="901"/>
                    <a:pt x="2669" y="534"/>
                    <a:pt x="2635" y="167"/>
                  </a:cubicBezTo>
                  <a:cubicBezTo>
                    <a:pt x="2635" y="67"/>
                    <a:pt x="2569" y="0"/>
                    <a:pt x="2469" y="0"/>
                  </a:cubicBezTo>
                  <a:close/>
                </a:path>
              </a:pathLst>
            </a:custGeom>
            <a:solidFill>
              <a:srgbClr val="D6D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6"/>
            <p:cNvSpPr/>
            <p:nvPr/>
          </p:nvSpPr>
          <p:spPr>
            <a:xfrm>
              <a:off x="4692700" y="3539325"/>
              <a:ext cx="453675" cy="914225"/>
            </a:xfrm>
            <a:custGeom>
              <a:avLst/>
              <a:gdLst/>
              <a:ahLst/>
              <a:cxnLst/>
              <a:rect l="l" t="t" r="r" b="b"/>
              <a:pathLst>
                <a:path w="18147" h="36569" extrusionOk="0">
                  <a:moveTo>
                    <a:pt x="14657" y="0"/>
                  </a:moveTo>
                  <a:cubicBezTo>
                    <a:pt x="14626" y="0"/>
                    <a:pt x="14588" y="4"/>
                    <a:pt x="14544" y="13"/>
                  </a:cubicBezTo>
                  <a:cubicBezTo>
                    <a:pt x="14532" y="7"/>
                    <a:pt x="14519" y="5"/>
                    <a:pt x="14506" y="5"/>
                  </a:cubicBezTo>
                  <a:cubicBezTo>
                    <a:pt x="14445" y="5"/>
                    <a:pt x="14377" y="64"/>
                    <a:pt x="14377" y="147"/>
                  </a:cubicBezTo>
                  <a:cubicBezTo>
                    <a:pt x="14344" y="747"/>
                    <a:pt x="14244" y="1347"/>
                    <a:pt x="14177" y="1981"/>
                  </a:cubicBezTo>
                  <a:cubicBezTo>
                    <a:pt x="14077" y="2548"/>
                    <a:pt x="14043" y="3182"/>
                    <a:pt x="13877" y="3749"/>
                  </a:cubicBezTo>
                  <a:cubicBezTo>
                    <a:pt x="13543" y="4983"/>
                    <a:pt x="13243" y="6151"/>
                    <a:pt x="12742" y="7252"/>
                  </a:cubicBezTo>
                  <a:cubicBezTo>
                    <a:pt x="12509" y="7819"/>
                    <a:pt x="12242" y="8353"/>
                    <a:pt x="11975" y="8886"/>
                  </a:cubicBezTo>
                  <a:cubicBezTo>
                    <a:pt x="11675" y="9420"/>
                    <a:pt x="11308" y="9920"/>
                    <a:pt x="10975" y="10421"/>
                  </a:cubicBezTo>
                  <a:cubicBezTo>
                    <a:pt x="10274" y="11488"/>
                    <a:pt x="9640" y="12522"/>
                    <a:pt x="8973" y="13556"/>
                  </a:cubicBezTo>
                  <a:cubicBezTo>
                    <a:pt x="6371" y="17759"/>
                    <a:pt x="3736" y="21929"/>
                    <a:pt x="1635" y="26432"/>
                  </a:cubicBezTo>
                  <a:cubicBezTo>
                    <a:pt x="1334" y="26999"/>
                    <a:pt x="1134" y="27566"/>
                    <a:pt x="867" y="28167"/>
                  </a:cubicBezTo>
                  <a:cubicBezTo>
                    <a:pt x="667" y="28700"/>
                    <a:pt x="400" y="29267"/>
                    <a:pt x="234" y="29901"/>
                  </a:cubicBezTo>
                  <a:cubicBezTo>
                    <a:pt x="167" y="30201"/>
                    <a:pt x="67" y="30502"/>
                    <a:pt x="33" y="30835"/>
                  </a:cubicBezTo>
                  <a:cubicBezTo>
                    <a:pt x="0" y="31169"/>
                    <a:pt x="0" y="31502"/>
                    <a:pt x="33" y="31836"/>
                  </a:cubicBezTo>
                  <a:cubicBezTo>
                    <a:pt x="133" y="32503"/>
                    <a:pt x="367" y="33104"/>
                    <a:pt x="701" y="33671"/>
                  </a:cubicBezTo>
                  <a:cubicBezTo>
                    <a:pt x="1067" y="34204"/>
                    <a:pt x="1501" y="34705"/>
                    <a:pt x="2035" y="35072"/>
                  </a:cubicBezTo>
                  <a:cubicBezTo>
                    <a:pt x="2569" y="35439"/>
                    <a:pt x="3169" y="35739"/>
                    <a:pt x="3736" y="36006"/>
                  </a:cubicBezTo>
                  <a:cubicBezTo>
                    <a:pt x="4662" y="36381"/>
                    <a:pt x="5606" y="36569"/>
                    <a:pt x="6569" y="36569"/>
                  </a:cubicBezTo>
                  <a:cubicBezTo>
                    <a:pt x="6890" y="36569"/>
                    <a:pt x="7214" y="36548"/>
                    <a:pt x="7539" y="36506"/>
                  </a:cubicBezTo>
                  <a:cubicBezTo>
                    <a:pt x="7872" y="36439"/>
                    <a:pt x="8206" y="36373"/>
                    <a:pt x="8506" y="36272"/>
                  </a:cubicBezTo>
                  <a:cubicBezTo>
                    <a:pt x="8840" y="36206"/>
                    <a:pt x="9140" y="36072"/>
                    <a:pt x="9440" y="35939"/>
                  </a:cubicBezTo>
                  <a:cubicBezTo>
                    <a:pt x="10007" y="35672"/>
                    <a:pt x="10541" y="35338"/>
                    <a:pt x="11041" y="34938"/>
                  </a:cubicBezTo>
                  <a:cubicBezTo>
                    <a:pt x="12042" y="34204"/>
                    <a:pt x="13009" y="33370"/>
                    <a:pt x="13843" y="32436"/>
                  </a:cubicBezTo>
                  <a:cubicBezTo>
                    <a:pt x="14244" y="32003"/>
                    <a:pt x="14677" y="31536"/>
                    <a:pt x="15044" y="31035"/>
                  </a:cubicBezTo>
                  <a:cubicBezTo>
                    <a:pt x="15478" y="30568"/>
                    <a:pt x="15845" y="30068"/>
                    <a:pt x="16212" y="29568"/>
                  </a:cubicBezTo>
                  <a:cubicBezTo>
                    <a:pt x="16979" y="28567"/>
                    <a:pt x="17646" y="27500"/>
                    <a:pt x="18080" y="26332"/>
                  </a:cubicBezTo>
                  <a:cubicBezTo>
                    <a:pt x="18146" y="26199"/>
                    <a:pt x="18080" y="26099"/>
                    <a:pt x="18013" y="26065"/>
                  </a:cubicBezTo>
                  <a:cubicBezTo>
                    <a:pt x="17988" y="26057"/>
                    <a:pt x="17963" y="26053"/>
                    <a:pt x="17938" y="26053"/>
                  </a:cubicBezTo>
                  <a:cubicBezTo>
                    <a:pt x="17865" y="26053"/>
                    <a:pt x="17796" y="26090"/>
                    <a:pt x="17746" y="26165"/>
                  </a:cubicBezTo>
                  <a:cubicBezTo>
                    <a:pt x="17212" y="27233"/>
                    <a:pt x="16512" y="28233"/>
                    <a:pt x="15811" y="29234"/>
                  </a:cubicBezTo>
                  <a:cubicBezTo>
                    <a:pt x="15411" y="29734"/>
                    <a:pt x="15044" y="30235"/>
                    <a:pt x="14677" y="30702"/>
                  </a:cubicBezTo>
                  <a:cubicBezTo>
                    <a:pt x="14244" y="31169"/>
                    <a:pt x="13843" y="31602"/>
                    <a:pt x="13410" y="32036"/>
                  </a:cubicBezTo>
                  <a:cubicBezTo>
                    <a:pt x="12576" y="32903"/>
                    <a:pt x="11675" y="33771"/>
                    <a:pt x="10708" y="34505"/>
                  </a:cubicBezTo>
                  <a:cubicBezTo>
                    <a:pt x="10207" y="34871"/>
                    <a:pt x="9707" y="35205"/>
                    <a:pt x="9173" y="35439"/>
                  </a:cubicBezTo>
                  <a:cubicBezTo>
                    <a:pt x="8873" y="35572"/>
                    <a:pt x="8640" y="35672"/>
                    <a:pt x="8339" y="35739"/>
                  </a:cubicBezTo>
                  <a:cubicBezTo>
                    <a:pt x="8039" y="35839"/>
                    <a:pt x="7739" y="35872"/>
                    <a:pt x="7472" y="35906"/>
                  </a:cubicBezTo>
                  <a:cubicBezTo>
                    <a:pt x="7202" y="35936"/>
                    <a:pt x="6929" y="35951"/>
                    <a:pt x="6654" y="35951"/>
                  </a:cubicBezTo>
                  <a:cubicBezTo>
                    <a:pt x="5741" y="35951"/>
                    <a:pt x="4816" y="35787"/>
                    <a:pt x="3970" y="35505"/>
                  </a:cubicBezTo>
                  <a:cubicBezTo>
                    <a:pt x="3402" y="35338"/>
                    <a:pt x="2869" y="35005"/>
                    <a:pt x="2402" y="34671"/>
                  </a:cubicBezTo>
                  <a:cubicBezTo>
                    <a:pt x="1968" y="34271"/>
                    <a:pt x="1534" y="33904"/>
                    <a:pt x="1201" y="33404"/>
                  </a:cubicBezTo>
                  <a:cubicBezTo>
                    <a:pt x="867" y="32903"/>
                    <a:pt x="701" y="32370"/>
                    <a:pt x="634" y="31769"/>
                  </a:cubicBezTo>
                  <a:cubicBezTo>
                    <a:pt x="600" y="31502"/>
                    <a:pt x="600" y="31236"/>
                    <a:pt x="634" y="30935"/>
                  </a:cubicBezTo>
                  <a:cubicBezTo>
                    <a:pt x="667" y="30668"/>
                    <a:pt x="767" y="30368"/>
                    <a:pt x="834" y="30068"/>
                  </a:cubicBezTo>
                  <a:cubicBezTo>
                    <a:pt x="1168" y="28934"/>
                    <a:pt x="1668" y="27766"/>
                    <a:pt x="2202" y="26699"/>
                  </a:cubicBezTo>
                  <a:cubicBezTo>
                    <a:pt x="3202" y="24431"/>
                    <a:pt x="4470" y="22329"/>
                    <a:pt x="5637" y="20161"/>
                  </a:cubicBezTo>
                  <a:cubicBezTo>
                    <a:pt x="6204" y="19060"/>
                    <a:pt x="6872" y="18026"/>
                    <a:pt x="7472" y="16925"/>
                  </a:cubicBezTo>
                  <a:cubicBezTo>
                    <a:pt x="8106" y="15858"/>
                    <a:pt x="8806" y="14824"/>
                    <a:pt x="9440" y="13756"/>
                  </a:cubicBezTo>
                  <a:cubicBezTo>
                    <a:pt x="10041" y="12689"/>
                    <a:pt x="10741" y="11688"/>
                    <a:pt x="11442" y="10654"/>
                  </a:cubicBezTo>
                  <a:cubicBezTo>
                    <a:pt x="11742" y="10154"/>
                    <a:pt x="12075" y="9587"/>
                    <a:pt x="12409" y="9053"/>
                  </a:cubicBezTo>
                  <a:cubicBezTo>
                    <a:pt x="12776" y="8519"/>
                    <a:pt x="13009" y="7952"/>
                    <a:pt x="13243" y="7385"/>
                  </a:cubicBezTo>
                  <a:cubicBezTo>
                    <a:pt x="13676" y="6218"/>
                    <a:pt x="14077" y="5017"/>
                    <a:pt x="14310" y="3783"/>
                  </a:cubicBezTo>
                  <a:cubicBezTo>
                    <a:pt x="14544" y="2548"/>
                    <a:pt x="14777" y="1347"/>
                    <a:pt x="14777" y="80"/>
                  </a:cubicBezTo>
                  <a:cubicBezTo>
                    <a:pt x="14777" y="31"/>
                    <a:pt x="14742" y="0"/>
                    <a:pt x="14657" y="0"/>
                  </a:cubicBezTo>
                  <a:close/>
                </a:path>
              </a:pathLst>
            </a:custGeom>
            <a:solidFill>
              <a:srgbClr val="D6D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6"/>
            <p:cNvSpPr/>
            <p:nvPr/>
          </p:nvSpPr>
          <p:spPr>
            <a:xfrm>
              <a:off x="4684350" y="3675725"/>
              <a:ext cx="90925" cy="509725"/>
            </a:xfrm>
            <a:custGeom>
              <a:avLst/>
              <a:gdLst/>
              <a:ahLst/>
              <a:cxnLst/>
              <a:rect l="l" t="t" r="r" b="b"/>
              <a:pathLst>
                <a:path w="3637" h="20389" extrusionOk="0">
                  <a:moveTo>
                    <a:pt x="803" y="0"/>
                  </a:moveTo>
                  <a:cubicBezTo>
                    <a:pt x="748" y="0"/>
                    <a:pt x="691" y="47"/>
                    <a:pt x="668" y="95"/>
                  </a:cubicBezTo>
                  <a:cubicBezTo>
                    <a:pt x="568" y="295"/>
                    <a:pt x="534" y="528"/>
                    <a:pt x="501" y="728"/>
                  </a:cubicBezTo>
                  <a:lnTo>
                    <a:pt x="367" y="1362"/>
                  </a:lnTo>
                  <a:cubicBezTo>
                    <a:pt x="301" y="1562"/>
                    <a:pt x="234" y="1762"/>
                    <a:pt x="234" y="1963"/>
                  </a:cubicBezTo>
                  <a:lnTo>
                    <a:pt x="134" y="2596"/>
                  </a:lnTo>
                  <a:cubicBezTo>
                    <a:pt x="134" y="2863"/>
                    <a:pt x="67" y="3063"/>
                    <a:pt x="67" y="3263"/>
                  </a:cubicBezTo>
                  <a:cubicBezTo>
                    <a:pt x="34" y="3530"/>
                    <a:pt x="34" y="3730"/>
                    <a:pt x="0" y="3931"/>
                  </a:cubicBezTo>
                  <a:lnTo>
                    <a:pt x="0" y="4598"/>
                  </a:lnTo>
                  <a:lnTo>
                    <a:pt x="0" y="5265"/>
                  </a:lnTo>
                  <a:cubicBezTo>
                    <a:pt x="0" y="5699"/>
                    <a:pt x="67" y="6099"/>
                    <a:pt x="134" y="6566"/>
                  </a:cubicBezTo>
                  <a:cubicBezTo>
                    <a:pt x="167" y="6766"/>
                    <a:pt x="167" y="7033"/>
                    <a:pt x="201" y="7233"/>
                  </a:cubicBezTo>
                  <a:lnTo>
                    <a:pt x="367" y="7867"/>
                  </a:lnTo>
                  <a:cubicBezTo>
                    <a:pt x="467" y="8067"/>
                    <a:pt x="501" y="8267"/>
                    <a:pt x="568" y="8467"/>
                  </a:cubicBezTo>
                  <a:cubicBezTo>
                    <a:pt x="668" y="8701"/>
                    <a:pt x="734" y="8867"/>
                    <a:pt x="834" y="9068"/>
                  </a:cubicBezTo>
                  <a:cubicBezTo>
                    <a:pt x="1001" y="9468"/>
                    <a:pt x="1135" y="9902"/>
                    <a:pt x="1301" y="10268"/>
                  </a:cubicBezTo>
                  <a:cubicBezTo>
                    <a:pt x="1468" y="10702"/>
                    <a:pt x="1635" y="11069"/>
                    <a:pt x="1735" y="11469"/>
                  </a:cubicBezTo>
                  <a:cubicBezTo>
                    <a:pt x="1868" y="11903"/>
                    <a:pt x="2069" y="12270"/>
                    <a:pt x="2169" y="12704"/>
                  </a:cubicBezTo>
                  <a:cubicBezTo>
                    <a:pt x="2202" y="12904"/>
                    <a:pt x="2235" y="13104"/>
                    <a:pt x="2335" y="13304"/>
                  </a:cubicBezTo>
                  <a:cubicBezTo>
                    <a:pt x="2402" y="13537"/>
                    <a:pt x="2469" y="13738"/>
                    <a:pt x="2502" y="13938"/>
                  </a:cubicBezTo>
                  <a:cubicBezTo>
                    <a:pt x="2536" y="14371"/>
                    <a:pt x="2669" y="14772"/>
                    <a:pt x="2736" y="15205"/>
                  </a:cubicBezTo>
                  <a:cubicBezTo>
                    <a:pt x="2969" y="16039"/>
                    <a:pt x="2969" y="16873"/>
                    <a:pt x="3003" y="17707"/>
                  </a:cubicBezTo>
                  <a:cubicBezTo>
                    <a:pt x="3003" y="18107"/>
                    <a:pt x="3003" y="18541"/>
                    <a:pt x="2903" y="18941"/>
                  </a:cubicBezTo>
                  <a:cubicBezTo>
                    <a:pt x="2869" y="19375"/>
                    <a:pt x="2802" y="19742"/>
                    <a:pt x="2702" y="20142"/>
                  </a:cubicBezTo>
                  <a:cubicBezTo>
                    <a:pt x="2669" y="20242"/>
                    <a:pt x="2702" y="20309"/>
                    <a:pt x="2802" y="20376"/>
                  </a:cubicBezTo>
                  <a:cubicBezTo>
                    <a:pt x="2819" y="20384"/>
                    <a:pt x="2840" y="20388"/>
                    <a:pt x="2862" y="20388"/>
                  </a:cubicBezTo>
                  <a:cubicBezTo>
                    <a:pt x="2930" y="20388"/>
                    <a:pt x="3011" y="20351"/>
                    <a:pt x="3036" y="20276"/>
                  </a:cubicBezTo>
                  <a:cubicBezTo>
                    <a:pt x="3236" y="19875"/>
                    <a:pt x="3370" y="19442"/>
                    <a:pt x="3470" y="18975"/>
                  </a:cubicBezTo>
                  <a:cubicBezTo>
                    <a:pt x="3503" y="18775"/>
                    <a:pt x="3536" y="18541"/>
                    <a:pt x="3536" y="18308"/>
                  </a:cubicBezTo>
                  <a:cubicBezTo>
                    <a:pt x="3570" y="18107"/>
                    <a:pt x="3570" y="17874"/>
                    <a:pt x="3570" y="17640"/>
                  </a:cubicBezTo>
                  <a:cubicBezTo>
                    <a:pt x="3636" y="16740"/>
                    <a:pt x="3403" y="15906"/>
                    <a:pt x="3336" y="15039"/>
                  </a:cubicBezTo>
                  <a:cubicBezTo>
                    <a:pt x="3236" y="14572"/>
                    <a:pt x="3203" y="14138"/>
                    <a:pt x="3036" y="13738"/>
                  </a:cubicBezTo>
                  <a:cubicBezTo>
                    <a:pt x="2869" y="13304"/>
                    <a:pt x="2836" y="12904"/>
                    <a:pt x="2669" y="12470"/>
                  </a:cubicBezTo>
                  <a:cubicBezTo>
                    <a:pt x="2536" y="12070"/>
                    <a:pt x="2469" y="11636"/>
                    <a:pt x="2302" y="11236"/>
                  </a:cubicBezTo>
                  <a:lnTo>
                    <a:pt x="2035" y="10602"/>
                  </a:lnTo>
                  <a:lnTo>
                    <a:pt x="1835" y="9968"/>
                  </a:lnTo>
                  <a:lnTo>
                    <a:pt x="868" y="7600"/>
                  </a:lnTo>
                  <a:lnTo>
                    <a:pt x="734" y="6966"/>
                  </a:lnTo>
                  <a:cubicBezTo>
                    <a:pt x="701" y="6766"/>
                    <a:pt x="634" y="6566"/>
                    <a:pt x="601" y="6366"/>
                  </a:cubicBezTo>
                  <a:cubicBezTo>
                    <a:pt x="501" y="5932"/>
                    <a:pt x="534" y="5532"/>
                    <a:pt x="501" y="5098"/>
                  </a:cubicBezTo>
                  <a:cubicBezTo>
                    <a:pt x="434" y="4698"/>
                    <a:pt x="501" y="4264"/>
                    <a:pt x="501" y="3864"/>
                  </a:cubicBezTo>
                  <a:cubicBezTo>
                    <a:pt x="467" y="3430"/>
                    <a:pt x="534" y="3030"/>
                    <a:pt x="601" y="2596"/>
                  </a:cubicBezTo>
                  <a:cubicBezTo>
                    <a:pt x="601" y="2396"/>
                    <a:pt x="601" y="2196"/>
                    <a:pt x="634" y="1963"/>
                  </a:cubicBezTo>
                  <a:cubicBezTo>
                    <a:pt x="668" y="1762"/>
                    <a:pt x="701" y="1562"/>
                    <a:pt x="701" y="1362"/>
                  </a:cubicBezTo>
                  <a:cubicBezTo>
                    <a:pt x="701" y="1129"/>
                    <a:pt x="801" y="928"/>
                    <a:pt x="834" y="728"/>
                  </a:cubicBezTo>
                  <a:cubicBezTo>
                    <a:pt x="868" y="528"/>
                    <a:pt x="934" y="295"/>
                    <a:pt x="934" y="95"/>
                  </a:cubicBezTo>
                  <a:cubicBezTo>
                    <a:pt x="934" y="69"/>
                    <a:pt x="896" y="5"/>
                    <a:pt x="877" y="5"/>
                  </a:cubicBezTo>
                  <a:cubicBezTo>
                    <a:pt x="872" y="5"/>
                    <a:pt x="868" y="12"/>
                    <a:pt x="868" y="28"/>
                  </a:cubicBezTo>
                  <a:cubicBezTo>
                    <a:pt x="848" y="8"/>
                    <a:pt x="826" y="0"/>
                    <a:pt x="803" y="0"/>
                  </a:cubicBezTo>
                  <a:close/>
                </a:path>
              </a:pathLst>
            </a:custGeom>
            <a:solidFill>
              <a:srgbClr val="D6D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6"/>
            <p:cNvSpPr/>
            <p:nvPr/>
          </p:nvSpPr>
          <p:spPr>
            <a:xfrm>
              <a:off x="5498275" y="3544325"/>
              <a:ext cx="86750" cy="263575"/>
            </a:xfrm>
            <a:custGeom>
              <a:avLst/>
              <a:gdLst/>
              <a:ahLst/>
              <a:cxnLst/>
              <a:rect l="l" t="t" r="r" b="b"/>
              <a:pathLst>
                <a:path w="3470" h="10543" extrusionOk="0">
                  <a:moveTo>
                    <a:pt x="3195" y="0"/>
                  </a:moveTo>
                  <a:cubicBezTo>
                    <a:pt x="3133" y="0"/>
                    <a:pt x="3084" y="31"/>
                    <a:pt x="3036" y="80"/>
                  </a:cubicBezTo>
                  <a:cubicBezTo>
                    <a:pt x="3002" y="213"/>
                    <a:pt x="2969" y="314"/>
                    <a:pt x="2969" y="447"/>
                  </a:cubicBezTo>
                  <a:cubicBezTo>
                    <a:pt x="2935" y="547"/>
                    <a:pt x="2969" y="647"/>
                    <a:pt x="2935" y="781"/>
                  </a:cubicBezTo>
                  <a:cubicBezTo>
                    <a:pt x="2835" y="981"/>
                    <a:pt x="2869" y="1214"/>
                    <a:pt x="2802" y="1448"/>
                  </a:cubicBezTo>
                  <a:cubicBezTo>
                    <a:pt x="2802" y="1648"/>
                    <a:pt x="2802" y="1881"/>
                    <a:pt x="2702" y="2115"/>
                  </a:cubicBezTo>
                  <a:cubicBezTo>
                    <a:pt x="2669" y="2215"/>
                    <a:pt x="2669" y="2315"/>
                    <a:pt x="2669" y="2448"/>
                  </a:cubicBezTo>
                  <a:cubicBezTo>
                    <a:pt x="2669" y="2548"/>
                    <a:pt x="2669" y="2649"/>
                    <a:pt x="2635" y="2782"/>
                  </a:cubicBezTo>
                  <a:cubicBezTo>
                    <a:pt x="2535" y="2982"/>
                    <a:pt x="2535" y="3216"/>
                    <a:pt x="2502" y="3449"/>
                  </a:cubicBezTo>
                  <a:cubicBezTo>
                    <a:pt x="2435" y="3649"/>
                    <a:pt x="2435" y="3883"/>
                    <a:pt x="2368" y="4116"/>
                  </a:cubicBezTo>
                  <a:cubicBezTo>
                    <a:pt x="2368" y="4350"/>
                    <a:pt x="2268" y="4550"/>
                    <a:pt x="2268" y="4783"/>
                  </a:cubicBezTo>
                  <a:cubicBezTo>
                    <a:pt x="2202" y="5017"/>
                    <a:pt x="2135" y="5217"/>
                    <a:pt x="2102" y="5451"/>
                  </a:cubicBezTo>
                  <a:cubicBezTo>
                    <a:pt x="2035" y="5684"/>
                    <a:pt x="2001" y="5884"/>
                    <a:pt x="1935" y="6118"/>
                  </a:cubicBezTo>
                  <a:cubicBezTo>
                    <a:pt x="1835" y="6318"/>
                    <a:pt x="1835" y="6518"/>
                    <a:pt x="1768" y="6718"/>
                  </a:cubicBezTo>
                  <a:cubicBezTo>
                    <a:pt x="1668" y="6952"/>
                    <a:pt x="1668" y="7152"/>
                    <a:pt x="1534" y="7352"/>
                  </a:cubicBezTo>
                  <a:cubicBezTo>
                    <a:pt x="1434" y="7552"/>
                    <a:pt x="1368" y="7786"/>
                    <a:pt x="1301" y="7986"/>
                  </a:cubicBezTo>
                  <a:cubicBezTo>
                    <a:pt x="1201" y="8386"/>
                    <a:pt x="934" y="8720"/>
                    <a:pt x="767" y="9153"/>
                  </a:cubicBezTo>
                  <a:cubicBezTo>
                    <a:pt x="667" y="9353"/>
                    <a:pt x="534" y="9520"/>
                    <a:pt x="434" y="9687"/>
                  </a:cubicBezTo>
                  <a:cubicBezTo>
                    <a:pt x="300" y="9854"/>
                    <a:pt x="167" y="10021"/>
                    <a:pt x="33" y="10221"/>
                  </a:cubicBezTo>
                  <a:lnTo>
                    <a:pt x="33" y="10287"/>
                  </a:lnTo>
                  <a:cubicBezTo>
                    <a:pt x="0" y="10354"/>
                    <a:pt x="0" y="10454"/>
                    <a:pt x="33" y="10488"/>
                  </a:cubicBezTo>
                  <a:cubicBezTo>
                    <a:pt x="73" y="10527"/>
                    <a:pt x="123" y="10543"/>
                    <a:pt x="178" y="10543"/>
                  </a:cubicBezTo>
                  <a:cubicBezTo>
                    <a:pt x="217" y="10543"/>
                    <a:pt x="259" y="10535"/>
                    <a:pt x="300" y="10521"/>
                  </a:cubicBezTo>
                  <a:cubicBezTo>
                    <a:pt x="467" y="10387"/>
                    <a:pt x="667" y="10221"/>
                    <a:pt x="834" y="10054"/>
                  </a:cubicBezTo>
                  <a:cubicBezTo>
                    <a:pt x="967" y="9854"/>
                    <a:pt x="1101" y="9654"/>
                    <a:pt x="1268" y="9487"/>
                  </a:cubicBezTo>
                  <a:cubicBezTo>
                    <a:pt x="1368" y="9287"/>
                    <a:pt x="1501" y="9053"/>
                    <a:pt x="1601" y="8853"/>
                  </a:cubicBezTo>
                  <a:cubicBezTo>
                    <a:pt x="1635" y="8720"/>
                    <a:pt x="1668" y="8653"/>
                    <a:pt x="1701" y="8519"/>
                  </a:cubicBezTo>
                  <a:lnTo>
                    <a:pt x="1868" y="8219"/>
                  </a:lnTo>
                  <a:cubicBezTo>
                    <a:pt x="2001" y="8019"/>
                    <a:pt x="2102" y="7819"/>
                    <a:pt x="2135" y="7552"/>
                  </a:cubicBezTo>
                  <a:cubicBezTo>
                    <a:pt x="2168" y="7319"/>
                    <a:pt x="2335" y="7152"/>
                    <a:pt x="2335" y="6885"/>
                  </a:cubicBezTo>
                  <a:cubicBezTo>
                    <a:pt x="2368" y="6651"/>
                    <a:pt x="2502" y="6451"/>
                    <a:pt x="2535" y="6218"/>
                  </a:cubicBezTo>
                  <a:cubicBezTo>
                    <a:pt x="2602" y="5984"/>
                    <a:pt x="2635" y="5784"/>
                    <a:pt x="2702" y="5551"/>
                  </a:cubicBezTo>
                  <a:cubicBezTo>
                    <a:pt x="2769" y="5351"/>
                    <a:pt x="2769" y="5117"/>
                    <a:pt x="2835" y="4884"/>
                  </a:cubicBezTo>
                  <a:cubicBezTo>
                    <a:pt x="2935" y="4683"/>
                    <a:pt x="2935" y="4450"/>
                    <a:pt x="2969" y="4216"/>
                  </a:cubicBezTo>
                  <a:cubicBezTo>
                    <a:pt x="3002" y="4016"/>
                    <a:pt x="3102" y="3816"/>
                    <a:pt x="3036" y="3549"/>
                  </a:cubicBezTo>
                  <a:cubicBezTo>
                    <a:pt x="3102" y="3349"/>
                    <a:pt x="3169" y="3149"/>
                    <a:pt x="3169" y="2882"/>
                  </a:cubicBezTo>
                  <a:cubicBezTo>
                    <a:pt x="3169" y="2782"/>
                    <a:pt x="3169" y="2682"/>
                    <a:pt x="3202" y="2548"/>
                  </a:cubicBezTo>
                  <a:cubicBezTo>
                    <a:pt x="3202" y="2448"/>
                    <a:pt x="3269" y="2348"/>
                    <a:pt x="3269" y="2215"/>
                  </a:cubicBezTo>
                  <a:cubicBezTo>
                    <a:pt x="3269" y="2015"/>
                    <a:pt x="3302" y="1781"/>
                    <a:pt x="3336" y="1548"/>
                  </a:cubicBezTo>
                  <a:cubicBezTo>
                    <a:pt x="3336" y="1448"/>
                    <a:pt x="3302" y="1348"/>
                    <a:pt x="3336" y="1214"/>
                  </a:cubicBezTo>
                  <a:cubicBezTo>
                    <a:pt x="3402" y="1114"/>
                    <a:pt x="3402" y="1014"/>
                    <a:pt x="3402" y="881"/>
                  </a:cubicBezTo>
                  <a:cubicBezTo>
                    <a:pt x="3402" y="781"/>
                    <a:pt x="3436" y="680"/>
                    <a:pt x="3436" y="547"/>
                  </a:cubicBezTo>
                  <a:cubicBezTo>
                    <a:pt x="3469" y="480"/>
                    <a:pt x="3469" y="347"/>
                    <a:pt x="3436" y="213"/>
                  </a:cubicBezTo>
                  <a:cubicBezTo>
                    <a:pt x="3436" y="180"/>
                    <a:pt x="3402" y="147"/>
                    <a:pt x="3269" y="13"/>
                  </a:cubicBezTo>
                  <a:cubicBezTo>
                    <a:pt x="3242" y="4"/>
                    <a:pt x="3218" y="0"/>
                    <a:pt x="3195" y="0"/>
                  </a:cubicBezTo>
                  <a:close/>
                </a:path>
              </a:pathLst>
            </a:custGeom>
            <a:solidFill>
              <a:srgbClr val="D6D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6"/>
            <p:cNvSpPr/>
            <p:nvPr/>
          </p:nvSpPr>
          <p:spPr>
            <a:xfrm>
              <a:off x="4490875" y="3706100"/>
              <a:ext cx="217675" cy="571600"/>
            </a:xfrm>
            <a:custGeom>
              <a:avLst/>
              <a:gdLst/>
              <a:ahLst/>
              <a:cxnLst/>
              <a:rect l="l" t="t" r="r" b="b"/>
              <a:pathLst>
                <a:path w="8707" h="22864" extrusionOk="0">
                  <a:moveTo>
                    <a:pt x="3797" y="1"/>
                  </a:moveTo>
                  <a:cubicBezTo>
                    <a:pt x="3737" y="1"/>
                    <a:pt x="3694" y="32"/>
                    <a:pt x="3670" y="80"/>
                  </a:cubicBezTo>
                  <a:cubicBezTo>
                    <a:pt x="3536" y="381"/>
                    <a:pt x="3403" y="647"/>
                    <a:pt x="3336" y="914"/>
                  </a:cubicBezTo>
                  <a:cubicBezTo>
                    <a:pt x="3203" y="1215"/>
                    <a:pt x="3170" y="1515"/>
                    <a:pt x="3036" y="1748"/>
                  </a:cubicBezTo>
                  <a:cubicBezTo>
                    <a:pt x="2769" y="2315"/>
                    <a:pt x="2703" y="2882"/>
                    <a:pt x="2436" y="3416"/>
                  </a:cubicBezTo>
                  <a:cubicBezTo>
                    <a:pt x="2269" y="3983"/>
                    <a:pt x="2102" y="4550"/>
                    <a:pt x="1902" y="5084"/>
                  </a:cubicBezTo>
                  <a:cubicBezTo>
                    <a:pt x="1769" y="5351"/>
                    <a:pt x="1735" y="5651"/>
                    <a:pt x="1668" y="5918"/>
                  </a:cubicBezTo>
                  <a:cubicBezTo>
                    <a:pt x="1568" y="6218"/>
                    <a:pt x="1502" y="6485"/>
                    <a:pt x="1402" y="6752"/>
                  </a:cubicBezTo>
                  <a:cubicBezTo>
                    <a:pt x="801" y="9020"/>
                    <a:pt x="201" y="11322"/>
                    <a:pt x="34" y="13690"/>
                  </a:cubicBezTo>
                  <a:cubicBezTo>
                    <a:pt x="1" y="14257"/>
                    <a:pt x="34" y="14891"/>
                    <a:pt x="67" y="15491"/>
                  </a:cubicBezTo>
                  <a:cubicBezTo>
                    <a:pt x="101" y="15758"/>
                    <a:pt x="167" y="16058"/>
                    <a:pt x="234" y="16359"/>
                  </a:cubicBezTo>
                  <a:cubicBezTo>
                    <a:pt x="301" y="16659"/>
                    <a:pt x="368" y="16926"/>
                    <a:pt x="434" y="17226"/>
                  </a:cubicBezTo>
                  <a:cubicBezTo>
                    <a:pt x="534" y="17526"/>
                    <a:pt x="568" y="17826"/>
                    <a:pt x="701" y="18093"/>
                  </a:cubicBezTo>
                  <a:cubicBezTo>
                    <a:pt x="868" y="18393"/>
                    <a:pt x="935" y="18660"/>
                    <a:pt x="1068" y="18927"/>
                  </a:cubicBezTo>
                  <a:cubicBezTo>
                    <a:pt x="1201" y="19194"/>
                    <a:pt x="1335" y="19494"/>
                    <a:pt x="1502" y="19728"/>
                  </a:cubicBezTo>
                  <a:lnTo>
                    <a:pt x="1735" y="20095"/>
                  </a:lnTo>
                  <a:cubicBezTo>
                    <a:pt x="1835" y="20228"/>
                    <a:pt x="1935" y="20328"/>
                    <a:pt x="2035" y="20428"/>
                  </a:cubicBezTo>
                  <a:cubicBezTo>
                    <a:pt x="2402" y="20895"/>
                    <a:pt x="2869" y="21262"/>
                    <a:pt x="3370" y="21662"/>
                  </a:cubicBezTo>
                  <a:cubicBezTo>
                    <a:pt x="3870" y="21996"/>
                    <a:pt x="4404" y="22263"/>
                    <a:pt x="5004" y="22430"/>
                  </a:cubicBezTo>
                  <a:cubicBezTo>
                    <a:pt x="5271" y="22530"/>
                    <a:pt x="5571" y="22563"/>
                    <a:pt x="5871" y="22663"/>
                  </a:cubicBezTo>
                  <a:cubicBezTo>
                    <a:pt x="6172" y="22730"/>
                    <a:pt x="6439" y="22763"/>
                    <a:pt x="6739" y="22830"/>
                  </a:cubicBezTo>
                  <a:cubicBezTo>
                    <a:pt x="7072" y="22863"/>
                    <a:pt x="7373" y="22863"/>
                    <a:pt x="7673" y="22863"/>
                  </a:cubicBezTo>
                  <a:cubicBezTo>
                    <a:pt x="7940" y="22830"/>
                    <a:pt x="8240" y="22830"/>
                    <a:pt x="8540" y="22763"/>
                  </a:cubicBezTo>
                  <a:cubicBezTo>
                    <a:pt x="8607" y="22763"/>
                    <a:pt x="8707" y="22697"/>
                    <a:pt x="8707" y="22596"/>
                  </a:cubicBezTo>
                  <a:cubicBezTo>
                    <a:pt x="8707" y="22496"/>
                    <a:pt x="8607" y="22396"/>
                    <a:pt x="8540" y="22396"/>
                  </a:cubicBezTo>
                  <a:cubicBezTo>
                    <a:pt x="8240" y="22396"/>
                    <a:pt x="7940" y="22363"/>
                    <a:pt x="7673" y="22363"/>
                  </a:cubicBezTo>
                  <a:lnTo>
                    <a:pt x="6839" y="22263"/>
                  </a:lnTo>
                  <a:cubicBezTo>
                    <a:pt x="6272" y="22230"/>
                    <a:pt x="5705" y="22096"/>
                    <a:pt x="5204" y="21896"/>
                  </a:cubicBezTo>
                  <a:cubicBezTo>
                    <a:pt x="4170" y="21529"/>
                    <a:pt x="3170" y="20929"/>
                    <a:pt x="2502" y="20028"/>
                  </a:cubicBezTo>
                  <a:cubicBezTo>
                    <a:pt x="2402" y="19895"/>
                    <a:pt x="2336" y="19828"/>
                    <a:pt x="2236" y="19694"/>
                  </a:cubicBezTo>
                  <a:lnTo>
                    <a:pt x="2035" y="19327"/>
                  </a:lnTo>
                  <a:cubicBezTo>
                    <a:pt x="1902" y="19094"/>
                    <a:pt x="1769" y="18860"/>
                    <a:pt x="1602" y="18594"/>
                  </a:cubicBezTo>
                  <a:cubicBezTo>
                    <a:pt x="1335" y="18093"/>
                    <a:pt x="1201" y="17560"/>
                    <a:pt x="1001" y="17026"/>
                  </a:cubicBezTo>
                  <a:cubicBezTo>
                    <a:pt x="901" y="16726"/>
                    <a:pt x="835" y="16492"/>
                    <a:pt x="768" y="16192"/>
                  </a:cubicBezTo>
                  <a:cubicBezTo>
                    <a:pt x="734" y="15925"/>
                    <a:pt x="701" y="15658"/>
                    <a:pt x="668" y="15358"/>
                  </a:cubicBezTo>
                  <a:cubicBezTo>
                    <a:pt x="601" y="15058"/>
                    <a:pt x="601" y="14824"/>
                    <a:pt x="568" y="14524"/>
                  </a:cubicBezTo>
                  <a:cubicBezTo>
                    <a:pt x="568" y="14257"/>
                    <a:pt x="601" y="13990"/>
                    <a:pt x="601" y="13690"/>
                  </a:cubicBezTo>
                  <a:cubicBezTo>
                    <a:pt x="668" y="13390"/>
                    <a:pt x="668" y="13090"/>
                    <a:pt x="701" y="12823"/>
                  </a:cubicBezTo>
                  <a:cubicBezTo>
                    <a:pt x="734" y="12523"/>
                    <a:pt x="734" y="12222"/>
                    <a:pt x="835" y="11922"/>
                  </a:cubicBezTo>
                  <a:cubicBezTo>
                    <a:pt x="901" y="11689"/>
                    <a:pt x="935" y="11388"/>
                    <a:pt x="1001" y="11088"/>
                  </a:cubicBezTo>
                  <a:cubicBezTo>
                    <a:pt x="1068" y="10821"/>
                    <a:pt x="1101" y="10521"/>
                    <a:pt x="1135" y="10221"/>
                  </a:cubicBezTo>
                  <a:cubicBezTo>
                    <a:pt x="1268" y="9654"/>
                    <a:pt x="1435" y="9087"/>
                    <a:pt x="1535" y="8520"/>
                  </a:cubicBezTo>
                  <a:cubicBezTo>
                    <a:pt x="1635" y="7986"/>
                    <a:pt x="1869" y="7419"/>
                    <a:pt x="1969" y="6852"/>
                  </a:cubicBezTo>
                  <a:cubicBezTo>
                    <a:pt x="2035" y="6552"/>
                    <a:pt x="2102" y="6318"/>
                    <a:pt x="2202" y="6018"/>
                  </a:cubicBezTo>
                  <a:cubicBezTo>
                    <a:pt x="2269" y="5718"/>
                    <a:pt x="2369" y="5484"/>
                    <a:pt x="2436" y="5184"/>
                  </a:cubicBezTo>
                  <a:cubicBezTo>
                    <a:pt x="2569" y="4584"/>
                    <a:pt x="2769" y="4050"/>
                    <a:pt x="2936" y="3516"/>
                  </a:cubicBezTo>
                  <a:cubicBezTo>
                    <a:pt x="3069" y="2916"/>
                    <a:pt x="3303" y="2415"/>
                    <a:pt x="3436" y="1848"/>
                  </a:cubicBezTo>
                  <a:cubicBezTo>
                    <a:pt x="3536" y="1548"/>
                    <a:pt x="3637" y="1315"/>
                    <a:pt x="3737" y="1014"/>
                  </a:cubicBezTo>
                  <a:cubicBezTo>
                    <a:pt x="3837" y="714"/>
                    <a:pt x="3903" y="481"/>
                    <a:pt x="4003" y="180"/>
                  </a:cubicBezTo>
                  <a:cubicBezTo>
                    <a:pt x="4037" y="80"/>
                    <a:pt x="4003" y="14"/>
                    <a:pt x="3870" y="14"/>
                  </a:cubicBezTo>
                  <a:cubicBezTo>
                    <a:pt x="3843" y="5"/>
                    <a:pt x="3819" y="1"/>
                    <a:pt x="3797" y="1"/>
                  </a:cubicBezTo>
                  <a:close/>
                </a:path>
              </a:pathLst>
            </a:custGeom>
            <a:solidFill>
              <a:srgbClr val="D6D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6"/>
            <p:cNvSpPr/>
            <p:nvPr/>
          </p:nvSpPr>
          <p:spPr>
            <a:xfrm>
              <a:off x="4726875" y="2743375"/>
              <a:ext cx="1021600" cy="472075"/>
            </a:xfrm>
            <a:custGeom>
              <a:avLst/>
              <a:gdLst/>
              <a:ahLst/>
              <a:cxnLst/>
              <a:rect l="l" t="t" r="r" b="b"/>
              <a:pathLst>
                <a:path w="40864" h="18883" extrusionOk="0">
                  <a:moveTo>
                    <a:pt x="36237" y="0"/>
                  </a:moveTo>
                  <a:cubicBezTo>
                    <a:pt x="34318" y="0"/>
                    <a:pt x="25993" y="3035"/>
                    <a:pt x="16979" y="3731"/>
                  </a:cubicBezTo>
                  <a:cubicBezTo>
                    <a:pt x="14690" y="3915"/>
                    <a:pt x="12746" y="3986"/>
                    <a:pt x="11091" y="3986"/>
                  </a:cubicBezTo>
                  <a:cubicBezTo>
                    <a:pt x="5336" y="3986"/>
                    <a:pt x="3080" y="3124"/>
                    <a:pt x="1992" y="3124"/>
                  </a:cubicBezTo>
                  <a:cubicBezTo>
                    <a:pt x="1687" y="3124"/>
                    <a:pt x="1474" y="3191"/>
                    <a:pt x="1302" y="3364"/>
                  </a:cubicBezTo>
                  <a:cubicBezTo>
                    <a:pt x="1" y="4665"/>
                    <a:pt x="1235" y="15206"/>
                    <a:pt x="2102" y="16373"/>
                  </a:cubicBezTo>
                  <a:cubicBezTo>
                    <a:pt x="2580" y="17016"/>
                    <a:pt x="8720" y="18883"/>
                    <a:pt x="16865" y="18883"/>
                  </a:cubicBezTo>
                  <a:cubicBezTo>
                    <a:pt x="23513" y="18883"/>
                    <a:pt x="31498" y="17639"/>
                    <a:pt x="38828" y="13471"/>
                  </a:cubicBezTo>
                  <a:cubicBezTo>
                    <a:pt x="40863" y="12304"/>
                    <a:pt x="37728" y="462"/>
                    <a:pt x="36493" y="28"/>
                  </a:cubicBezTo>
                  <a:cubicBezTo>
                    <a:pt x="36428" y="9"/>
                    <a:pt x="36342" y="0"/>
                    <a:pt x="362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6"/>
            <p:cNvSpPr/>
            <p:nvPr/>
          </p:nvSpPr>
          <p:spPr>
            <a:xfrm>
              <a:off x="4769275" y="2850525"/>
              <a:ext cx="180300" cy="308050"/>
            </a:xfrm>
            <a:custGeom>
              <a:avLst/>
              <a:gdLst/>
              <a:ahLst/>
              <a:cxnLst/>
              <a:rect l="l" t="t" r="r" b="b"/>
              <a:pathLst>
                <a:path w="7212" h="12322" extrusionOk="0">
                  <a:moveTo>
                    <a:pt x="4929" y="3140"/>
                  </a:moveTo>
                  <a:cubicBezTo>
                    <a:pt x="5261" y="3140"/>
                    <a:pt x="5583" y="3177"/>
                    <a:pt x="5877" y="3248"/>
                  </a:cubicBezTo>
                  <a:cubicBezTo>
                    <a:pt x="5276" y="3515"/>
                    <a:pt x="4643" y="3548"/>
                    <a:pt x="3975" y="3548"/>
                  </a:cubicBezTo>
                  <a:lnTo>
                    <a:pt x="3108" y="3548"/>
                  </a:lnTo>
                  <a:cubicBezTo>
                    <a:pt x="3670" y="3267"/>
                    <a:pt x="4317" y="3140"/>
                    <a:pt x="4929" y="3140"/>
                  </a:cubicBezTo>
                  <a:close/>
                  <a:moveTo>
                    <a:pt x="5344" y="6544"/>
                  </a:moveTo>
                  <a:cubicBezTo>
                    <a:pt x="5410" y="6544"/>
                    <a:pt x="5476" y="6546"/>
                    <a:pt x="5543" y="6550"/>
                  </a:cubicBezTo>
                  <a:cubicBezTo>
                    <a:pt x="5710" y="6550"/>
                    <a:pt x="6277" y="6584"/>
                    <a:pt x="5977" y="6884"/>
                  </a:cubicBezTo>
                  <a:cubicBezTo>
                    <a:pt x="5877" y="7017"/>
                    <a:pt x="5410" y="7084"/>
                    <a:pt x="5243" y="7117"/>
                  </a:cubicBezTo>
                  <a:cubicBezTo>
                    <a:pt x="4882" y="7207"/>
                    <a:pt x="4492" y="7268"/>
                    <a:pt x="4099" y="7268"/>
                  </a:cubicBezTo>
                  <a:cubicBezTo>
                    <a:pt x="3765" y="7268"/>
                    <a:pt x="3430" y="7224"/>
                    <a:pt x="3108" y="7117"/>
                  </a:cubicBezTo>
                  <a:cubicBezTo>
                    <a:pt x="3442" y="6917"/>
                    <a:pt x="3809" y="6784"/>
                    <a:pt x="4142" y="6717"/>
                  </a:cubicBezTo>
                  <a:cubicBezTo>
                    <a:pt x="4518" y="6630"/>
                    <a:pt x="4918" y="6544"/>
                    <a:pt x="5344" y="6544"/>
                  </a:cubicBezTo>
                  <a:close/>
                  <a:moveTo>
                    <a:pt x="4948" y="10127"/>
                  </a:moveTo>
                  <a:cubicBezTo>
                    <a:pt x="5211" y="10127"/>
                    <a:pt x="5472" y="10174"/>
                    <a:pt x="5710" y="10286"/>
                  </a:cubicBezTo>
                  <a:cubicBezTo>
                    <a:pt x="5372" y="10474"/>
                    <a:pt x="4991" y="10556"/>
                    <a:pt x="4604" y="10556"/>
                  </a:cubicBezTo>
                  <a:cubicBezTo>
                    <a:pt x="4304" y="10556"/>
                    <a:pt x="4000" y="10507"/>
                    <a:pt x="3709" y="10420"/>
                  </a:cubicBezTo>
                  <a:cubicBezTo>
                    <a:pt x="3775" y="10386"/>
                    <a:pt x="3809" y="10386"/>
                    <a:pt x="3909" y="10353"/>
                  </a:cubicBezTo>
                  <a:cubicBezTo>
                    <a:pt x="4218" y="10217"/>
                    <a:pt x="4584" y="10127"/>
                    <a:pt x="4948" y="10127"/>
                  </a:cubicBezTo>
                  <a:close/>
                  <a:moveTo>
                    <a:pt x="4691" y="1"/>
                  </a:moveTo>
                  <a:cubicBezTo>
                    <a:pt x="3203" y="1"/>
                    <a:pt x="0" y="1028"/>
                    <a:pt x="1007" y="2914"/>
                  </a:cubicBezTo>
                  <a:cubicBezTo>
                    <a:pt x="1240" y="3281"/>
                    <a:pt x="1507" y="3548"/>
                    <a:pt x="1841" y="3681"/>
                  </a:cubicBezTo>
                  <a:cubicBezTo>
                    <a:pt x="1607" y="3882"/>
                    <a:pt x="1407" y="4115"/>
                    <a:pt x="1173" y="4415"/>
                  </a:cubicBezTo>
                  <a:cubicBezTo>
                    <a:pt x="440" y="5583"/>
                    <a:pt x="973" y="6617"/>
                    <a:pt x="1907" y="7251"/>
                  </a:cubicBezTo>
                  <a:cubicBezTo>
                    <a:pt x="1440" y="7718"/>
                    <a:pt x="1173" y="8351"/>
                    <a:pt x="1307" y="9052"/>
                  </a:cubicBezTo>
                  <a:cubicBezTo>
                    <a:pt x="1440" y="9686"/>
                    <a:pt x="1841" y="10119"/>
                    <a:pt x="2408" y="10453"/>
                  </a:cubicBezTo>
                  <a:cubicBezTo>
                    <a:pt x="1941" y="10953"/>
                    <a:pt x="1740" y="11687"/>
                    <a:pt x="2274" y="12254"/>
                  </a:cubicBezTo>
                  <a:cubicBezTo>
                    <a:pt x="2321" y="12301"/>
                    <a:pt x="2379" y="12322"/>
                    <a:pt x="2436" y="12322"/>
                  </a:cubicBezTo>
                  <a:cubicBezTo>
                    <a:pt x="2581" y="12322"/>
                    <a:pt x="2722" y="12188"/>
                    <a:pt x="2674" y="12021"/>
                  </a:cubicBezTo>
                  <a:cubicBezTo>
                    <a:pt x="2541" y="11454"/>
                    <a:pt x="2674" y="11053"/>
                    <a:pt x="2975" y="10753"/>
                  </a:cubicBezTo>
                  <a:cubicBezTo>
                    <a:pt x="3141" y="10853"/>
                    <a:pt x="3342" y="10887"/>
                    <a:pt x="3508" y="10953"/>
                  </a:cubicBezTo>
                  <a:cubicBezTo>
                    <a:pt x="3827" y="11052"/>
                    <a:pt x="4160" y="11104"/>
                    <a:pt x="4490" y="11104"/>
                  </a:cubicBezTo>
                  <a:cubicBezTo>
                    <a:pt x="5161" y="11104"/>
                    <a:pt x="5818" y="10889"/>
                    <a:pt x="6310" y="10420"/>
                  </a:cubicBezTo>
                  <a:cubicBezTo>
                    <a:pt x="6444" y="10353"/>
                    <a:pt x="6444" y="10119"/>
                    <a:pt x="6310" y="10019"/>
                  </a:cubicBezTo>
                  <a:cubicBezTo>
                    <a:pt x="5877" y="9636"/>
                    <a:pt x="5360" y="9486"/>
                    <a:pt x="4826" y="9486"/>
                  </a:cubicBezTo>
                  <a:cubicBezTo>
                    <a:pt x="4292" y="9486"/>
                    <a:pt x="3742" y="9636"/>
                    <a:pt x="3242" y="9853"/>
                  </a:cubicBezTo>
                  <a:cubicBezTo>
                    <a:pt x="3108" y="9886"/>
                    <a:pt x="3041" y="9953"/>
                    <a:pt x="2908" y="10019"/>
                  </a:cubicBezTo>
                  <a:cubicBezTo>
                    <a:pt x="2308" y="9686"/>
                    <a:pt x="1807" y="9085"/>
                    <a:pt x="1974" y="8385"/>
                  </a:cubicBezTo>
                  <a:cubicBezTo>
                    <a:pt x="2107" y="8118"/>
                    <a:pt x="2274" y="7818"/>
                    <a:pt x="2541" y="7584"/>
                  </a:cubicBezTo>
                  <a:cubicBezTo>
                    <a:pt x="2808" y="7718"/>
                    <a:pt x="3141" y="7784"/>
                    <a:pt x="3475" y="7851"/>
                  </a:cubicBezTo>
                  <a:cubicBezTo>
                    <a:pt x="3700" y="7876"/>
                    <a:pt x="3959" y="7893"/>
                    <a:pt x="4230" y="7893"/>
                  </a:cubicBezTo>
                  <a:cubicBezTo>
                    <a:pt x="5045" y="7893"/>
                    <a:pt x="5977" y="7743"/>
                    <a:pt x="6477" y="7217"/>
                  </a:cubicBezTo>
                  <a:cubicBezTo>
                    <a:pt x="7211" y="6450"/>
                    <a:pt x="5977" y="6016"/>
                    <a:pt x="5410" y="6016"/>
                  </a:cubicBezTo>
                  <a:cubicBezTo>
                    <a:pt x="5328" y="6010"/>
                    <a:pt x="5243" y="6007"/>
                    <a:pt x="5156" y="6007"/>
                  </a:cubicBezTo>
                  <a:cubicBezTo>
                    <a:pt x="4293" y="6007"/>
                    <a:pt x="3229" y="6308"/>
                    <a:pt x="2441" y="6884"/>
                  </a:cubicBezTo>
                  <a:cubicBezTo>
                    <a:pt x="1674" y="6450"/>
                    <a:pt x="1240" y="5716"/>
                    <a:pt x="1674" y="4882"/>
                  </a:cubicBezTo>
                  <a:cubicBezTo>
                    <a:pt x="1907" y="4515"/>
                    <a:pt x="2174" y="4182"/>
                    <a:pt x="2508" y="3915"/>
                  </a:cubicBezTo>
                  <a:cubicBezTo>
                    <a:pt x="2908" y="4015"/>
                    <a:pt x="3275" y="4015"/>
                    <a:pt x="3608" y="4015"/>
                  </a:cubicBezTo>
                  <a:cubicBezTo>
                    <a:pt x="4643" y="4015"/>
                    <a:pt x="5677" y="4015"/>
                    <a:pt x="6477" y="3281"/>
                  </a:cubicBezTo>
                  <a:cubicBezTo>
                    <a:pt x="6577" y="3214"/>
                    <a:pt x="6511" y="3048"/>
                    <a:pt x="6410" y="3014"/>
                  </a:cubicBezTo>
                  <a:cubicBezTo>
                    <a:pt x="5866" y="2878"/>
                    <a:pt x="5282" y="2798"/>
                    <a:pt x="4702" y="2798"/>
                  </a:cubicBezTo>
                  <a:cubicBezTo>
                    <a:pt x="3863" y="2798"/>
                    <a:pt x="3032" y="2967"/>
                    <a:pt x="2341" y="3381"/>
                  </a:cubicBezTo>
                  <a:cubicBezTo>
                    <a:pt x="2074" y="3281"/>
                    <a:pt x="1807" y="3114"/>
                    <a:pt x="1607" y="2881"/>
                  </a:cubicBezTo>
                  <a:cubicBezTo>
                    <a:pt x="273" y="1246"/>
                    <a:pt x="4075" y="379"/>
                    <a:pt x="4976" y="179"/>
                  </a:cubicBezTo>
                  <a:cubicBezTo>
                    <a:pt x="5110" y="112"/>
                    <a:pt x="5076" y="12"/>
                    <a:pt x="4943" y="12"/>
                  </a:cubicBezTo>
                  <a:cubicBezTo>
                    <a:pt x="4866" y="4"/>
                    <a:pt x="4782" y="1"/>
                    <a:pt x="46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6"/>
            <p:cNvSpPr/>
            <p:nvPr/>
          </p:nvSpPr>
          <p:spPr>
            <a:xfrm>
              <a:off x="5038775" y="2852400"/>
              <a:ext cx="179325" cy="357900"/>
            </a:xfrm>
            <a:custGeom>
              <a:avLst/>
              <a:gdLst/>
              <a:ahLst/>
              <a:cxnLst/>
              <a:rect l="l" t="t" r="r" b="b"/>
              <a:pathLst>
                <a:path w="7173" h="14316" extrusionOk="0">
                  <a:moveTo>
                    <a:pt x="4453" y="2068"/>
                  </a:moveTo>
                  <a:cubicBezTo>
                    <a:pt x="4739" y="2068"/>
                    <a:pt x="5025" y="2102"/>
                    <a:pt x="5304" y="2172"/>
                  </a:cubicBezTo>
                  <a:cubicBezTo>
                    <a:pt x="4718" y="2636"/>
                    <a:pt x="3935" y="2796"/>
                    <a:pt x="3151" y="2796"/>
                  </a:cubicBezTo>
                  <a:cubicBezTo>
                    <a:pt x="2865" y="2796"/>
                    <a:pt x="2579" y="2775"/>
                    <a:pt x="2302" y="2739"/>
                  </a:cubicBezTo>
                  <a:cubicBezTo>
                    <a:pt x="2369" y="2706"/>
                    <a:pt x="2469" y="2639"/>
                    <a:pt x="2502" y="2606"/>
                  </a:cubicBezTo>
                  <a:cubicBezTo>
                    <a:pt x="3110" y="2255"/>
                    <a:pt x="3783" y="2068"/>
                    <a:pt x="4453" y="2068"/>
                  </a:cubicBezTo>
                  <a:close/>
                  <a:moveTo>
                    <a:pt x="4912" y="5607"/>
                  </a:moveTo>
                  <a:cubicBezTo>
                    <a:pt x="5276" y="5607"/>
                    <a:pt x="5679" y="5669"/>
                    <a:pt x="5804" y="5941"/>
                  </a:cubicBezTo>
                  <a:cubicBezTo>
                    <a:pt x="6071" y="6509"/>
                    <a:pt x="4503" y="6842"/>
                    <a:pt x="4203" y="6875"/>
                  </a:cubicBezTo>
                  <a:cubicBezTo>
                    <a:pt x="4110" y="6885"/>
                    <a:pt x="4015" y="6890"/>
                    <a:pt x="3919" y="6890"/>
                  </a:cubicBezTo>
                  <a:cubicBezTo>
                    <a:pt x="3365" y="6890"/>
                    <a:pt x="2780" y="6731"/>
                    <a:pt x="2269" y="6475"/>
                  </a:cubicBezTo>
                  <a:cubicBezTo>
                    <a:pt x="2802" y="5941"/>
                    <a:pt x="3636" y="5675"/>
                    <a:pt x="4370" y="5641"/>
                  </a:cubicBezTo>
                  <a:cubicBezTo>
                    <a:pt x="4494" y="5629"/>
                    <a:pt x="4696" y="5607"/>
                    <a:pt x="4912" y="5607"/>
                  </a:cubicBezTo>
                  <a:close/>
                  <a:moveTo>
                    <a:pt x="5104" y="9286"/>
                  </a:moveTo>
                  <a:cubicBezTo>
                    <a:pt x="5246" y="9286"/>
                    <a:pt x="5387" y="9294"/>
                    <a:pt x="5538" y="9311"/>
                  </a:cubicBezTo>
                  <a:lnTo>
                    <a:pt x="5871" y="9311"/>
                  </a:lnTo>
                  <a:cubicBezTo>
                    <a:pt x="5903" y="9303"/>
                    <a:pt x="5932" y="9298"/>
                    <a:pt x="5960" y="9298"/>
                  </a:cubicBezTo>
                  <a:cubicBezTo>
                    <a:pt x="6048" y="9298"/>
                    <a:pt x="6113" y="9342"/>
                    <a:pt x="6138" y="9444"/>
                  </a:cubicBezTo>
                  <a:cubicBezTo>
                    <a:pt x="6271" y="9511"/>
                    <a:pt x="6271" y="9611"/>
                    <a:pt x="6038" y="9644"/>
                  </a:cubicBezTo>
                  <a:cubicBezTo>
                    <a:pt x="5671" y="9978"/>
                    <a:pt x="4804" y="10011"/>
                    <a:pt x="4337" y="10044"/>
                  </a:cubicBezTo>
                  <a:cubicBezTo>
                    <a:pt x="3836" y="10044"/>
                    <a:pt x="3303" y="10011"/>
                    <a:pt x="2802" y="9878"/>
                  </a:cubicBezTo>
                  <a:cubicBezTo>
                    <a:pt x="2869" y="9844"/>
                    <a:pt x="2969" y="9778"/>
                    <a:pt x="3036" y="9711"/>
                  </a:cubicBezTo>
                  <a:cubicBezTo>
                    <a:pt x="3536" y="9477"/>
                    <a:pt x="4137" y="9344"/>
                    <a:pt x="4670" y="9311"/>
                  </a:cubicBezTo>
                  <a:cubicBezTo>
                    <a:pt x="4820" y="9294"/>
                    <a:pt x="4962" y="9286"/>
                    <a:pt x="5104" y="9286"/>
                  </a:cubicBezTo>
                  <a:close/>
                  <a:moveTo>
                    <a:pt x="2967" y="1"/>
                  </a:moveTo>
                  <a:cubicBezTo>
                    <a:pt x="2957" y="1"/>
                    <a:pt x="2947" y="2"/>
                    <a:pt x="2936" y="4"/>
                  </a:cubicBezTo>
                  <a:cubicBezTo>
                    <a:pt x="2102" y="104"/>
                    <a:pt x="1134" y="171"/>
                    <a:pt x="634" y="938"/>
                  </a:cubicBezTo>
                  <a:cubicBezTo>
                    <a:pt x="167" y="1538"/>
                    <a:pt x="300" y="2439"/>
                    <a:pt x="1001" y="2806"/>
                  </a:cubicBezTo>
                  <a:cubicBezTo>
                    <a:pt x="1068" y="2839"/>
                    <a:pt x="1201" y="2873"/>
                    <a:pt x="1301" y="2939"/>
                  </a:cubicBezTo>
                  <a:cubicBezTo>
                    <a:pt x="534" y="3773"/>
                    <a:pt x="0" y="4974"/>
                    <a:pt x="701" y="5941"/>
                  </a:cubicBezTo>
                  <a:cubicBezTo>
                    <a:pt x="868" y="6142"/>
                    <a:pt x="1068" y="6342"/>
                    <a:pt x="1335" y="6509"/>
                  </a:cubicBezTo>
                  <a:cubicBezTo>
                    <a:pt x="667" y="7476"/>
                    <a:pt x="601" y="8944"/>
                    <a:pt x="1435" y="9811"/>
                  </a:cubicBezTo>
                  <a:cubicBezTo>
                    <a:pt x="1501" y="9878"/>
                    <a:pt x="1535" y="9944"/>
                    <a:pt x="1635" y="9978"/>
                  </a:cubicBezTo>
                  <a:cubicBezTo>
                    <a:pt x="1301" y="10345"/>
                    <a:pt x="1068" y="10845"/>
                    <a:pt x="1001" y="11379"/>
                  </a:cubicBezTo>
                  <a:cubicBezTo>
                    <a:pt x="734" y="13213"/>
                    <a:pt x="2602" y="14114"/>
                    <a:pt x="4070" y="14314"/>
                  </a:cubicBezTo>
                  <a:cubicBezTo>
                    <a:pt x="4082" y="14315"/>
                    <a:pt x="4094" y="14316"/>
                    <a:pt x="4106" y="14316"/>
                  </a:cubicBezTo>
                  <a:cubicBezTo>
                    <a:pt x="4513" y="14316"/>
                    <a:pt x="4658" y="13778"/>
                    <a:pt x="4237" y="13680"/>
                  </a:cubicBezTo>
                  <a:cubicBezTo>
                    <a:pt x="3336" y="13514"/>
                    <a:pt x="2068" y="13180"/>
                    <a:pt x="1735" y="12179"/>
                  </a:cubicBezTo>
                  <a:cubicBezTo>
                    <a:pt x="1535" y="11512"/>
                    <a:pt x="1802" y="10845"/>
                    <a:pt x="2202" y="10311"/>
                  </a:cubicBezTo>
                  <a:cubicBezTo>
                    <a:pt x="2736" y="10548"/>
                    <a:pt x="3375" y="10654"/>
                    <a:pt x="4011" y="10654"/>
                  </a:cubicBezTo>
                  <a:cubicBezTo>
                    <a:pt x="4806" y="10654"/>
                    <a:pt x="5597" y="10489"/>
                    <a:pt x="6171" y="10211"/>
                  </a:cubicBezTo>
                  <a:cubicBezTo>
                    <a:pt x="6672" y="10111"/>
                    <a:pt x="7172" y="9477"/>
                    <a:pt x="6705" y="8977"/>
                  </a:cubicBezTo>
                  <a:cubicBezTo>
                    <a:pt x="6458" y="8692"/>
                    <a:pt x="6027" y="8623"/>
                    <a:pt x="5590" y="8623"/>
                  </a:cubicBezTo>
                  <a:cubicBezTo>
                    <a:pt x="5261" y="8623"/>
                    <a:pt x="4929" y="8662"/>
                    <a:pt x="4670" y="8677"/>
                  </a:cubicBezTo>
                  <a:cubicBezTo>
                    <a:pt x="3770" y="8710"/>
                    <a:pt x="2802" y="9010"/>
                    <a:pt x="2102" y="9544"/>
                  </a:cubicBezTo>
                  <a:cubicBezTo>
                    <a:pt x="1335" y="9010"/>
                    <a:pt x="1201" y="8010"/>
                    <a:pt x="1635" y="7176"/>
                  </a:cubicBezTo>
                  <a:cubicBezTo>
                    <a:pt x="1668" y="7042"/>
                    <a:pt x="1768" y="6976"/>
                    <a:pt x="1835" y="6875"/>
                  </a:cubicBezTo>
                  <a:cubicBezTo>
                    <a:pt x="2499" y="7233"/>
                    <a:pt x="3318" y="7434"/>
                    <a:pt x="4056" y="7434"/>
                  </a:cubicBezTo>
                  <a:cubicBezTo>
                    <a:pt x="4282" y="7434"/>
                    <a:pt x="4500" y="7415"/>
                    <a:pt x="4704" y="7376"/>
                  </a:cubicBezTo>
                  <a:cubicBezTo>
                    <a:pt x="5304" y="7276"/>
                    <a:pt x="6005" y="6942"/>
                    <a:pt x="6271" y="6342"/>
                  </a:cubicBezTo>
                  <a:cubicBezTo>
                    <a:pt x="6505" y="5775"/>
                    <a:pt x="5971" y="5341"/>
                    <a:pt x="5471" y="5174"/>
                  </a:cubicBezTo>
                  <a:cubicBezTo>
                    <a:pt x="5196" y="5098"/>
                    <a:pt x="4900" y="5062"/>
                    <a:pt x="4597" y="5062"/>
                  </a:cubicBezTo>
                  <a:cubicBezTo>
                    <a:pt x="3574" y="5062"/>
                    <a:pt x="2463" y="5473"/>
                    <a:pt x="1768" y="6142"/>
                  </a:cubicBezTo>
                  <a:cubicBezTo>
                    <a:pt x="1601" y="6008"/>
                    <a:pt x="1435" y="5875"/>
                    <a:pt x="1301" y="5775"/>
                  </a:cubicBezTo>
                  <a:cubicBezTo>
                    <a:pt x="534" y="5007"/>
                    <a:pt x="1168" y="3873"/>
                    <a:pt x="1935" y="3139"/>
                  </a:cubicBezTo>
                  <a:cubicBezTo>
                    <a:pt x="2202" y="3173"/>
                    <a:pt x="2477" y="3181"/>
                    <a:pt x="2748" y="3181"/>
                  </a:cubicBezTo>
                  <a:cubicBezTo>
                    <a:pt x="3019" y="3181"/>
                    <a:pt x="3286" y="3173"/>
                    <a:pt x="3536" y="3173"/>
                  </a:cubicBezTo>
                  <a:cubicBezTo>
                    <a:pt x="4437" y="3139"/>
                    <a:pt x="5271" y="2939"/>
                    <a:pt x="5838" y="2205"/>
                  </a:cubicBezTo>
                  <a:cubicBezTo>
                    <a:pt x="5938" y="2105"/>
                    <a:pt x="5871" y="1939"/>
                    <a:pt x="5771" y="1872"/>
                  </a:cubicBezTo>
                  <a:cubicBezTo>
                    <a:pt x="5325" y="1719"/>
                    <a:pt x="4854" y="1645"/>
                    <a:pt x="4385" y="1645"/>
                  </a:cubicBezTo>
                  <a:cubicBezTo>
                    <a:pt x="3520" y="1645"/>
                    <a:pt x="2660" y="1897"/>
                    <a:pt x="1968" y="2372"/>
                  </a:cubicBezTo>
                  <a:cubicBezTo>
                    <a:pt x="1868" y="2472"/>
                    <a:pt x="1768" y="2539"/>
                    <a:pt x="1668" y="2639"/>
                  </a:cubicBezTo>
                  <a:cubicBezTo>
                    <a:pt x="1001" y="2439"/>
                    <a:pt x="634" y="1872"/>
                    <a:pt x="1034" y="1171"/>
                  </a:cubicBezTo>
                  <a:cubicBezTo>
                    <a:pt x="1468" y="538"/>
                    <a:pt x="2302" y="371"/>
                    <a:pt x="2969" y="271"/>
                  </a:cubicBezTo>
                  <a:cubicBezTo>
                    <a:pt x="3125" y="208"/>
                    <a:pt x="3106" y="1"/>
                    <a:pt x="29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6"/>
            <p:cNvSpPr/>
            <p:nvPr/>
          </p:nvSpPr>
          <p:spPr>
            <a:xfrm>
              <a:off x="5281450" y="2805775"/>
              <a:ext cx="264375" cy="368625"/>
            </a:xfrm>
            <a:custGeom>
              <a:avLst/>
              <a:gdLst/>
              <a:ahLst/>
              <a:cxnLst/>
              <a:rect l="l" t="t" r="r" b="b"/>
              <a:pathLst>
                <a:path w="10575" h="14745" extrusionOk="0">
                  <a:moveTo>
                    <a:pt x="5908" y="2188"/>
                  </a:moveTo>
                  <a:cubicBezTo>
                    <a:pt x="5986" y="2188"/>
                    <a:pt x="6062" y="2193"/>
                    <a:pt x="6138" y="2202"/>
                  </a:cubicBezTo>
                  <a:cubicBezTo>
                    <a:pt x="6572" y="2236"/>
                    <a:pt x="6805" y="2536"/>
                    <a:pt x="6572" y="2903"/>
                  </a:cubicBezTo>
                  <a:cubicBezTo>
                    <a:pt x="6438" y="3070"/>
                    <a:pt x="6238" y="3237"/>
                    <a:pt x="6004" y="3337"/>
                  </a:cubicBezTo>
                  <a:cubicBezTo>
                    <a:pt x="5604" y="3537"/>
                    <a:pt x="5070" y="3704"/>
                    <a:pt x="4603" y="3837"/>
                  </a:cubicBezTo>
                  <a:cubicBezTo>
                    <a:pt x="4196" y="3939"/>
                    <a:pt x="3749" y="3982"/>
                    <a:pt x="3323" y="3982"/>
                  </a:cubicBezTo>
                  <a:cubicBezTo>
                    <a:pt x="3191" y="3982"/>
                    <a:pt x="3062" y="3978"/>
                    <a:pt x="2936" y="3970"/>
                  </a:cubicBezTo>
                  <a:cubicBezTo>
                    <a:pt x="3741" y="2979"/>
                    <a:pt x="4893" y="2188"/>
                    <a:pt x="5908" y="2188"/>
                  </a:cubicBezTo>
                  <a:close/>
                  <a:moveTo>
                    <a:pt x="8121" y="5874"/>
                  </a:moveTo>
                  <a:cubicBezTo>
                    <a:pt x="8230" y="5874"/>
                    <a:pt x="8336" y="5883"/>
                    <a:pt x="8440" y="5905"/>
                  </a:cubicBezTo>
                  <a:cubicBezTo>
                    <a:pt x="8573" y="5972"/>
                    <a:pt x="8673" y="6005"/>
                    <a:pt x="8773" y="6072"/>
                  </a:cubicBezTo>
                  <a:cubicBezTo>
                    <a:pt x="8907" y="6172"/>
                    <a:pt x="8940" y="6639"/>
                    <a:pt x="8840" y="6772"/>
                  </a:cubicBezTo>
                  <a:cubicBezTo>
                    <a:pt x="8740" y="7006"/>
                    <a:pt x="8339" y="7106"/>
                    <a:pt x="8139" y="7206"/>
                  </a:cubicBezTo>
                  <a:cubicBezTo>
                    <a:pt x="6972" y="7673"/>
                    <a:pt x="5638" y="8107"/>
                    <a:pt x="4337" y="8107"/>
                  </a:cubicBezTo>
                  <a:cubicBezTo>
                    <a:pt x="4337" y="7773"/>
                    <a:pt x="4403" y="7406"/>
                    <a:pt x="4603" y="7106"/>
                  </a:cubicBezTo>
                  <a:cubicBezTo>
                    <a:pt x="5070" y="6405"/>
                    <a:pt x="6238" y="6205"/>
                    <a:pt x="6972" y="6039"/>
                  </a:cubicBezTo>
                  <a:cubicBezTo>
                    <a:pt x="7336" y="5987"/>
                    <a:pt x="7740" y="5874"/>
                    <a:pt x="8121" y="5874"/>
                  </a:cubicBezTo>
                  <a:close/>
                  <a:moveTo>
                    <a:pt x="9224" y="9355"/>
                  </a:moveTo>
                  <a:cubicBezTo>
                    <a:pt x="9406" y="9355"/>
                    <a:pt x="9583" y="9368"/>
                    <a:pt x="9740" y="9408"/>
                  </a:cubicBezTo>
                  <a:cubicBezTo>
                    <a:pt x="9974" y="9474"/>
                    <a:pt x="9941" y="9474"/>
                    <a:pt x="9740" y="9574"/>
                  </a:cubicBezTo>
                  <a:cubicBezTo>
                    <a:pt x="9507" y="9708"/>
                    <a:pt x="9340" y="9808"/>
                    <a:pt x="9140" y="9908"/>
                  </a:cubicBezTo>
                  <a:cubicBezTo>
                    <a:pt x="8406" y="10242"/>
                    <a:pt x="7572" y="10408"/>
                    <a:pt x="6738" y="10408"/>
                  </a:cubicBezTo>
                  <a:cubicBezTo>
                    <a:pt x="6438" y="10408"/>
                    <a:pt x="6105" y="10375"/>
                    <a:pt x="5804" y="10342"/>
                  </a:cubicBezTo>
                  <a:cubicBezTo>
                    <a:pt x="6572" y="9841"/>
                    <a:pt x="7572" y="9541"/>
                    <a:pt x="8406" y="9408"/>
                  </a:cubicBezTo>
                  <a:cubicBezTo>
                    <a:pt x="8649" y="9387"/>
                    <a:pt x="8942" y="9355"/>
                    <a:pt x="9224" y="9355"/>
                  </a:cubicBezTo>
                  <a:close/>
                  <a:moveTo>
                    <a:pt x="3503" y="1"/>
                  </a:moveTo>
                  <a:cubicBezTo>
                    <a:pt x="2535" y="1"/>
                    <a:pt x="1635" y="401"/>
                    <a:pt x="1034" y="1168"/>
                  </a:cubicBezTo>
                  <a:cubicBezTo>
                    <a:pt x="601" y="1735"/>
                    <a:pt x="0" y="2903"/>
                    <a:pt x="534" y="3637"/>
                  </a:cubicBezTo>
                  <a:cubicBezTo>
                    <a:pt x="834" y="4004"/>
                    <a:pt x="1368" y="4137"/>
                    <a:pt x="1801" y="4204"/>
                  </a:cubicBezTo>
                  <a:cubicBezTo>
                    <a:pt x="1868" y="4204"/>
                    <a:pt x="1935" y="4237"/>
                    <a:pt x="2002" y="4237"/>
                  </a:cubicBezTo>
                  <a:cubicBezTo>
                    <a:pt x="1201" y="5405"/>
                    <a:pt x="834" y="6906"/>
                    <a:pt x="1968" y="7907"/>
                  </a:cubicBezTo>
                  <a:cubicBezTo>
                    <a:pt x="2435" y="8340"/>
                    <a:pt x="3002" y="8507"/>
                    <a:pt x="3636" y="8540"/>
                  </a:cubicBezTo>
                  <a:cubicBezTo>
                    <a:pt x="3603" y="8874"/>
                    <a:pt x="3536" y="9241"/>
                    <a:pt x="3603" y="9574"/>
                  </a:cubicBezTo>
                  <a:cubicBezTo>
                    <a:pt x="3636" y="10075"/>
                    <a:pt x="4003" y="10375"/>
                    <a:pt x="4437" y="10542"/>
                  </a:cubicBezTo>
                  <a:cubicBezTo>
                    <a:pt x="4370" y="10575"/>
                    <a:pt x="4370" y="10642"/>
                    <a:pt x="4337" y="10642"/>
                  </a:cubicBezTo>
                  <a:cubicBezTo>
                    <a:pt x="3669" y="11509"/>
                    <a:pt x="3503" y="12843"/>
                    <a:pt x="4270" y="13744"/>
                  </a:cubicBezTo>
                  <a:cubicBezTo>
                    <a:pt x="5004" y="14711"/>
                    <a:pt x="6305" y="14745"/>
                    <a:pt x="7439" y="14745"/>
                  </a:cubicBezTo>
                  <a:cubicBezTo>
                    <a:pt x="7772" y="14745"/>
                    <a:pt x="7772" y="14244"/>
                    <a:pt x="7439" y="14211"/>
                  </a:cubicBezTo>
                  <a:cubicBezTo>
                    <a:pt x="6038" y="14078"/>
                    <a:pt x="4136" y="13744"/>
                    <a:pt x="4603" y="11909"/>
                  </a:cubicBezTo>
                  <a:cubicBezTo>
                    <a:pt x="4670" y="11509"/>
                    <a:pt x="4937" y="11142"/>
                    <a:pt x="5204" y="10809"/>
                  </a:cubicBezTo>
                  <a:cubicBezTo>
                    <a:pt x="5675" y="10913"/>
                    <a:pt x="6155" y="10963"/>
                    <a:pt x="6634" y="10963"/>
                  </a:cubicBezTo>
                  <a:cubicBezTo>
                    <a:pt x="7072" y="10963"/>
                    <a:pt x="7509" y="10922"/>
                    <a:pt x="7939" y="10842"/>
                  </a:cubicBezTo>
                  <a:cubicBezTo>
                    <a:pt x="8473" y="10742"/>
                    <a:pt x="9007" y="10542"/>
                    <a:pt x="9507" y="10308"/>
                  </a:cubicBezTo>
                  <a:cubicBezTo>
                    <a:pt x="9841" y="10141"/>
                    <a:pt x="10508" y="9875"/>
                    <a:pt x="10541" y="9408"/>
                  </a:cubicBezTo>
                  <a:cubicBezTo>
                    <a:pt x="10575" y="8850"/>
                    <a:pt x="9949" y="8694"/>
                    <a:pt x="9245" y="8694"/>
                  </a:cubicBezTo>
                  <a:cubicBezTo>
                    <a:pt x="8560" y="8694"/>
                    <a:pt x="7802" y="8841"/>
                    <a:pt x="7506" y="8907"/>
                  </a:cubicBezTo>
                  <a:cubicBezTo>
                    <a:pt x="6605" y="9141"/>
                    <a:pt x="5638" y="9508"/>
                    <a:pt x="4904" y="10108"/>
                  </a:cubicBezTo>
                  <a:cubicBezTo>
                    <a:pt x="4637" y="10041"/>
                    <a:pt x="4337" y="9908"/>
                    <a:pt x="4270" y="9741"/>
                  </a:cubicBezTo>
                  <a:cubicBezTo>
                    <a:pt x="4103" y="9508"/>
                    <a:pt x="4237" y="9007"/>
                    <a:pt x="4270" y="8640"/>
                  </a:cubicBezTo>
                  <a:cubicBezTo>
                    <a:pt x="4403" y="8640"/>
                    <a:pt x="4503" y="8640"/>
                    <a:pt x="4637" y="8574"/>
                  </a:cubicBezTo>
                  <a:cubicBezTo>
                    <a:pt x="5838" y="8440"/>
                    <a:pt x="7005" y="8173"/>
                    <a:pt x="8139" y="7606"/>
                  </a:cubicBezTo>
                  <a:cubicBezTo>
                    <a:pt x="8806" y="7273"/>
                    <a:pt x="9774" y="6539"/>
                    <a:pt x="8973" y="5805"/>
                  </a:cubicBezTo>
                  <a:cubicBezTo>
                    <a:pt x="8672" y="5530"/>
                    <a:pt x="8253" y="5435"/>
                    <a:pt x="7804" y="5435"/>
                  </a:cubicBezTo>
                  <a:cubicBezTo>
                    <a:pt x="7110" y="5435"/>
                    <a:pt x="6344" y="5663"/>
                    <a:pt x="5838" y="5805"/>
                  </a:cubicBezTo>
                  <a:cubicBezTo>
                    <a:pt x="5337" y="5905"/>
                    <a:pt x="4704" y="6072"/>
                    <a:pt x="4337" y="6472"/>
                  </a:cubicBezTo>
                  <a:cubicBezTo>
                    <a:pt x="3936" y="6806"/>
                    <a:pt x="3803" y="7306"/>
                    <a:pt x="3770" y="7806"/>
                  </a:cubicBezTo>
                  <a:cubicBezTo>
                    <a:pt x="3770" y="7840"/>
                    <a:pt x="3770" y="7907"/>
                    <a:pt x="3703" y="8007"/>
                  </a:cubicBezTo>
                  <a:cubicBezTo>
                    <a:pt x="3636" y="8007"/>
                    <a:pt x="3536" y="8007"/>
                    <a:pt x="3469" y="7940"/>
                  </a:cubicBezTo>
                  <a:cubicBezTo>
                    <a:pt x="1368" y="7606"/>
                    <a:pt x="1601" y="5838"/>
                    <a:pt x="2635" y="4337"/>
                  </a:cubicBezTo>
                  <a:lnTo>
                    <a:pt x="2635" y="4337"/>
                  </a:lnTo>
                  <a:cubicBezTo>
                    <a:pt x="2802" y="4354"/>
                    <a:pt x="2969" y="4362"/>
                    <a:pt x="3136" y="4362"/>
                  </a:cubicBezTo>
                  <a:cubicBezTo>
                    <a:pt x="3303" y="4362"/>
                    <a:pt x="3469" y="4354"/>
                    <a:pt x="3636" y="4337"/>
                  </a:cubicBezTo>
                  <a:cubicBezTo>
                    <a:pt x="4603" y="4271"/>
                    <a:pt x="6138" y="4037"/>
                    <a:pt x="6705" y="3203"/>
                  </a:cubicBezTo>
                  <a:cubicBezTo>
                    <a:pt x="7139" y="2636"/>
                    <a:pt x="6805" y="2002"/>
                    <a:pt x="6138" y="1869"/>
                  </a:cubicBezTo>
                  <a:cubicBezTo>
                    <a:pt x="6020" y="1848"/>
                    <a:pt x="5899" y="1838"/>
                    <a:pt x="5776" y="1838"/>
                  </a:cubicBezTo>
                  <a:cubicBezTo>
                    <a:pt x="4930" y="1838"/>
                    <a:pt x="4006" y="2308"/>
                    <a:pt x="3336" y="2803"/>
                  </a:cubicBezTo>
                  <a:cubicBezTo>
                    <a:pt x="2969" y="3036"/>
                    <a:pt x="2602" y="3403"/>
                    <a:pt x="2268" y="3837"/>
                  </a:cubicBezTo>
                  <a:cubicBezTo>
                    <a:pt x="2102" y="3804"/>
                    <a:pt x="1868" y="3804"/>
                    <a:pt x="1701" y="3737"/>
                  </a:cubicBezTo>
                  <a:cubicBezTo>
                    <a:pt x="1501" y="3704"/>
                    <a:pt x="1168" y="3670"/>
                    <a:pt x="1001" y="3503"/>
                  </a:cubicBezTo>
                  <a:cubicBezTo>
                    <a:pt x="767" y="3237"/>
                    <a:pt x="767" y="2870"/>
                    <a:pt x="801" y="2536"/>
                  </a:cubicBezTo>
                  <a:cubicBezTo>
                    <a:pt x="867" y="2136"/>
                    <a:pt x="1101" y="1735"/>
                    <a:pt x="1334" y="1402"/>
                  </a:cubicBezTo>
                  <a:cubicBezTo>
                    <a:pt x="1835" y="701"/>
                    <a:pt x="2669" y="301"/>
                    <a:pt x="3503" y="301"/>
                  </a:cubicBezTo>
                  <a:cubicBezTo>
                    <a:pt x="3669" y="301"/>
                    <a:pt x="3669" y="1"/>
                    <a:pt x="35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6"/>
            <p:cNvSpPr/>
            <p:nvPr/>
          </p:nvSpPr>
          <p:spPr>
            <a:xfrm>
              <a:off x="5314800" y="2745700"/>
              <a:ext cx="1025750" cy="798975"/>
            </a:xfrm>
            <a:custGeom>
              <a:avLst/>
              <a:gdLst/>
              <a:ahLst/>
              <a:cxnLst/>
              <a:rect l="l" t="t" r="r" b="b"/>
              <a:pathLst>
                <a:path w="41030" h="31959" extrusionOk="0">
                  <a:moveTo>
                    <a:pt x="12925" y="1"/>
                  </a:moveTo>
                  <a:cubicBezTo>
                    <a:pt x="12461" y="1"/>
                    <a:pt x="3413" y="629"/>
                    <a:pt x="0" y="2904"/>
                  </a:cubicBezTo>
                  <a:cubicBezTo>
                    <a:pt x="0" y="2904"/>
                    <a:pt x="2335" y="3872"/>
                    <a:pt x="2936" y="10209"/>
                  </a:cubicBezTo>
                  <a:cubicBezTo>
                    <a:pt x="3503" y="16481"/>
                    <a:pt x="4470" y="24787"/>
                    <a:pt x="12076" y="27488"/>
                  </a:cubicBezTo>
                  <a:cubicBezTo>
                    <a:pt x="13720" y="28082"/>
                    <a:pt x="15362" y="28264"/>
                    <a:pt x="17000" y="28264"/>
                  </a:cubicBezTo>
                  <a:cubicBezTo>
                    <a:pt x="19587" y="28264"/>
                    <a:pt x="22162" y="27810"/>
                    <a:pt x="24708" y="27810"/>
                  </a:cubicBezTo>
                  <a:cubicBezTo>
                    <a:pt x="27970" y="27810"/>
                    <a:pt x="31186" y="28556"/>
                    <a:pt x="34325" y="31958"/>
                  </a:cubicBezTo>
                  <a:cubicBezTo>
                    <a:pt x="34325" y="31958"/>
                    <a:pt x="41030" y="24186"/>
                    <a:pt x="40529" y="22518"/>
                  </a:cubicBezTo>
                  <a:cubicBezTo>
                    <a:pt x="40029" y="20850"/>
                    <a:pt x="37694" y="16114"/>
                    <a:pt x="31890" y="14779"/>
                  </a:cubicBezTo>
                  <a:cubicBezTo>
                    <a:pt x="30630" y="14484"/>
                    <a:pt x="29475" y="14382"/>
                    <a:pt x="28402" y="14382"/>
                  </a:cubicBezTo>
                  <a:cubicBezTo>
                    <a:pt x="25966" y="14382"/>
                    <a:pt x="23950" y="14910"/>
                    <a:pt x="22072" y="14910"/>
                  </a:cubicBezTo>
                  <a:cubicBezTo>
                    <a:pt x="20946" y="14910"/>
                    <a:pt x="19869" y="14720"/>
                    <a:pt x="18781" y="14112"/>
                  </a:cubicBezTo>
                  <a:cubicBezTo>
                    <a:pt x="15845" y="12444"/>
                    <a:pt x="17113" y="3004"/>
                    <a:pt x="12943" y="2"/>
                  </a:cubicBezTo>
                  <a:cubicBezTo>
                    <a:pt x="12943" y="1"/>
                    <a:pt x="12937" y="1"/>
                    <a:pt x="129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6"/>
            <p:cNvSpPr/>
            <p:nvPr/>
          </p:nvSpPr>
          <p:spPr>
            <a:xfrm>
              <a:off x="4751900" y="4396100"/>
              <a:ext cx="35050" cy="54225"/>
            </a:xfrm>
            <a:custGeom>
              <a:avLst/>
              <a:gdLst/>
              <a:ahLst/>
              <a:cxnLst/>
              <a:rect l="l" t="t" r="r" b="b"/>
              <a:pathLst>
                <a:path w="1402" h="2169" extrusionOk="0">
                  <a:moveTo>
                    <a:pt x="1001" y="0"/>
                  </a:moveTo>
                  <a:cubicBezTo>
                    <a:pt x="734" y="0"/>
                    <a:pt x="567" y="234"/>
                    <a:pt x="401" y="434"/>
                  </a:cubicBezTo>
                  <a:cubicBezTo>
                    <a:pt x="267" y="600"/>
                    <a:pt x="234" y="767"/>
                    <a:pt x="134" y="934"/>
                  </a:cubicBezTo>
                  <a:cubicBezTo>
                    <a:pt x="100" y="1001"/>
                    <a:pt x="100" y="1067"/>
                    <a:pt x="100" y="1134"/>
                  </a:cubicBezTo>
                  <a:cubicBezTo>
                    <a:pt x="100" y="1234"/>
                    <a:pt x="34" y="1334"/>
                    <a:pt x="34" y="1434"/>
                  </a:cubicBezTo>
                  <a:cubicBezTo>
                    <a:pt x="34" y="1601"/>
                    <a:pt x="0" y="1735"/>
                    <a:pt x="0" y="1901"/>
                  </a:cubicBezTo>
                  <a:cubicBezTo>
                    <a:pt x="0" y="2001"/>
                    <a:pt x="134" y="2135"/>
                    <a:pt x="267" y="2168"/>
                  </a:cubicBezTo>
                  <a:cubicBezTo>
                    <a:pt x="401" y="2168"/>
                    <a:pt x="501" y="2102"/>
                    <a:pt x="534" y="1968"/>
                  </a:cubicBezTo>
                  <a:cubicBezTo>
                    <a:pt x="601" y="1901"/>
                    <a:pt x="601" y="1835"/>
                    <a:pt x="634" y="1768"/>
                  </a:cubicBezTo>
                  <a:lnTo>
                    <a:pt x="634" y="1735"/>
                  </a:lnTo>
                  <a:cubicBezTo>
                    <a:pt x="634" y="1668"/>
                    <a:pt x="668" y="1668"/>
                    <a:pt x="668" y="1635"/>
                  </a:cubicBezTo>
                  <a:lnTo>
                    <a:pt x="934" y="1268"/>
                  </a:lnTo>
                  <a:cubicBezTo>
                    <a:pt x="1001" y="1134"/>
                    <a:pt x="1101" y="1001"/>
                    <a:pt x="1135" y="901"/>
                  </a:cubicBezTo>
                  <a:cubicBezTo>
                    <a:pt x="1168" y="834"/>
                    <a:pt x="1235" y="767"/>
                    <a:pt x="1235" y="734"/>
                  </a:cubicBezTo>
                  <a:cubicBezTo>
                    <a:pt x="1268" y="634"/>
                    <a:pt x="1301" y="567"/>
                    <a:pt x="1301" y="467"/>
                  </a:cubicBezTo>
                  <a:cubicBezTo>
                    <a:pt x="1401" y="467"/>
                    <a:pt x="1401" y="400"/>
                    <a:pt x="1401" y="300"/>
                  </a:cubicBezTo>
                  <a:cubicBezTo>
                    <a:pt x="1335" y="133"/>
                    <a:pt x="1168" y="0"/>
                    <a:pt x="10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6"/>
            <p:cNvSpPr/>
            <p:nvPr/>
          </p:nvSpPr>
          <p:spPr>
            <a:xfrm>
              <a:off x="4821125" y="4437450"/>
              <a:ext cx="37550" cy="53025"/>
            </a:xfrm>
            <a:custGeom>
              <a:avLst/>
              <a:gdLst/>
              <a:ahLst/>
              <a:cxnLst/>
              <a:rect l="l" t="t" r="r" b="b"/>
              <a:pathLst>
                <a:path w="1502" h="2121" extrusionOk="0">
                  <a:moveTo>
                    <a:pt x="1054" y="1"/>
                  </a:moveTo>
                  <a:cubicBezTo>
                    <a:pt x="1023" y="1"/>
                    <a:pt x="994" y="5"/>
                    <a:pt x="967" y="14"/>
                  </a:cubicBezTo>
                  <a:cubicBezTo>
                    <a:pt x="834" y="81"/>
                    <a:pt x="801" y="114"/>
                    <a:pt x="701" y="247"/>
                  </a:cubicBezTo>
                  <a:cubicBezTo>
                    <a:pt x="534" y="448"/>
                    <a:pt x="400" y="648"/>
                    <a:pt x="334" y="848"/>
                  </a:cubicBezTo>
                  <a:cubicBezTo>
                    <a:pt x="200" y="1115"/>
                    <a:pt x="133" y="1348"/>
                    <a:pt x="33" y="1648"/>
                  </a:cubicBezTo>
                  <a:cubicBezTo>
                    <a:pt x="0" y="1815"/>
                    <a:pt x="133" y="2049"/>
                    <a:pt x="300" y="2115"/>
                  </a:cubicBezTo>
                  <a:cubicBezTo>
                    <a:pt x="321" y="2119"/>
                    <a:pt x="342" y="2121"/>
                    <a:pt x="362" y="2121"/>
                  </a:cubicBezTo>
                  <a:cubicBezTo>
                    <a:pt x="534" y="2121"/>
                    <a:pt x="674" y="1998"/>
                    <a:pt x="734" y="1849"/>
                  </a:cubicBezTo>
                  <a:cubicBezTo>
                    <a:pt x="734" y="1815"/>
                    <a:pt x="801" y="1815"/>
                    <a:pt x="801" y="1782"/>
                  </a:cubicBezTo>
                  <a:cubicBezTo>
                    <a:pt x="834" y="1715"/>
                    <a:pt x="834" y="1648"/>
                    <a:pt x="867" y="1615"/>
                  </a:cubicBezTo>
                  <a:cubicBezTo>
                    <a:pt x="901" y="1482"/>
                    <a:pt x="1001" y="1415"/>
                    <a:pt x="1034" y="1281"/>
                  </a:cubicBezTo>
                  <a:lnTo>
                    <a:pt x="1401" y="648"/>
                  </a:lnTo>
                  <a:cubicBezTo>
                    <a:pt x="1501" y="581"/>
                    <a:pt x="1501" y="414"/>
                    <a:pt x="1501" y="314"/>
                  </a:cubicBezTo>
                  <a:cubicBezTo>
                    <a:pt x="1434" y="247"/>
                    <a:pt x="1401" y="114"/>
                    <a:pt x="1301" y="81"/>
                  </a:cubicBezTo>
                  <a:cubicBezTo>
                    <a:pt x="1228" y="32"/>
                    <a:pt x="1137" y="1"/>
                    <a:pt x="10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6"/>
            <p:cNvSpPr/>
            <p:nvPr/>
          </p:nvSpPr>
          <p:spPr>
            <a:xfrm>
              <a:off x="4726875" y="4362725"/>
              <a:ext cx="1700" cy="25"/>
            </a:xfrm>
            <a:custGeom>
              <a:avLst/>
              <a:gdLst/>
              <a:ahLst/>
              <a:cxnLst/>
              <a:rect l="l" t="t" r="r" b="b"/>
              <a:pathLst>
                <a:path w="68" h="1" extrusionOk="0">
                  <a:moveTo>
                    <a:pt x="1" y="1"/>
                  </a:moveTo>
                  <a:cubicBezTo>
                    <a:pt x="1" y="1"/>
                    <a:pt x="67" y="1"/>
                    <a:pt x="1" y="1"/>
                  </a:cubicBezTo>
                  <a:cubicBezTo>
                    <a:pt x="67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12E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6"/>
            <p:cNvSpPr/>
            <p:nvPr/>
          </p:nvSpPr>
          <p:spPr>
            <a:xfrm>
              <a:off x="4696025" y="4340825"/>
              <a:ext cx="35050" cy="62575"/>
            </a:xfrm>
            <a:custGeom>
              <a:avLst/>
              <a:gdLst/>
              <a:ahLst/>
              <a:cxnLst/>
              <a:rect l="l" t="t" r="r" b="b"/>
              <a:pathLst>
                <a:path w="1402" h="2503" extrusionOk="0">
                  <a:moveTo>
                    <a:pt x="956" y="1"/>
                  </a:moveTo>
                  <a:cubicBezTo>
                    <a:pt x="927" y="1"/>
                    <a:pt x="897" y="4"/>
                    <a:pt x="868" y="9"/>
                  </a:cubicBezTo>
                  <a:cubicBezTo>
                    <a:pt x="801" y="43"/>
                    <a:pt x="701" y="76"/>
                    <a:pt x="601" y="176"/>
                  </a:cubicBezTo>
                  <a:cubicBezTo>
                    <a:pt x="568" y="210"/>
                    <a:pt x="534" y="210"/>
                    <a:pt x="534" y="243"/>
                  </a:cubicBezTo>
                  <a:cubicBezTo>
                    <a:pt x="467" y="343"/>
                    <a:pt x="367" y="476"/>
                    <a:pt x="334" y="543"/>
                  </a:cubicBezTo>
                  <a:cubicBezTo>
                    <a:pt x="201" y="743"/>
                    <a:pt x="134" y="977"/>
                    <a:pt x="67" y="1177"/>
                  </a:cubicBezTo>
                  <a:cubicBezTo>
                    <a:pt x="0" y="1377"/>
                    <a:pt x="0" y="1644"/>
                    <a:pt x="0" y="1844"/>
                  </a:cubicBezTo>
                  <a:lnTo>
                    <a:pt x="0" y="1978"/>
                  </a:lnTo>
                  <a:cubicBezTo>
                    <a:pt x="0" y="2111"/>
                    <a:pt x="34" y="2178"/>
                    <a:pt x="67" y="2244"/>
                  </a:cubicBezTo>
                  <a:cubicBezTo>
                    <a:pt x="143" y="2421"/>
                    <a:pt x="276" y="2502"/>
                    <a:pt x="423" y="2502"/>
                  </a:cubicBezTo>
                  <a:cubicBezTo>
                    <a:pt x="470" y="2502"/>
                    <a:pt x="519" y="2494"/>
                    <a:pt x="568" y="2478"/>
                  </a:cubicBezTo>
                  <a:cubicBezTo>
                    <a:pt x="701" y="2411"/>
                    <a:pt x="734" y="2311"/>
                    <a:pt x="768" y="2211"/>
                  </a:cubicBezTo>
                  <a:cubicBezTo>
                    <a:pt x="834" y="2144"/>
                    <a:pt x="834" y="2011"/>
                    <a:pt x="868" y="1911"/>
                  </a:cubicBezTo>
                  <a:lnTo>
                    <a:pt x="1001" y="1410"/>
                  </a:lnTo>
                  <a:cubicBezTo>
                    <a:pt x="1001" y="1377"/>
                    <a:pt x="1035" y="1344"/>
                    <a:pt x="1035" y="1310"/>
                  </a:cubicBezTo>
                  <a:lnTo>
                    <a:pt x="1035" y="1244"/>
                  </a:lnTo>
                  <a:cubicBezTo>
                    <a:pt x="1068" y="1177"/>
                    <a:pt x="1101" y="1077"/>
                    <a:pt x="1168" y="1044"/>
                  </a:cubicBezTo>
                  <a:cubicBezTo>
                    <a:pt x="1168" y="1010"/>
                    <a:pt x="1201" y="977"/>
                    <a:pt x="1201" y="910"/>
                  </a:cubicBezTo>
                  <a:cubicBezTo>
                    <a:pt x="1201" y="877"/>
                    <a:pt x="1235" y="843"/>
                    <a:pt x="1235" y="810"/>
                  </a:cubicBezTo>
                  <a:lnTo>
                    <a:pt x="1235" y="743"/>
                  </a:lnTo>
                  <a:cubicBezTo>
                    <a:pt x="1235" y="710"/>
                    <a:pt x="1301" y="677"/>
                    <a:pt x="1301" y="677"/>
                  </a:cubicBezTo>
                  <a:cubicBezTo>
                    <a:pt x="1335" y="577"/>
                    <a:pt x="1335" y="543"/>
                    <a:pt x="1368" y="476"/>
                  </a:cubicBezTo>
                  <a:cubicBezTo>
                    <a:pt x="1401" y="376"/>
                    <a:pt x="1401" y="276"/>
                    <a:pt x="1301" y="143"/>
                  </a:cubicBezTo>
                  <a:cubicBezTo>
                    <a:pt x="1219" y="61"/>
                    <a:pt x="1092" y="1"/>
                    <a:pt x="9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6"/>
            <p:cNvSpPr/>
            <p:nvPr/>
          </p:nvSpPr>
          <p:spPr>
            <a:xfrm>
              <a:off x="5886050" y="3722275"/>
              <a:ext cx="28375" cy="72225"/>
            </a:xfrm>
            <a:custGeom>
              <a:avLst/>
              <a:gdLst/>
              <a:ahLst/>
              <a:cxnLst/>
              <a:rect l="l" t="t" r="r" b="b"/>
              <a:pathLst>
                <a:path w="1135" h="2889" extrusionOk="0">
                  <a:moveTo>
                    <a:pt x="234" y="0"/>
                  </a:moveTo>
                  <a:cubicBezTo>
                    <a:pt x="100" y="34"/>
                    <a:pt x="0" y="201"/>
                    <a:pt x="0" y="334"/>
                  </a:cubicBezTo>
                  <a:cubicBezTo>
                    <a:pt x="134" y="701"/>
                    <a:pt x="234" y="1101"/>
                    <a:pt x="267" y="1502"/>
                  </a:cubicBezTo>
                  <a:cubicBezTo>
                    <a:pt x="300" y="1702"/>
                    <a:pt x="300" y="1868"/>
                    <a:pt x="334" y="2069"/>
                  </a:cubicBezTo>
                  <a:cubicBezTo>
                    <a:pt x="334" y="2169"/>
                    <a:pt x="334" y="2235"/>
                    <a:pt x="400" y="2335"/>
                  </a:cubicBezTo>
                  <a:cubicBezTo>
                    <a:pt x="400" y="2436"/>
                    <a:pt x="434" y="2569"/>
                    <a:pt x="467" y="2669"/>
                  </a:cubicBezTo>
                  <a:cubicBezTo>
                    <a:pt x="509" y="2823"/>
                    <a:pt x="622" y="2889"/>
                    <a:pt x="740" y="2889"/>
                  </a:cubicBezTo>
                  <a:cubicBezTo>
                    <a:pt x="905" y="2889"/>
                    <a:pt x="1082" y="2763"/>
                    <a:pt x="1101" y="2569"/>
                  </a:cubicBezTo>
                  <a:cubicBezTo>
                    <a:pt x="1134" y="2436"/>
                    <a:pt x="1134" y="2369"/>
                    <a:pt x="1101" y="2235"/>
                  </a:cubicBezTo>
                  <a:cubicBezTo>
                    <a:pt x="1101" y="2169"/>
                    <a:pt x="1068" y="2035"/>
                    <a:pt x="1068" y="1935"/>
                  </a:cubicBezTo>
                  <a:cubicBezTo>
                    <a:pt x="1001" y="1735"/>
                    <a:pt x="968" y="1568"/>
                    <a:pt x="934" y="1368"/>
                  </a:cubicBezTo>
                  <a:cubicBezTo>
                    <a:pt x="801" y="1001"/>
                    <a:pt x="667" y="568"/>
                    <a:pt x="567" y="201"/>
                  </a:cubicBezTo>
                  <a:cubicBezTo>
                    <a:pt x="501" y="67"/>
                    <a:pt x="400" y="0"/>
                    <a:pt x="234" y="0"/>
                  </a:cubicBezTo>
                  <a:close/>
                </a:path>
              </a:pathLst>
            </a:custGeom>
            <a:solidFill>
              <a:srgbClr val="D6D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6"/>
            <p:cNvSpPr/>
            <p:nvPr/>
          </p:nvSpPr>
          <p:spPr>
            <a:xfrm>
              <a:off x="5982950" y="3667950"/>
              <a:ext cx="54500" cy="88925"/>
            </a:xfrm>
            <a:custGeom>
              <a:avLst/>
              <a:gdLst/>
              <a:ahLst/>
              <a:cxnLst/>
              <a:rect l="l" t="t" r="r" b="b"/>
              <a:pathLst>
                <a:path w="2180" h="3557" extrusionOk="0">
                  <a:moveTo>
                    <a:pt x="275" y="1"/>
                  </a:moveTo>
                  <a:cubicBezTo>
                    <a:pt x="131" y="1"/>
                    <a:pt x="0" y="113"/>
                    <a:pt x="60" y="272"/>
                  </a:cubicBezTo>
                  <a:cubicBezTo>
                    <a:pt x="394" y="1506"/>
                    <a:pt x="1061" y="2574"/>
                    <a:pt x="1862" y="3541"/>
                  </a:cubicBezTo>
                  <a:cubicBezTo>
                    <a:pt x="1877" y="3552"/>
                    <a:pt x="1897" y="3556"/>
                    <a:pt x="1918" y="3556"/>
                  </a:cubicBezTo>
                  <a:cubicBezTo>
                    <a:pt x="2028" y="3556"/>
                    <a:pt x="2179" y="3425"/>
                    <a:pt x="2095" y="3341"/>
                  </a:cubicBezTo>
                  <a:cubicBezTo>
                    <a:pt x="1428" y="2340"/>
                    <a:pt x="961" y="1239"/>
                    <a:pt x="527" y="172"/>
                  </a:cubicBezTo>
                  <a:cubicBezTo>
                    <a:pt x="474" y="51"/>
                    <a:pt x="371" y="1"/>
                    <a:pt x="275" y="1"/>
                  </a:cubicBezTo>
                  <a:close/>
                </a:path>
              </a:pathLst>
            </a:custGeom>
            <a:solidFill>
              <a:srgbClr val="D6D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6"/>
            <p:cNvSpPr/>
            <p:nvPr/>
          </p:nvSpPr>
          <p:spPr>
            <a:xfrm>
              <a:off x="6021975" y="3852700"/>
              <a:ext cx="48350" cy="100975"/>
            </a:xfrm>
            <a:custGeom>
              <a:avLst/>
              <a:gdLst/>
              <a:ahLst/>
              <a:cxnLst/>
              <a:rect l="l" t="t" r="r" b="b"/>
              <a:pathLst>
                <a:path w="1934" h="4039" extrusionOk="0">
                  <a:moveTo>
                    <a:pt x="452" y="0"/>
                  </a:moveTo>
                  <a:cubicBezTo>
                    <a:pt x="414" y="0"/>
                    <a:pt x="375" y="7"/>
                    <a:pt x="334" y="21"/>
                  </a:cubicBezTo>
                  <a:cubicBezTo>
                    <a:pt x="100" y="54"/>
                    <a:pt x="0" y="321"/>
                    <a:pt x="67" y="488"/>
                  </a:cubicBezTo>
                  <a:cubicBezTo>
                    <a:pt x="401" y="1655"/>
                    <a:pt x="901" y="2789"/>
                    <a:pt x="1401" y="3890"/>
                  </a:cubicBezTo>
                  <a:cubicBezTo>
                    <a:pt x="1436" y="3995"/>
                    <a:pt x="1516" y="4038"/>
                    <a:pt x="1600" y="4038"/>
                  </a:cubicBezTo>
                  <a:cubicBezTo>
                    <a:pt x="1758" y="4038"/>
                    <a:pt x="1934" y="3885"/>
                    <a:pt x="1868" y="3690"/>
                  </a:cubicBezTo>
                  <a:cubicBezTo>
                    <a:pt x="1535" y="2522"/>
                    <a:pt x="1235" y="1388"/>
                    <a:pt x="801" y="287"/>
                  </a:cubicBezTo>
                  <a:cubicBezTo>
                    <a:pt x="721" y="102"/>
                    <a:pt x="599" y="0"/>
                    <a:pt x="452" y="0"/>
                  </a:cubicBezTo>
                  <a:close/>
                </a:path>
              </a:pathLst>
            </a:custGeom>
            <a:solidFill>
              <a:srgbClr val="D6D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6"/>
            <p:cNvSpPr/>
            <p:nvPr/>
          </p:nvSpPr>
          <p:spPr>
            <a:xfrm>
              <a:off x="5977775" y="3799525"/>
              <a:ext cx="15025" cy="32325"/>
            </a:xfrm>
            <a:custGeom>
              <a:avLst/>
              <a:gdLst/>
              <a:ahLst/>
              <a:cxnLst/>
              <a:rect l="l" t="t" r="r" b="b"/>
              <a:pathLst>
                <a:path w="601" h="1293" extrusionOk="0">
                  <a:moveTo>
                    <a:pt x="150" y="0"/>
                  </a:moveTo>
                  <a:cubicBezTo>
                    <a:pt x="134" y="0"/>
                    <a:pt x="117" y="4"/>
                    <a:pt x="101" y="13"/>
                  </a:cubicBezTo>
                  <a:cubicBezTo>
                    <a:pt x="0" y="13"/>
                    <a:pt x="0" y="113"/>
                    <a:pt x="0" y="179"/>
                  </a:cubicBezTo>
                  <a:cubicBezTo>
                    <a:pt x="0" y="280"/>
                    <a:pt x="67" y="346"/>
                    <a:pt x="67" y="446"/>
                  </a:cubicBezTo>
                  <a:cubicBezTo>
                    <a:pt x="67" y="513"/>
                    <a:pt x="101" y="613"/>
                    <a:pt x="134" y="680"/>
                  </a:cubicBezTo>
                  <a:cubicBezTo>
                    <a:pt x="167" y="847"/>
                    <a:pt x="234" y="1013"/>
                    <a:pt x="301" y="1180"/>
                  </a:cubicBezTo>
                  <a:cubicBezTo>
                    <a:pt x="326" y="1255"/>
                    <a:pt x="369" y="1293"/>
                    <a:pt x="418" y="1293"/>
                  </a:cubicBezTo>
                  <a:cubicBezTo>
                    <a:pt x="434" y="1293"/>
                    <a:pt x="451" y="1289"/>
                    <a:pt x="467" y="1280"/>
                  </a:cubicBezTo>
                  <a:cubicBezTo>
                    <a:pt x="501" y="1280"/>
                    <a:pt x="601" y="1180"/>
                    <a:pt x="568" y="1113"/>
                  </a:cubicBezTo>
                  <a:lnTo>
                    <a:pt x="434" y="613"/>
                  </a:lnTo>
                  <a:cubicBezTo>
                    <a:pt x="401" y="513"/>
                    <a:pt x="401" y="446"/>
                    <a:pt x="334" y="346"/>
                  </a:cubicBezTo>
                  <a:cubicBezTo>
                    <a:pt x="301" y="280"/>
                    <a:pt x="301" y="179"/>
                    <a:pt x="267" y="113"/>
                  </a:cubicBezTo>
                  <a:cubicBezTo>
                    <a:pt x="242" y="38"/>
                    <a:pt x="198" y="0"/>
                    <a:pt x="150" y="0"/>
                  </a:cubicBezTo>
                  <a:close/>
                </a:path>
              </a:pathLst>
            </a:custGeom>
            <a:solidFill>
              <a:srgbClr val="D6D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6"/>
            <p:cNvSpPr/>
            <p:nvPr/>
          </p:nvSpPr>
          <p:spPr>
            <a:xfrm>
              <a:off x="5847675" y="4108250"/>
              <a:ext cx="28375" cy="64525"/>
            </a:xfrm>
            <a:custGeom>
              <a:avLst/>
              <a:gdLst/>
              <a:ahLst/>
              <a:cxnLst/>
              <a:rect l="l" t="t" r="r" b="b"/>
              <a:pathLst>
                <a:path w="1135" h="2581" extrusionOk="0">
                  <a:moveTo>
                    <a:pt x="749" y="1"/>
                  </a:moveTo>
                  <a:cubicBezTo>
                    <a:pt x="601" y="1"/>
                    <a:pt x="464" y="123"/>
                    <a:pt x="434" y="273"/>
                  </a:cubicBezTo>
                  <a:lnTo>
                    <a:pt x="301" y="773"/>
                  </a:lnTo>
                  <a:cubicBezTo>
                    <a:pt x="301" y="840"/>
                    <a:pt x="268" y="940"/>
                    <a:pt x="268" y="1073"/>
                  </a:cubicBezTo>
                  <a:lnTo>
                    <a:pt x="268" y="1173"/>
                  </a:lnTo>
                  <a:lnTo>
                    <a:pt x="268" y="1273"/>
                  </a:lnTo>
                  <a:cubicBezTo>
                    <a:pt x="201" y="1607"/>
                    <a:pt x="134" y="1941"/>
                    <a:pt x="34" y="2241"/>
                  </a:cubicBezTo>
                  <a:cubicBezTo>
                    <a:pt x="1" y="2408"/>
                    <a:pt x="101" y="2508"/>
                    <a:pt x="268" y="2574"/>
                  </a:cubicBezTo>
                  <a:cubicBezTo>
                    <a:pt x="285" y="2579"/>
                    <a:pt x="302" y="2581"/>
                    <a:pt x="319" y="2581"/>
                  </a:cubicBezTo>
                  <a:cubicBezTo>
                    <a:pt x="434" y="2581"/>
                    <a:pt x="543" y="2486"/>
                    <a:pt x="601" y="2341"/>
                  </a:cubicBezTo>
                  <a:cubicBezTo>
                    <a:pt x="701" y="2007"/>
                    <a:pt x="835" y="1740"/>
                    <a:pt x="935" y="1407"/>
                  </a:cubicBezTo>
                  <a:lnTo>
                    <a:pt x="1035" y="906"/>
                  </a:lnTo>
                  <a:cubicBezTo>
                    <a:pt x="1135" y="740"/>
                    <a:pt x="1135" y="573"/>
                    <a:pt x="1102" y="339"/>
                  </a:cubicBezTo>
                  <a:cubicBezTo>
                    <a:pt x="1102" y="173"/>
                    <a:pt x="968" y="73"/>
                    <a:pt x="801" y="6"/>
                  </a:cubicBezTo>
                  <a:cubicBezTo>
                    <a:pt x="784" y="2"/>
                    <a:pt x="766" y="1"/>
                    <a:pt x="749" y="1"/>
                  </a:cubicBezTo>
                  <a:close/>
                </a:path>
              </a:pathLst>
            </a:custGeom>
            <a:solidFill>
              <a:srgbClr val="D6D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6"/>
            <p:cNvSpPr/>
            <p:nvPr/>
          </p:nvSpPr>
          <p:spPr>
            <a:xfrm>
              <a:off x="4630550" y="3433825"/>
              <a:ext cx="87575" cy="105100"/>
            </a:xfrm>
            <a:custGeom>
              <a:avLst/>
              <a:gdLst/>
              <a:ahLst/>
              <a:cxnLst/>
              <a:rect l="l" t="t" r="r" b="b"/>
              <a:pathLst>
                <a:path w="3503" h="4204" extrusionOk="0">
                  <a:moveTo>
                    <a:pt x="3204" y="1"/>
                  </a:moveTo>
                  <a:cubicBezTo>
                    <a:pt x="3156" y="1"/>
                    <a:pt x="3113" y="19"/>
                    <a:pt x="3086" y="64"/>
                  </a:cubicBezTo>
                  <a:cubicBezTo>
                    <a:pt x="2586" y="697"/>
                    <a:pt x="2152" y="1364"/>
                    <a:pt x="1685" y="1998"/>
                  </a:cubicBezTo>
                  <a:cubicBezTo>
                    <a:pt x="1185" y="2632"/>
                    <a:pt x="718" y="3266"/>
                    <a:pt x="151" y="3833"/>
                  </a:cubicBezTo>
                  <a:cubicBezTo>
                    <a:pt x="0" y="4009"/>
                    <a:pt x="133" y="4204"/>
                    <a:pt x="294" y="4204"/>
                  </a:cubicBezTo>
                  <a:cubicBezTo>
                    <a:pt x="346" y="4204"/>
                    <a:pt x="402" y="4183"/>
                    <a:pt x="451" y="4133"/>
                  </a:cubicBezTo>
                  <a:cubicBezTo>
                    <a:pt x="1018" y="3599"/>
                    <a:pt x="1619" y="2999"/>
                    <a:pt x="2152" y="2332"/>
                  </a:cubicBezTo>
                  <a:cubicBezTo>
                    <a:pt x="2653" y="1665"/>
                    <a:pt x="3153" y="998"/>
                    <a:pt x="3453" y="264"/>
                  </a:cubicBezTo>
                  <a:cubicBezTo>
                    <a:pt x="3502" y="141"/>
                    <a:pt x="3336" y="1"/>
                    <a:pt x="3204" y="1"/>
                  </a:cubicBezTo>
                  <a:close/>
                </a:path>
              </a:pathLst>
            </a:custGeom>
            <a:solidFill>
              <a:srgbClr val="D6D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6"/>
            <p:cNvSpPr/>
            <p:nvPr/>
          </p:nvSpPr>
          <p:spPr>
            <a:xfrm>
              <a:off x="4662675" y="3520550"/>
              <a:ext cx="33375" cy="31000"/>
            </a:xfrm>
            <a:custGeom>
              <a:avLst/>
              <a:gdLst/>
              <a:ahLst/>
              <a:cxnLst/>
              <a:rect l="l" t="t" r="r" b="b"/>
              <a:pathLst>
                <a:path w="1335" h="1240" extrusionOk="0">
                  <a:moveTo>
                    <a:pt x="1130" y="1"/>
                  </a:moveTo>
                  <a:cubicBezTo>
                    <a:pt x="1084" y="1"/>
                    <a:pt x="1038" y="27"/>
                    <a:pt x="1001" y="64"/>
                  </a:cubicBezTo>
                  <a:cubicBezTo>
                    <a:pt x="901" y="130"/>
                    <a:pt x="834" y="164"/>
                    <a:pt x="734" y="264"/>
                  </a:cubicBezTo>
                  <a:lnTo>
                    <a:pt x="534" y="464"/>
                  </a:lnTo>
                  <a:cubicBezTo>
                    <a:pt x="367" y="597"/>
                    <a:pt x="234" y="764"/>
                    <a:pt x="67" y="898"/>
                  </a:cubicBezTo>
                  <a:cubicBezTo>
                    <a:pt x="0" y="964"/>
                    <a:pt x="0" y="1098"/>
                    <a:pt x="67" y="1164"/>
                  </a:cubicBezTo>
                  <a:cubicBezTo>
                    <a:pt x="117" y="1215"/>
                    <a:pt x="167" y="1240"/>
                    <a:pt x="217" y="1240"/>
                  </a:cubicBezTo>
                  <a:cubicBezTo>
                    <a:pt x="267" y="1240"/>
                    <a:pt x="317" y="1215"/>
                    <a:pt x="367" y="1164"/>
                  </a:cubicBezTo>
                  <a:cubicBezTo>
                    <a:pt x="501" y="998"/>
                    <a:pt x="667" y="898"/>
                    <a:pt x="767" y="697"/>
                  </a:cubicBezTo>
                  <a:lnTo>
                    <a:pt x="1001" y="497"/>
                  </a:lnTo>
                  <a:cubicBezTo>
                    <a:pt x="1068" y="431"/>
                    <a:pt x="1101" y="331"/>
                    <a:pt x="1201" y="264"/>
                  </a:cubicBezTo>
                  <a:cubicBezTo>
                    <a:pt x="1334" y="197"/>
                    <a:pt x="1334" y="97"/>
                    <a:pt x="1234" y="64"/>
                  </a:cubicBezTo>
                  <a:cubicBezTo>
                    <a:pt x="1204" y="19"/>
                    <a:pt x="1167" y="1"/>
                    <a:pt x="1130" y="1"/>
                  </a:cubicBezTo>
                  <a:close/>
                </a:path>
              </a:pathLst>
            </a:custGeom>
            <a:solidFill>
              <a:srgbClr val="D6D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6"/>
            <p:cNvSpPr/>
            <p:nvPr/>
          </p:nvSpPr>
          <p:spPr>
            <a:xfrm>
              <a:off x="5393200" y="2782750"/>
              <a:ext cx="289000" cy="206050"/>
            </a:xfrm>
            <a:custGeom>
              <a:avLst/>
              <a:gdLst/>
              <a:ahLst/>
              <a:cxnLst/>
              <a:rect l="l" t="t" r="r" b="b"/>
              <a:pathLst>
                <a:path w="11560" h="8242" extrusionOk="0">
                  <a:moveTo>
                    <a:pt x="8555" y="733"/>
                  </a:moveTo>
                  <a:cubicBezTo>
                    <a:pt x="8589" y="733"/>
                    <a:pt x="8628" y="740"/>
                    <a:pt x="8673" y="755"/>
                  </a:cubicBezTo>
                  <a:cubicBezTo>
                    <a:pt x="8740" y="788"/>
                    <a:pt x="8873" y="922"/>
                    <a:pt x="8940" y="989"/>
                  </a:cubicBezTo>
                  <a:cubicBezTo>
                    <a:pt x="9273" y="1456"/>
                    <a:pt x="9307" y="2123"/>
                    <a:pt x="9307" y="2656"/>
                  </a:cubicBezTo>
                  <a:cubicBezTo>
                    <a:pt x="9307" y="3023"/>
                    <a:pt x="9307" y="3490"/>
                    <a:pt x="9240" y="3957"/>
                  </a:cubicBezTo>
                  <a:cubicBezTo>
                    <a:pt x="8806" y="3324"/>
                    <a:pt x="8439" y="2490"/>
                    <a:pt x="8339" y="2123"/>
                  </a:cubicBezTo>
                  <a:cubicBezTo>
                    <a:pt x="8273" y="1789"/>
                    <a:pt x="8206" y="1456"/>
                    <a:pt x="8306" y="1122"/>
                  </a:cubicBezTo>
                  <a:cubicBezTo>
                    <a:pt x="8334" y="952"/>
                    <a:pt x="8363" y="733"/>
                    <a:pt x="8555" y="733"/>
                  </a:cubicBezTo>
                  <a:close/>
                  <a:moveTo>
                    <a:pt x="5654" y="1582"/>
                  </a:moveTo>
                  <a:cubicBezTo>
                    <a:pt x="5714" y="1582"/>
                    <a:pt x="5777" y="1647"/>
                    <a:pt x="5871" y="1722"/>
                  </a:cubicBezTo>
                  <a:cubicBezTo>
                    <a:pt x="6038" y="1889"/>
                    <a:pt x="6171" y="2323"/>
                    <a:pt x="6204" y="2590"/>
                  </a:cubicBezTo>
                  <a:cubicBezTo>
                    <a:pt x="6305" y="2957"/>
                    <a:pt x="6371" y="3290"/>
                    <a:pt x="6438" y="3657"/>
                  </a:cubicBezTo>
                  <a:cubicBezTo>
                    <a:pt x="6438" y="3991"/>
                    <a:pt x="6438" y="4491"/>
                    <a:pt x="6338" y="4991"/>
                  </a:cubicBezTo>
                  <a:cubicBezTo>
                    <a:pt x="5938" y="4424"/>
                    <a:pt x="5637" y="3657"/>
                    <a:pt x="5504" y="3157"/>
                  </a:cubicBezTo>
                  <a:cubicBezTo>
                    <a:pt x="5437" y="2823"/>
                    <a:pt x="5371" y="2556"/>
                    <a:pt x="5437" y="2189"/>
                  </a:cubicBezTo>
                  <a:cubicBezTo>
                    <a:pt x="5437" y="2089"/>
                    <a:pt x="5437" y="1789"/>
                    <a:pt x="5504" y="1722"/>
                  </a:cubicBezTo>
                  <a:cubicBezTo>
                    <a:pt x="5562" y="1621"/>
                    <a:pt x="5608" y="1582"/>
                    <a:pt x="5654" y="1582"/>
                  </a:cubicBezTo>
                  <a:close/>
                  <a:moveTo>
                    <a:pt x="2635" y="2156"/>
                  </a:moveTo>
                  <a:cubicBezTo>
                    <a:pt x="2769" y="2189"/>
                    <a:pt x="2802" y="2256"/>
                    <a:pt x="2835" y="2390"/>
                  </a:cubicBezTo>
                  <a:cubicBezTo>
                    <a:pt x="2935" y="2490"/>
                    <a:pt x="2969" y="2723"/>
                    <a:pt x="3002" y="2823"/>
                  </a:cubicBezTo>
                  <a:cubicBezTo>
                    <a:pt x="3136" y="3157"/>
                    <a:pt x="3202" y="3490"/>
                    <a:pt x="3269" y="3857"/>
                  </a:cubicBezTo>
                  <a:cubicBezTo>
                    <a:pt x="3369" y="4524"/>
                    <a:pt x="3369" y="5258"/>
                    <a:pt x="3302" y="5925"/>
                  </a:cubicBezTo>
                  <a:cubicBezTo>
                    <a:pt x="2935" y="5358"/>
                    <a:pt x="2669" y="4758"/>
                    <a:pt x="2535" y="4158"/>
                  </a:cubicBezTo>
                  <a:cubicBezTo>
                    <a:pt x="2468" y="3757"/>
                    <a:pt x="2335" y="2757"/>
                    <a:pt x="2602" y="2323"/>
                  </a:cubicBezTo>
                  <a:cubicBezTo>
                    <a:pt x="2602" y="2290"/>
                    <a:pt x="2635" y="2256"/>
                    <a:pt x="2635" y="2156"/>
                  </a:cubicBezTo>
                  <a:close/>
                  <a:moveTo>
                    <a:pt x="8547" y="1"/>
                  </a:moveTo>
                  <a:cubicBezTo>
                    <a:pt x="7859" y="1"/>
                    <a:pt x="7583" y="1075"/>
                    <a:pt x="7639" y="1722"/>
                  </a:cubicBezTo>
                  <a:cubicBezTo>
                    <a:pt x="7706" y="2790"/>
                    <a:pt x="8306" y="3924"/>
                    <a:pt x="9006" y="4725"/>
                  </a:cubicBezTo>
                  <a:lnTo>
                    <a:pt x="9140" y="4825"/>
                  </a:lnTo>
                  <a:cubicBezTo>
                    <a:pt x="8973" y="5392"/>
                    <a:pt x="8573" y="5825"/>
                    <a:pt x="8006" y="5959"/>
                  </a:cubicBezTo>
                  <a:cubicBezTo>
                    <a:pt x="7926" y="5979"/>
                    <a:pt x="7846" y="5988"/>
                    <a:pt x="7766" y="5988"/>
                  </a:cubicBezTo>
                  <a:cubicBezTo>
                    <a:pt x="7448" y="5988"/>
                    <a:pt x="7138" y="5839"/>
                    <a:pt x="6872" y="5625"/>
                  </a:cubicBezTo>
                  <a:cubicBezTo>
                    <a:pt x="7105" y="4825"/>
                    <a:pt x="7138" y="3957"/>
                    <a:pt x="7038" y="3390"/>
                  </a:cubicBezTo>
                  <a:cubicBezTo>
                    <a:pt x="6972" y="2623"/>
                    <a:pt x="6705" y="1389"/>
                    <a:pt x="6038" y="955"/>
                  </a:cubicBezTo>
                  <a:cubicBezTo>
                    <a:pt x="5900" y="872"/>
                    <a:pt x="5774" y="836"/>
                    <a:pt x="5661" y="836"/>
                  </a:cubicBezTo>
                  <a:cubicBezTo>
                    <a:pt x="5092" y="836"/>
                    <a:pt x="4837" y="1755"/>
                    <a:pt x="4837" y="2256"/>
                  </a:cubicBezTo>
                  <a:cubicBezTo>
                    <a:pt x="4770" y="3257"/>
                    <a:pt x="5170" y="4258"/>
                    <a:pt x="5671" y="5092"/>
                  </a:cubicBezTo>
                  <a:cubicBezTo>
                    <a:pt x="5838" y="5325"/>
                    <a:pt x="6004" y="5592"/>
                    <a:pt x="6204" y="5825"/>
                  </a:cubicBezTo>
                  <a:cubicBezTo>
                    <a:pt x="5999" y="6472"/>
                    <a:pt x="5638" y="6989"/>
                    <a:pt x="5053" y="6989"/>
                  </a:cubicBezTo>
                  <a:cubicBezTo>
                    <a:pt x="4974" y="6989"/>
                    <a:pt x="4891" y="6979"/>
                    <a:pt x="4803" y="6960"/>
                  </a:cubicBezTo>
                  <a:cubicBezTo>
                    <a:pt x="4370" y="6893"/>
                    <a:pt x="4003" y="6659"/>
                    <a:pt x="3703" y="6392"/>
                  </a:cubicBezTo>
                  <a:cubicBezTo>
                    <a:pt x="3836" y="5458"/>
                    <a:pt x="3803" y="4424"/>
                    <a:pt x="3769" y="3957"/>
                  </a:cubicBezTo>
                  <a:cubicBezTo>
                    <a:pt x="3669" y="3424"/>
                    <a:pt x="3536" y="2923"/>
                    <a:pt x="3336" y="2423"/>
                  </a:cubicBezTo>
                  <a:cubicBezTo>
                    <a:pt x="3269" y="2156"/>
                    <a:pt x="3136" y="1756"/>
                    <a:pt x="2802" y="1656"/>
                  </a:cubicBezTo>
                  <a:cubicBezTo>
                    <a:pt x="2765" y="1647"/>
                    <a:pt x="2729" y="1643"/>
                    <a:pt x="2695" y="1643"/>
                  </a:cubicBezTo>
                  <a:cubicBezTo>
                    <a:pt x="2095" y="1643"/>
                    <a:pt x="2035" y="2980"/>
                    <a:pt x="2035" y="3390"/>
                  </a:cubicBezTo>
                  <a:cubicBezTo>
                    <a:pt x="2001" y="4458"/>
                    <a:pt x="2435" y="5792"/>
                    <a:pt x="3202" y="6659"/>
                  </a:cubicBezTo>
                  <a:cubicBezTo>
                    <a:pt x="3169" y="6893"/>
                    <a:pt x="3102" y="7126"/>
                    <a:pt x="3002" y="7326"/>
                  </a:cubicBezTo>
                  <a:cubicBezTo>
                    <a:pt x="2845" y="7641"/>
                    <a:pt x="2623" y="7782"/>
                    <a:pt x="2390" y="7782"/>
                  </a:cubicBezTo>
                  <a:cubicBezTo>
                    <a:pt x="2179" y="7782"/>
                    <a:pt x="1958" y="7666"/>
                    <a:pt x="1768" y="7460"/>
                  </a:cubicBezTo>
                  <a:cubicBezTo>
                    <a:pt x="1201" y="6926"/>
                    <a:pt x="867" y="6092"/>
                    <a:pt x="634" y="5392"/>
                  </a:cubicBezTo>
                  <a:cubicBezTo>
                    <a:pt x="367" y="4591"/>
                    <a:pt x="200" y="3757"/>
                    <a:pt x="167" y="2890"/>
                  </a:cubicBezTo>
                  <a:cubicBezTo>
                    <a:pt x="167" y="2845"/>
                    <a:pt x="153" y="2827"/>
                    <a:pt x="138" y="2827"/>
                  </a:cubicBezTo>
                  <a:cubicBezTo>
                    <a:pt x="120" y="2827"/>
                    <a:pt x="100" y="2853"/>
                    <a:pt x="100" y="2890"/>
                  </a:cubicBezTo>
                  <a:cubicBezTo>
                    <a:pt x="0" y="3991"/>
                    <a:pt x="133" y="5092"/>
                    <a:pt x="534" y="6159"/>
                  </a:cubicBezTo>
                  <a:cubicBezTo>
                    <a:pt x="834" y="6893"/>
                    <a:pt x="1268" y="7894"/>
                    <a:pt x="2035" y="8160"/>
                  </a:cubicBezTo>
                  <a:cubicBezTo>
                    <a:pt x="2189" y="8216"/>
                    <a:pt x="2331" y="8242"/>
                    <a:pt x="2460" y="8242"/>
                  </a:cubicBezTo>
                  <a:cubicBezTo>
                    <a:pt x="3032" y="8242"/>
                    <a:pt x="3373" y="7739"/>
                    <a:pt x="3536" y="7060"/>
                  </a:cubicBezTo>
                  <a:cubicBezTo>
                    <a:pt x="3869" y="7326"/>
                    <a:pt x="4303" y="7493"/>
                    <a:pt x="4770" y="7593"/>
                  </a:cubicBezTo>
                  <a:cubicBezTo>
                    <a:pt x="4872" y="7611"/>
                    <a:pt x="4969" y="7620"/>
                    <a:pt x="5064" y="7620"/>
                  </a:cubicBezTo>
                  <a:cubicBezTo>
                    <a:pt x="5838" y="7620"/>
                    <a:pt x="6374" y="7036"/>
                    <a:pt x="6671" y="6292"/>
                  </a:cubicBezTo>
                  <a:cubicBezTo>
                    <a:pt x="6972" y="6493"/>
                    <a:pt x="7305" y="6659"/>
                    <a:pt x="7672" y="6659"/>
                  </a:cubicBezTo>
                  <a:cubicBezTo>
                    <a:pt x="7740" y="6667"/>
                    <a:pt x="7807" y="6671"/>
                    <a:pt x="7874" y="6671"/>
                  </a:cubicBezTo>
                  <a:cubicBezTo>
                    <a:pt x="8628" y="6671"/>
                    <a:pt x="9303" y="6166"/>
                    <a:pt x="9640" y="5492"/>
                  </a:cubicBezTo>
                  <a:cubicBezTo>
                    <a:pt x="9674" y="5425"/>
                    <a:pt x="9707" y="5325"/>
                    <a:pt x="9774" y="5225"/>
                  </a:cubicBezTo>
                  <a:cubicBezTo>
                    <a:pt x="9986" y="5318"/>
                    <a:pt x="10220" y="5374"/>
                    <a:pt x="10449" y="5374"/>
                  </a:cubicBezTo>
                  <a:cubicBezTo>
                    <a:pt x="10796" y="5374"/>
                    <a:pt x="11134" y="5246"/>
                    <a:pt x="11375" y="4925"/>
                  </a:cubicBezTo>
                  <a:cubicBezTo>
                    <a:pt x="11559" y="4687"/>
                    <a:pt x="11348" y="4388"/>
                    <a:pt x="11120" y="4388"/>
                  </a:cubicBezTo>
                  <a:cubicBezTo>
                    <a:pt x="11059" y="4388"/>
                    <a:pt x="10997" y="4409"/>
                    <a:pt x="10941" y="4458"/>
                  </a:cubicBezTo>
                  <a:cubicBezTo>
                    <a:pt x="10750" y="4630"/>
                    <a:pt x="10548" y="4703"/>
                    <a:pt x="10360" y="4703"/>
                  </a:cubicBezTo>
                  <a:cubicBezTo>
                    <a:pt x="10220" y="4703"/>
                    <a:pt x="10088" y="4662"/>
                    <a:pt x="9974" y="4591"/>
                  </a:cubicBezTo>
                  <a:cubicBezTo>
                    <a:pt x="10141" y="3891"/>
                    <a:pt x="10107" y="3123"/>
                    <a:pt x="10041" y="2456"/>
                  </a:cubicBezTo>
                  <a:cubicBezTo>
                    <a:pt x="10007" y="1622"/>
                    <a:pt x="9807" y="588"/>
                    <a:pt x="8973" y="121"/>
                  </a:cubicBezTo>
                  <a:cubicBezTo>
                    <a:pt x="8817" y="38"/>
                    <a:pt x="8675" y="1"/>
                    <a:pt x="85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6"/>
            <p:cNvSpPr/>
            <p:nvPr/>
          </p:nvSpPr>
          <p:spPr>
            <a:xfrm>
              <a:off x="5443225" y="2988100"/>
              <a:ext cx="244375" cy="78350"/>
            </a:xfrm>
            <a:custGeom>
              <a:avLst/>
              <a:gdLst/>
              <a:ahLst/>
              <a:cxnLst/>
              <a:rect l="l" t="t" r="r" b="b"/>
              <a:pathLst>
                <a:path w="9775" h="3134" extrusionOk="0">
                  <a:moveTo>
                    <a:pt x="9269" y="0"/>
                  </a:moveTo>
                  <a:cubicBezTo>
                    <a:pt x="9174" y="0"/>
                    <a:pt x="9077" y="32"/>
                    <a:pt x="9014" y="105"/>
                  </a:cubicBezTo>
                  <a:lnTo>
                    <a:pt x="9014" y="105"/>
                  </a:lnTo>
                  <a:cubicBezTo>
                    <a:pt x="9002" y="108"/>
                    <a:pt x="8988" y="110"/>
                    <a:pt x="8974" y="113"/>
                  </a:cubicBezTo>
                  <a:cubicBezTo>
                    <a:pt x="8940" y="180"/>
                    <a:pt x="8840" y="213"/>
                    <a:pt x="8807" y="247"/>
                  </a:cubicBezTo>
                  <a:cubicBezTo>
                    <a:pt x="8640" y="313"/>
                    <a:pt x="8473" y="413"/>
                    <a:pt x="8306" y="447"/>
                  </a:cubicBezTo>
                  <a:cubicBezTo>
                    <a:pt x="7939" y="614"/>
                    <a:pt x="7506" y="780"/>
                    <a:pt x="7139" y="914"/>
                  </a:cubicBezTo>
                  <a:cubicBezTo>
                    <a:pt x="6438" y="1214"/>
                    <a:pt x="5671" y="1447"/>
                    <a:pt x="4937" y="1681"/>
                  </a:cubicBezTo>
                  <a:cubicBezTo>
                    <a:pt x="3370" y="2115"/>
                    <a:pt x="1768" y="2348"/>
                    <a:pt x="201" y="2748"/>
                  </a:cubicBezTo>
                  <a:cubicBezTo>
                    <a:pt x="0" y="2782"/>
                    <a:pt x="34" y="3115"/>
                    <a:pt x="267" y="3115"/>
                  </a:cubicBezTo>
                  <a:cubicBezTo>
                    <a:pt x="461" y="3127"/>
                    <a:pt x="656" y="3133"/>
                    <a:pt x="851" y="3133"/>
                  </a:cubicBezTo>
                  <a:cubicBezTo>
                    <a:pt x="2271" y="3133"/>
                    <a:pt x="3730" y="2829"/>
                    <a:pt x="5137" y="2448"/>
                  </a:cubicBezTo>
                  <a:cubicBezTo>
                    <a:pt x="5938" y="2248"/>
                    <a:pt x="6772" y="2048"/>
                    <a:pt x="7539" y="1748"/>
                  </a:cubicBezTo>
                  <a:cubicBezTo>
                    <a:pt x="8206" y="1548"/>
                    <a:pt x="9107" y="1347"/>
                    <a:pt x="9607" y="847"/>
                  </a:cubicBezTo>
                  <a:cubicBezTo>
                    <a:pt x="9707" y="847"/>
                    <a:pt x="9774" y="614"/>
                    <a:pt x="9707" y="447"/>
                  </a:cubicBezTo>
                  <a:cubicBezTo>
                    <a:pt x="9674" y="313"/>
                    <a:pt x="9641" y="247"/>
                    <a:pt x="9541" y="113"/>
                  </a:cubicBezTo>
                  <a:cubicBezTo>
                    <a:pt x="9488" y="43"/>
                    <a:pt x="9379" y="0"/>
                    <a:pt x="92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6"/>
            <p:cNvSpPr/>
            <p:nvPr/>
          </p:nvSpPr>
          <p:spPr>
            <a:xfrm>
              <a:off x="5438225" y="3039275"/>
              <a:ext cx="276050" cy="97825"/>
            </a:xfrm>
            <a:custGeom>
              <a:avLst/>
              <a:gdLst/>
              <a:ahLst/>
              <a:cxnLst/>
              <a:rect l="l" t="t" r="r" b="b"/>
              <a:pathLst>
                <a:path w="11042" h="3913" extrusionOk="0">
                  <a:moveTo>
                    <a:pt x="10808" y="1"/>
                  </a:moveTo>
                  <a:cubicBezTo>
                    <a:pt x="10374" y="34"/>
                    <a:pt x="10041" y="268"/>
                    <a:pt x="9674" y="501"/>
                  </a:cubicBezTo>
                  <a:cubicBezTo>
                    <a:pt x="9240" y="735"/>
                    <a:pt x="8840" y="1002"/>
                    <a:pt x="8373" y="1202"/>
                  </a:cubicBezTo>
                  <a:cubicBezTo>
                    <a:pt x="7539" y="1602"/>
                    <a:pt x="6672" y="2002"/>
                    <a:pt x="5804" y="2336"/>
                  </a:cubicBezTo>
                  <a:cubicBezTo>
                    <a:pt x="4037" y="2936"/>
                    <a:pt x="2035" y="3437"/>
                    <a:pt x="167" y="3437"/>
                  </a:cubicBezTo>
                  <a:cubicBezTo>
                    <a:pt x="0" y="3437"/>
                    <a:pt x="0" y="3670"/>
                    <a:pt x="100" y="3704"/>
                  </a:cubicBezTo>
                  <a:cubicBezTo>
                    <a:pt x="535" y="3859"/>
                    <a:pt x="963" y="3913"/>
                    <a:pt x="1390" y="3913"/>
                  </a:cubicBezTo>
                  <a:cubicBezTo>
                    <a:pt x="1880" y="3913"/>
                    <a:pt x="2370" y="3842"/>
                    <a:pt x="2869" y="3770"/>
                  </a:cubicBezTo>
                  <a:cubicBezTo>
                    <a:pt x="3870" y="3603"/>
                    <a:pt x="4904" y="3370"/>
                    <a:pt x="5871" y="3070"/>
                  </a:cubicBezTo>
                  <a:cubicBezTo>
                    <a:pt x="6772" y="2770"/>
                    <a:pt x="7706" y="2403"/>
                    <a:pt x="8573" y="1936"/>
                  </a:cubicBezTo>
                  <a:cubicBezTo>
                    <a:pt x="9007" y="1735"/>
                    <a:pt x="9474" y="1502"/>
                    <a:pt x="9874" y="1235"/>
                  </a:cubicBezTo>
                  <a:cubicBezTo>
                    <a:pt x="10241" y="1002"/>
                    <a:pt x="10808" y="735"/>
                    <a:pt x="10975" y="334"/>
                  </a:cubicBezTo>
                  <a:cubicBezTo>
                    <a:pt x="11042" y="201"/>
                    <a:pt x="10975" y="1"/>
                    <a:pt x="108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6"/>
            <p:cNvSpPr/>
            <p:nvPr/>
          </p:nvSpPr>
          <p:spPr>
            <a:xfrm>
              <a:off x="5493500" y="3109650"/>
              <a:ext cx="351800" cy="266900"/>
            </a:xfrm>
            <a:custGeom>
              <a:avLst/>
              <a:gdLst/>
              <a:ahLst/>
              <a:cxnLst/>
              <a:rect l="l" t="t" r="r" b="b"/>
              <a:pathLst>
                <a:path w="14072" h="10676" extrusionOk="0">
                  <a:moveTo>
                    <a:pt x="9364" y="788"/>
                  </a:moveTo>
                  <a:cubicBezTo>
                    <a:pt x="10432" y="1022"/>
                    <a:pt x="11166" y="1889"/>
                    <a:pt x="11599" y="2857"/>
                  </a:cubicBezTo>
                  <a:cubicBezTo>
                    <a:pt x="11266" y="2757"/>
                    <a:pt x="10965" y="2623"/>
                    <a:pt x="10799" y="2523"/>
                  </a:cubicBezTo>
                  <a:cubicBezTo>
                    <a:pt x="10031" y="2189"/>
                    <a:pt x="9498" y="1589"/>
                    <a:pt x="9364" y="788"/>
                  </a:cubicBezTo>
                  <a:close/>
                  <a:moveTo>
                    <a:pt x="6667" y="2461"/>
                  </a:moveTo>
                  <a:cubicBezTo>
                    <a:pt x="6777" y="2461"/>
                    <a:pt x="6894" y="2500"/>
                    <a:pt x="6963" y="2523"/>
                  </a:cubicBezTo>
                  <a:cubicBezTo>
                    <a:pt x="7630" y="2823"/>
                    <a:pt x="8297" y="3524"/>
                    <a:pt x="8697" y="4057"/>
                  </a:cubicBezTo>
                  <a:cubicBezTo>
                    <a:pt x="9097" y="4491"/>
                    <a:pt x="9364" y="5058"/>
                    <a:pt x="9498" y="5659"/>
                  </a:cubicBezTo>
                  <a:cubicBezTo>
                    <a:pt x="8464" y="5358"/>
                    <a:pt x="7596" y="4691"/>
                    <a:pt x="6963" y="3857"/>
                  </a:cubicBezTo>
                  <a:cubicBezTo>
                    <a:pt x="6796" y="3590"/>
                    <a:pt x="6629" y="3357"/>
                    <a:pt x="6496" y="3057"/>
                  </a:cubicBezTo>
                  <a:cubicBezTo>
                    <a:pt x="6429" y="2857"/>
                    <a:pt x="6295" y="2590"/>
                    <a:pt x="6529" y="2490"/>
                  </a:cubicBezTo>
                  <a:cubicBezTo>
                    <a:pt x="6570" y="2469"/>
                    <a:pt x="6618" y="2461"/>
                    <a:pt x="6667" y="2461"/>
                  </a:cubicBezTo>
                  <a:close/>
                  <a:moveTo>
                    <a:pt x="3618" y="4269"/>
                  </a:moveTo>
                  <a:cubicBezTo>
                    <a:pt x="3676" y="4269"/>
                    <a:pt x="3746" y="4286"/>
                    <a:pt x="3827" y="4324"/>
                  </a:cubicBezTo>
                  <a:cubicBezTo>
                    <a:pt x="4094" y="4424"/>
                    <a:pt x="4361" y="4825"/>
                    <a:pt x="4527" y="5025"/>
                  </a:cubicBezTo>
                  <a:cubicBezTo>
                    <a:pt x="4761" y="5258"/>
                    <a:pt x="4961" y="5559"/>
                    <a:pt x="5128" y="5792"/>
                  </a:cubicBezTo>
                  <a:cubicBezTo>
                    <a:pt x="5495" y="6426"/>
                    <a:pt x="5762" y="7060"/>
                    <a:pt x="5895" y="7760"/>
                  </a:cubicBezTo>
                  <a:cubicBezTo>
                    <a:pt x="5662" y="7627"/>
                    <a:pt x="5461" y="7527"/>
                    <a:pt x="5228" y="7360"/>
                  </a:cubicBezTo>
                  <a:cubicBezTo>
                    <a:pt x="4794" y="6993"/>
                    <a:pt x="4327" y="6526"/>
                    <a:pt x="3927" y="6059"/>
                  </a:cubicBezTo>
                  <a:cubicBezTo>
                    <a:pt x="3694" y="5792"/>
                    <a:pt x="3460" y="5492"/>
                    <a:pt x="3360" y="5158"/>
                  </a:cubicBezTo>
                  <a:cubicBezTo>
                    <a:pt x="3303" y="4873"/>
                    <a:pt x="3270" y="4269"/>
                    <a:pt x="3618" y="4269"/>
                  </a:cubicBezTo>
                  <a:close/>
                  <a:moveTo>
                    <a:pt x="8986" y="1"/>
                  </a:moveTo>
                  <a:cubicBezTo>
                    <a:pt x="8840" y="1"/>
                    <a:pt x="8683" y="96"/>
                    <a:pt x="8630" y="255"/>
                  </a:cubicBezTo>
                  <a:cubicBezTo>
                    <a:pt x="8263" y="1722"/>
                    <a:pt x="9498" y="2923"/>
                    <a:pt x="10765" y="3424"/>
                  </a:cubicBezTo>
                  <a:cubicBezTo>
                    <a:pt x="11099" y="3557"/>
                    <a:pt x="11499" y="3691"/>
                    <a:pt x="11933" y="3757"/>
                  </a:cubicBezTo>
                  <a:cubicBezTo>
                    <a:pt x="12033" y="4224"/>
                    <a:pt x="12100" y="4725"/>
                    <a:pt x="11933" y="5192"/>
                  </a:cubicBezTo>
                  <a:cubicBezTo>
                    <a:pt x="11731" y="5753"/>
                    <a:pt x="11272" y="5891"/>
                    <a:pt x="10760" y="5891"/>
                  </a:cubicBezTo>
                  <a:cubicBezTo>
                    <a:pt x="10511" y="5891"/>
                    <a:pt x="10249" y="5858"/>
                    <a:pt x="9998" y="5825"/>
                  </a:cubicBezTo>
                  <a:cubicBezTo>
                    <a:pt x="9931" y="5325"/>
                    <a:pt x="9698" y="4825"/>
                    <a:pt x="9431" y="4358"/>
                  </a:cubicBezTo>
                  <a:cubicBezTo>
                    <a:pt x="8864" y="3524"/>
                    <a:pt x="8130" y="2723"/>
                    <a:pt x="7363" y="2089"/>
                  </a:cubicBezTo>
                  <a:cubicBezTo>
                    <a:pt x="7116" y="1892"/>
                    <a:pt x="6773" y="1760"/>
                    <a:pt x="6448" y="1760"/>
                  </a:cubicBezTo>
                  <a:cubicBezTo>
                    <a:pt x="6113" y="1760"/>
                    <a:pt x="5798" y="1901"/>
                    <a:pt x="5628" y="2256"/>
                  </a:cubicBezTo>
                  <a:cubicBezTo>
                    <a:pt x="5295" y="3023"/>
                    <a:pt x="6029" y="3991"/>
                    <a:pt x="6462" y="4524"/>
                  </a:cubicBezTo>
                  <a:cubicBezTo>
                    <a:pt x="6996" y="5225"/>
                    <a:pt x="7763" y="5759"/>
                    <a:pt x="8597" y="6159"/>
                  </a:cubicBezTo>
                  <a:cubicBezTo>
                    <a:pt x="8831" y="6259"/>
                    <a:pt x="9164" y="6392"/>
                    <a:pt x="9464" y="6493"/>
                  </a:cubicBezTo>
                  <a:cubicBezTo>
                    <a:pt x="9364" y="6993"/>
                    <a:pt x="9164" y="7393"/>
                    <a:pt x="8664" y="7727"/>
                  </a:cubicBezTo>
                  <a:cubicBezTo>
                    <a:pt x="8281" y="8019"/>
                    <a:pt x="7854" y="8130"/>
                    <a:pt x="7411" y="8130"/>
                  </a:cubicBezTo>
                  <a:cubicBezTo>
                    <a:pt x="7197" y="8130"/>
                    <a:pt x="6980" y="8104"/>
                    <a:pt x="6762" y="8060"/>
                  </a:cubicBezTo>
                  <a:cubicBezTo>
                    <a:pt x="6596" y="7093"/>
                    <a:pt x="6162" y="6192"/>
                    <a:pt x="5628" y="5358"/>
                  </a:cubicBezTo>
                  <a:cubicBezTo>
                    <a:pt x="5361" y="4925"/>
                    <a:pt x="5095" y="4558"/>
                    <a:pt x="4761" y="4224"/>
                  </a:cubicBezTo>
                  <a:cubicBezTo>
                    <a:pt x="4461" y="3924"/>
                    <a:pt x="4127" y="3524"/>
                    <a:pt x="3694" y="3424"/>
                  </a:cubicBezTo>
                  <a:cubicBezTo>
                    <a:pt x="3622" y="3406"/>
                    <a:pt x="3553" y="3398"/>
                    <a:pt x="3488" y="3398"/>
                  </a:cubicBezTo>
                  <a:cubicBezTo>
                    <a:pt x="2788" y="3398"/>
                    <a:pt x="2426" y="4315"/>
                    <a:pt x="2426" y="4925"/>
                  </a:cubicBezTo>
                  <a:cubicBezTo>
                    <a:pt x="2426" y="5892"/>
                    <a:pt x="3126" y="6659"/>
                    <a:pt x="3760" y="7326"/>
                  </a:cubicBezTo>
                  <a:cubicBezTo>
                    <a:pt x="4361" y="7927"/>
                    <a:pt x="5128" y="8527"/>
                    <a:pt x="5962" y="8828"/>
                  </a:cubicBezTo>
                  <a:cubicBezTo>
                    <a:pt x="5928" y="9228"/>
                    <a:pt x="5762" y="9595"/>
                    <a:pt x="5328" y="9762"/>
                  </a:cubicBezTo>
                  <a:cubicBezTo>
                    <a:pt x="5160" y="9834"/>
                    <a:pt x="4991" y="9865"/>
                    <a:pt x="4825" y="9865"/>
                  </a:cubicBezTo>
                  <a:cubicBezTo>
                    <a:pt x="4298" y="9865"/>
                    <a:pt x="3791" y="9549"/>
                    <a:pt x="3360" y="9194"/>
                  </a:cubicBezTo>
                  <a:cubicBezTo>
                    <a:pt x="2126" y="8094"/>
                    <a:pt x="1025" y="6726"/>
                    <a:pt x="124" y="5358"/>
                  </a:cubicBezTo>
                  <a:cubicBezTo>
                    <a:pt x="115" y="5349"/>
                    <a:pt x="99" y="5345"/>
                    <a:pt x="83" y="5345"/>
                  </a:cubicBezTo>
                  <a:cubicBezTo>
                    <a:pt x="44" y="5345"/>
                    <a:pt x="1" y="5368"/>
                    <a:pt x="24" y="5392"/>
                  </a:cubicBezTo>
                  <a:cubicBezTo>
                    <a:pt x="491" y="6392"/>
                    <a:pt x="992" y="7393"/>
                    <a:pt x="1659" y="8260"/>
                  </a:cubicBezTo>
                  <a:cubicBezTo>
                    <a:pt x="2192" y="9061"/>
                    <a:pt x="2826" y="9895"/>
                    <a:pt x="3694" y="10362"/>
                  </a:cubicBezTo>
                  <a:cubicBezTo>
                    <a:pt x="4082" y="10556"/>
                    <a:pt x="4518" y="10676"/>
                    <a:pt x="4946" y="10676"/>
                  </a:cubicBezTo>
                  <a:cubicBezTo>
                    <a:pt x="5325" y="10676"/>
                    <a:pt x="5699" y="10582"/>
                    <a:pt x="6029" y="10362"/>
                  </a:cubicBezTo>
                  <a:cubicBezTo>
                    <a:pt x="6496" y="10028"/>
                    <a:pt x="6696" y="9528"/>
                    <a:pt x="6796" y="9028"/>
                  </a:cubicBezTo>
                  <a:cubicBezTo>
                    <a:pt x="6950" y="9046"/>
                    <a:pt x="7109" y="9057"/>
                    <a:pt x="7272" y="9057"/>
                  </a:cubicBezTo>
                  <a:cubicBezTo>
                    <a:pt x="7707" y="9057"/>
                    <a:pt x="8169" y="8979"/>
                    <a:pt x="8630" y="8761"/>
                  </a:cubicBezTo>
                  <a:cubicBezTo>
                    <a:pt x="9598" y="8361"/>
                    <a:pt x="9998" y="7527"/>
                    <a:pt x="10031" y="6659"/>
                  </a:cubicBezTo>
                  <a:cubicBezTo>
                    <a:pt x="10239" y="6687"/>
                    <a:pt x="10440" y="6703"/>
                    <a:pt x="10638" y="6703"/>
                  </a:cubicBezTo>
                  <a:cubicBezTo>
                    <a:pt x="10919" y="6703"/>
                    <a:pt x="11192" y="6671"/>
                    <a:pt x="11466" y="6593"/>
                  </a:cubicBezTo>
                  <a:cubicBezTo>
                    <a:pt x="12433" y="6326"/>
                    <a:pt x="12767" y="5258"/>
                    <a:pt x="12600" y="4391"/>
                  </a:cubicBezTo>
                  <a:cubicBezTo>
                    <a:pt x="12533" y="4224"/>
                    <a:pt x="12500" y="4024"/>
                    <a:pt x="12466" y="3857"/>
                  </a:cubicBezTo>
                  <a:cubicBezTo>
                    <a:pt x="13300" y="3857"/>
                    <a:pt x="13968" y="3524"/>
                    <a:pt x="14034" y="2523"/>
                  </a:cubicBezTo>
                  <a:cubicBezTo>
                    <a:pt x="14071" y="2263"/>
                    <a:pt x="13850" y="2127"/>
                    <a:pt x="13634" y="2127"/>
                  </a:cubicBezTo>
                  <a:cubicBezTo>
                    <a:pt x="13463" y="2127"/>
                    <a:pt x="13297" y="2212"/>
                    <a:pt x="13267" y="2390"/>
                  </a:cubicBezTo>
                  <a:cubicBezTo>
                    <a:pt x="13187" y="2789"/>
                    <a:pt x="12853" y="2954"/>
                    <a:pt x="12467" y="2954"/>
                  </a:cubicBezTo>
                  <a:cubicBezTo>
                    <a:pt x="12369" y="2954"/>
                    <a:pt x="12268" y="2944"/>
                    <a:pt x="12166" y="2923"/>
                  </a:cubicBezTo>
                  <a:cubicBezTo>
                    <a:pt x="11532" y="1589"/>
                    <a:pt x="10465" y="355"/>
                    <a:pt x="9097" y="21"/>
                  </a:cubicBezTo>
                  <a:cubicBezTo>
                    <a:pt x="9063" y="7"/>
                    <a:pt x="9025" y="1"/>
                    <a:pt x="89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6"/>
            <p:cNvSpPr/>
            <p:nvPr/>
          </p:nvSpPr>
          <p:spPr>
            <a:xfrm>
              <a:off x="5808475" y="3126850"/>
              <a:ext cx="184325" cy="293125"/>
            </a:xfrm>
            <a:custGeom>
              <a:avLst/>
              <a:gdLst/>
              <a:ahLst/>
              <a:cxnLst/>
              <a:rect l="l" t="t" r="r" b="b"/>
              <a:pathLst>
                <a:path w="7373" h="11725" extrusionOk="0">
                  <a:moveTo>
                    <a:pt x="6939" y="0"/>
                  </a:moveTo>
                  <a:cubicBezTo>
                    <a:pt x="6439" y="34"/>
                    <a:pt x="6005" y="501"/>
                    <a:pt x="5605" y="834"/>
                  </a:cubicBezTo>
                  <a:cubicBezTo>
                    <a:pt x="5171" y="1201"/>
                    <a:pt x="4738" y="1635"/>
                    <a:pt x="4337" y="2069"/>
                  </a:cubicBezTo>
                  <a:cubicBezTo>
                    <a:pt x="3503" y="2969"/>
                    <a:pt x="2770" y="3903"/>
                    <a:pt x="2169" y="4971"/>
                  </a:cubicBezTo>
                  <a:cubicBezTo>
                    <a:pt x="935" y="6905"/>
                    <a:pt x="1" y="9240"/>
                    <a:pt x="1" y="11575"/>
                  </a:cubicBezTo>
                  <a:cubicBezTo>
                    <a:pt x="1" y="11673"/>
                    <a:pt x="80" y="11724"/>
                    <a:pt x="153" y="11724"/>
                  </a:cubicBezTo>
                  <a:cubicBezTo>
                    <a:pt x="205" y="11724"/>
                    <a:pt x="254" y="11698"/>
                    <a:pt x="268" y="11642"/>
                  </a:cubicBezTo>
                  <a:cubicBezTo>
                    <a:pt x="902" y="9407"/>
                    <a:pt x="1569" y="7306"/>
                    <a:pt x="2770" y="5338"/>
                  </a:cubicBezTo>
                  <a:cubicBezTo>
                    <a:pt x="3370" y="4370"/>
                    <a:pt x="4071" y="3503"/>
                    <a:pt x="4871" y="2669"/>
                  </a:cubicBezTo>
                  <a:cubicBezTo>
                    <a:pt x="5238" y="2302"/>
                    <a:pt x="5605" y="1902"/>
                    <a:pt x="6039" y="1535"/>
                  </a:cubicBezTo>
                  <a:cubicBezTo>
                    <a:pt x="6406" y="1201"/>
                    <a:pt x="7006" y="901"/>
                    <a:pt x="7206" y="401"/>
                  </a:cubicBezTo>
                  <a:cubicBezTo>
                    <a:pt x="7373" y="201"/>
                    <a:pt x="7173" y="0"/>
                    <a:pt x="69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6"/>
            <p:cNvSpPr/>
            <p:nvPr/>
          </p:nvSpPr>
          <p:spPr>
            <a:xfrm>
              <a:off x="5897250" y="3127300"/>
              <a:ext cx="228825" cy="296400"/>
            </a:xfrm>
            <a:custGeom>
              <a:avLst/>
              <a:gdLst/>
              <a:ahLst/>
              <a:cxnLst/>
              <a:rect l="l" t="t" r="r" b="b"/>
              <a:pathLst>
                <a:path w="9153" h="11856" extrusionOk="0">
                  <a:moveTo>
                    <a:pt x="8605" y="0"/>
                  </a:moveTo>
                  <a:cubicBezTo>
                    <a:pt x="8569" y="0"/>
                    <a:pt x="8532" y="5"/>
                    <a:pt x="8492" y="16"/>
                  </a:cubicBezTo>
                  <a:cubicBezTo>
                    <a:pt x="7324" y="316"/>
                    <a:pt x="6390" y="1217"/>
                    <a:pt x="5623" y="2051"/>
                  </a:cubicBezTo>
                  <a:cubicBezTo>
                    <a:pt x="4789" y="2951"/>
                    <a:pt x="3989" y="3885"/>
                    <a:pt x="3288" y="4886"/>
                  </a:cubicBezTo>
                  <a:cubicBezTo>
                    <a:pt x="1820" y="6921"/>
                    <a:pt x="686" y="9222"/>
                    <a:pt x="19" y="11657"/>
                  </a:cubicBezTo>
                  <a:cubicBezTo>
                    <a:pt x="1" y="11788"/>
                    <a:pt x="86" y="11856"/>
                    <a:pt x="176" y="11856"/>
                  </a:cubicBezTo>
                  <a:cubicBezTo>
                    <a:pt x="248" y="11856"/>
                    <a:pt x="323" y="11813"/>
                    <a:pt x="353" y="11724"/>
                  </a:cubicBezTo>
                  <a:cubicBezTo>
                    <a:pt x="1220" y="9556"/>
                    <a:pt x="2321" y="7421"/>
                    <a:pt x="3655" y="5520"/>
                  </a:cubicBezTo>
                  <a:cubicBezTo>
                    <a:pt x="4322" y="4552"/>
                    <a:pt x="5056" y="3652"/>
                    <a:pt x="5857" y="2818"/>
                  </a:cubicBezTo>
                  <a:cubicBezTo>
                    <a:pt x="6691" y="1917"/>
                    <a:pt x="7525" y="1183"/>
                    <a:pt x="8692" y="783"/>
                  </a:cubicBezTo>
                  <a:cubicBezTo>
                    <a:pt x="9153" y="660"/>
                    <a:pt x="9020" y="0"/>
                    <a:pt x="86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6"/>
            <p:cNvSpPr/>
            <p:nvPr/>
          </p:nvSpPr>
          <p:spPr>
            <a:xfrm>
              <a:off x="5992775" y="3203700"/>
              <a:ext cx="266625" cy="249725"/>
            </a:xfrm>
            <a:custGeom>
              <a:avLst/>
              <a:gdLst/>
              <a:ahLst/>
              <a:cxnLst/>
              <a:rect l="l" t="t" r="r" b="b"/>
              <a:pathLst>
                <a:path w="10665" h="9989" extrusionOk="0">
                  <a:moveTo>
                    <a:pt x="6239" y="3131"/>
                  </a:moveTo>
                  <a:cubicBezTo>
                    <a:pt x="6372" y="3231"/>
                    <a:pt x="6472" y="3264"/>
                    <a:pt x="6572" y="3298"/>
                  </a:cubicBezTo>
                  <a:cubicBezTo>
                    <a:pt x="7206" y="3631"/>
                    <a:pt x="7840" y="4065"/>
                    <a:pt x="8340" y="4532"/>
                  </a:cubicBezTo>
                  <a:cubicBezTo>
                    <a:pt x="8407" y="4632"/>
                    <a:pt x="8674" y="4832"/>
                    <a:pt x="8707" y="4965"/>
                  </a:cubicBezTo>
                  <a:cubicBezTo>
                    <a:pt x="8735" y="5036"/>
                    <a:pt x="8734" y="5059"/>
                    <a:pt x="8712" y="5059"/>
                  </a:cubicBezTo>
                  <a:cubicBezTo>
                    <a:pt x="8683" y="5059"/>
                    <a:pt x="8617" y="5018"/>
                    <a:pt x="8540" y="4999"/>
                  </a:cubicBezTo>
                  <a:cubicBezTo>
                    <a:pt x="8207" y="4899"/>
                    <a:pt x="7873" y="4632"/>
                    <a:pt x="7573" y="4432"/>
                  </a:cubicBezTo>
                  <a:cubicBezTo>
                    <a:pt x="7206" y="4165"/>
                    <a:pt x="6672" y="3665"/>
                    <a:pt x="6239" y="3131"/>
                  </a:cubicBezTo>
                  <a:close/>
                  <a:moveTo>
                    <a:pt x="4537" y="5266"/>
                  </a:moveTo>
                  <a:lnTo>
                    <a:pt x="4537" y="5266"/>
                  </a:lnTo>
                  <a:cubicBezTo>
                    <a:pt x="5371" y="5599"/>
                    <a:pt x="6172" y="6133"/>
                    <a:pt x="6806" y="6800"/>
                  </a:cubicBezTo>
                  <a:cubicBezTo>
                    <a:pt x="6672" y="6767"/>
                    <a:pt x="6572" y="6733"/>
                    <a:pt x="6539" y="6733"/>
                  </a:cubicBezTo>
                  <a:cubicBezTo>
                    <a:pt x="6239" y="6600"/>
                    <a:pt x="5905" y="6433"/>
                    <a:pt x="5672" y="6266"/>
                  </a:cubicBezTo>
                  <a:cubicBezTo>
                    <a:pt x="5238" y="5966"/>
                    <a:pt x="4871" y="5633"/>
                    <a:pt x="4537" y="5266"/>
                  </a:cubicBezTo>
                  <a:close/>
                  <a:moveTo>
                    <a:pt x="3403" y="7834"/>
                  </a:moveTo>
                  <a:lnTo>
                    <a:pt x="3403" y="7834"/>
                  </a:lnTo>
                  <a:cubicBezTo>
                    <a:pt x="3770" y="7968"/>
                    <a:pt x="4171" y="8134"/>
                    <a:pt x="4537" y="8335"/>
                  </a:cubicBezTo>
                  <a:cubicBezTo>
                    <a:pt x="4738" y="8435"/>
                    <a:pt x="5205" y="8668"/>
                    <a:pt x="5338" y="8902"/>
                  </a:cubicBezTo>
                  <a:cubicBezTo>
                    <a:pt x="5505" y="8968"/>
                    <a:pt x="5471" y="9102"/>
                    <a:pt x="5305" y="9235"/>
                  </a:cubicBezTo>
                  <a:cubicBezTo>
                    <a:pt x="5205" y="9168"/>
                    <a:pt x="5138" y="9168"/>
                    <a:pt x="5071" y="9135"/>
                  </a:cubicBezTo>
                  <a:cubicBezTo>
                    <a:pt x="4904" y="9068"/>
                    <a:pt x="4804" y="8968"/>
                    <a:pt x="4604" y="8902"/>
                  </a:cubicBezTo>
                  <a:cubicBezTo>
                    <a:pt x="4171" y="8601"/>
                    <a:pt x="3737" y="8234"/>
                    <a:pt x="3403" y="7834"/>
                  </a:cubicBezTo>
                  <a:close/>
                  <a:moveTo>
                    <a:pt x="7232" y="0"/>
                  </a:moveTo>
                  <a:cubicBezTo>
                    <a:pt x="6591" y="0"/>
                    <a:pt x="5933" y="200"/>
                    <a:pt x="5505" y="629"/>
                  </a:cubicBezTo>
                  <a:cubicBezTo>
                    <a:pt x="5038" y="1063"/>
                    <a:pt x="4871" y="1563"/>
                    <a:pt x="4904" y="1997"/>
                  </a:cubicBezTo>
                  <a:cubicBezTo>
                    <a:pt x="4704" y="1997"/>
                    <a:pt x="4504" y="1997"/>
                    <a:pt x="4304" y="2097"/>
                  </a:cubicBezTo>
                  <a:cubicBezTo>
                    <a:pt x="3337" y="2330"/>
                    <a:pt x="2803" y="3264"/>
                    <a:pt x="3036" y="4232"/>
                  </a:cubicBezTo>
                  <a:cubicBezTo>
                    <a:pt x="2803" y="4265"/>
                    <a:pt x="2536" y="4298"/>
                    <a:pt x="2303" y="4432"/>
                  </a:cubicBezTo>
                  <a:cubicBezTo>
                    <a:pt x="1702" y="4765"/>
                    <a:pt x="1369" y="5399"/>
                    <a:pt x="1535" y="6066"/>
                  </a:cubicBezTo>
                  <a:cubicBezTo>
                    <a:pt x="1569" y="6200"/>
                    <a:pt x="1635" y="6433"/>
                    <a:pt x="1702" y="6600"/>
                  </a:cubicBezTo>
                  <a:cubicBezTo>
                    <a:pt x="1268" y="6500"/>
                    <a:pt x="835" y="6467"/>
                    <a:pt x="368" y="6467"/>
                  </a:cubicBezTo>
                  <a:cubicBezTo>
                    <a:pt x="68" y="6467"/>
                    <a:pt x="1" y="6967"/>
                    <a:pt x="301" y="7000"/>
                  </a:cubicBezTo>
                  <a:cubicBezTo>
                    <a:pt x="902" y="7134"/>
                    <a:pt x="1502" y="7267"/>
                    <a:pt x="2069" y="7434"/>
                  </a:cubicBezTo>
                  <a:cubicBezTo>
                    <a:pt x="2569" y="8268"/>
                    <a:pt x="3337" y="8968"/>
                    <a:pt x="4137" y="9469"/>
                  </a:cubicBezTo>
                  <a:cubicBezTo>
                    <a:pt x="4457" y="9697"/>
                    <a:pt x="4933" y="9988"/>
                    <a:pt x="5373" y="9988"/>
                  </a:cubicBezTo>
                  <a:cubicBezTo>
                    <a:pt x="5576" y="9988"/>
                    <a:pt x="5770" y="9927"/>
                    <a:pt x="5938" y="9769"/>
                  </a:cubicBezTo>
                  <a:cubicBezTo>
                    <a:pt x="6539" y="9269"/>
                    <a:pt x="6005" y="8568"/>
                    <a:pt x="5538" y="8168"/>
                  </a:cubicBezTo>
                  <a:cubicBezTo>
                    <a:pt x="4871" y="7634"/>
                    <a:pt x="4004" y="7267"/>
                    <a:pt x="3170" y="6967"/>
                  </a:cubicBezTo>
                  <a:cubicBezTo>
                    <a:pt x="3003" y="6900"/>
                    <a:pt x="2803" y="6833"/>
                    <a:pt x="2603" y="6800"/>
                  </a:cubicBezTo>
                  <a:cubicBezTo>
                    <a:pt x="2469" y="6467"/>
                    <a:pt x="2269" y="6133"/>
                    <a:pt x="2236" y="5799"/>
                  </a:cubicBezTo>
                  <a:cubicBezTo>
                    <a:pt x="2169" y="5099"/>
                    <a:pt x="2736" y="4965"/>
                    <a:pt x="3337" y="4965"/>
                  </a:cubicBezTo>
                  <a:cubicBezTo>
                    <a:pt x="3737" y="5766"/>
                    <a:pt x="4471" y="6433"/>
                    <a:pt x="5205" y="6934"/>
                  </a:cubicBezTo>
                  <a:cubicBezTo>
                    <a:pt x="5640" y="7209"/>
                    <a:pt x="6501" y="7735"/>
                    <a:pt x="7191" y="7735"/>
                  </a:cubicBezTo>
                  <a:cubicBezTo>
                    <a:pt x="7506" y="7735"/>
                    <a:pt x="7785" y="7626"/>
                    <a:pt x="7973" y="7334"/>
                  </a:cubicBezTo>
                  <a:cubicBezTo>
                    <a:pt x="8040" y="7234"/>
                    <a:pt x="8040" y="7067"/>
                    <a:pt x="7973" y="6934"/>
                  </a:cubicBezTo>
                  <a:cubicBezTo>
                    <a:pt x="7139" y="5733"/>
                    <a:pt x="5872" y="4799"/>
                    <a:pt x="4471" y="4398"/>
                  </a:cubicBezTo>
                  <a:cubicBezTo>
                    <a:pt x="4304" y="4332"/>
                    <a:pt x="4070" y="4265"/>
                    <a:pt x="3870" y="4265"/>
                  </a:cubicBezTo>
                  <a:cubicBezTo>
                    <a:pt x="3670" y="3698"/>
                    <a:pt x="3704" y="3164"/>
                    <a:pt x="4337" y="2931"/>
                  </a:cubicBezTo>
                  <a:cubicBezTo>
                    <a:pt x="4512" y="2856"/>
                    <a:pt x="4706" y="2818"/>
                    <a:pt x="4891" y="2818"/>
                  </a:cubicBezTo>
                  <a:cubicBezTo>
                    <a:pt x="4952" y="2818"/>
                    <a:pt x="5013" y="2822"/>
                    <a:pt x="5071" y="2831"/>
                  </a:cubicBezTo>
                  <a:cubicBezTo>
                    <a:pt x="5572" y="3931"/>
                    <a:pt x="6739" y="4965"/>
                    <a:pt x="7573" y="5466"/>
                  </a:cubicBezTo>
                  <a:cubicBezTo>
                    <a:pt x="7973" y="5666"/>
                    <a:pt x="8374" y="5933"/>
                    <a:pt x="8841" y="5933"/>
                  </a:cubicBezTo>
                  <a:cubicBezTo>
                    <a:pt x="9241" y="5899"/>
                    <a:pt x="9574" y="5599"/>
                    <a:pt x="9574" y="5166"/>
                  </a:cubicBezTo>
                  <a:cubicBezTo>
                    <a:pt x="9574" y="4732"/>
                    <a:pt x="9141" y="4298"/>
                    <a:pt x="8807" y="3998"/>
                  </a:cubicBezTo>
                  <a:cubicBezTo>
                    <a:pt x="8374" y="3598"/>
                    <a:pt x="7907" y="3264"/>
                    <a:pt x="7406" y="2964"/>
                  </a:cubicBezTo>
                  <a:cubicBezTo>
                    <a:pt x="6906" y="2664"/>
                    <a:pt x="6339" y="2397"/>
                    <a:pt x="5705" y="2230"/>
                  </a:cubicBezTo>
                  <a:cubicBezTo>
                    <a:pt x="5672" y="1830"/>
                    <a:pt x="5738" y="1463"/>
                    <a:pt x="6139" y="1229"/>
                  </a:cubicBezTo>
                  <a:cubicBezTo>
                    <a:pt x="6471" y="963"/>
                    <a:pt x="6814" y="855"/>
                    <a:pt x="7158" y="855"/>
                  </a:cubicBezTo>
                  <a:cubicBezTo>
                    <a:pt x="8190" y="855"/>
                    <a:pt x="9224" y="1838"/>
                    <a:pt x="9975" y="2464"/>
                  </a:cubicBezTo>
                  <a:cubicBezTo>
                    <a:pt x="10023" y="2483"/>
                    <a:pt x="10073" y="2492"/>
                    <a:pt x="10122" y="2492"/>
                  </a:cubicBezTo>
                  <a:cubicBezTo>
                    <a:pt x="10410" y="2492"/>
                    <a:pt x="10665" y="2187"/>
                    <a:pt x="10408" y="1930"/>
                  </a:cubicBezTo>
                  <a:cubicBezTo>
                    <a:pt x="9708" y="1096"/>
                    <a:pt x="8907" y="295"/>
                    <a:pt x="7840" y="62"/>
                  </a:cubicBezTo>
                  <a:cubicBezTo>
                    <a:pt x="7644" y="21"/>
                    <a:pt x="7439" y="0"/>
                    <a:pt x="72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1" name="Google Shape;591;p26"/>
          <p:cNvSpPr txBox="1">
            <a:spLocks noGrp="1"/>
          </p:cNvSpPr>
          <p:nvPr>
            <p:ph type="ctrTitle"/>
          </p:nvPr>
        </p:nvSpPr>
        <p:spPr>
          <a:xfrm>
            <a:off x="1392787" y="190497"/>
            <a:ext cx="6053667" cy="99519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FF0000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KÍNH CHÀO QUÝ THẦY CÔ DỰ GIỜ</a:t>
            </a:r>
            <a:r>
              <a:rPr lang="en-US" sz="2400" b="1" dirty="0">
                <a:solidFill>
                  <a:srgbClr val="FF0000"/>
                </a:solidFill>
                <a:latin typeface="Algerian" panose="04020705040A02060702" pitchFamily="82" charset="0"/>
                <a:cs typeface="Times New Roman" pitchFamily="18" charset="0"/>
              </a:rPr>
              <a:t>.</a:t>
            </a:r>
            <a:endParaRPr sz="2400" b="1" dirty="0">
              <a:solidFill>
                <a:srgbClr val="FF0000"/>
              </a:solidFill>
              <a:latin typeface="Algerian" panose="04020705040A02060702" pitchFamily="82" charset="0"/>
              <a:cs typeface="Times New Roman" pitchFamily="18" charset="0"/>
            </a:endParaRPr>
          </a:p>
        </p:txBody>
      </p:sp>
      <p:sp>
        <p:nvSpPr>
          <p:cNvPr id="592" name="Google Shape;592;p26"/>
          <p:cNvSpPr txBox="1">
            <a:spLocks noGrp="1"/>
          </p:cNvSpPr>
          <p:nvPr>
            <p:ph type="subTitle" idx="1"/>
          </p:nvPr>
        </p:nvSpPr>
        <p:spPr>
          <a:xfrm>
            <a:off x="992409" y="994867"/>
            <a:ext cx="4852435" cy="12082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Times New Roman" pitchFamily="18" charset="0"/>
                <a:cs typeface="Times New Roman" pitchFamily="18" charset="0"/>
              </a:rPr>
              <a:t>  Môn: </a:t>
            </a:r>
            <a:r>
              <a:rPr lang="en" sz="3600" dirty="0">
                <a:solidFill>
                  <a:srgbClr val="02042C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600" dirty="0" err="1">
                <a:solidFill>
                  <a:srgbClr val="02042C"/>
                </a:solidFill>
                <a:latin typeface="Times New Roman" pitchFamily="18" charset="0"/>
                <a:cs typeface="Times New Roman" pitchFamily="18" charset="0"/>
              </a:rPr>
              <a:t>iếng</a:t>
            </a:r>
            <a:r>
              <a:rPr lang="en-US" sz="3600" dirty="0">
                <a:solidFill>
                  <a:srgbClr val="02042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2042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" sz="3600" dirty="0">
                <a:solidFill>
                  <a:srgbClr val="02042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sz="3600" dirty="0">
              <a:solidFill>
                <a:srgbClr val="02042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Google Shape;592;p26"/>
          <p:cNvSpPr txBox="1">
            <a:spLocks/>
          </p:cNvSpPr>
          <p:nvPr/>
        </p:nvSpPr>
        <p:spPr>
          <a:xfrm>
            <a:off x="1029566" y="2266878"/>
            <a:ext cx="4863234" cy="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Balsamiq Sans"/>
              <a:buNone/>
              <a:defRPr sz="2000" b="0" i="0" u="none" strike="noStrike" cap="none">
                <a:solidFill>
                  <a:srgbClr val="FFFFFF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Balsamiq Sans"/>
              <a:buNone/>
              <a:defRPr sz="1800" b="0" i="0" u="none" strike="noStrike" cap="none">
                <a:solidFill>
                  <a:srgbClr val="FFFFFF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Balsamiq Sans"/>
              <a:buNone/>
              <a:defRPr sz="1800" b="0" i="0" u="none" strike="noStrike" cap="none">
                <a:solidFill>
                  <a:srgbClr val="FFFFFF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Balsamiq Sans"/>
              <a:buNone/>
              <a:defRPr sz="1800" b="0" i="0" u="none" strike="noStrike" cap="none">
                <a:solidFill>
                  <a:srgbClr val="FFFFFF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Balsamiq Sans"/>
              <a:buNone/>
              <a:defRPr sz="1800" b="0" i="0" u="none" strike="noStrike" cap="none">
                <a:solidFill>
                  <a:srgbClr val="FFFFFF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Balsamiq Sans"/>
              <a:buNone/>
              <a:defRPr sz="1800" b="0" i="0" u="none" strike="noStrike" cap="none">
                <a:solidFill>
                  <a:srgbClr val="FFFFFF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Balsamiq Sans"/>
              <a:buNone/>
              <a:defRPr sz="1800" b="0" i="0" u="none" strike="noStrike" cap="none">
                <a:solidFill>
                  <a:srgbClr val="FFFFFF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Balsamiq Sans"/>
              <a:buNone/>
              <a:defRPr sz="1800" b="0" i="0" u="none" strike="noStrike" cap="none">
                <a:solidFill>
                  <a:srgbClr val="FFFFFF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Balsamiq Sans"/>
              <a:buNone/>
              <a:defRPr sz="1800" b="0" i="0" u="none" strike="noStrike" cap="none">
                <a:solidFill>
                  <a:srgbClr val="FFFFFF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9pPr>
          </a:lstStyle>
          <a:p>
            <a:pPr marL="0" indent="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Phượng</a:t>
            </a:r>
            <a:endParaRPr lang="en-US" sz="32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81AB17-AAD4-4882-B4D3-3DDF8FC0F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6392" y="-35435"/>
            <a:ext cx="5195668" cy="517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627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9">
            <a:extLst>
              <a:ext uri="{FF2B5EF4-FFF2-40B4-BE49-F238E27FC236}">
                <a16:creationId xmlns:a16="http://schemas.microsoft.com/office/drawing/2014/main" id="{4524AD6E-B16B-1EDB-E800-8D7ADE650E4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0066" y="240657"/>
            <a:ext cx="7321562" cy="4579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708;p31">
            <a:extLst>
              <a:ext uri="{FF2B5EF4-FFF2-40B4-BE49-F238E27FC236}">
                <a16:creationId xmlns:a16="http://schemas.microsoft.com/office/drawing/2014/main" id="{9AEEE494-292C-4984-83FD-0FC02A260E22}"/>
              </a:ext>
            </a:extLst>
          </p:cNvPr>
          <p:cNvGrpSpPr/>
          <p:nvPr/>
        </p:nvGrpSpPr>
        <p:grpSpPr>
          <a:xfrm>
            <a:off x="217945" y="3540085"/>
            <a:ext cx="1409482" cy="1755177"/>
            <a:chOff x="6764986" y="2668064"/>
            <a:chExt cx="1409482" cy="1755177"/>
          </a:xfrm>
        </p:grpSpPr>
        <p:sp>
          <p:nvSpPr>
            <p:cNvPr id="3" name="Google Shape;709;p31">
              <a:extLst>
                <a:ext uri="{FF2B5EF4-FFF2-40B4-BE49-F238E27FC236}">
                  <a16:creationId xmlns:a16="http://schemas.microsoft.com/office/drawing/2014/main" id="{A9E7911F-6722-43E7-B6EB-5549E44D86C0}"/>
                </a:ext>
              </a:extLst>
            </p:cNvPr>
            <p:cNvSpPr/>
            <p:nvPr/>
          </p:nvSpPr>
          <p:spPr>
            <a:xfrm>
              <a:off x="6764986" y="2668064"/>
              <a:ext cx="1409482" cy="1755177"/>
            </a:xfrm>
            <a:custGeom>
              <a:avLst/>
              <a:gdLst/>
              <a:ahLst/>
              <a:cxnLst/>
              <a:rect l="l" t="t" r="r" b="b"/>
              <a:pathLst>
                <a:path w="23330" h="29052" extrusionOk="0">
                  <a:moveTo>
                    <a:pt x="18634" y="0"/>
                  </a:moveTo>
                  <a:cubicBezTo>
                    <a:pt x="16694" y="0"/>
                    <a:pt x="14581" y="1199"/>
                    <a:pt x="13581" y="2687"/>
                  </a:cubicBezTo>
                  <a:cubicBezTo>
                    <a:pt x="11847" y="5264"/>
                    <a:pt x="13344" y="9124"/>
                    <a:pt x="11522" y="11641"/>
                  </a:cubicBezTo>
                  <a:cubicBezTo>
                    <a:pt x="10644" y="12859"/>
                    <a:pt x="9156" y="13492"/>
                    <a:pt x="8168" y="14621"/>
                  </a:cubicBezTo>
                  <a:cubicBezTo>
                    <a:pt x="6855" y="16122"/>
                    <a:pt x="6607" y="18241"/>
                    <a:pt x="5965" y="20130"/>
                  </a:cubicBezTo>
                  <a:cubicBezTo>
                    <a:pt x="5442" y="21648"/>
                    <a:pt x="4503" y="22954"/>
                    <a:pt x="3030" y="23640"/>
                  </a:cubicBezTo>
                  <a:cubicBezTo>
                    <a:pt x="1699" y="24258"/>
                    <a:pt x="795" y="24593"/>
                    <a:pt x="269" y="26217"/>
                  </a:cubicBezTo>
                  <a:cubicBezTo>
                    <a:pt x="0" y="27051"/>
                    <a:pt x="160" y="28092"/>
                    <a:pt x="877" y="28601"/>
                  </a:cubicBezTo>
                  <a:cubicBezTo>
                    <a:pt x="1265" y="28876"/>
                    <a:pt x="1759" y="28957"/>
                    <a:pt x="2239" y="29003"/>
                  </a:cubicBezTo>
                  <a:cubicBezTo>
                    <a:pt x="2589" y="29036"/>
                    <a:pt x="2940" y="29052"/>
                    <a:pt x="3290" y="29052"/>
                  </a:cubicBezTo>
                  <a:cubicBezTo>
                    <a:pt x="6110" y="29052"/>
                    <a:pt x="8919" y="28021"/>
                    <a:pt x="11127" y="26252"/>
                  </a:cubicBezTo>
                  <a:cubicBezTo>
                    <a:pt x="11773" y="25734"/>
                    <a:pt x="12384" y="25144"/>
                    <a:pt x="12794" y="24420"/>
                  </a:cubicBezTo>
                  <a:cubicBezTo>
                    <a:pt x="13327" y="23477"/>
                    <a:pt x="13486" y="22375"/>
                    <a:pt x="13771" y="21330"/>
                  </a:cubicBezTo>
                  <a:cubicBezTo>
                    <a:pt x="14432" y="18912"/>
                    <a:pt x="15827" y="16698"/>
                    <a:pt x="17720" y="15052"/>
                  </a:cubicBezTo>
                  <a:cubicBezTo>
                    <a:pt x="18796" y="14124"/>
                    <a:pt x="20025" y="13368"/>
                    <a:pt x="21014" y="12344"/>
                  </a:cubicBezTo>
                  <a:cubicBezTo>
                    <a:pt x="22581" y="10720"/>
                    <a:pt x="23330" y="8417"/>
                    <a:pt x="23235" y="6179"/>
                  </a:cubicBezTo>
                  <a:cubicBezTo>
                    <a:pt x="23181" y="4823"/>
                    <a:pt x="22826" y="3410"/>
                    <a:pt x="22172" y="2221"/>
                  </a:cubicBezTo>
                  <a:cubicBezTo>
                    <a:pt x="21745" y="1444"/>
                    <a:pt x="21126" y="748"/>
                    <a:pt x="20329" y="363"/>
                  </a:cubicBezTo>
                  <a:cubicBezTo>
                    <a:pt x="19804" y="112"/>
                    <a:pt x="19227" y="0"/>
                    <a:pt x="186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710;p31">
              <a:extLst>
                <a:ext uri="{FF2B5EF4-FFF2-40B4-BE49-F238E27FC236}">
                  <a16:creationId xmlns:a16="http://schemas.microsoft.com/office/drawing/2014/main" id="{EE6B7C7B-C063-4DF7-BA9B-286A88966390}"/>
                </a:ext>
              </a:extLst>
            </p:cNvPr>
            <p:cNvSpPr/>
            <p:nvPr/>
          </p:nvSpPr>
          <p:spPr>
            <a:xfrm>
              <a:off x="7031236" y="2679543"/>
              <a:ext cx="1020953" cy="1519739"/>
            </a:xfrm>
            <a:custGeom>
              <a:avLst/>
              <a:gdLst/>
              <a:ahLst/>
              <a:cxnLst/>
              <a:rect l="l" t="t" r="r" b="b"/>
              <a:pathLst>
                <a:path w="16899" h="25155" extrusionOk="0">
                  <a:moveTo>
                    <a:pt x="15850" y="0"/>
                  </a:moveTo>
                  <a:cubicBezTo>
                    <a:pt x="15803" y="0"/>
                    <a:pt x="15753" y="40"/>
                    <a:pt x="15770" y="99"/>
                  </a:cubicBezTo>
                  <a:cubicBezTo>
                    <a:pt x="16204" y="1752"/>
                    <a:pt x="15710" y="3998"/>
                    <a:pt x="14481" y="5222"/>
                  </a:cubicBezTo>
                  <a:cubicBezTo>
                    <a:pt x="13838" y="5858"/>
                    <a:pt x="13199" y="6387"/>
                    <a:pt x="12708" y="7091"/>
                  </a:cubicBezTo>
                  <a:cubicBezTo>
                    <a:pt x="12444" y="5137"/>
                    <a:pt x="11664" y="3379"/>
                    <a:pt x="10389" y="1871"/>
                  </a:cubicBezTo>
                  <a:cubicBezTo>
                    <a:pt x="10373" y="1853"/>
                    <a:pt x="10355" y="1846"/>
                    <a:pt x="10337" y="1846"/>
                  </a:cubicBezTo>
                  <a:cubicBezTo>
                    <a:pt x="10278" y="1846"/>
                    <a:pt x="10224" y="1926"/>
                    <a:pt x="10275" y="1988"/>
                  </a:cubicBezTo>
                  <a:cubicBezTo>
                    <a:pt x="11554" y="3496"/>
                    <a:pt x="12327" y="5264"/>
                    <a:pt x="12567" y="7228"/>
                  </a:cubicBezTo>
                  <a:cubicBezTo>
                    <a:pt x="12571" y="7249"/>
                    <a:pt x="12581" y="7264"/>
                    <a:pt x="12592" y="7274"/>
                  </a:cubicBezTo>
                  <a:cubicBezTo>
                    <a:pt x="12469" y="7464"/>
                    <a:pt x="12355" y="7666"/>
                    <a:pt x="12260" y="7888"/>
                  </a:cubicBezTo>
                  <a:cubicBezTo>
                    <a:pt x="11791" y="8983"/>
                    <a:pt x="11897" y="10155"/>
                    <a:pt x="11550" y="11278"/>
                  </a:cubicBezTo>
                  <a:cubicBezTo>
                    <a:pt x="11137" y="12624"/>
                    <a:pt x="9986" y="13439"/>
                    <a:pt x="8906" y="14237"/>
                  </a:cubicBezTo>
                  <a:cubicBezTo>
                    <a:pt x="8895" y="14241"/>
                    <a:pt x="8888" y="14247"/>
                    <a:pt x="8881" y="14255"/>
                  </a:cubicBezTo>
                  <a:cubicBezTo>
                    <a:pt x="8970" y="13188"/>
                    <a:pt x="8263" y="12376"/>
                    <a:pt x="7567" y="11652"/>
                  </a:cubicBezTo>
                  <a:cubicBezTo>
                    <a:pt x="7551" y="11635"/>
                    <a:pt x="7532" y="11628"/>
                    <a:pt x="7514" y="11628"/>
                  </a:cubicBezTo>
                  <a:cubicBezTo>
                    <a:pt x="7453" y="11628"/>
                    <a:pt x="7398" y="11708"/>
                    <a:pt x="7454" y="11765"/>
                  </a:cubicBezTo>
                  <a:cubicBezTo>
                    <a:pt x="8136" y="12479"/>
                    <a:pt x="8835" y="13259"/>
                    <a:pt x="8715" y="14322"/>
                  </a:cubicBezTo>
                  <a:cubicBezTo>
                    <a:pt x="8711" y="14343"/>
                    <a:pt x="8719" y="14358"/>
                    <a:pt x="8725" y="14368"/>
                  </a:cubicBezTo>
                  <a:cubicBezTo>
                    <a:pt x="8093" y="14837"/>
                    <a:pt x="7461" y="15328"/>
                    <a:pt x="6988" y="15960"/>
                  </a:cubicBezTo>
                  <a:cubicBezTo>
                    <a:pt x="6268" y="16921"/>
                    <a:pt x="6067" y="18082"/>
                    <a:pt x="5908" y="19244"/>
                  </a:cubicBezTo>
                  <a:cubicBezTo>
                    <a:pt x="5728" y="20540"/>
                    <a:pt x="5608" y="22040"/>
                    <a:pt x="4693" y="23072"/>
                  </a:cubicBezTo>
                  <a:cubicBezTo>
                    <a:pt x="3577" y="24336"/>
                    <a:pt x="1664" y="24661"/>
                    <a:pt x="93" y="25000"/>
                  </a:cubicBezTo>
                  <a:cubicBezTo>
                    <a:pt x="1" y="25019"/>
                    <a:pt x="30" y="25154"/>
                    <a:pt x="114" y="25154"/>
                  </a:cubicBezTo>
                  <a:cubicBezTo>
                    <a:pt x="121" y="25154"/>
                    <a:pt x="128" y="25153"/>
                    <a:pt x="135" y="25151"/>
                  </a:cubicBezTo>
                  <a:cubicBezTo>
                    <a:pt x="1547" y="24851"/>
                    <a:pt x="3139" y="24562"/>
                    <a:pt x="4309" y="23654"/>
                  </a:cubicBezTo>
                  <a:cubicBezTo>
                    <a:pt x="5181" y="22980"/>
                    <a:pt x="5597" y="21952"/>
                    <a:pt x="5820" y="20900"/>
                  </a:cubicBezTo>
                  <a:cubicBezTo>
                    <a:pt x="5989" y="20078"/>
                    <a:pt x="6046" y="19216"/>
                    <a:pt x="6194" y="18383"/>
                  </a:cubicBezTo>
                  <a:lnTo>
                    <a:pt x="6232" y="18383"/>
                  </a:lnTo>
                  <a:cubicBezTo>
                    <a:pt x="7536" y="18118"/>
                    <a:pt x="8753" y="17899"/>
                    <a:pt x="10096" y="17860"/>
                  </a:cubicBezTo>
                  <a:cubicBezTo>
                    <a:pt x="10197" y="17857"/>
                    <a:pt x="10198" y="17701"/>
                    <a:pt x="10099" y="17701"/>
                  </a:cubicBezTo>
                  <a:cubicBezTo>
                    <a:pt x="10098" y="17701"/>
                    <a:pt x="10097" y="17701"/>
                    <a:pt x="10096" y="17701"/>
                  </a:cubicBezTo>
                  <a:cubicBezTo>
                    <a:pt x="8736" y="17740"/>
                    <a:pt x="7546" y="17952"/>
                    <a:pt x="6226" y="18220"/>
                  </a:cubicBezTo>
                  <a:cubicBezTo>
                    <a:pt x="6349" y="17578"/>
                    <a:pt x="6537" y="16956"/>
                    <a:pt x="6886" y="16387"/>
                  </a:cubicBezTo>
                  <a:cubicBezTo>
                    <a:pt x="7585" y="15251"/>
                    <a:pt x="8775" y="14569"/>
                    <a:pt x="9796" y="13771"/>
                  </a:cubicBezTo>
                  <a:cubicBezTo>
                    <a:pt x="10533" y="13192"/>
                    <a:pt x="11232" y="12539"/>
                    <a:pt x="11592" y="11649"/>
                  </a:cubicBezTo>
                  <a:cubicBezTo>
                    <a:pt x="11621" y="11578"/>
                    <a:pt x="11646" y="11504"/>
                    <a:pt x="11670" y="11434"/>
                  </a:cubicBezTo>
                  <a:cubicBezTo>
                    <a:pt x="12758" y="11160"/>
                    <a:pt x="13846" y="11022"/>
                    <a:pt x="14942" y="11022"/>
                  </a:cubicBezTo>
                  <a:cubicBezTo>
                    <a:pt x="15544" y="11022"/>
                    <a:pt x="16149" y="11064"/>
                    <a:pt x="16758" y="11147"/>
                  </a:cubicBezTo>
                  <a:cubicBezTo>
                    <a:pt x="16763" y="11148"/>
                    <a:pt x="16767" y="11148"/>
                    <a:pt x="16772" y="11148"/>
                  </a:cubicBezTo>
                  <a:cubicBezTo>
                    <a:pt x="16864" y="11148"/>
                    <a:pt x="16899" y="11005"/>
                    <a:pt x="16801" y="10992"/>
                  </a:cubicBezTo>
                  <a:cubicBezTo>
                    <a:pt x="16179" y="10908"/>
                    <a:pt x="15562" y="10866"/>
                    <a:pt x="14947" y="10866"/>
                  </a:cubicBezTo>
                  <a:cubicBezTo>
                    <a:pt x="13867" y="10866"/>
                    <a:pt x="12796" y="10996"/>
                    <a:pt x="11727" y="11257"/>
                  </a:cubicBezTo>
                  <a:cubicBezTo>
                    <a:pt x="12158" y="9862"/>
                    <a:pt x="11999" y="8397"/>
                    <a:pt x="12875" y="7097"/>
                  </a:cubicBezTo>
                  <a:cubicBezTo>
                    <a:pt x="13630" y="5968"/>
                    <a:pt x="14919" y="5353"/>
                    <a:pt x="15480" y="4078"/>
                  </a:cubicBezTo>
                  <a:cubicBezTo>
                    <a:pt x="16017" y="2849"/>
                    <a:pt x="16268" y="1363"/>
                    <a:pt x="15922" y="57"/>
                  </a:cubicBezTo>
                  <a:cubicBezTo>
                    <a:pt x="15912" y="17"/>
                    <a:pt x="15882" y="0"/>
                    <a:pt x="158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" name="Google Shape;711;p31">
            <a:extLst>
              <a:ext uri="{FF2B5EF4-FFF2-40B4-BE49-F238E27FC236}">
                <a16:creationId xmlns:a16="http://schemas.microsoft.com/office/drawing/2014/main" id="{10BCAB5F-F555-4EB3-B021-4C719C8240E7}"/>
              </a:ext>
            </a:extLst>
          </p:cNvPr>
          <p:cNvGrpSpPr/>
          <p:nvPr/>
        </p:nvGrpSpPr>
        <p:grpSpPr>
          <a:xfrm rot="-1706311">
            <a:off x="-243709" y="3185661"/>
            <a:ext cx="1409436" cy="1755119"/>
            <a:chOff x="6764986" y="2668064"/>
            <a:chExt cx="1409482" cy="1755177"/>
          </a:xfrm>
        </p:grpSpPr>
        <p:sp>
          <p:nvSpPr>
            <p:cNvPr id="6" name="Google Shape;712;p31">
              <a:extLst>
                <a:ext uri="{FF2B5EF4-FFF2-40B4-BE49-F238E27FC236}">
                  <a16:creationId xmlns:a16="http://schemas.microsoft.com/office/drawing/2014/main" id="{EC0B52D1-C462-488C-8373-E63F32602CFC}"/>
                </a:ext>
              </a:extLst>
            </p:cNvPr>
            <p:cNvSpPr/>
            <p:nvPr/>
          </p:nvSpPr>
          <p:spPr>
            <a:xfrm>
              <a:off x="6764986" y="2668064"/>
              <a:ext cx="1409482" cy="1755177"/>
            </a:xfrm>
            <a:custGeom>
              <a:avLst/>
              <a:gdLst/>
              <a:ahLst/>
              <a:cxnLst/>
              <a:rect l="l" t="t" r="r" b="b"/>
              <a:pathLst>
                <a:path w="23330" h="29052" extrusionOk="0">
                  <a:moveTo>
                    <a:pt x="18634" y="0"/>
                  </a:moveTo>
                  <a:cubicBezTo>
                    <a:pt x="16694" y="0"/>
                    <a:pt x="14581" y="1199"/>
                    <a:pt x="13581" y="2687"/>
                  </a:cubicBezTo>
                  <a:cubicBezTo>
                    <a:pt x="11847" y="5264"/>
                    <a:pt x="13344" y="9124"/>
                    <a:pt x="11522" y="11641"/>
                  </a:cubicBezTo>
                  <a:cubicBezTo>
                    <a:pt x="10644" y="12859"/>
                    <a:pt x="9156" y="13492"/>
                    <a:pt x="8168" y="14621"/>
                  </a:cubicBezTo>
                  <a:cubicBezTo>
                    <a:pt x="6855" y="16122"/>
                    <a:pt x="6607" y="18241"/>
                    <a:pt x="5965" y="20130"/>
                  </a:cubicBezTo>
                  <a:cubicBezTo>
                    <a:pt x="5442" y="21648"/>
                    <a:pt x="4503" y="22954"/>
                    <a:pt x="3030" y="23640"/>
                  </a:cubicBezTo>
                  <a:cubicBezTo>
                    <a:pt x="1699" y="24258"/>
                    <a:pt x="795" y="24593"/>
                    <a:pt x="269" y="26217"/>
                  </a:cubicBezTo>
                  <a:cubicBezTo>
                    <a:pt x="0" y="27051"/>
                    <a:pt x="160" y="28092"/>
                    <a:pt x="877" y="28601"/>
                  </a:cubicBezTo>
                  <a:cubicBezTo>
                    <a:pt x="1265" y="28876"/>
                    <a:pt x="1759" y="28957"/>
                    <a:pt x="2239" y="29003"/>
                  </a:cubicBezTo>
                  <a:cubicBezTo>
                    <a:pt x="2589" y="29036"/>
                    <a:pt x="2940" y="29052"/>
                    <a:pt x="3290" y="29052"/>
                  </a:cubicBezTo>
                  <a:cubicBezTo>
                    <a:pt x="6110" y="29052"/>
                    <a:pt x="8919" y="28021"/>
                    <a:pt x="11127" y="26252"/>
                  </a:cubicBezTo>
                  <a:cubicBezTo>
                    <a:pt x="11773" y="25734"/>
                    <a:pt x="12384" y="25144"/>
                    <a:pt x="12794" y="24420"/>
                  </a:cubicBezTo>
                  <a:cubicBezTo>
                    <a:pt x="13327" y="23477"/>
                    <a:pt x="13486" y="22375"/>
                    <a:pt x="13771" y="21330"/>
                  </a:cubicBezTo>
                  <a:cubicBezTo>
                    <a:pt x="14432" y="18912"/>
                    <a:pt x="15827" y="16698"/>
                    <a:pt x="17720" y="15052"/>
                  </a:cubicBezTo>
                  <a:cubicBezTo>
                    <a:pt x="18796" y="14124"/>
                    <a:pt x="20025" y="13368"/>
                    <a:pt x="21014" y="12344"/>
                  </a:cubicBezTo>
                  <a:cubicBezTo>
                    <a:pt x="22581" y="10720"/>
                    <a:pt x="23330" y="8417"/>
                    <a:pt x="23235" y="6179"/>
                  </a:cubicBezTo>
                  <a:cubicBezTo>
                    <a:pt x="23181" y="4823"/>
                    <a:pt x="22826" y="3410"/>
                    <a:pt x="22172" y="2221"/>
                  </a:cubicBezTo>
                  <a:cubicBezTo>
                    <a:pt x="21745" y="1444"/>
                    <a:pt x="21126" y="748"/>
                    <a:pt x="20329" y="363"/>
                  </a:cubicBezTo>
                  <a:cubicBezTo>
                    <a:pt x="19804" y="112"/>
                    <a:pt x="19227" y="0"/>
                    <a:pt x="186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713;p31">
              <a:extLst>
                <a:ext uri="{FF2B5EF4-FFF2-40B4-BE49-F238E27FC236}">
                  <a16:creationId xmlns:a16="http://schemas.microsoft.com/office/drawing/2014/main" id="{890AC476-11C0-40C7-B9B1-1D87F7B6578E}"/>
                </a:ext>
              </a:extLst>
            </p:cNvPr>
            <p:cNvSpPr/>
            <p:nvPr/>
          </p:nvSpPr>
          <p:spPr>
            <a:xfrm>
              <a:off x="7031236" y="2679543"/>
              <a:ext cx="1020953" cy="1519739"/>
            </a:xfrm>
            <a:custGeom>
              <a:avLst/>
              <a:gdLst/>
              <a:ahLst/>
              <a:cxnLst/>
              <a:rect l="l" t="t" r="r" b="b"/>
              <a:pathLst>
                <a:path w="16899" h="25155" extrusionOk="0">
                  <a:moveTo>
                    <a:pt x="15850" y="0"/>
                  </a:moveTo>
                  <a:cubicBezTo>
                    <a:pt x="15803" y="0"/>
                    <a:pt x="15753" y="40"/>
                    <a:pt x="15770" y="99"/>
                  </a:cubicBezTo>
                  <a:cubicBezTo>
                    <a:pt x="16204" y="1752"/>
                    <a:pt x="15710" y="3998"/>
                    <a:pt x="14481" y="5222"/>
                  </a:cubicBezTo>
                  <a:cubicBezTo>
                    <a:pt x="13838" y="5858"/>
                    <a:pt x="13199" y="6387"/>
                    <a:pt x="12708" y="7091"/>
                  </a:cubicBezTo>
                  <a:cubicBezTo>
                    <a:pt x="12444" y="5137"/>
                    <a:pt x="11664" y="3379"/>
                    <a:pt x="10389" y="1871"/>
                  </a:cubicBezTo>
                  <a:cubicBezTo>
                    <a:pt x="10373" y="1853"/>
                    <a:pt x="10355" y="1846"/>
                    <a:pt x="10337" y="1846"/>
                  </a:cubicBezTo>
                  <a:cubicBezTo>
                    <a:pt x="10278" y="1846"/>
                    <a:pt x="10224" y="1926"/>
                    <a:pt x="10275" y="1988"/>
                  </a:cubicBezTo>
                  <a:cubicBezTo>
                    <a:pt x="11554" y="3496"/>
                    <a:pt x="12327" y="5264"/>
                    <a:pt x="12567" y="7228"/>
                  </a:cubicBezTo>
                  <a:cubicBezTo>
                    <a:pt x="12571" y="7249"/>
                    <a:pt x="12581" y="7264"/>
                    <a:pt x="12592" y="7274"/>
                  </a:cubicBezTo>
                  <a:cubicBezTo>
                    <a:pt x="12469" y="7464"/>
                    <a:pt x="12355" y="7666"/>
                    <a:pt x="12260" y="7888"/>
                  </a:cubicBezTo>
                  <a:cubicBezTo>
                    <a:pt x="11791" y="8983"/>
                    <a:pt x="11897" y="10155"/>
                    <a:pt x="11550" y="11278"/>
                  </a:cubicBezTo>
                  <a:cubicBezTo>
                    <a:pt x="11137" y="12624"/>
                    <a:pt x="9986" y="13439"/>
                    <a:pt x="8906" y="14237"/>
                  </a:cubicBezTo>
                  <a:cubicBezTo>
                    <a:pt x="8895" y="14241"/>
                    <a:pt x="8888" y="14247"/>
                    <a:pt x="8881" y="14255"/>
                  </a:cubicBezTo>
                  <a:cubicBezTo>
                    <a:pt x="8970" y="13188"/>
                    <a:pt x="8263" y="12376"/>
                    <a:pt x="7567" y="11652"/>
                  </a:cubicBezTo>
                  <a:cubicBezTo>
                    <a:pt x="7551" y="11635"/>
                    <a:pt x="7532" y="11628"/>
                    <a:pt x="7514" y="11628"/>
                  </a:cubicBezTo>
                  <a:cubicBezTo>
                    <a:pt x="7453" y="11628"/>
                    <a:pt x="7398" y="11708"/>
                    <a:pt x="7454" y="11765"/>
                  </a:cubicBezTo>
                  <a:cubicBezTo>
                    <a:pt x="8136" y="12479"/>
                    <a:pt x="8835" y="13259"/>
                    <a:pt x="8715" y="14322"/>
                  </a:cubicBezTo>
                  <a:cubicBezTo>
                    <a:pt x="8711" y="14343"/>
                    <a:pt x="8719" y="14358"/>
                    <a:pt x="8725" y="14368"/>
                  </a:cubicBezTo>
                  <a:cubicBezTo>
                    <a:pt x="8093" y="14837"/>
                    <a:pt x="7461" y="15328"/>
                    <a:pt x="6988" y="15960"/>
                  </a:cubicBezTo>
                  <a:cubicBezTo>
                    <a:pt x="6268" y="16921"/>
                    <a:pt x="6067" y="18082"/>
                    <a:pt x="5908" y="19244"/>
                  </a:cubicBezTo>
                  <a:cubicBezTo>
                    <a:pt x="5728" y="20540"/>
                    <a:pt x="5608" y="22040"/>
                    <a:pt x="4693" y="23072"/>
                  </a:cubicBezTo>
                  <a:cubicBezTo>
                    <a:pt x="3577" y="24336"/>
                    <a:pt x="1664" y="24661"/>
                    <a:pt x="93" y="25000"/>
                  </a:cubicBezTo>
                  <a:cubicBezTo>
                    <a:pt x="1" y="25019"/>
                    <a:pt x="30" y="25154"/>
                    <a:pt x="114" y="25154"/>
                  </a:cubicBezTo>
                  <a:cubicBezTo>
                    <a:pt x="121" y="25154"/>
                    <a:pt x="128" y="25153"/>
                    <a:pt x="135" y="25151"/>
                  </a:cubicBezTo>
                  <a:cubicBezTo>
                    <a:pt x="1547" y="24851"/>
                    <a:pt x="3139" y="24562"/>
                    <a:pt x="4309" y="23654"/>
                  </a:cubicBezTo>
                  <a:cubicBezTo>
                    <a:pt x="5181" y="22980"/>
                    <a:pt x="5597" y="21952"/>
                    <a:pt x="5820" y="20900"/>
                  </a:cubicBezTo>
                  <a:cubicBezTo>
                    <a:pt x="5989" y="20078"/>
                    <a:pt x="6046" y="19216"/>
                    <a:pt x="6194" y="18383"/>
                  </a:cubicBezTo>
                  <a:lnTo>
                    <a:pt x="6232" y="18383"/>
                  </a:lnTo>
                  <a:cubicBezTo>
                    <a:pt x="7536" y="18118"/>
                    <a:pt x="8753" y="17899"/>
                    <a:pt x="10096" y="17860"/>
                  </a:cubicBezTo>
                  <a:cubicBezTo>
                    <a:pt x="10197" y="17857"/>
                    <a:pt x="10198" y="17701"/>
                    <a:pt x="10099" y="17701"/>
                  </a:cubicBezTo>
                  <a:cubicBezTo>
                    <a:pt x="10098" y="17701"/>
                    <a:pt x="10097" y="17701"/>
                    <a:pt x="10096" y="17701"/>
                  </a:cubicBezTo>
                  <a:cubicBezTo>
                    <a:pt x="8736" y="17740"/>
                    <a:pt x="7546" y="17952"/>
                    <a:pt x="6226" y="18220"/>
                  </a:cubicBezTo>
                  <a:cubicBezTo>
                    <a:pt x="6349" y="17578"/>
                    <a:pt x="6537" y="16956"/>
                    <a:pt x="6886" y="16387"/>
                  </a:cubicBezTo>
                  <a:cubicBezTo>
                    <a:pt x="7585" y="15251"/>
                    <a:pt x="8775" y="14569"/>
                    <a:pt x="9796" y="13771"/>
                  </a:cubicBezTo>
                  <a:cubicBezTo>
                    <a:pt x="10533" y="13192"/>
                    <a:pt x="11232" y="12539"/>
                    <a:pt x="11592" y="11649"/>
                  </a:cubicBezTo>
                  <a:cubicBezTo>
                    <a:pt x="11621" y="11578"/>
                    <a:pt x="11646" y="11504"/>
                    <a:pt x="11670" y="11434"/>
                  </a:cubicBezTo>
                  <a:cubicBezTo>
                    <a:pt x="12758" y="11160"/>
                    <a:pt x="13846" y="11022"/>
                    <a:pt x="14942" y="11022"/>
                  </a:cubicBezTo>
                  <a:cubicBezTo>
                    <a:pt x="15544" y="11022"/>
                    <a:pt x="16149" y="11064"/>
                    <a:pt x="16758" y="11147"/>
                  </a:cubicBezTo>
                  <a:cubicBezTo>
                    <a:pt x="16763" y="11148"/>
                    <a:pt x="16767" y="11148"/>
                    <a:pt x="16772" y="11148"/>
                  </a:cubicBezTo>
                  <a:cubicBezTo>
                    <a:pt x="16864" y="11148"/>
                    <a:pt x="16899" y="11005"/>
                    <a:pt x="16801" y="10992"/>
                  </a:cubicBezTo>
                  <a:cubicBezTo>
                    <a:pt x="16179" y="10908"/>
                    <a:pt x="15562" y="10866"/>
                    <a:pt x="14947" y="10866"/>
                  </a:cubicBezTo>
                  <a:cubicBezTo>
                    <a:pt x="13867" y="10866"/>
                    <a:pt x="12796" y="10996"/>
                    <a:pt x="11727" y="11257"/>
                  </a:cubicBezTo>
                  <a:cubicBezTo>
                    <a:pt x="12158" y="9862"/>
                    <a:pt x="11999" y="8397"/>
                    <a:pt x="12875" y="7097"/>
                  </a:cubicBezTo>
                  <a:cubicBezTo>
                    <a:pt x="13630" y="5968"/>
                    <a:pt x="14919" y="5353"/>
                    <a:pt x="15480" y="4078"/>
                  </a:cubicBezTo>
                  <a:cubicBezTo>
                    <a:pt x="16017" y="2849"/>
                    <a:pt x="16268" y="1363"/>
                    <a:pt x="15922" y="57"/>
                  </a:cubicBezTo>
                  <a:cubicBezTo>
                    <a:pt x="15912" y="17"/>
                    <a:pt x="15882" y="0"/>
                    <a:pt x="158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Google Shape;625;p29">
            <a:extLst>
              <a:ext uri="{FF2B5EF4-FFF2-40B4-BE49-F238E27FC236}">
                <a16:creationId xmlns:a16="http://schemas.microsoft.com/office/drawing/2014/main" id="{0AC3D197-FFAE-4F5D-9786-A9B865EE6A54}"/>
              </a:ext>
            </a:extLst>
          </p:cNvPr>
          <p:cNvSpPr txBox="1">
            <a:spLocks noGrp="1"/>
          </p:cNvSpPr>
          <p:nvPr/>
        </p:nvSpPr>
        <p:spPr>
          <a:xfrm>
            <a:off x="664356" y="674115"/>
            <a:ext cx="1786105" cy="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hango"/>
              <a:buNone/>
              <a:defRPr sz="2500" b="0" i="0" u="none" strike="noStrike" cap="none">
                <a:solidFill>
                  <a:srgbClr val="FFFFFF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Bebas Neue"/>
              <a:buNone/>
              <a:defRPr sz="3000" b="0" i="0" u="none" strike="noStrike" cap="non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Bebas Neue"/>
              <a:buNone/>
              <a:defRPr sz="3000" b="0" i="0" u="none" strike="noStrike" cap="non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Bebas Neue"/>
              <a:buNone/>
              <a:defRPr sz="3000" b="0" i="0" u="none" strike="noStrike" cap="non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Bebas Neue"/>
              <a:buNone/>
              <a:defRPr sz="3000" b="0" i="0" u="none" strike="noStrike" cap="non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Bebas Neue"/>
              <a:buNone/>
              <a:defRPr sz="3000" b="0" i="0" u="none" strike="noStrike" cap="non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Bebas Neue"/>
              <a:buNone/>
              <a:defRPr sz="3000" b="0" i="0" u="none" strike="noStrike" cap="non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Bebas Neue"/>
              <a:buNone/>
              <a:defRPr sz="3000" b="0" i="0" u="none" strike="noStrike" cap="non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Bebas Neue"/>
              <a:buNone/>
              <a:defRPr sz="3000" b="0" i="0" u="none" strike="noStrike" cap="non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u="sng" dirty="0" err="1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u="sng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2800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sz="2800" b="1" dirty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Google Shape;625;p29">
            <a:extLst>
              <a:ext uri="{FF2B5EF4-FFF2-40B4-BE49-F238E27FC236}">
                <a16:creationId xmlns:a16="http://schemas.microsoft.com/office/drawing/2014/main" id="{DF6A4D3E-0C59-4206-880F-B325F95B4CDA}"/>
              </a:ext>
            </a:extLst>
          </p:cNvPr>
          <p:cNvSpPr txBox="1">
            <a:spLocks/>
          </p:cNvSpPr>
          <p:nvPr/>
        </p:nvSpPr>
        <p:spPr>
          <a:xfrm>
            <a:off x="3698597" y="667889"/>
            <a:ext cx="2598779" cy="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Giặt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Google Shape;625;p29">
            <a:extLst>
              <a:ext uri="{FF2B5EF4-FFF2-40B4-BE49-F238E27FC236}">
                <a16:creationId xmlns:a16="http://schemas.microsoft.com/office/drawing/2014/main" id="{AFD0E8F9-E504-4ADB-89DD-85B817BBB38B}"/>
              </a:ext>
            </a:extLst>
          </p:cNvPr>
          <p:cNvSpPr txBox="1">
            <a:spLocks/>
          </p:cNvSpPr>
          <p:nvPr/>
        </p:nvSpPr>
        <p:spPr>
          <a:xfrm>
            <a:off x="4233550" y="1076022"/>
            <a:ext cx="4264141" cy="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400" b="1" dirty="0" err="1">
                <a:solidFill>
                  <a:schemeClr val="tx2">
                    <a:lumMod val="25000"/>
                  </a:schemeClr>
                </a:solidFill>
                <a:latin typeface="Patrick Hand" panose="00000500000000000000" pitchFamily="2" charset="0"/>
              </a:rPr>
              <a:t>Phạm</a:t>
            </a:r>
            <a:r>
              <a:rPr lang="en-US" sz="1400" b="1" dirty="0">
                <a:solidFill>
                  <a:schemeClr val="tx2">
                    <a:lumMod val="25000"/>
                  </a:schemeClr>
                </a:solidFill>
                <a:latin typeface="Patrick Hand" panose="00000500000000000000" pitchFamily="2" charset="0"/>
              </a:rPr>
              <a:t> </a:t>
            </a:r>
            <a:r>
              <a:rPr lang="en-US" sz="1400" b="1" dirty="0" err="1">
                <a:solidFill>
                  <a:schemeClr val="tx2">
                    <a:lumMod val="25000"/>
                  </a:schemeClr>
                </a:solidFill>
                <a:latin typeface="Patrick Hand" panose="00000500000000000000" pitchFamily="2" charset="0"/>
              </a:rPr>
              <a:t>Hổ</a:t>
            </a:r>
            <a:endParaRPr lang="en-US" sz="1400" b="1" dirty="0">
              <a:solidFill>
                <a:schemeClr val="tx2">
                  <a:lumMod val="25000"/>
                </a:schemeClr>
              </a:solidFill>
              <a:latin typeface="Patrick Hand" panose="00000500000000000000" pitchFamily="2" charset="0"/>
            </a:endParaRPr>
          </a:p>
        </p:txBody>
      </p:sp>
      <p:sp>
        <p:nvSpPr>
          <p:cNvPr id="11" name="Google Shape;625;p29">
            <a:extLst>
              <a:ext uri="{FF2B5EF4-FFF2-40B4-BE49-F238E27FC236}">
                <a16:creationId xmlns:a16="http://schemas.microsoft.com/office/drawing/2014/main" id="{EBD742FE-49D4-4B2D-892B-C33B9BC009BD}"/>
              </a:ext>
            </a:extLst>
          </p:cNvPr>
          <p:cNvSpPr txBox="1">
            <a:spLocks/>
          </p:cNvSpPr>
          <p:nvPr/>
        </p:nvSpPr>
        <p:spPr>
          <a:xfrm>
            <a:off x="1498596" y="1764896"/>
            <a:ext cx="6779980" cy="928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sp>
        <p:nvSpPr>
          <p:cNvPr id="12" name="Google Shape;625;p29">
            <a:extLst>
              <a:ext uri="{FF2B5EF4-FFF2-40B4-BE49-F238E27FC236}">
                <a16:creationId xmlns:a16="http://schemas.microsoft.com/office/drawing/2014/main" id="{735CABE8-8CF5-438D-9D8B-D418C45A87AC}"/>
              </a:ext>
            </a:extLst>
          </p:cNvPr>
          <p:cNvSpPr txBox="1">
            <a:spLocks/>
          </p:cNvSpPr>
          <p:nvPr/>
        </p:nvSpPr>
        <p:spPr>
          <a:xfrm>
            <a:off x="1462909" y="1878793"/>
            <a:ext cx="6900333" cy="1432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400" b="1" kern="12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Khổ</a:t>
            </a:r>
            <a:r>
              <a:rPr lang="en-US" sz="2400" b="1" kern="12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400" b="1" kern="12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thơ</a:t>
            </a:r>
            <a:r>
              <a:rPr lang="en-US" sz="2400" b="1" kern="12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3 </a:t>
            </a:r>
            <a:r>
              <a:rPr lang="en-US" sz="2400" b="1" kern="12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tả</a:t>
            </a:r>
            <a:r>
              <a:rPr lang="en-US" sz="2400" b="1" kern="12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400" b="1" kern="12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nắng</a:t>
            </a:r>
            <a:r>
              <a:rPr lang="en-US" sz="2400" b="1" kern="12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400" b="1" kern="12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đẹp</a:t>
            </a:r>
            <a:r>
              <a:rPr lang="en-US" sz="2400" b="1" kern="12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400" b="1" kern="12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như</a:t>
            </a:r>
            <a:r>
              <a:rPr lang="en-US" sz="2400" b="1" kern="12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400" b="1" kern="12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thế</a:t>
            </a:r>
            <a:r>
              <a:rPr lang="en-US" sz="2400" b="1" kern="12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400" b="1" kern="12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nào</a:t>
            </a:r>
            <a:r>
              <a:rPr lang="en-US" sz="2400" b="1" kern="12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?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oogle Shape;776;p33">
            <a:extLst>
              <a:ext uri="{FF2B5EF4-FFF2-40B4-BE49-F238E27FC236}">
                <a16:creationId xmlns:a16="http://schemas.microsoft.com/office/drawing/2014/main" id="{CA33B2A1-E8E0-4A2B-86A3-0B8702872840}"/>
              </a:ext>
            </a:extLst>
          </p:cNvPr>
          <p:cNvGrpSpPr/>
          <p:nvPr/>
        </p:nvGrpSpPr>
        <p:grpSpPr>
          <a:xfrm>
            <a:off x="8018600" y="4154612"/>
            <a:ext cx="1358917" cy="1015879"/>
            <a:chOff x="8044990" y="2224750"/>
            <a:chExt cx="372882" cy="285252"/>
          </a:xfrm>
        </p:grpSpPr>
        <p:sp>
          <p:nvSpPr>
            <p:cNvPr id="14" name="Google Shape;777;p33">
              <a:extLst>
                <a:ext uri="{FF2B5EF4-FFF2-40B4-BE49-F238E27FC236}">
                  <a16:creationId xmlns:a16="http://schemas.microsoft.com/office/drawing/2014/main" id="{0CF5D412-4928-4736-9920-DE0282D9068A}"/>
                </a:ext>
              </a:extLst>
            </p:cNvPr>
            <p:cNvSpPr/>
            <p:nvPr/>
          </p:nvSpPr>
          <p:spPr>
            <a:xfrm>
              <a:off x="8044990" y="2224750"/>
              <a:ext cx="105385" cy="112565"/>
            </a:xfrm>
            <a:custGeom>
              <a:avLst/>
              <a:gdLst/>
              <a:ahLst/>
              <a:cxnLst/>
              <a:rect l="l" t="t" r="r" b="b"/>
              <a:pathLst>
                <a:path w="66489" h="71019" extrusionOk="0">
                  <a:moveTo>
                    <a:pt x="11679" y="0"/>
                  </a:moveTo>
                  <a:cubicBezTo>
                    <a:pt x="5436" y="0"/>
                    <a:pt x="0" y="4186"/>
                    <a:pt x="356" y="9602"/>
                  </a:cubicBezTo>
                  <a:cubicBezTo>
                    <a:pt x="1237" y="22890"/>
                    <a:pt x="5762" y="46347"/>
                    <a:pt x="19812" y="71019"/>
                  </a:cubicBezTo>
                  <a:cubicBezTo>
                    <a:pt x="33315" y="53634"/>
                    <a:pt x="49842" y="41251"/>
                    <a:pt x="60678" y="34226"/>
                  </a:cubicBezTo>
                  <a:cubicBezTo>
                    <a:pt x="66489" y="30463"/>
                    <a:pt x="66393" y="23271"/>
                    <a:pt x="60416" y="19723"/>
                  </a:cubicBezTo>
                  <a:cubicBezTo>
                    <a:pt x="43579" y="9745"/>
                    <a:pt x="27028" y="3862"/>
                    <a:pt x="15573" y="552"/>
                  </a:cubicBezTo>
                  <a:cubicBezTo>
                    <a:pt x="14270" y="176"/>
                    <a:pt x="12957" y="0"/>
                    <a:pt x="11679" y="0"/>
                  </a:cubicBezTo>
                  <a:close/>
                </a:path>
              </a:pathLst>
            </a:custGeom>
            <a:solidFill>
              <a:srgbClr val="DAD8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78;p33">
              <a:extLst>
                <a:ext uri="{FF2B5EF4-FFF2-40B4-BE49-F238E27FC236}">
                  <a16:creationId xmlns:a16="http://schemas.microsoft.com/office/drawing/2014/main" id="{21C60004-E4E3-4686-8EE7-4F058783B405}"/>
                </a:ext>
              </a:extLst>
            </p:cNvPr>
            <p:cNvSpPr/>
            <p:nvPr/>
          </p:nvSpPr>
          <p:spPr>
            <a:xfrm>
              <a:off x="8068725" y="2250190"/>
              <a:ext cx="77234" cy="77348"/>
            </a:xfrm>
            <a:custGeom>
              <a:avLst/>
              <a:gdLst/>
              <a:ahLst/>
              <a:cxnLst/>
              <a:rect l="l" t="t" r="r" b="b"/>
              <a:pathLst>
                <a:path w="48728" h="48800" extrusionOk="0">
                  <a:moveTo>
                    <a:pt x="10381" y="0"/>
                  </a:moveTo>
                  <a:cubicBezTo>
                    <a:pt x="4834" y="0"/>
                    <a:pt x="0" y="3830"/>
                    <a:pt x="336" y="8792"/>
                  </a:cubicBezTo>
                  <a:cubicBezTo>
                    <a:pt x="932" y="17984"/>
                    <a:pt x="3361" y="32487"/>
                    <a:pt x="9957" y="48800"/>
                  </a:cubicBezTo>
                  <a:cubicBezTo>
                    <a:pt x="22341" y="34630"/>
                    <a:pt x="36201" y="24366"/>
                    <a:pt x="45703" y="18199"/>
                  </a:cubicBezTo>
                  <a:cubicBezTo>
                    <a:pt x="47036" y="17341"/>
                    <a:pt x="48061" y="16293"/>
                    <a:pt x="48727" y="15198"/>
                  </a:cubicBezTo>
                  <a:cubicBezTo>
                    <a:pt x="35534" y="7815"/>
                    <a:pt x="22889" y="3195"/>
                    <a:pt x="13839" y="504"/>
                  </a:cubicBezTo>
                  <a:cubicBezTo>
                    <a:pt x="12682" y="161"/>
                    <a:pt x="11517" y="0"/>
                    <a:pt x="10381" y="0"/>
                  </a:cubicBezTo>
                  <a:close/>
                </a:path>
              </a:pathLst>
            </a:custGeom>
            <a:solidFill>
              <a:srgbClr val="C8C5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79;p33">
              <a:extLst>
                <a:ext uri="{FF2B5EF4-FFF2-40B4-BE49-F238E27FC236}">
                  <a16:creationId xmlns:a16="http://schemas.microsoft.com/office/drawing/2014/main" id="{F8DC2BAB-1CB4-4F1F-98AA-98D0593F4D09}"/>
                </a:ext>
              </a:extLst>
            </p:cNvPr>
            <p:cNvSpPr/>
            <p:nvPr/>
          </p:nvSpPr>
          <p:spPr>
            <a:xfrm>
              <a:off x="8046527" y="2239062"/>
              <a:ext cx="369733" cy="266221"/>
            </a:xfrm>
            <a:custGeom>
              <a:avLst/>
              <a:gdLst/>
              <a:ahLst/>
              <a:cxnLst/>
              <a:rect l="l" t="t" r="r" b="b"/>
              <a:pathLst>
                <a:path w="233270" h="167963" extrusionOk="0">
                  <a:moveTo>
                    <a:pt x="38180" y="0"/>
                  </a:moveTo>
                  <a:cubicBezTo>
                    <a:pt x="44943" y="2929"/>
                    <a:pt x="52135" y="6406"/>
                    <a:pt x="59374" y="10693"/>
                  </a:cubicBezTo>
                  <a:cubicBezTo>
                    <a:pt x="65352" y="14241"/>
                    <a:pt x="65471" y="21433"/>
                    <a:pt x="59684" y="25196"/>
                  </a:cubicBezTo>
                  <a:cubicBezTo>
                    <a:pt x="44348" y="35102"/>
                    <a:pt x="17675" y="55726"/>
                    <a:pt x="4149" y="86160"/>
                  </a:cubicBezTo>
                  <a:cubicBezTo>
                    <a:pt x="3625" y="87351"/>
                    <a:pt x="4744" y="88590"/>
                    <a:pt x="6292" y="88899"/>
                  </a:cubicBezTo>
                  <a:lnTo>
                    <a:pt x="18247" y="88899"/>
                  </a:lnTo>
                  <a:cubicBezTo>
                    <a:pt x="9364" y="107665"/>
                    <a:pt x="2815" y="126764"/>
                    <a:pt x="386" y="134170"/>
                  </a:cubicBezTo>
                  <a:cubicBezTo>
                    <a:pt x="1" y="135366"/>
                    <a:pt x="1134" y="136441"/>
                    <a:pt x="2522" y="136441"/>
                  </a:cubicBezTo>
                  <a:cubicBezTo>
                    <a:pt x="2765" y="136441"/>
                    <a:pt x="3016" y="136408"/>
                    <a:pt x="3268" y="136337"/>
                  </a:cubicBezTo>
                  <a:lnTo>
                    <a:pt x="22010" y="131312"/>
                  </a:lnTo>
                  <a:lnTo>
                    <a:pt x="22010" y="131312"/>
                  </a:lnTo>
                  <a:cubicBezTo>
                    <a:pt x="16770" y="141886"/>
                    <a:pt x="13365" y="151031"/>
                    <a:pt x="11746" y="155603"/>
                  </a:cubicBezTo>
                  <a:cubicBezTo>
                    <a:pt x="11329" y="156812"/>
                    <a:pt x="12481" y="157912"/>
                    <a:pt x="13924" y="157912"/>
                  </a:cubicBezTo>
                  <a:cubicBezTo>
                    <a:pt x="14130" y="157912"/>
                    <a:pt x="14342" y="157889"/>
                    <a:pt x="14556" y="157842"/>
                  </a:cubicBezTo>
                  <a:cubicBezTo>
                    <a:pt x="21843" y="156103"/>
                    <a:pt x="38132" y="152698"/>
                    <a:pt x="52302" y="152698"/>
                  </a:cubicBezTo>
                  <a:lnTo>
                    <a:pt x="49468" y="161771"/>
                  </a:lnTo>
                  <a:cubicBezTo>
                    <a:pt x="49098" y="162942"/>
                    <a:pt x="50235" y="164024"/>
                    <a:pt x="51639" y="164024"/>
                  </a:cubicBezTo>
                  <a:cubicBezTo>
                    <a:pt x="51863" y="164024"/>
                    <a:pt x="52093" y="163997"/>
                    <a:pt x="52325" y="163938"/>
                  </a:cubicBezTo>
                  <a:lnTo>
                    <a:pt x="84094" y="156103"/>
                  </a:lnTo>
                  <a:lnTo>
                    <a:pt x="116601" y="167963"/>
                  </a:lnTo>
                  <a:lnTo>
                    <a:pt x="116625" y="167939"/>
                  </a:lnTo>
                  <a:lnTo>
                    <a:pt x="116625" y="167963"/>
                  </a:lnTo>
                  <a:lnTo>
                    <a:pt x="149131" y="156103"/>
                  </a:lnTo>
                  <a:lnTo>
                    <a:pt x="180900" y="163938"/>
                  </a:lnTo>
                  <a:cubicBezTo>
                    <a:pt x="181129" y="163997"/>
                    <a:pt x="181356" y="164024"/>
                    <a:pt x="181578" y="164024"/>
                  </a:cubicBezTo>
                  <a:cubicBezTo>
                    <a:pt x="182967" y="164024"/>
                    <a:pt x="184107" y="162942"/>
                    <a:pt x="183758" y="161771"/>
                  </a:cubicBezTo>
                  <a:lnTo>
                    <a:pt x="180947" y="152674"/>
                  </a:lnTo>
                  <a:cubicBezTo>
                    <a:pt x="195117" y="152674"/>
                    <a:pt x="211430" y="156103"/>
                    <a:pt x="218693" y="157842"/>
                  </a:cubicBezTo>
                  <a:cubicBezTo>
                    <a:pt x="218907" y="157890"/>
                    <a:pt x="219119" y="157913"/>
                    <a:pt x="219325" y="157913"/>
                  </a:cubicBezTo>
                  <a:cubicBezTo>
                    <a:pt x="220749" y="157913"/>
                    <a:pt x="221896" y="156831"/>
                    <a:pt x="221480" y="155603"/>
                  </a:cubicBezTo>
                  <a:cubicBezTo>
                    <a:pt x="219884" y="151007"/>
                    <a:pt x="216455" y="141910"/>
                    <a:pt x="211216" y="131312"/>
                  </a:cubicBezTo>
                  <a:lnTo>
                    <a:pt x="211216" y="131312"/>
                  </a:lnTo>
                  <a:lnTo>
                    <a:pt x="229981" y="136337"/>
                  </a:lnTo>
                  <a:cubicBezTo>
                    <a:pt x="230227" y="136403"/>
                    <a:pt x="230471" y="136434"/>
                    <a:pt x="230709" y="136434"/>
                  </a:cubicBezTo>
                  <a:cubicBezTo>
                    <a:pt x="232111" y="136434"/>
                    <a:pt x="233270" y="135371"/>
                    <a:pt x="232863" y="134170"/>
                  </a:cubicBezTo>
                  <a:cubicBezTo>
                    <a:pt x="230434" y="126764"/>
                    <a:pt x="223885" y="107665"/>
                    <a:pt x="215002" y="88542"/>
                  </a:cubicBezTo>
                  <a:lnTo>
                    <a:pt x="226933" y="88542"/>
                  </a:lnTo>
                  <a:cubicBezTo>
                    <a:pt x="226962" y="88543"/>
                    <a:pt x="226991" y="88543"/>
                    <a:pt x="227020" y="88543"/>
                  </a:cubicBezTo>
                  <a:cubicBezTo>
                    <a:pt x="228523" y="88543"/>
                    <a:pt x="229614" y="87329"/>
                    <a:pt x="229077" y="86160"/>
                  </a:cubicBezTo>
                  <a:cubicBezTo>
                    <a:pt x="215574" y="55726"/>
                    <a:pt x="188901" y="35102"/>
                    <a:pt x="173565" y="25196"/>
                  </a:cubicBezTo>
                  <a:cubicBezTo>
                    <a:pt x="167754" y="21433"/>
                    <a:pt x="167873" y="14241"/>
                    <a:pt x="173875" y="10693"/>
                  </a:cubicBezTo>
                  <a:cubicBezTo>
                    <a:pt x="181138" y="6406"/>
                    <a:pt x="188306" y="2882"/>
                    <a:pt x="195069" y="0"/>
                  </a:cubicBezTo>
                  <a:lnTo>
                    <a:pt x="195069" y="0"/>
                  </a:lnTo>
                  <a:lnTo>
                    <a:pt x="194164" y="334"/>
                  </a:lnTo>
                  <a:cubicBezTo>
                    <a:pt x="175446" y="4834"/>
                    <a:pt x="140463" y="12336"/>
                    <a:pt x="116625" y="12336"/>
                  </a:cubicBezTo>
                  <a:cubicBezTo>
                    <a:pt x="92786" y="12336"/>
                    <a:pt x="57803" y="4787"/>
                    <a:pt x="39085" y="334"/>
                  </a:cubicBezTo>
                  <a:lnTo>
                    <a:pt x="38180" y="0"/>
                  </a:lnTo>
                  <a:close/>
                </a:path>
              </a:pathLst>
            </a:custGeom>
            <a:solidFill>
              <a:srgbClr val="ECEA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80;p33">
              <a:extLst>
                <a:ext uri="{FF2B5EF4-FFF2-40B4-BE49-F238E27FC236}">
                  <a16:creationId xmlns:a16="http://schemas.microsoft.com/office/drawing/2014/main" id="{44B20ADB-5D5D-4414-A205-7E86F71A9FFE}"/>
                </a:ext>
              </a:extLst>
            </p:cNvPr>
            <p:cNvSpPr/>
            <p:nvPr/>
          </p:nvSpPr>
          <p:spPr>
            <a:xfrm>
              <a:off x="8312417" y="2224750"/>
              <a:ext cx="105455" cy="112565"/>
            </a:xfrm>
            <a:custGeom>
              <a:avLst/>
              <a:gdLst/>
              <a:ahLst/>
              <a:cxnLst/>
              <a:rect l="l" t="t" r="r" b="b"/>
              <a:pathLst>
                <a:path w="66533" h="71019" extrusionOk="0">
                  <a:moveTo>
                    <a:pt x="54844" y="0"/>
                  </a:moveTo>
                  <a:cubicBezTo>
                    <a:pt x="53563" y="0"/>
                    <a:pt x="52247" y="176"/>
                    <a:pt x="50939" y="552"/>
                  </a:cubicBezTo>
                  <a:cubicBezTo>
                    <a:pt x="39485" y="3862"/>
                    <a:pt x="22934" y="9745"/>
                    <a:pt x="6097" y="19723"/>
                  </a:cubicBezTo>
                  <a:cubicBezTo>
                    <a:pt x="119" y="23271"/>
                    <a:pt x="0" y="30439"/>
                    <a:pt x="5835" y="34226"/>
                  </a:cubicBezTo>
                  <a:cubicBezTo>
                    <a:pt x="16670" y="41251"/>
                    <a:pt x="33198" y="53634"/>
                    <a:pt x="46700" y="71019"/>
                  </a:cubicBezTo>
                  <a:cubicBezTo>
                    <a:pt x="60751" y="46347"/>
                    <a:pt x="65276" y="22890"/>
                    <a:pt x="66157" y="9602"/>
                  </a:cubicBezTo>
                  <a:cubicBezTo>
                    <a:pt x="66532" y="4186"/>
                    <a:pt x="61100" y="0"/>
                    <a:pt x="54844" y="0"/>
                  </a:cubicBezTo>
                  <a:close/>
                </a:path>
              </a:pathLst>
            </a:custGeom>
            <a:solidFill>
              <a:srgbClr val="DAD8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781;p33">
              <a:extLst>
                <a:ext uri="{FF2B5EF4-FFF2-40B4-BE49-F238E27FC236}">
                  <a16:creationId xmlns:a16="http://schemas.microsoft.com/office/drawing/2014/main" id="{55CCE812-6546-47CA-9E3A-D723F755EB86}"/>
                </a:ext>
              </a:extLst>
            </p:cNvPr>
            <p:cNvSpPr/>
            <p:nvPr/>
          </p:nvSpPr>
          <p:spPr>
            <a:xfrm>
              <a:off x="8147466" y="2350488"/>
              <a:ext cx="23970" cy="19327"/>
            </a:xfrm>
            <a:custGeom>
              <a:avLst/>
              <a:gdLst/>
              <a:ahLst/>
              <a:cxnLst/>
              <a:rect l="l" t="t" r="r" b="b"/>
              <a:pathLst>
                <a:path w="15123" h="12194" extrusionOk="0">
                  <a:moveTo>
                    <a:pt x="7574" y="0"/>
                  </a:moveTo>
                  <a:cubicBezTo>
                    <a:pt x="3383" y="0"/>
                    <a:pt x="1" y="2715"/>
                    <a:pt x="1" y="6097"/>
                  </a:cubicBezTo>
                  <a:cubicBezTo>
                    <a:pt x="1" y="9454"/>
                    <a:pt x="3383" y="12193"/>
                    <a:pt x="7574" y="12193"/>
                  </a:cubicBezTo>
                  <a:cubicBezTo>
                    <a:pt x="11741" y="12193"/>
                    <a:pt x="15123" y="9454"/>
                    <a:pt x="15123" y="6097"/>
                  </a:cubicBezTo>
                  <a:cubicBezTo>
                    <a:pt x="15123" y="2715"/>
                    <a:pt x="11741" y="0"/>
                    <a:pt x="75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82;p33">
              <a:extLst>
                <a:ext uri="{FF2B5EF4-FFF2-40B4-BE49-F238E27FC236}">
                  <a16:creationId xmlns:a16="http://schemas.microsoft.com/office/drawing/2014/main" id="{2FB1A85D-95CE-482F-A4D7-7F669D28D5D5}"/>
                </a:ext>
              </a:extLst>
            </p:cNvPr>
            <p:cNvSpPr/>
            <p:nvPr/>
          </p:nvSpPr>
          <p:spPr>
            <a:xfrm>
              <a:off x="8291392" y="2350488"/>
              <a:ext cx="23970" cy="19327"/>
            </a:xfrm>
            <a:custGeom>
              <a:avLst/>
              <a:gdLst/>
              <a:ahLst/>
              <a:cxnLst/>
              <a:rect l="l" t="t" r="r" b="b"/>
              <a:pathLst>
                <a:path w="15123" h="12194" extrusionOk="0">
                  <a:moveTo>
                    <a:pt x="7550" y="0"/>
                  </a:moveTo>
                  <a:cubicBezTo>
                    <a:pt x="3382" y="0"/>
                    <a:pt x="1" y="2715"/>
                    <a:pt x="1" y="6097"/>
                  </a:cubicBezTo>
                  <a:cubicBezTo>
                    <a:pt x="1" y="9454"/>
                    <a:pt x="3382" y="12193"/>
                    <a:pt x="7550" y="12193"/>
                  </a:cubicBezTo>
                  <a:cubicBezTo>
                    <a:pt x="11741" y="12193"/>
                    <a:pt x="15123" y="9454"/>
                    <a:pt x="15123" y="6097"/>
                  </a:cubicBezTo>
                  <a:cubicBezTo>
                    <a:pt x="15123" y="2715"/>
                    <a:pt x="11741" y="0"/>
                    <a:pt x="75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83;p33">
              <a:extLst>
                <a:ext uri="{FF2B5EF4-FFF2-40B4-BE49-F238E27FC236}">
                  <a16:creationId xmlns:a16="http://schemas.microsoft.com/office/drawing/2014/main" id="{E512BD49-9BAE-4353-9C57-9C551DBF3087}"/>
                </a:ext>
              </a:extLst>
            </p:cNvPr>
            <p:cNvSpPr/>
            <p:nvPr/>
          </p:nvSpPr>
          <p:spPr>
            <a:xfrm>
              <a:off x="8159545" y="2384231"/>
              <a:ext cx="143889" cy="125771"/>
            </a:xfrm>
            <a:custGeom>
              <a:avLst/>
              <a:gdLst/>
              <a:ahLst/>
              <a:cxnLst/>
              <a:rect l="l" t="t" r="r" b="b"/>
              <a:pathLst>
                <a:path w="90782" h="79351" extrusionOk="0">
                  <a:moveTo>
                    <a:pt x="45343" y="60323"/>
                  </a:moveTo>
                  <a:cubicBezTo>
                    <a:pt x="50201" y="62871"/>
                    <a:pt x="56012" y="64276"/>
                    <a:pt x="61990" y="64276"/>
                  </a:cubicBezTo>
                  <a:cubicBezTo>
                    <a:pt x="66800" y="64276"/>
                    <a:pt x="71325" y="63395"/>
                    <a:pt x="75326" y="61799"/>
                  </a:cubicBezTo>
                  <a:lnTo>
                    <a:pt x="75326" y="61799"/>
                  </a:lnTo>
                  <a:cubicBezTo>
                    <a:pt x="68539" y="68872"/>
                    <a:pt x="57965" y="73421"/>
                    <a:pt x="46058" y="73421"/>
                  </a:cubicBezTo>
                  <a:lnTo>
                    <a:pt x="44653" y="73421"/>
                  </a:lnTo>
                  <a:cubicBezTo>
                    <a:pt x="32745" y="73421"/>
                    <a:pt x="22148" y="68872"/>
                    <a:pt x="15361" y="61799"/>
                  </a:cubicBezTo>
                  <a:lnTo>
                    <a:pt x="15361" y="61799"/>
                  </a:lnTo>
                  <a:cubicBezTo>
                    <a:pt x="19362" y="63347"/>
                    <a:pt x="23886" y="64276"/>
                    <a:pt x="28697" y="64276"/>
                  </a:cubicBezTo>
                  <a:cubicBezTo>
                    <a:pt x="34698" y="64276"/>
                    <a:pt x="40485" y="62871"/>
                    <a:pt x="45343" y="60323"/>
                  </a:cubicBezTo>
                  <a:close/>
                  <a:moveTo>
                    <a:pt x="15573" y="1"/>
                  </a:moveTo>
                  <a:cubicBezTo>
                    <a:pt x="14555" y="1"/>
                    <a:pt x="13542" y="310"/>
                    <a:pt x="12789" y="930"/>
                  </a:cubicBezTo>
                  <a:cubicBezTo>
                    <a:pt x="4549" y="7669"/>
                    <a:pt x="1" y="16504"/>
                    <a:pt x="1" y="25864"/>
                  </a:cubicBezTo>
                  <a:lnTo>
                    <a:pt x="1" y="43296"/>
                  </a:lnTo>
                  <a:cubicBezTo>
                    <a:pt x="1" y="63204"/>
                    <a:pt x="20005" y="79351"/>
                    <a:pt x="44724" y="79351"/>
                  </a:cubicBezTo>
                  <a:lnTo>
                    <a:pt x="46058" y="79351"/>
                  </a:lnTo>
                  <a:cubicBezTo>
                    <a:pt x="46058" y="79351"/>
                    <a:pt x="90781" y="63252"/>
                    <a:pt x="90710" y="43367"/>
                  </a:cubicBezTo>
                  <a:lnTo>
                    <a:pt x="90710" y="25911"/>
                  </a:lnTo>
                  <a:cubicBezTo>
                    <a:pt x="90734" y="16600"/>
                    <a:pt x="86328" y="7741"/>
                    <a:pt x="78350" y="1001"/>
                  </a:cubicBezTo>
                  <a:cubicBezTo>
                    <a:pt x="77618" y="367"/>
                    <a:pt x="76630" y="51"/>
                    <a:pt x="75635" y="51"/>
                  </a:cubicBezTo>
                  <a:cubicBezTo>
                    <a:pt x="74688" y="51"/>
                    <a:pt x="73735" y="337"/>
                    <a:pt x="72992" y="906"/>
                  </a:cubicBezTo>
                  <a:cubicBezTo>
                    <a:pt x="71468" y="2073"/>
                    <a:pt x="71444" y="4002"/>
                    <a:pt x="72873" y="5216"/>
                  </a:cubicBezTo>
                  <a:cubicBezTo>
                    <a:pt x="79517" y="10813"/>
                    <a:pt x="83351" y="25911"/>
                    <a:pt x="83351" y="25911"/>
                  </a:cubicBezTo>
                  <a:lnTo>
                    <a:pt x="83351" y="42796"/>
                  </a:lnTo>
                  <a:cubicBezTo>
                    <a:pt x="83351" y="51178"/>
                    <a:pt x="73873" y="58037"/>
                    <a:pt x="62204" y="58037"/>
                  </a:cubicBezTo>
                  <a:cubicBezTo>
                    <a:pt x="56917" y="58037"/>
                    <a:pt x="51868" y="56608"/>
                    <a:pt x="47963" y="54036"/>
                  </a:cubicBezTo>
                  <a:cubicBezTo>
                    <a:pt x="47260" y="53583"/>
                    <a:pt x="46415" y="53357"/>
                    <a:pt x="45573" y="53357"/>
                  </a:cubicBezTo>
                  <a:cubicBezTo>
                    <a:pt x="44730" y="53357"/>
                    <a:pt x="43891" y="53583"/>
                    <a:pt x="43200" y="54036"/>
                  </a:cubicBezTo>
                  <a:cubicBezTo>
                    <a:pt x="39271" y="56632"/>
                    <a:pt x="34222" y="58037"/>
                    <a:pt x="28959" y="58037"/>
                  </a:cubicBezTo>
                  <a:cubicBezTo>
                    <a:pt x="17290" y="58037"/>
                    <a:pt x="7812" y="51178"/>
                    <a:pt x="7812" y="42796"/>
                  </a:cubicBezTo>
                  <a:lnTo>
                    <a:pt x="7812" y="25864"/>
                  </a:lnTo>
                  <a:cubicBezTo>
                    <a:pt x="7812" y="18124"/>
                    <a:pt x="11551" y="10765"/>
                    <a:pt x="18409" y="5169"/>
                  </a:cubicBezTo>
                  <a:cubicBezTo>
                    <a:pt x="19886" y="3954"/>
                    <a:pt x="19838" y="2002"/>
                    <a:pt x="18290" y="858"/>
                  </a:cubicBezTo>
                  <a:cubicBezTo>
                    <a:pt x="17532" y="287"/>
                    <a:pt x="16550" y="1"/>
                    <a:pt x="15573" y="1"/>
                  </a:cubicBezTo>
                  <a:close/>
                </a:path>
              </a:pathLst>
            </a:custGeom>
            <a:solidFill>
              <a:srgbClr val="DAD8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84;p33">
              <a:extLst>
                <a:ext uri="{FF2B5EF4-FFF2-40B4-BE49-F238E27FC236}">
                  <a16:creationId xmlns:a16="http://schemas.microsoft.com/office/drawing/2014/main" id="{36EF72F7-585E-40B5-AF1B-A0A2BB14A4DC}"/>
                </a:ext>
              </a:extLst>
            </p:cNvPr>
            <p:cNvSpPr/>
            <p:nvPr/>
          </p:nvSpPr>
          <p:spPr>
            <a:xfrm>
              <a:off x="8189440" y="2468773"/>
              <a:ext cx="83873" cy="17148"/>
            </a:xfrm>
            <a:custGeom>
              <a:avLst/>
              <a:gdLst/>
              <a:ahLst/>
              <a:cxnLst/>
              <a:rect l="l" t="t" r="r" b="b"/>
              <a:pathLst>
                <a:path w="52917" h="10819" extrusionOk="0">
                  <a:moveTo>
                    <a:pt x="26479" y="0"/>
                  </a:moveTo>
                  <a:cubicBezTo>
                    <a:pt x="25637" y="0"/>
                    <a:pt x="24791" y="233"/>
                    <a:pt x="24077" y="697"/>
                  </a:cubicBezTo>
                  <a:cubicBezTo>
                    <a:pt x="20148" y="3293"/>
                    <a:pt x="15075" y="4722"/>
                    <a:pt x="9812" y="4722"/>
                  </a:cubicBezTo>
                  <a:cubicBezTo>
                    <a:pt x="8002" y="4722"/>
                    <a:pt x="6240" y="4531"/>
                    <a:pt x="4573" y="4245"/>
                  </a:cubicBezTo>
                  <a:cubicBezTo>
                    <a:pt x="4280" y="4189"/>
                    <a:pt x="3988" y="4162"/>
                    <a:pt x="3703" y="4162"/>
                  </a:cubicBezTo>
                  <a:cubicBezTo>
                    <a:pt x="1698" y="4162"/>
                    <a:pt x="1" y="5489"/>
                    <a:pt x="1" y="7198"/>
                  </a:cubicBezTo>
                  <a:cubicBezTo>
                    <a:pt x="1" y="8627"/>
                    <a:pt x="1239" y="9865"/>
                    <a:pt x="2977" y="10199"/>
                  </a:cubicBezTo>
                  <a:cubicBezTo>
                    <a:pt x="5168" y="10604"/>
                    <a:pt x="7455" y="10818"/>
                    <a:pt x="9812" y="10818"/>
                  </a:cubicBezTo>
                  <a:cubicBezTo>
                    <a:pt x="15790" y="10818"/>
                    <a:pt x="21600" y="9413"/>
                    <a:pt x="26459" y="6865"/>
                  </a:cubicBezTo>
                  <a:cubicBezTo>
                    <a:pt x="31317" y="9413"/>
                    <a:pt x="37104" y="10818"/>
                    <a:pt x="43081" y="10818"/>
                  </a:cubicBezTo>
                  <a:cubicBezTo>
                    <a:pt x="45439" y="10818"/>
                    <a:pt x="47749" y="10604"/>
                    <a:pt x="49940" y="10199"/>
                  </a:cubicBezTo>
                  <a:cubicBezTo>
                    <a:pt x="51678" y="9865"/>
                    <a:pt x="52916" y="8651"/>
                    <a:pt x="52916" y="7198"/>
                  </a:cubicBezTo>
                  <a:cubicBezTo>
                    <a:pt x="52916" y="5470"/>
                    <a:pt x="51206" y="4161"/>
                    <a:pt x="49216" y="4161"/>
                  </a:cubicBezTo>
                  <a:cubicBezTo>
                    <a:pt x="48930" y="4161"/>
                    <a:pt x="48638" y="4188"/>
                    <a:pt x="48344" y="4245"/>
                  </a:cubicBezTo>
                  <a:cubicBezTo>
                    <a:pt x="46653" y="4531"/>
                    <a:pt x="44915" y="4722"/>
                    <a:pt x="43081" y="4722"/>
                  </a:cubicBezTo>
                  <a:cubicBezTo>
                    <a:pt x="37866" y="4698"/>
                    <a:pt x="32793" y="3293"/>
                    <a:pt x="28864" y="697"/>
                  </a:cubicBezTo>
                  <a:cubicBezTo>
                    <a:pt x="28161" y="233"/>
                    <a:pt x="27322" y="0"/>
                    <a:pt x="26479" y="0"/>
                  </a:cubicBezTo>
                  <a:close/>
                </a:path>
              </a:pathLst>
            </a:custGeom>
            <a:solidFill>
              <a:srgbClr val="B6B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85;p33">
              <a:extLst>
                <a:ext uri="{FF2B5EF4-FFF2-40B4-BE49-F238E27FC236}">
                  <a16:creationId xmlns:a16="http://schemas.microsoft.com/office/drawing/2014/main" id="{B0844112-E9CE-4AA9-9BEF-D2527136C3A8}"/>
                </a:ext>
              </a:extLst>
            </p:cNvPr>
            <p:cNvSpPr/>
            <p:nvPr/>
          </p:nvSpPr>
          <p:spPr>
            <a:xfrm>
              <a:off x="8225600" y="2456629"/>
              <a:ext cx="12382" cy="19402"/>
            </a:xfrm>
            <a:custGeom>
              <a:avLst/>
              <a:gdLst/>
              <a:ahLst/>
              <a:cxnLst/>
              <a:rect l="l" t="t" r="r" b="b"/>
              <a:pathLst>
                <a:path w="7812" h="12241" extrusionOk="0">
                  <a:moveTo>
                    <a:pt x="1" y="0"/>
                  </a:moveTo>
                  <a:lnTo>
                    <a:pt x="1" y="9169"/>
                  </a:lnTo>
                  <a:cubicBezTo>
                    <a:pt x="1" y="10859"/>
                    <a:pt x="1763" y="12241"/>
                    <a:pt x="3906" y="12241"/>
                  </a:cubicBezTo>
                  <a:cubicBezTo>
                    <a:pt x="6050" y="12241"/>
                    <a:pt x="7812" y="10883"/>
                    <a:pt x="7812" y="9169"/>
                  </a:cubicBezTo>
                  <a:lnTo>
                    <a:pt x="7812" y="0"/>
                  </a:lnTo>
                  <a:close/>
                </a:path>
              </a:pathLst>
            </a:custGeom>
            <a:solidFill>
              <a:srgbClr val="ADA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86;p33">
              <a:extLst>
                <a:ext uri="{FF2B5EF4-FFF2-40B4-BE49-F238E27FC236}">
                  <a16:creationId xmlns:a16="http://schemas.microsoft.com/office/drawing/2014/main" id="{B2104FED-C9BA-4B74-840F-514439970377}"/>
                </a:ext>
              </a:extLst>
            </p:cNvPr>
            <p:cNvSpPr/>
            <p:nvPr/>
          </p:nvSpPr>
          <p:spPr>
            <a:xfrm>
              <a:off x="8207332" y="2427978"/>
              <a:ext cx="48165" cy="33973"/>
            </a:xfrm>
            <a:custGeom>
              <a:avLst/>
              <a:gdLst/>
              <a:ahLst/>
              <a:cxnLst/>
              <a:rect l="l" t="t" r="r" b="b"/>
              <a:pathLst>
                <a:path w="30388" h="21434" extrusionOk="0">
                  <a:moveTo>
                    <a:pt x="13289" y="1"/>
                  </a:moveTo>
                  <a:cubicBezTo>
                    <a:pt x="5954" y="1"/>
                    <a:pt x="1" y="4788"/>
                    <a:pt x="1" y="10717"/>
                  </a:cubicBezTo>
                  <a:cubicBezTo>
                    <a:pt x="1" y="16647"/>
                    <a:pt x="5954" y="21434"/>
                    <a:pt x="13289" y="21434"/>
                  </a:cubicBezTo>
                  <a:lnTo>
                    <a:pt x="17099" y="21434"/>
                  </a:lnTo>
                  <a:cubicBezTo>
                    <a:pt x="24434" y="21434"/>
                    <a:pt x="30388" y="16647"/>
                    <a:pt x="30388" y="10717"/>
                  </a:cubicBezTo>
                  <a:cubicBezTo>
                    <a:pt x="30388" y="4788"/>
                    <a:pt x="24434" y="1"/>
                    <a:pt x="170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787;p33">
              <a:extLst>
                <a:ext uri="{FF2B5EF4-FFF2-40B4-BE49-F238E27FC236}">
                  <a16:creationId xmlns:a16="http://schemas.microsoft.com/office/drawing/2014/main" id="{DCA38C11-D6A9-4591-B6FD-8E8C61EBF7EA}"/>
                </a:ext>
              </a:extLst>
            </p:cNvPr>
            <p:cNvSpPr/>
            <p:nvPr/>
          </p:nvSpPr>
          <p:spPr>
            <a:xfrm>
              <a:off x="8207257" y="2430055"/>
              <a:ext cx="44729" cy="31293"/>
            </a:xfrm>
            <a:custGeom>
              <a:avLst/>
              <a:gdLst/>
              <a:ahLst/>
              <a:cxnLst/>
              <a:rect l="l" t="t" r="r" b="b"/>
              <a:pathLst>
                <a:path w="28220" h="19743" extrusionOk="0">
                  <a:moveTo>
                    <a:pt x="7454" y="1"/>
                  </a:moveTo>
                  <a:cubicBezTo>
                    <a:pt x="3048" y="1692"/>
                    <a:pt x="0" y="5311"/>
                    <a:pt x="95" y="9503"/>
                  </a:cubicBezTo>
                  <a:cubicBezTo>
                    <a:pt x="191" y="15218"/>
                    <a:pt x="6168" y="19743"/>
                    <a:pt x="13241" y="19743"/>
                  </a:cubicBezTo>
                  <a:lnTo>
                    <a:pt x="16646" y="19743"/>
                  </a:lnTo>
                  <a:cubicBezTo>
                    <a:pt x="21766" y="19743"/>
                    <a:pt x="26148" y="17338"/>
                    <a:pt x="28220" y="13813"/>
                  </a:cubicBezTo>
                  <a:lnTo>
                    <a:pt x="20695" y="13813"/>
                  </a:lnTo>
                  <a:cubicBezTo>
                    <a:pt x="20677" y="13813"/>
                    <a:pt x="20659" y="13813"/>
                    <a:pt x="20640" y="13813"/>
                  </a:cubicBezTo>
                  <a:cubicBezTo>
                    <a:pt x="13378" y="13813"/>
                    <a:pt x="7454" y="9059"/>
                    <a:pt x="7454" y="3168"/>
                  </a:cubicBezTo>
                  <a:lnTo>
                    <a:pt x="745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788;p33">
              <a:extLst>
                <a:ext uri="{FF2B5EF4-FFF2-40B4-BE49-F238E27FC236}">
                  <a16:creationId xmlns:a16="http://schemas.microsoft.com/office/drawing/2014/main" id="{86CFA13E-BE7A-4B45-A242-F89FFC417ADA}"/>
                </a:ext>
              </a:extLst>
            </p:cNvPr>
            <p:cNvSpPr/>
            <p:nvPr/>
          </p:nvSpPr>
          <p:spPr>
            <a:xfrm>
              <a:off x="8316795" y="2250190"/>
              <a:ext cx="77278" cy="77348"/>
            </a:xfrm>
            <a:custGeom>
              <a:avLst/>
              <a:gdLst/>
              <a:ahLst/>
              <a:cxnLst/>
              <a:rect l="l" t="t" r="r" b="b"/>
              <a:pathLst>
                <a:path w="48756" h="48800" extrusionOk="0">
                  <a:moveTo>
                    <a:pt x="38392" y="0"/>
                  </a:moveTo>
                  <a:cubicBezTo>
                    <a:pt x="37258" y="0"/>
                    <a:pt x="36094" y="161"/>
                    <a:pt x="34937" y="504"/>
                  </a:cubicBezTo>
                  <a:cubicBezTo>
                    <a:pt x="25887" y="3195"/>
                    <a:pt x="13194" y="7815"/>
                    <a:pt x="1" y="15198"/>
                  </a:cubicBezTo>
                  <a:cubicBezTo>
                    <a:pt x="739" y="16293"/>
                    <a:pt x="1739" y="17341"/>
                    <a:pt x="3073" y="18199"/>
                  </a:cubicBezTo>
                  <a:cubicBezTo>
                    <a:pt x="12575" y="24366"/>
                    <a:pt x="26435" y="34630"/>
                    <a:pt x="38842" y="48800"/>
                  </a:cubicBezTo>
                  <a:cubicBezTo>
                    <a:pt x="45415" y="32487"/>
                    <a:pt x="47844" y="17984"/>
                    <a:pt x="48439" y="8792"/>
                  </a:cubicBezTo>
                  <a:cubicBezTo>
                    <a:pt x="48756" y="3830"/>
                    <a:pt x="43935" y="0"/>
                    <a:pt x="38392" y="0"/>
                  </a:cubicBezTo>
                  <a:close/>
                </a:path>
              </a:pathLst>
            </a:custGeom>
            <a:solidFill>
              <a:srgbClr val="C8C5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789;p33">
              <a:extLst>
                <a:ext uri="{FF2B5EF4-FFF2-40B4-BE49-F238E27FC236}">
                  <a16:creationId xmlns:a16="http://schemas.microsoft.com/office/drawing/2014/main" id="{E198DF11-DF6A-4FA2-8D75-7085BDB1128C}"/>
                </a:ext>
              </a:extLst>
            </p:cNvPr>
            <p:cNvSpPr/>
            <p:nvPr/>
          </p:nvSpPr>
          <p:spPr>
            <a:xfrm>
              <a:off x="8046563" y="2327348"/>
              <a:ext cx="132687" cy="171606"/>
            </a:xfrm>
            <a:custGeom>
              <a:avLst/>
              <a:gdLst/>
              <a:ahLst/>
              <a:cxnLst/>
              <a:rect l="l" t="t" r="r" b="b"/>
              <a:pathLst>
                <a:path w="83714" h="108269" extrusionOk="0">
                  <a:moveTo>
                    <a:pt x="23939" y="1"/>
                  </a:moveTo>
                  <a:lnTo>
                    <a:pt x="23939" y="1"/>
                  </a:lnTo>
                  <a:cubicBezTo>
                    <a:pt x="19677" y="3573"/>
                    <a:pt x="9317" y="18814"/>
                    <a:pt x="4173" y="30388"/>
                  </a:cubicBezTo>
                  <a:cubicBezTo>
                    <a:pt x="3626" y="31579"/>
                    <a:pt x="4769" y="32841"/>
                    <a:pt x="6317" y="32841"/>
                  </a:cubicBezTo>
                  <a:lnTo>
                    <a:pt x="18248" y="32841"/>
                  </a:lnTo>
                  <a:cubicBezTo>
                    <a:pt x="9365" y="51916"/>
                    <a:pt x="2816" y="70992"/>
                    <a:pt x="387" y="78422"/>
                  </a:cubicBezTo>
                  <a:cubicBezTo>
                    <a:pt x="1" y="79600"/>
                    <a:pt x="1140" y="80691"/>
                    <a:pt x="2532" y="80691"/>
                  </a:cubicBezTo>
                  <a:cubicBezTo>
                    <a:pt x="2772" y="80691"/>
                    <a:pt x="3020" y="80659"/>
                    <a:pt x="3268" y="80589"/>
                  </a:cubicBezTo>
                  <a:lnTo>
                    <a:pt x="22034" y="75564"/>
                  </a:lnTo>
                  <a:lnTo>
                    <a:pt x="22034" y="75564"/>
                  </a:lnTo>
                  <a:cubicBezTo>
                    <a:pt x="16795" y="86114"/>
                    <a:pt x="13366" y="95235"/>
                    <a:pt x="11746" y="99855"/>
                  </a:cubicBezTo>
                  <a:cubicBezTo>
                    <a:pt x="11332" y="101036"/>
                    <a:pt x="12488" y="102146"/>
                    <a:pt x="13910" y="102146"/>
                  </a:cubicBezTo>
                  <a:cubicBezTo>
                    <a:pt x="14121" y="102146"/>
                    <a:pt x="14338" y="102122"/>
                    <a:pt x="14556" y="102069"/>
                  </a:cubicBezTo>
                  <a:cubicBezTo>
                    <a:pt x="21844" y="100355"/>
                    <a:pt x="38133" y="96925"/>
                    <a:pt x="52302" y="96925"/>
                  </a:cubicBezTo>
                  <a:lnTo>
                    <a:pt x="49468" y="105999"/>
                  </a:lnTo>
                  <a:cubicBezTo>
                    <a:pt x="49117" y="107196"/>
                    <a:pt x="50252" y="108269"/>
                    <a:pt x="51663" y="108269"/>
                  </a:cubicBezTo>
                  <a:cubicBezTo>
                    <a:pt x="51879" y="108269"/>
                    <a:pt x="52101" y="108243"/>
                    <a:pt x="52326" y="108190"/>
                  </a:cubicBezTo>
                  <a:lnTo>
                    <a:pt x="83714" y="100450"/>
                  </a:lnTo>
                  <a:lnTo>
                    <a:pt x="78784" y="87781"/>
                  </a:lnTo>
                  <a:cubicBezTo>
                    <a:pt x="12582" y="86257"/>
                    <a:pt x="23939" y="6"/>
                    <a:pt x="23939" y="1"/>
                  </a:cubicBezTo>
                  <a:close/>
                </a:path>
              </a:pathLst>
            </a:custGeom>
            <a:solidFill>
              <a:srgbClr val="000000">
                <a:alpha val="19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625;p29">
            <a:extLst>
              <a:ext uri="{FF2B5EF4-FFF2-40B4-BE49-F238E27FC236}">
                <a16:creationId xmlns:a16="http://schemas.microsoft.com/office/drawing/2014/main" id="{EFA0EEF0-5C73-478C-9166-858FF35C4FD4}"/>
              </a:ext>
            </a:extLst>
          </p:cNvPr>
          <p:cNvSpPr txBox="1">
            <a:spLocks/>
          </p:cNvSpPr>
          <p:nvPr/>
        </p:nvSpPr>
        <p:spPr>
          <a:xfrm>
            <a:off x="1564509" y="3311755"/>
            <a:ext cx="6900333" cy="660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8" name="Google Shape;625;p29">
            <a:extLst>
              <a:ext uri="{FF2B5EF4-FFF2-40B4-BE49-F238E27FC236}">
                <a16:creationId xmlns:a16="http://schemas.microsoft.com/office/drawing/2014/main" id="{BD8A73F6-49D8-4EAA-AD34-3146F6E22D55}"/>
              </a:ext>
            </a:extLst>
          </p:cNvPr>
          <p:cNvSpPr txBox="1">
            <a:spLocks/>
          </p:cNvSpPr>
          <p:nvPr/>
        </p:nvSpPr>
        <p:spPr>
          <a:xfrm>
            <a:off x="4876909" y="-151761"/>
            <a:ext cx="4510800" cy="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000" b="1" i="1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000" b="1" i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i="1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000" b="1" i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i="1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b="1" i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27  </a:t>
            </a:r>
            <a:r>
              <a:rPr lang="en-US" sz="2000" b="1" i="1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000" b="1" i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9  </a:t>
            </a:r>
            <a:r>
              <a:rPr lang="en-US" sz="2000" b="1" i="1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b="1" i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75715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708;p31">
            <a:extLst>
              <a:ext uri="{FF2B5EF4-FFF2-40B4-BE49-F238E27FC236}">
                <a16:creationId xmlns:a16="http://schemas.microsoft.com/office/drawing/2014/main" id="{925D2F99-CF1A-4321-82BE-70540BD414FD}"/>
              </a:ext>
            </a:extLst>
          </p:cNvPr>
          <p:cNvGrpSpPr/>
          <p:nvPr/>
        </p:nvGrpSpPr>
        <p:grpSpPr>
          <a:xfrm>
            <a:off x="217945" y="3540085"/>
            <a:ext cx="1409482" cy="1755177"/>
            <a:chOff x="6764986" y="2668064"/>
            <a:chExt cx="1409482" cy="1755177"/>
          </a:xfrm>
        </p:grpSpPr>
        <p:sp>
          <p:nvSpPr>
            <p:cNvPr id="3" name="Google Shape;709;p31">
              <a:extLst>
                <a:ext uri="{FF2B5EF4-FFF2-40B4-BE49-F238E27FC236}">
                  <a16:creationId xmlns:a16="http://schemas.microsoft.com/office/drawing/2014/main" id="{EBF3BE4A-F24C-4AD6-A51F-E89B3733F568}"/>
                </a:ext>
              </a:extLst>
            </p:cNvPr>
            <p:cNvSpPr/>
            <p:nvPr/>
          </p:nvSpPr>
          <p:spPr>
            <a:xfrm>
              <a:off x="6764986" y="2668064"/>
              <a:ext cx="1409482" cy="1755177"/>
            </a:xfrm>
            <a:custGeom>
              <a:avLst/>
              <a:gdLst/>
              <a:ahLst/>
              <a:cxnLst/>
              <a:rect l="l" t="t" r="r" b="b"/>
              <a:pathLst>
                <a:path w="23330" h="29052" extrusionOk="0">
                  <a:moveTo>
                    <a:pt x="18634" y="0"/>
                  </a:moveTo>
                  <a:cubicBezTo>
                    <a:pt x="16694" y="0"/>
                    <a:pt x="14581" y="1199"/>
                    <a:pt x="13581" y="2687"/>
                  </a:cubicBezTo>
                  <a:cubicBezTo>
                    <a:pt x="11847" y="5264"/>
                    <a:pt x="13344" y="9124"/>
                    <a:pt x="11522" y="11641"/>
                  </a:cubicBezTo>
                  <a:cubicBezTo>
                    <a:pt x="10644" y="12859"/>
                    <a:pt x="9156" y="13492"/>
                    <a:pt x="8168" y="14621"/>
                  </a:cubicBezTo>
                  <a:cubicBezTo>
                    <a:pt x="6855" y="16122"/>
                    <a:pt x="6607" y="18241"/>
                    <a:pt x="5965" y="20130"/>
                  </a:cubicBezTo>
                  <a:cubicBezTo>
                    <a:pt x="5442" y="21648"/>
                    <a:pt x="4503" y="22954"/>
                    <a:pt x="3030" y="23640"/>
                  </a:cubicBezTo>
                  <a:cubicBezTo>
                    <a:pt x="1699" y="24258"/>
                    <a:pt x="795" y="24593"/>
                    <a:pt x="269" y="26217"/>
                  </a:cubicBezTo>
                  <a:cubicBezTo>
                    <a:pt x="0" y="27051"/>
                    <a:pt x="160" y="28092"/>
                    <a:pt x="877" y="28601"/>
                  </a:cubicBezTo>
                  <a:cubicBezTo>
                    <a:pt x="1265" y="28876"/>
                    <a:pt x="1759" y="28957"/>
                    <a:pt x="2239" y="29003"/>
                  </a:cubicBezTo>
                  <a:cubicBezTo>
                    <a:pt x="2589" y="29036"/>
                    <a:pt x="2940" y="29052"/>
                    <a:pt x="3290" y="29052"/>
                  </a:cubicBezTo>
                  <a:cubicBezTo>
                    <a:pt x="6110" y="29052"/>
                    <a:pt x="8919" y="28021"/>
                    <a:pt x="11127" y="26252"/>
                  </a:cubicBezTo>
                  <a:cubicBezTo>
                    <a:pt x="11773" y="25734"/>
                    <a:pt x="12384" y="25144"/>
                    <a:pt x="12794" y="24420"/>
                  </a:cubicBezTo>
                  <a:cubicBezTo>
                    <a:pt x="13327" y="23477"/>
                    <a:pt x="13486" y="22375"/>
                    <a:pt x="13771" y="21330"/>
                  </a:cubicBezTo>
                  <a:cubicBezTo>
                    <a:pt x="14432" y="18912"/>
                    <a:pt x="15827" y="16698"/>
                    <a:pt x="17720" y="15052"/>
                  </a:cubicBezTo>
                  <a:cubicBezTo>
                    <a:pt x="18796" y="14124"/>
                    <a:pt x="20025" y="13368"/>
                    <a:pt x="21014" y="12344"/>
                  </a:cubicBezTo>
                  <a:cubicBezTo>
                    <a:pt x="22581" y="10720"/>
                    <a:pt x="23330" y="8417"/>
                    <a:pt x="23235" y="6179"/>
                  </a:cubicBezTo>
                  <a:cubicBezTo>
                    <a:pt x="23181" y="4823"/>
                    <a:pt x="22826" y="3410"/>
                    <a:pt x="22172" y="2221"/>
                  </a:cubicBezTo>
                  <a:cubicBezTo>
                    <a:pt x="21745" y="1444"/>
                    <a:pt x="21126" y="748"/>
                    <a:pt x="20329" y="363"/>
                  </a:cubicBezTo>
                  <a:cubicBezTo>
                    <a:pt x="19804" y="112"/>
                    <a:pt x="19227" y="0"/>
                    <a:pt x="186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710;p31">
              <a:extLst>
                <a:ext uri="{FF2B5EF4-FFF2-40B4-BE49-F238E27FC236}">
                  <a16:creationId xmlns:a16="http://schemas.microsoft.com/office/drawing/2014/main" id="{9D7E2632-7658-4569-AF94-36BC0DC2660D}"/>
                </a:ext>
              </a:extLst>
            </p:cNvPr>
            <p:cNvSpPr/>
            <p:nvPr/>
          </p:nvSpPr>
          <p:spPr>
            <a:xfrm>
              <a:off x="7031236" y="2679543"/>
              <a:ext cx="1020953" cy="1519739"/>
            </a:xfrm>
            <a:custGeom>
              <a:avLst/>
              <a:gdLst/>
              <a:ahLst/>
              <a:cxnLst/>
              <a:rect l="l" t="t" r="r" b="b"/>
              <a:pathLst>
                <a:path w="16899" h="25155" extrusionOk="0">
                  <a:moveTo>
                    <a:pt x="15850" y="0"/>
                  </a:moveTo>
                  <a:cubicBezTo>
                    <a:pt x="15803" y="0"/>
                    <a:pt x="15753" y="40"/>
                    <a:pt x="15770" y="99"/>
                  </a:cubicBezTo>
                  <a:cubicBezTo>
                    <a:pt x="16204" y="1752"/>
                    <a:pt x="15710" y="3998"/>
                    <a:pt x="14481" y="5222"/>
                  </a:cubicBezTo>
                  <a:cubicBezTo>
                    <a:pt x="13838" y="5858"/>
                    <a:pt x="13199" y="6387"/>
                    <a:pt x="12708" y="7091"/>
                  </a:cubicBezTo>
                  <a:cubicBezTo>
                    <a:pt x="12444" y="5137"/>
                    <a:pt x="11664" y="3379"/>
                    <a:pt x="10389" y="1871"/>
                  </a:cubicBezTo>
                  <a:cubicBezTo>
                    <a:pt x="10373" y="1853"/>
                    <a:pt x="10355" y="1846"/>
                    <a:pt x="10337" y="1846"/>
                  </a:cubicBezTo>
                  <a:cubicBezTo>
                    <a:pt x="10278" y="1846"/>
                    <a:pt x="10224" y="1926"/>
                    <a:pt x="10275" y="1988"/>
                  </a:cubicBezTo>
                  <a:cubicBezTo>
                    <a:pt x="11554" y="3496"/>
                    <a:pt x="12327" y="5264"/>
                    <a:pt x="12567" y="7228"/>
                  </a:cubicBezTo>
                  <a:cubicBezTo>
                    <a:pt x="12571" y="7249"/>
                    <a:pt x="12581" y="7264"/>
                    <a:pt x="12592" y="7274"/>
                  </a:cubicBezTo>
                  <a:cubicBezTo>
                    <a:pt x="12469" y="7464"/>
                    <a:pt x="12355" y="7666"/>
                    <a:pt x="12260" y="7888"/>
                  </a:cubicBezTo>
                  <a:cubicBezTo>
                    <a:pt x="11791" y="8983"/>
                    <a:pt x="11897" y="10155"/>
                    <a:pt x="11550" y="11278"/>
                  </a:cubicBezTo>
                  <a:cubicBezTo>
                    <a:pt x="11137" y="12624"/>
                    <a:pt x="9986" y="13439"/>
                    <a:pt x="8906" y="14237"/>
                  </a:cubicBezTo>
                  <a:cubicBezTo>
                    <a:pt x="8895" y="14241"/>
                    <a:pt x="8888" y="14247"/>
                    <a:pt x="8881" y="14255"/>
                  </a:cubicBezTo>
                  <a:cubicBezTo>
                    <a:pt x="8970" y="13188"/>
                    <a:pt x="8263" y="12376"/>
                    <a:pt x="7567" y="11652"/>
                  </a:cubicBezTo>
                  <a:cubicBezTo>
                    <a:pt x="7551" y="11635"/>
                    <a:pt x="7532" y="11628"/>
                    <a:pt x="7514" y="11628"/>
                  </a:cubicBezTo>
                  <a:cubicBezTo>
                    <a:pt x="7453" y="11628"/>
                    <a:pt x="7398" y="11708"/>
                    <a:pt x="7454" y="11765"/>
                  </a:cubicBezTo>
                  <a:cubicBezTo>
                    <a:pt x="8136" y="12479"/>
                    <a:pt x="8835" y="13259"/>
                    <a:pt x="8715" y="14322"/>
                  </a:cubicBezTo>
                  <a:cubicBezTo>
                    <a:pt x="8711" y="14343"/>
                    <a:pt x="8719" y="14358"/>
                    <a:pt x="8725" y="14368"/>
                  </a:cubicBezTo>
                  <a:cubicBezTo>
                    <a:pt x="8093" y="14837"/>
                    <a:pt x="7461" y="15328"/>
                    <a:pt x="6988" y="15960"/>
                  </a:cubicBezTo>
                  <a:cubicBezTo>
                    <a:pt x="6268" y="16921"/>
                    <a:pt x="6067" y="18082"/>
                    <a:pt x="5908" y="19244"/>
                  </a:cubicBezTo>
                  <a:cubicBezTo>
                    <a:pt x="5728" y="20540"/>
                    <a:pt x="5608" y="22040"/>
                    <a:pt x="4693" y="23072"/>
                  </a:cubicBezTo>
                  <a:cubicBezTo>
                    <a:pt x="3577" y="24336"/>
                    <a:pt x="1664" y="24661"/>
                    <a:pt x="93" y="25000"/>
                  </a:cubicBezTo>
                  <a:cubicBezTo>
                    <a:pt x="1" y="25019"/>
                    <a:pt x="30" y="25154"/>
                    <a:pt x="114" y="25154"/>
                  </a:cubicBezTo>
                  <a:cubicBezTo>
                    <a:pt x="121" y="25154"/>
                    <a:pt x="128" y="25153"/>
                    <a:pt x="135" y="25151"/>
                  </a:cubicBezTo>
                  <a:cubicBezTo>
                    <a:pt x="1547" y="24851"/>
                    <a:pt x="3139" y="24562"/>
                    <a:pt x="4309" y="23654"/>
                  </a:cubicBezTo>
                  <a:cubicBezTo>
                    <a:pt x="5181" y="22980"/>
                    <a:pt x="5597" y="21952"/>
                    <a:pt x="5820" y="20900"/>
                  </a:cubicBezTo>
                  <a:cubicBezTo>
                    <a:pt x="5989" y="20078"/>
                    <a:pt x="6046" y="19216"/>
                    <a:pt x="6194" y="18383"/>
                  </a:cubicBezTo>
                  <a:lnTo>
                    <a:pt x="6232" y="18383"/>
                  </a:lnTo>
                  <a:cubicBezTo>
                    <a:pt x="7536" y="18118"/>
                    <a:pt x="8753" y="17899"/>
                    <a:pt x="10096" y="17860"/>
                  </a:cubicBezTo>
                  <a:cubicBezTo>
                    <a:pt x="10197" y="17857"/>
                    <a:pt x="10198" y="17701"/>
                    <a:pt x="10099" y="17701"/>
                  </a:cubicBezTo>
                  <a:cubicBezTo>
                    <a:pt x="10098" y="17701"/>
                    <a:pt x="10097" y="17701"/>
                    <a:pt x="10096" y="17701"/>
                  </a:cubicBezTo>
                  <a:cubicBezTo>
                    <a:pt x="8736" y="17740"/>
                    <a:pt x="7546" y="17952"/>
                    <a:pt x="6226" y="18220"/>
                  </a:cubicBezTo>
                  <a:cubicBezTo>
                    <a:pt x="6349" y="17578"/>
                    <a:pt x="6537" y="16956"/>
                    <a:pt x="6886" y="16387"/>
                  </a:cubicBezTo>
                  <a:cubicBezTo>
                    <a:pt x="7585" y="15251"/>
                    <a:pt x="8775" y="14569"/>
                    <a:pt x="9796" y="13771"/>
                  </a:cubicBezTo>
                  <a:cubicBezTo>
                    <a:pt x="10533" y="13192"/>
                    <a:pt x="11232" y="12539"/>
                    <a:pt x="11592" y="11649"/>
                  </a:cubicBezTo>
                  <a:cubicBezTo>
                    <a:pt x="11621" y="11578"/>
                    <a:pt x="11646" y="11504"/>
                    <a:pt x="11670" y="11434"/>
                  </a:cubicBezTo>
                  <a:cubicBezTo>
                    <a:pt x="12758" y="11160"/>
                    <a:pt x="13846" y="11022"/>
                    <a:pt x="14942" y="11022"/>
                  </a:cubicBezTo>
                  <a:cubicBezTo>
                    <a:pt x="15544" y="11022"/>
                    <a:pt x="16149" y="11064"/>
                    <a:pt x="16758" y="11147"/>
                  </a:cubicBezTo>
                  <a:cubicBezTo>
                    <a:pt x="16763" y="11148"/>
                    <a:pt x="16767" y="11148"/>
                    <a:pt x="16772" y="11148"/>
                  </a:cubicBezTo>
                  <a:cubicBezTo>
                    <a:pt x="16864" y="11148"/>
                    <a:pt x="16899" y="11005"/>
                    <a:pt x="16801" y="10992"/>
                  </a:cubicBezTo>
                  <a:cubicBezTo>
                    <a:pt x="16179" y="10908"/>
                    <a:pt x="15562" y="10866"/>
                    <a:pt x="14947" y="10866"/>
                  </a:cubicBezTo>
                  <a:cubicBezTo>
                    <a:pt x="13867" y="10866"/>
                    <a:pt x="12796" y="10996"/>
                    <a:pt x="11727" y="11257"/>
                  </a:cubicBezTo>
                  <a:cubicBezTo>
                    <a:pt x="12158" y="9862"/>
                    <a:pt x="11999" y="8397"/>
                    <a:pt x="12875" y="7097"/>
                  </a:cubicBezTo>
                  <a:cubicBezTo>
                    <a:pt x="13630" y="5968"/>
                    <a:pt x="14919" y="5353"/>
                    <a:pt x="15480" y="4078"/>
                  </a:cubicBezTo>
                  <a:cubicBezTo>
                    <a:pt x="16017" y="2849"/>
                    <a:pt x="16268" y="1363"/>
                    <a:pt x="15922" y="57"/>
                  </a:cubicBezTo>
                  <a:cubicBezTo>
                    <a:pt x="15912" y="17"/>
                    <a:pt x="15882" y="0"/>
                    <a:pt x="158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" name="Google Shape;711;p31">
            <a:extLst>
              <a:ext uri="{FF2B5EF4-FFF2-40B4-BE49-F238E27FC236}">
                <a16:creationId xmlns:a16="http://schemas.microsoft.com/office/drawing/2014/main" id="{35E68FC4-720D-4CF7-ADBF-7CA391F7DBBF}"/>
              </a:ext>
            </a:extLst>
          </p:cNvPr>
          <p:cNvGrpSpPr/>
          <p:nvPr/>
        </p:nvGrpSpPr>
        <p:grpSpPr>
          <a:xfrm rot="-1706311">
            <a:off x="-243709" y="3185661"/>
            <a:ext cx="1409436" cy="1755119"/>
            <a:chOff x="6764986" y="2668064"/>
            <a:chExt cx="1409482" cy="1755177"/>
          </a:xfrm>
        </p:grpSpPr>
        <p:sp>
          <p:nvSpPr>
            <p:cNvPr id="6" name="Google Shape;712;p31">
              <a:extLst>
                <a:ext uri="{FF2B5EF4-FFF2-40B4-BE49-F238E27FC236}">
                  <a16:creationId xmlns:a16="http://schemas.microsoft.com/office/drawing/2014/main" id="{A7F31807-BB2F-47EF-B4EE-79A952E0B09E}"/>
                </a:ext>
              </a:extLst>
            </p:cNvPr>
            <p:cNvSpPr/>
            <p:nvPr/>
          </p:nvSpPr>
          <p:spPr>
            <a:xfrm>
              <a:off x="6764986" y="2668064"/>
              <a:ext cx="1409482" cy="1755177"/>
            </a:xfrm>
            <a:custGeom>
              <a:avLst/>
              <a:gdLst/>
              <a:ahLst/>
              <a:cxnLst/>
              <a:rect l="l" t="t" r="r" b="b"/>
              <a:pathLst>
                <a:path w="23330" h="29052" extrusionOk="0">
                  <a:moveTo>
                    <a:pt x="18634" y="0"/>
                  </a:moveTo>
                  <a:cubicBezTo>
                    <a:pt x="16694" y="0"/>
                    <a:pt x="14581" y="1199"/>
                    <a:pt x="13581" y="2687"/>
                  </a:cubicBezTo>
                  <a:cubicBezTo>
                    <a:pt x="11847" y="5264"/>
                    <a:pt x="13344" y="9124"/>
                    <a:pt x="11522" y="11641"/>
                  </a:cubicBezTo>
                  <a:cubicBezTo>
                    <a:pt x="10644" y="12859"/>
                    <a:pt x="9156" y="13492"/>
                    <a:pt x="8168" y="14621"/>
                  </a:cubicBezTo>
                  <a:cubicBezTo>
                    <a:pt x="6855" y="16122"/>
                    <a:pt x="6607" y="18241"/>
                    <a:pt x="5965" y="20130"/>
                  </a:cubicBezTo>
                  <a:cubicBezTo>
                    <a:pt x="5442" y="21648"/>
                    <a:pt x="4503" y="22954"/>
                    <a:pt x="3030" y="23640"/>
                  </a:cubicBezTo>
                  <a:cubicBezTo>
                    <a:pt x="1699" y="24258"/>
                    <a:pt x="795" y="24593"/>
                    <a:pt x="269" y="26217"/>
                  </a:cubicBezTo>
                  <a:cubicBezTo>
                    <a:pt x="0" y="27051"/>
                    <a:pt x="160" y="28092"/>
                    <a:pt x="877" y="28601"/>
                  </a:cubicBezTo>
                  <a:cubicBezTo>
                    <a:pt x="1265" y="28876"/>
                    <a:pt x="1759" y="28957"/>
                    <a:pt x="2239" y="29003"/>
                  </a:cubicBezTo>
                  <a:cubicBezTo>
                    <a:pt x="2589" y="29036"/>
                    <a:pt x="2940" y="29052"/>
                    <a:pt x="3290" y="29052"/>
                  </a:cubicBezTo>
                  <a:cubicBezTo>
                    <a:pt x="6110" y="29052"/>
                    <a:pt x="8919" y="28021"/>
                    <a:pt x="11127" y="26252"/>
                  </a:cubicBezTo>
                  <a:cubicBezTo>
                    <a:pt x="11773" y="25734"/>
                    <a:pt x="12384" y="25144"/>
                    <a:pt x="12794" y="24420"/>
                  </a:cubicBezTo>
                  <a:cubicBezTo>
                    <a:pt x="13327" y="23477"/>
                    <a:pt x="13486" y="22375"/>
                    <a:pt x="13771" y="21330"/>
                  </a:cubicBezTo>
                  <a:cubicBezTo>
                    <a:pt x="14432" y="18912"/>
                    <a:pt x="15827" y="16698"/>
                    <a:pt x="17720" y="15052"/>
                  </a:cubicBezTo>
                  <a:cubicBezTo>
                    <a:pt x="18796" y="14124"/>
                    <a:pt x="20025" y="13368"/>
                    <a:pt x="21014" y="12344"/>
                  </a:cubicBezTo>
                  <a:cubicBezTo>
                    <a:pt x="22581" y="10720"/>
                    <a:pt x="23330" y="8417"/>
                    <a:pt x="23235" y="6179"/>
                  </a:cubicBezTo>
                  <a:cubicBezTo>
                    <a:pt x="23181" y="4823"/>
                    <a:pt x="22826" y="3410"/>
                    <a:pt x="22172" y="2221"/>
                  </a:cubicBezTo>
                  <a:cubicBezTo>
                    <a:pt x="21745" y="1444"/>
                    <a:pt x="21126" y="748"/>
                    <a:pt x="20329" y="363"/>
                  </a:cubicBezTo>
                  <a:cubicBezTo>
                    <a:pt x="19804" y="112"/>
                    <a:pt x="19227" y="0"/>
                    <a:pt x="186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713;p31">
              <a:extLst>
                <a:ext uri="{FF2B5EF4-FFF2-40B4-BE49-F238E27FC236}">
                  <a16:creationId xmlns:a16="http://schemas.microsoft.com/office/drawing/2014/main" id="{FEAE4B6E-486F-49B6-AD23-0F1ADC28313D}"/>
                </a:ext>
              </a:extLst>
            </p:cNvPr>
            <p:cNvSpPr/>
            <p:nvPr/>
          </p:nvSpPr>
          <p:spPr>
            <a:xfrm>
              <a:off x="7031236" y="2679543"/>
              <a:ext cx="1020953" cy="1519739"/>
            </a:xfrm>
            <a:custGeom>
              <a:avLst/>
              <a:gdLst/>
              <a:ahLst/>
              <a:cxnLst/>
              <a:rect l="l" t="t" r="r" b="b"/>
              <a:pathLst>
                <a:path w="16899" h="25155" extrusionOk="0">
                  <a:moveTo>
                    <a:pt x="15850" y="0"/>
                  </a:moveTo>
                  <a:cubicBezTo>
                    <a:pt x="15803" y="0"/>
                    <a:pt x="15753" y="40"/>
                    <a:pt x="15770" y="99"/>
                  </a:cubicBezTo>
                  <a:cubicBezTo>
                    <a:pt x="16204" y="1752"/>
                    <a:pt x="15710" y="3998"/>
                    <a:pt x="14481" y="5222"/>
                  </a:cubicBezTo>
                  <a:cubicBezTo>
                    <a:pt x="13838" y="5858"/>
                    <a:pt x="13199" y="6387"/>
                    <a:pt x="12708" y="7091"/>
                  </a:cubicBezTo>
                  <a:cubicBezTo>
                    <a:pt x="12444" y="5137"/>
                    <a:pt x="11664" y="3379"/>
                    <a:pt x="10389" y="1871"/>
                  </a:cubicBezTo>
                  <a:cubicBezTo>
                    <a:pt x="10373" y="1853"/>
                    <a:pt x="10355" y="1846"/>
                    <a:pt x="10337" y="1846"/>
                  </a:cubicBezTo>
                  <a:cubicBezTo>
                    <a:pt x="10278" y="1846"/>
                    <a:pt x="10224" y="1926"/>
                    <a:pt x="10275" y="1988"/>
                  </a:cubicBezTo>
                  <a:cubicBezTo>
                    <a:pt x="11554" y="3496"/>
                    <a:pt x="12327" y="5264"/>
                    <a:pt x="12567" y="7228"/>
                  </a:cubicBezTo>
                  <a:cubicBezTo>
                    <a:pt x="12571" y="7249"/>
                    <a:pt x="12581" y="7264"/>
                    <a:pt x="12592" y="7274"/>
                  </a:cubicBezTo>
                  <a:cubicBezTo>
                    <a:pt x="12469" y="7464"/>
                    <a:pt x="12355" y="7666"/>
                    <a:pt x="12260" y="7888"/>
                  </a:cubicBezTo>
                  <a:cubicBezTo>
                    <a:pt x="11791" y="8983"/>
                    <a:pt x="11897" y="10155"/>
                    <a:pt x="11550" y="11278"/>
                  </a:cubicBezTo>
                  <a:cubicBezTo>
                    <a:pt x="11137" y="12624"/>
                    <a:pt x="9986" y="13439"/>
                    <a:pt x="8906" y="14237"/>
                  </a:cubicBezTo>
                  <a:cubicBezTo>
                    <a:pt x="8895" y="14241"/>
                    <a:pt x="8888" y="14247"/>
                    <a:pt x="8881" y="14255"/>
                  </a:cubicBezTo>
                  <a:cubicBezTo>
                    <a:pt x="8970" y="13188"/>
                    <a:pt x="8263" y="12376"/>
                    <a:pt x="7567" y="11652"/>
                  </a:cubicBezTo>
                  <a:cubicBezTo>
                    <a:pt x="7551" y="11635"/>
                    <a:pt x="7532" y="11628"/>
                    <a:pt x="7514" y="11628"/>
                  </a:cubicBezTo>
                  <a:cubicBezTo>
                    <a:pt x="7453" y="11628"/>
                    <a:pt x="7398" y="11708"/>
                    <a:pt x="7454" y="11765"/>
                  </a:cubicBezTo>
                  <a:cubicBezTo>
                    <a:pt x="8136" y="12479"/>
                    <a:pt x="8835" y="13259"/>
                    <a:pt x="8715" y="14322"/>
                  </a:cubicBezTo>
                  <a:cubicBezTo>
                    <a:pt x="8711" y="14343"/>
                    <a:pt x="8719" y="14358"/>
                    <a:pt x="8725" y="14368"/>
                  </a:cubicBezTo>
                  <a:cubicBezTo>
                    <a:pt x="8093" y="14837"/>
                    <a:pt x="7461" y="15328"/>
                    <a:pt x="6988" y="15960"/>
                  </a:cubicBezTo>
                  <a:cubicBezTo>
                    <a:pt x="6268" y="16921"/>
                    <a:pt x="6067" y="18082"/>
                    <a:pt x="5908" y="19244"/>
                  </a:cubicBezTo>
                  <a:cubicBezTo>
                    <a:pt x="5728" y="20540"/>
                    <a:pt x="5608" y="22040"/>
                    <a:pt x="4693" y="23072"/>
                  </a:cubicBezTo>
                  <a:cubicBezTo>
                    <a:pt x="3577" y="24336"/>
                    <a:pt x="1664" y="24661"/>
                    <a:pt x="93" y="25000"/>
                  </a:cubicBezTo>
                  <a:cubicBezTo>
                    <a:pt x="1" y="25019"/>
                    <a:pt x="30" y="25154"/>
                    <a:pt x="114" y="25154"/>
                  </a:cubicBezTo>
                  <a:cubicBezTo>
                    <a:pt x="121" y="25154"/>
                    <a:pt x="128" y="25153"/>
                    <a:pt x="135" y="25151"/>
                  </a:cubicBezTo>
                  <a:cubicBezTo>
                    <a:pt x="1547" y="24851"/>
                    <a:pt x="3139" y="24562"/>
                    <a:pt x="4309" y="23654"/>
                  </a:cubicBezTo>
                  <a:cubicBezTo>
                    <a:pt x="5181" y="22980"/>
                    <a:pt x="5597" y="21952"/>
                    <a:pt x="5820" y="20900"/>
                  </a:cubicBezTo>
                  <a:cubicBezTo>
                    <a:pt x="5989" y="20078"/>
                    <a:pt x="6046" y="19216"/>
                    <a:pt x="6194" y="18383"/>
                  </a:cubicBezTo>
                  <a:lnTo>
                    <a:pt x="6232" y="18383"/>
                  </a:lnTo>
                  <a:cubicBezTo>
                    <a:pt x="7536" y="18118"/>
                    <a:pt x="8753" y="17899"/>
                    <a:pt x="10096" y="17860"/>
                  </a:cubicBezTo>
                  <a:cubicBezTo>
                    <a:pt x="10197" y="17857"/>
                    <a:pt x="10198" y="17701"/>
                    <a:pt x="10099" y="17701"/>
                  </a:cubicBezTo>
                  <a:cubicBezTo>
                    <a:pt x="10098" y="17701"/>
                    <a:pt x="10097" y="17701"/>
                    <a:pt x="10096" y="17701"/>
                  </a:cubicBezTo>
                  <a:cubicBezTo>
                    <a:pt x="8736" y="17740"/>
                    <a:pt x="7546" y="17952"/>
                    <a:pt x="6226" y="18220"/>
                  </a:cubicBezTo>
                  <a:cubicBezTo>
                    <a:pt x="6349" y="17578"/>
                    <a:pt x="6537" y="16956"/>
                    <a:pt x="6886" y="16387"/>
                  </a:cubicBezTo>
                  <a:cubicBezTo>
                    <a:pt x="7585" y="15251"/>
                    <a:pt x="8775" y="14569"/>
                    <a:pt x="9796" y="13771"/>
                  </a:cubicBezTo>
                  <a:cubicBezTo>
                    <a:pt x="10533" y="13192"/>
                    <a:pt x="11232" y="12539"/>
                    <a:pt x="11592" y="11649"/>
                  </a:cubicBezTo>
                  <a:cubicBezTo>
                    <a:pt x="11621" y="11578"/>
                    <a:pt x="11646" y="11504"/>
                    <a:pt x="11670" y="11434"/>
                  </a:cubicBezTo>
                  <a:cubicBezTo>
                    <a:pt x="12758" y="11160"/>
                    <a:pt x="13846" y="11022"/>
                    <a:pt x="14942" y="11022"/>
                  </a:cubicBezTo>
                  <a:cubicBezTo>
                    <a:pt x="15544" y="11022"/>
                    <a:pt x="16149" y="11064"/>
                    <a:pt x="16758" y="11147"/>
                  </a:cubicBezTo>
                  <a:cubicBezTo>
                    <a:pt x="16763" y="11148"/>
                    <a:pt x="16767" y="11148"/>
                    <a:pt x="16772" y="11148"/>
                  </a:cubicBezTo>
                  <a:cubicBezTo>
                    <a:pt x="16864" y="11148"/>
                    <a:pt x="16899" y="11005"/>
                    <a:pt x="16801" y="10992"/>
                  </a:cubicBezTo>
                  <a:cubicBezTo>
                    <a:pt x="16179" y="10908"/>
                    <a:pt x="15562" y="10866"/>
                    <a:pt x="14947" y="10866"/>
                  </a:cubicBezTo>
                  <a:cubicBezTo>
                    <a:pt x="13867" y="10866"/>
                    <a:pt x="12796" y="10996"/>
                    <a:pt x="11727" y="11257"/>
                  </a:cubicBezTo>
                  <a:cubicBezTo>
                    <a:pt x="12158" y="9862"/>
                    <a:pt x="11999" y="8397"/>
                    <a:pt x="12875" y="7097"/>
                  </a:cubicBezTo>
                  <a:cubicBezTo>
                    <a:pt x="13630" y="5968"/>
                    <a:pt x="14919" y="5353"/>
                    <a:pt x="15480" y="4078"/>
                  </a:cubicBezTo>
                  <a:cubicBezTo>
                    <a:pt x="16017" y="2849"/>
                    <a:pt x="16268" y="1363"/>
                    <a:pt x="15922" y="57"/>
                  </a:cubicBezTo>
                  <a:cubicBezTo>
                    <a:pt x="15912" y="17"/>
                    <a:pt x="15882" y="0"/>
                    <a:pt x="158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Google Shape;625;p29">
            <a:extLst>
              <a:ext uri="{FF2B5EF4-FFF2-40B4-BE49-F238E27FC236}">
                <a16:creationId xmlns:a16="http://schemas.microsoft.com/office/drawing/2014/main" id="{C5785D35-00FF-4C93-95E9-A170EC4D801B}"/>
              </a:ext>
            </a:extLst>
          </p:cNvPr>
          <p:cNvSpPr txBox="1">
            <a:spLocks noGrp="1"/>
          </p:cNvSpPr>
          <p:nvPr/>
        </p:nvSpPr>
        <p:spPr>
          <a:xfrm>
            <a:off x="664356" y="674115"/>
            <a:ext cx="1786105" cy="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hango"/>
              <a:buNone/>
              <a:defRPr sz="2500" b="0" i="0" u="none" strike="noStrike" cap="none">
                <a:solidFill>
                  <a:srgbClr val="FFFFFF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Bebas Neue"/>
              <a:buNone/>
              <a:defRPr sz="3000" b="0" i="0" u="none" strike="noStrike" cap="non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Bebas Neue"/>
              <a:buNone/>
              <a:defRPr sz="3000" b="0" i="0" u="none" strike="noStrike" cap="non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Bebas Neue"/>
              <a:buNone/>
              <a:defRPr sz="3000" b="0" i="0" u="none" strike="noStrike" cap="non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Bebas Neue"/>
              <a:buNone/>
              <a:defRPr sz="3000" b="0" i="0" u="none" strike="noStrike" cap="non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Bebas Neue"/>
              <a:buNone/>
              <a:defRPr sz="3000" b="0" i="0" u="none" strike="noStrike" cap="non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Bebas Neue"/>
              <a:buNone/>
              <a:defRPr sz="3000" b="0" i="0" u="none" strike="noStrike" cap="non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Bebas Neue"/>
              <a:buNone/>
              <a:defRPr sz="3000" b="0" i="0" u="none" strike="noStrike" cap="non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Bebas Neue"/>
              <a:buNone/>
              <a:defRPr sz="3000" b="0" i="0" u="none" strike="noStrike" cap="non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u="sng" dirty="0" err="1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u="sng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2800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sz="2800" b="1" dirty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Google Shape;625;p29">
            <a:extLst>
              <a:ext uri="{FF2B5EF4-FFF2-40B4-BE49-F238E27FC236}">
                <a16:creationId xmlns:a16="http://schemas.microsoft.com/office/drawing/2014/main" id="{81C6A8A0-588D-4FBE-9923-E9D71252BF57}"/>
              </a:ext>
            </a:extLst>
          </p:cNvPr>
          <p:cNvSpPr txBox="1">
            <a:spLocks/>
          </p:cNvSpPr>
          <p:nvPr/>
        </p:nvSpPr>
        <p:spPr>
          <a:xfrm>
            <a:off x="3698597" y="667889"/>
            <a:ext cx="2598779" cy="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Giặt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Google Shape;625;p29">
            <a:extLst>
              <a:ext uri="{FF2B5EF4-FFF2-40B4-BE49-F238E27FC236}">
                <a16:creationId xmlns:a16="http://schemas.microsoft.com/office/drawing/2014/main" id="{416458B7-E3A0-42F1-B64D-DA24C0B7D5C7}"/>
              </a:ext>
            </a:extLst>
          </p:cNvPr>
          <p:cNvSpPr txBox="1">
            <a:spLocks/>
          </p:cNvSpPr>
          <p:nvPr/>
        </p:nvSpPr>
        <p:spPr>
          <a:xfrm>
            <a:off x="4233550" y="1076022"/>
            <a:ext cx="4264141" cy="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400" b="1" dirty="0" err="1">
                <a:solidFill>
                  <a:schemeClr val="tx2">
                    <a:lumMod val="25000"/>
                  </a:schemeClr>
                </a:solidFill>
                <a:latin typeface="Patrick Hand" panose="00000500000000000000" pitchFamily="2" charset="0"/>
              </a:rPr>
              <a:t>Phạm</a:t>
            </a:r>
            <a:r>
              <a:rPr lang="en-US" sz="1400" b="1" dirty="0">
                <a:solidFill>
                  <a:schemeClr val="tx2">
                    <a:lumMod val="25000"/>
                  </a:schemeClr>
                </a:solidFill>
                <a:latin typeface="Patrick Hand" panose="00000500000000000000" pitchFamily="2" charset="0"/>
              </a:rPr>
              <a:t> </a:t>
            </a:r>
            <a:r>
              <a:rPr lang="en-US" sz="1400" b="1" dirty="0" err="1">
                <a:solidFill>
                  <a:schemeClr val="tx2">
                    <a:lumMod val="25000"/>
                  </a:schemeClr>
                </a:solidFill>
                <a:latin typeface="Patrick Hand" panose="00000500000000000000" pitchFamily="2" charset="0"/>
              </a:rPr>
              <a:t>Hổ</a:t>
            </a:r>
            <a:endParaRPr lang="en-US" sz="1400" b="1" dirty="0">
              <a:solidFill>
                <a:schemeClr val="tx2">
                  <a:lumMod val="25000"/>
                </a:schemeClr>
              </a:solidFill>
              <a:latin typeface="Patrick Hand" panose="00000500000000000000" pitchFamily="2" charset="0"/>
            </a:endParaRPr>
          </a:p>
        </p:txBody>
      </p:sp>
      <p:sp>
        <p:nvSpPr>
          <p:cNvPr id="11" name="Google Shape;625;p29">
            <a:extLst>
              <a:ext uri="{FF2B5EF4-FFF2-40B4-BE49-F238E27FC236}">
                <a16:creationId xmlns:a16="http://schemas.microsoft.com/office/drawing/2014/main" id="{67D24352-4F77-4D14-86A4-F3559E0BFC63}"/>
              </a:ext>
            </a:extLst>
          </p:cNvPr>
          <p:cNvSpPr txBox="1">
            <a:spLocks/>
          </p:cNvSpPr>
          <p:nvPr/>
        </p:nvSpPr>
        <p:spPr>
          <a:xfrm>
            <a:off x="1498596" y="1764896"/>
            <a:ext cx="6779980" cy="928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sp>
        <p:nvSpPr>
          <p:cNvPr id="12" name="Google Shape;625;p29">
            <a:extLst>
              <a:ext uri="{FF2B5EF4-FFF2-40B4-BE49-F238E27FC236}">
                <a16:creationId xmlns:a16="http://schemas.microsoft.com/office/drawing/2014/main" id="{8EB80C43-5944-4C1D-86FD-ECCAE3EC619F}"/>
              </a:ext>
            </a:extLst>
          </p:cNvPr>
          <p:cNvSpPr txBox="1">
            <a:spLocks/>
          </p:cNvSpPr>
          <p:nvPr/>
        </p:nvSpPr>
        <p:spPr>
          <a:xfrm>
            <a:off x="1462909" y="2651355"/>
            <a:ext cx="6900333" cy="660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grpSp>
        <p:nvGrpSpPr>
          <p:cNvPr id="13" name="Google Shape;776;p33">
            <a:extLst>
              <a:ext uri="{FF2B5EF4-FFF2-40B4-BE49-F238E27FC236}">
                <a16:creationId xmlns:a16="http://schemas.microsoft.com/office/drawing/2014/main" id="{14336E59-2E95-4780-B440-647B7BE06A85}"/>
              </a:ext>
            </a:extLst>
          </p:cNvPr>
          <p:cNvGrpSpPr/>
          <p:nvPr/>
        </p:nvGrpSpPr>
        <p:grpSpPr>
          <a:xfrm>
            <a:off x="8018600" y="4154612"/>
            <a:ext cx="1358917" cy="1015879"/>
            <a:chOff x="8044990" y="2224750"/>
            <a:chExt cx="372882" cy="285252"/>
          </a:xfrm>
        </p:grpSpPr>
        <p:sp>
          <p:nvSpPr>
            <p:cNvPr id="14" name="Google Shape;777;p33">
              <a:extLst>
                <a:ext uri="{FF2B5EF4-FFF2-40B4-BE49-F238E27FC236}">
                  <a16:creationId xmlns:a16="http://schemas.microsoft.com/office/drawing/2014/main" id="{E96474F7-B2DC-49C7-AFF4-AA7595DE96FF}"/>
                </a:ext>
              </a:extLst>
            </p:cNvPr>
            <p:cNvSpPr/>
            <p:nvPr/>
          </p:nvSpPr>
          <p:spPr>
            <a:xfrm>
              <a:off x="8044990" y="2224750"/>
              <a:ext cx="105385" cy="112565"/>
            </a:xfrm>
            <a:custGeom>
              <a:avLst/>
              <a:gdLst/>
              <a:ahLst/>
              <a:cxnLst/>
              <a:rect l="l" t="t" r="r" b="b"/>
              <a:pathLst>
                <a:path w="66489" h="71019" extrusionOk="0">
                  <a:moveTo>
                    <a:pt x="11679" y="0"/>
                  </a:moveTo>
                  <a:cubicBezTo>
                    <a:pt x="5436" y="0"/>
                    <a:pt x="0" y="4186"/>
                    <a:pt x="356" y="9602"/>
                  </a:cubicBezTo>
                  <a:cubicBezTo>
                    <a:pt x="1237" y="22890"/>
                    <a:pt x="5762" y="46347"/>
                    <a:pt x="19812" y="71019"/>
                  </a:cubicBezTo>
                  <a:cubicBezTo>
                    <a:pt x="33315" y="53634"/>
                    <a:pt x="49842" y="41251"/>
                    <a:pt x="60678" y="34226"/>
                  </a:cubicBezTo>
                  <a:cubicBezTo>
                    <a:pt x="66489" y="30463"/>
                    <a:pt x="66393" y="23271"/>
                    <a:pt x="60416" y="19723"/>
                  </a:cubicBezTo>
                  <a:cubicBezTo>
                    <a:pt x="43579" y="9745"/>
                    <a:pt x="27028" y="3862"/>
                    <a:pt x="15573" y="552"/>
                  </a:cubicBezTo>
                  <a:cubicBezTo>
                    <a:pt x="14270" y="176"/>
                    <a:pt x="12957" y="0"/>
                    <a:pt x="11679" y="0"/>
                  </a:cubicBezTo>
                  <a:close/>
                </a:path>
              </a:pathLst>
            </a:custGeom>
            <a:solidFill>
              <a:srgbClr val="DAD8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78;p33">
              <a:extLst>
                <a:ext uri="{FF2B5EF4-FFF2-40B4-BE49-F238E27FC236}">
                  <a16:creationId xmlns:a16="http://schemas.microsoft.com/office/drawing/2014/main" id="{AC462E04-8552-496E-9041-47789DC402BA}"/>
                </a:ext>
              </a:extLst>
            </p:cNvPr>
            <p:cNvSpPr/>
            <p:nvPr/>
          </p:nvSpPr>
          <p:spPr>
            <a:xfrm>
              <a:off x="8068725" y="2250190"/>
              <a:ext cx="77234" cy="77348"/>
            </a:xfrm>
            <a:custGeom>
              <a:avLst/>
              <a:gdLst/>
              <a:ahLst/>
              <a:cxnLst/>
              <a:rect l="l" t="t" r="r" b="b"/>
              <a:pathLst>
                <a:path w="48728" h="48800" extrusionOk="0">
                  <a:moveTo>
                    <a:pt x="10381" y="0"/>
                  </a:moveTo>
                  <a:cubicBezTo>
                    <a:pt x="4834" y="0"/>
                    <a:pt x="0" y="3830"/>
                    <a:pt x="336" y="8792"/>
                  </a:cubicBezTo>
                  <a:cubicBezTo>
                    <a:pt x="932" y="17984"/>
                    <a:pt x="3361" y="32487"/>
                    <a:pt x="9957" y="48800"/>
                  </a:cubicBezTo>
                  <a:cubicBezTo>
                    <a:pt x="22341" y="34630"/>
                    <a:pt x="36201" y="24366"/>
                    <a:pt x="45703" y="18199"/>
                  </a:cubicBezTo>
                  <a:cubicBezTo>
                    <a:pt x="47036" y="17341"/>
                    <a:pt x="48061" y="16293"/>
                    <a:pt x="48727" y="15198"/>
                  </a:cubicBezTo>
                  <a:cubicBezTo>
                    <a:pt x="35534" y="7815"/>
                    <a:pt x="22889" y="3195"/>
                    <a:pt x="13839" y="504"/>
                  </a:cubicBezTo>
                  <a:cubicBezTo>
                    <a:pt x="12682" y="161"/>
                    <a:pt x="11517" y="0"/>
                    <a:pt x="10381" y="0"/>
                  </a:cubicBezTo>
                  <a:close/>
                </a:path>
              </a:pathLst>
            </a:custGeom>
            <a:solidFill>
              <a:srgbClr val="C8C5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79;p33">
              <a:extLst>
                <a:ext uri="{FF2B5EF4-FFF2-40B4-BE49-F238E27FC236}">
                  <a16:creationId xmlns:a16="http://schemas.microsoft.com/office/drawing/2014/main" id="{DADF8F65-4B9B-4A98-8219-EF8DBED88376}"/>
                </a:ext>
              </a:extLst>
            </p:cNvPr>
            <p:cNvSpPr/>
            <p:nvPr/>
          </p:nvSpPr>
          <p:spPr>
            <a:xfrm>
              <a:off x="8046527" y="2239062"/>
              <a:ext cx="369733" cy="266221"/>
            </a:xfrm>
            <a:custGeom>
              <a:avLst/>
              <a:gdLst/>
              <a:ahLst/>
              <a:cxnLst/>
              <a:rect l="l" t="t" r="r" b="b"/>
              <a:pathLst>
                <a:path w="233270" h="167963" extrusionOk="0">
                  <a:moveTo>
                    <a:pt x="38180" y="0"/>
                  </a:moveTo>
                  <a:cubicBezTo>
                    <a:pt x="44943" y="2929"/>
                    <a:pt x="52135" y="6406"/>
                    <a:pt x="59374" y="10693"/>
                  </a:cubicBezTo>
                  <a:cubicBezTo>
                    <a:pt x="65352" y="14241"/>
                    <a:pt x="65471" y="21433"/>
                    <a:pt x="59684" y="25196"/>
                  </a:cubicBezTo>
                  <a:cubicBezTo>
                    <a:pt x="44348" y="35102"/>
                    <a:pt x="17675" y="55726"/>
                    <a:pt x="4149" y="86160"/>
                  </a:cubicBezTo>
                  <a:cubicBezTo>
                    <a:pt x="3625" y="87351"/>
                    <a:pt x="4744" y="88590"/>
                    <a:pt x="6292" y="88899"/>
                  </a:cubicBezTo>
                  <a:lnTo>
                    <a:pt x="18247" y="88899"/>
                  </a:lnTo>
                  <a:cubicBezTo>
                    <a:pt x="9364" y="107665"/>
                    <a:pt x="2815" y="126764"/>
                    <a:pt x="386" y="134170"/>
                  </a:cubicBezTo>
                  <a:cubicBezTo>
                    <a:pt x="1" y="135366"/>
                    <a:pt x="1134" y="136441"/>
                    <a:pt x="2522" y="136441"/>
                  </a:cubicBezTo>
                  <a:cubicBezTo>
                    <a:pt x="2765" y="136441"/>
                    <a:pt x="3016" y="136408"/>
                    <a:pt x="3268" y="136337"/>
                  </a:cubicBezTo>
                  <a:lnTo>
                    <a:pt x="22010" y="131312"/>
                  </a:lnTo>
                  <a:lnTo>
                    <a:pt x="22010" y="131312"/>
                  </a:lnTo>
                  <a:cubicBezTo>
                    <a:pt x="16770" y="141886"/>
                    <a:pt x="13365" y="151031"/>
                    <a:pt x="11746" y="155603"/>
                  </a:cubicBezTo>
                  <a:cubicBezTo>
                    <a:pt x="11329" y="156812"/>
                    <a:pt x="12481" y="157912"/>
                    <a:pt x="13924" y="157912"/>
                  </a:cubicBezTo>
                  <a:cubicBezTo>
                    <a:pt x="14130" y="157912"/>
                    <a:pt x="14342" y="157889"/>
                    <a:pt x="14556" y="157842"/>
                  </a:cubicBezTo>
                  <a:cubicBezTo>
                    <a:pt x="21843" y="156103"/>
                    <a:pt x="38132" y="152698"/>
                    <a:pt x="52302" y="152698"/>
                  </a:cubicBezTo>
                  <a:lnTo>
                    <a:pt x="49468" y="161771"/>
                  </a:lnTo>
                  <a:cubicBezTo>
                    <a:pt x="49098" y="162942"/>
                    <a:pt x="50235" y="164024"/>
                    <a:pt x="51639" y="164024"/>
                  </a:cubicBezTo>
                  <a:cubicBezTo>
                    <a:pt x="51863" y="164024"/>
                    <a:pt x="52093" y="163997"/>
                    <a:pt x="52325" y="163938"/>
                  </a:cubicBezTo>
                  <a:lnTo>
                    <a:pt x="84094" y="156103"/>
                  </a:lnTo>
                  <a:lnTo>
                    <a:pt x="116601" y="167963"/>
                  </a:lnTo>
                  <a:lnTo>
                    <a:pt x="116625" y="167939"/>
                  </a:lnTo>
                  <a:lnTo>
                    <a:pt x="116625" y="167963"/>
                  </a:lnTo>
                  <a:lnTo>
                    <a:pt x="149131" y="156103"/>
                  </a:lnTo>
                  <a:lnTo>
                    <a:pt x="180900" y="163938"/>
                  </a:lnTo>
                  <a:cubicBezTo>
                    <a:pt x="181129" y="163997"/>
                    <a:pt x="181356" y="164024"/>
                    <a:pt x="181578" y="164024"/>
                  </a:cubicBezTo>
                  <a:cubicBezTo>
                    <a:pt x="182967" y="164024"/>
                    <a:pt x="184107" y="162942"/>
                    <a:pt x="183758" y="161771"/>
                  </a:cubicBezTo>
                  <a:lnTo>
                    <a:pt x="180947" y="152674"/>
                  </a:lnTo>
                  <a:cubicBezTo>
                    <a:pt x="195117" y="152674"/>
                    <a:pt x="211430" y="156103"/>
                    <a:pt x="218693" y="157842"/>
                  </a:cubicBezTo>
                  <a:cubicBezTo>
                    <a:pt x="218907" y="157890"/>
                    <a:pt x="219119" y="157913"/>
                    <a:pt x="219325" y="157913"/>
                  </a:cubicBezTo>
                  <a:cubicBezTo>
                    <a:pt x="220749" y="157913"/>
                    <a:pt x="221896" y="156831"/>
                    <a:pt x="221480" y="155603"/>
                  </a:cubicBezTo>
                  <a:cubicBezTo>
                    <a:pt x="219884" y="151007"/>
                    <a:pt x="216455" y="141910"/>
                    <a:pt x="211216" y="131312"/>
                  </a:cubicBezTo>
                  <a:lnTo>
                    <a:pt x="211216" y="131312"/>
                  </a:lnTo>
                  <a:lnTo>
                    <a:pt x="229981" y="136337"/>
                  </a:lnTo>
                  <a:cubicBezTo>
                    <a:pt x="230227" y="136403"/>
                    <a:pt x="230471" y="136434"/>
                    <a:pt x="230709" y="136434"/>
                  </a:cubicBezTo>
                  <a:cubicBezTo>
                    <a:pt x="232111" y="136434"/>
                    <a:pt x="233270" y="135371"/>
                    <a:pt x="232863" y="134170"/>
                  </a:cubicBezTo>
                  <a:cubicBezTo>
                    <a:pt x="230434" y="126764"/>
                    <a:pt x="223885" y="107665"/>
                    <a:pt x="215002" y="88542"/>
                  </a:cubicBezTo>
                  <a:lnTo>
                    <a:pt x="226933" y="88542"/>
                  </a:lnTo>
                  <a:cubicBezTo>
                    <a:pt x="226962" y="88543"/>
                    <a:pt x="226991" y="88543"/>
                    <a:pt x="227020" y="88543"/>
                  </a:cubicBezTo>
                  <a:cubicBezTo>
                    <a:pt x="228523" y="88543"/>
                    <a:pt x="229614" y="87329"/>
                    <a:pt x="229077" y="86160"/>
                  </a:cubicBezTo>
                  <a:cubicBezTo>
                    <a:pt x="215574" y="55726"/>
                    <a:pt x="188901" y="35102"/>
                    <a:pt x="173565" y="25196"/>
                  </a:cubicBezTo>
                  <a:cubicBezTo>
                    <a:pt x="167754" y="21433"/>
                    <a:pt x="167873" y="14241"/>
                    <a:pt x="173875" y="10693"/>
                  </a:cubicBezTo>
                  <a:cubicBezTo>
                    <a:pt x="181138" y="6406"/>
                    <a:pt x="188306" y="2882"/>
                    <a:pt x="195069" y="0"/>
                  </a:cubicBezTo>
                  <a:lnTo>
                    <a:pt x="195069" y="0"/>
                  </a:lnTo>
                  <a:lnTo>
                    <a:pt x="194164" y="334"/>
                  </a:lnTo>
                  <a:cubicBezTo>
                    <a:pt x="175446" y="4834"/>
                    <a:pt x="140463" y="12336"/>
                    <a:pt x="116625" y="12336"/>
                  </a:cubicBezTo>
                  <a:cubicBezTo>
                    <a:pt x="92786" y="12336"/>
                    <a:pt x="57803" y="4787"/>
                    <a:pt x="39085" y="334"/>
                  </a:cubicBezTo>
                  <a:lnTo>
                    <a:pt x="38180" y="0"/>
                  </a:lnTo>
                  <a:close/>
                </a:path>
              </a:pathLst>
            </a:custGeom>
            <a:solidFill>
              <a:srgbClr val="ECEA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80;p33">
              <a:extLst>
                <a:ext uri="{FF2B5EF4-FFF2-40B4-BE49-F238E27FC236}">
                  <a16:creationId xmlns:a16="http://schemas.microsoft.com/office/drawing/2014/main" id="{A4100E0C-7C6F-4D22-B44E-1B380A03B74F}"/>
                </a:ext>
              </a:extLst>
            </p:cNvPr>
            <p:cNvSpPr/>
            <p:nvPr/>
          </p:nvSpPr>
          <p:spPr>
            <a:xfrm>
              <a:off x="8312417" y="2224750"/>
              <a:ext cx="105455" cy="112565"/>
            </a:xfrm>
            <a:custGeom>
              <a:avLst/>
              <a:gdLst/>
              <a:ahLst/>
              <a:cxnLst/>
              <a:rect l="l" t="t" r="r" b="b"/>
              <a:pathLst>
                <a:path w="66533" h="71019" extrusionOk="0">
                  <a:moveTo>
                    <a:pt x="54844" y="0"/>
                  </a:moveTo>
                  <a:cubicBezTo>
                    <a:pt x="53563" y="0"/>
                    <a:pt x="52247" y="176"/>
                    <a:pt x="50939" y="552"/>
                  </a:cubicBezTo>
                  <a:cubicBezTo>
                    <a:pt x="39485" y="3862"/>
                    <a:pt x="22934" y="9745"/>
                    <a:pt x="6097" y="19723"/>
                  </a:cubicBezTo>
                  <a:cubicBezTo>
                    <a:pt x="119" y="23271"/>
                    <a:pt x="0" y="30439"/>
                    <a:pt x="5835" y="34226"/>
                  </a:cubicBezTo>
                  <a:cubicBezTo>
                    <a:pt x="16670" y="41251"/>
                    <a:pt x="33198" y="53634"/>
                    <a:pt x="46700" y="71019"/>
                  </a:cubicBezTo>
                  <a:cubicBezTo>
                    <a:pt x="60751" y="46347"/>
                    <a:pt x="65276" y="22890"/>
                    <a:pt x="66157" y="9602"/>
                  </a:cubicBezTo>
                  <a:cubicBezTo>
                    <a:pt x="66532" y="4186"/>
                    <a:pt x="61100" y="0"/>
                    <a:pt x="54844" y="0"/>
                  </a:cubicBezTo>
                  <a:close/>
                </a:path>
              </a:pathLst>
            </a:custGeom>
            <a:solidFill>
              <a:srgbClr val="DAD8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781;p33">
              <a:extLst>
                <a:ext uri="{FF2B5EF4-FFF2-40B4-BE49-F238E27FC236}">
                  <a16:creationId xmlns:a16="http://schemas.microsoft.com/office/drawing/2014/main" id="{52FA234B-3B63-4288-B154-579957DA24DA}"/>
                </a:ext>
              </a:extLst>
            </p:cNvPr>
            <p:cNvSpPr/>
            <p:nvPr/>
          </p:nvSpPr>
          <p:spPr>
            <a:xfrm>
              <a:off x="8147466" y="2350488"/>
              <a:ext cx="23970" cy="19327"/>
            </a:xfrm>
            <a:custGeom>
              <a:avLst/>
              <a:gdLst/>
              <a:ahLst/>
              <a:cxnLst/>
              <a:rect l="l" t="t" r="r" b="b"/>
              <a:pathLst>
                <a:path w="15123" h="12194" extrusionOk="0">
                  <a:moveTo>
                    <a:pt x="7574" y="0"/>
                  </a:moveTo>
                  <a:cubicBezTo>
                    <a:pt x="3383" y="0"/>
                    <a:pt x="1" y="2715"/>
                    <a:pt x="1" y="6097"/>
                  </a:cubicBezTo>
                  <a:cubicBezTo>
                    <a:pt x="1" y="9454"/>
                    <a:pt x="3383" y="12193"/>
                    <a:pt x="7574" y="12193"/>
                  </a:cubicBezTo>
                  <a:cubicBezTo>
                    <a:pt x="11741" y="12193"/>
                    <a:pt x="15123" y="9454"/>
                    <a:pt x="15123" y="6097"/>
                  </a:cubicBezTo>
                  <a:cubicBezTo>
                    <a:pt x="15123" y="2715"/>
                    <a:pt x="11741" y="0"/>
                    <a:pt x="75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82;p33">
              <a:extLst>
                <a:ext uri="{FF2B5EF4-FFF2-40B4-BE49-F238E27FC236}">
                  <a16:creationId xmlns:a16="http://schemas.microsoft.com/office/drawing/2014/main" id="{A397C66B-8546-4261-9F86-CA156989F34B}"/>
                </a:ext>
              </a:extLst>
            </p:cNvPr>
            <p:cNvSpPr/>
            <p:nvPr/>
          </p:nvSpPr>
          <p:spPr>
            <a:xfrm>
              <a:off x="8291392" y="2350488"/>
              <a:ext cx="23970" cy="19327"/>
            </a:xfrm>
            <a:custGeom>
              <a:avLst/>
              <a:gdLst/>
              <a:ahLst/>
              <a:cxnLst/>
              <a:rect l="l" t="t" r="r" b="b"/>
              <a:pathLst>
                <a:path w="15123" h="12194" extrusionOk="0">
                  <a:moveTo>
                    <a:pt x="7550" y="0"/>
                  </a:moveTo>
                  <a:cubicBezTo>
                    <a:pt x="3382" y="0"/>
                    <a:pt x="1" y="2715"/>
                    <a:pt x="1" y="6097"/>
                  </a:cubicBezTo>
                  <a:cubicBezTo>
                    <a:pt x="1" y="9454"/>
                    <a:pt x="3382" y="12193"/>
                    <a:pt x="7550" y="12193"/>
                  </a:cubicBezTo>
                  <a:cubicBezTo>
                    <a:pt x="11741" y="12193"/>
                    <a:pt x="15123" y="9454"/>
                    <a:pt x="15123" y="6097"/>
                  </a:cubicBezTo>
                  <a:cubicBezTo>
                    <a:pt x="15123" y="2715"/>
                    <a:pt x="11741" y="0"/>
                    <a:pt x="75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83;p33">
              <a:extLst>
                <a:ext uri="{FF2B5EF4-FFF2-40B4-BE49-F238E27FC236}">
                  <a16:creationId xmlns:a16="http://schemas.microsoft.com/office/drawing/2014/main" id="{EFFCAF60-D552-46B1-B739-C4CD833CDDB0}"/>
                </a:ext>
              </a:extLst>
            </p:cNvPr>
            <p:cNvSpPr/>
            <p:nvPr/>
          </p:nvSpPr>
          <p:spPr>
            <a:xfrm>
              <a:off x="8159545" y="2384231"/>
              <a:ext cx="143889" cy="125771"/>
            </a:xfrm>
            <a:custGeom>
              <a:avLst/>
              <a:gdLst/>
              <a:ahLst/>
              <a:cxnLst/>
              <a:rect l="l" t="t" r="r" b="b"/>
              <a:pathLst>
                <a:path w="90782" h="79351" extrusionOk="0">
                  <a:moveTo>
                    <a:pt x="45343" y="60323"/>
                  </a:moveTo>
                  <a:cubicBezTo>
                    <a:pt x="50201" y="62871"/>
                    <a:pt x="56012" y="64276"/>
                    <a:pt x="61990" y="64276"/>
                  </a:cubicBezTo>
                  <a:cubicBezTo>
                    <a:pt x="66800" y="64276"/>
                    <a:pt x="71325" y="63395"/>
                    <a:pt x="75326" y="61799"/>
                  </a:cubicBezTo>
                  <a:lnTo>
                    <a:pt x="75326" y="61799"/>
                  </a:lnTo>
                  <a:cubicBezTo>
                    <a:pt x="68539" y="68872"/>
                    <a:pt x="57965" y="73421"/>
                    <a:pt x="46058" y="73421"/>
                  </a:cubicBezTo>
                  <a:lnTo>
                    <a:pt x="44653" y="73421"/>
                  </a:lnTo>
                  <a:cubicBezTo>
                    <a:pt x="32745" y="73421"/>
                    <a:pt x="22148" y="68872"/>
                    <a:pt x="15361" y="61799"/>
                  </a:cubicBezTo>
                  <a:lnTo>
                    <a:pt x="15361" y="61799"/>
                  </a:lnTo>
                  <a:cubicBezTo>
                    <a:pt x="19362" y="63347"/>
                    <a:pt x="23886" y="64276"/>
                    <a:pt x="28697" y="64276"/>
                  </a:cubicBezTo>
                  <a:cubicBezTo>
                    <a:pt x="34698" y="64276"/>
                    <a:pt x="40485" y="62871"/>
                    <a:pt x="45343" y="60323"/>
                  </a:cubicBezTo>
                  <a:close/>
                  <a:moveTo>
                    <a:pt x="15573" y="1"/>
                  </a:moveTo>
                  <a:cubicBezTo>
                    <a:pt x="14555" y="1"/>
                    <a:pt x="13542" y="310"/>
                    <a:pt x="12789" y="930"/>
                  </a:cubicBezTo>
                  <a:cubicBezTo>
                    <a:pt x="4549" y="7669"/>
                    <a:pt x="1" y="16504"/>
                    <a:pt x="1" y="25864"/>
                  </a:cubicBezTo>
                  <a:lnTo>
                    <a:pt x="1" y="43296"/>
                  </a:lnTo>
                  <a:cubicBezTo>
                    <a:pt x="1" y="63204"/>
                    <a:pt x="20005" y="79351"/>
                    <a:pt x="44724" y="79351"/>
                  </a:cubicBezTo>
                  <a:lnTo>
                    <a:pt x="46058" y="79351"/>
                  </a:lnTo>
                  <a:cubicBezTo>
                    <a:pt x="46058" y="79351"/>
                    <a:pt x="90781" y="63252"/>
                    <a:pt x="90710" y="43367"/>
                  </a:cubicBezTo>
                  <a:lnTo>
                    <a:pt x="90710" y="25911"/>
                  </a:lnTo>
                  <a:cubicBezTo>
                    <a:pt x="90734" y="16600"/>
                    <a:pt x="86328" y="7741"/>
                    <a:pt x="78350" y="1001"/>
                  </a:cubicBezTo>
                  <a:cubicBezTo>
                    <a:pt x="77618" y="367"/>
                    <a:pt x="76630" y="51"/>
                    <a:pt x="75635" y="51"/>
                  </a:cubicBezTo>
                  <a:cubicBezTo>
                    <a:pt x="74688" y="51"/>
                    <a:pt x="73735" y="337"/>
                    <a:pt x="72992" y="906"/>
                  </a:cubicBezTo>
                  <a:cubicBezTo>
                    <a:pt x="71468" y="2073"/>
                    <a:pt x="71444" y="4002"/>
                    <a:pt x="72873" y="5216"/>
                  </a:cubicBezTo>
                  <a:cubicBezTo>
                    <a:pt x="79517" y="10813"/>
                    <a:pt x="83351" y="25911"/>
                    <a:pt x="83351" y="25911"/>
                  </a:cubicBezTo>
                  <a:lnTo>
                    <a:pt x="83351" y="42796"/>
                  </a:lnTo>
                  <a:cubicBezTo>
                    <a:pt x="83351" y="51178"/>
                    <a:pt x="73873" y="58037"/>
                    <a:pt x="62204" y="58037"/>
                  </a:cubicBezTo>
                  <a:cubicBezTo>
                    <a:pt x="56917" y="58037"/>
                    <a:pt x="51868" y="56608"/>
                    <a:pt x="47963" y="54036"/>
                  </a:cubicBezTo>
                  <a:cubicBezTo>
                    <a:pt x="47260" y="53583"/>
                    <a:pt x="46415" y="53357"/>
                    <a:pt x="45573" y="53357"/>
                  </a:cubicBezTo>
                  <a:cubicBezTo>
                    <a:pt x="44730" y="53357"/>
                    <a:pt x="43891" y="53583"/>
                    <a:pt x="43200" y="54036"/>
                  </a:cubicBezTo>
                  <a:cubicBezTo>
                    <a:pt x="39271" y="56632"/>
                    <a:pt x="34222" y="58037"/>
                    <a:pt x="28959" y="58037"/>
                  </a:cubicBezTo>
                  <a:cubicBezTo>
                    <a:pt x="17290" y="58037"/>
                    <a:pt x="7812" y="51178"/>
                    <a:pt x="7812" y="42796"/>
                  </a:cubicBezTo>
                  <a:lnTo>
                    <a:pt x="7812" y="25864"/>
                  </a:lnTo>
                  <a:cubicBezTo>
                    <a:pt x="7812" y="18124"/>
                    <a:pt x="11551" y="10765"/>
                    <a:pt x="18409" y="5169"/>
                  </a:cubicBezTo>
                  <a:cubicBezTo>
                    <a:pt x="19886" y="3954"/>
                    <a:pt x="19838" y="2002"/>
                    <a:pt x="18290" y="858"/>
                  </a:cubicBezTo>
                  <a:cubicBezTo>
                    <a:pt x="17532" y="287"/>
                    <a:pt x="16550" y="1"/>
                    <a:pt x="15573" y="1"/>
                  </a:cubicBezTo>
                  <a:close/>
                </a:path>
              </a:pathLst>
            </a:custGeom>
            <a:solidFill>
              <a:srgbClr val="DAD8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84;p33">
              <a:extLst>
                <a:ext uri="{FF2B5EF4-FFF2-40B4-BE49-F238E27FC236}">
                  <a16:creationId xmlns:a16="http://schemas.microsoft.com/office/drawing/2014/main" id="{9354A645-4AE2-423B-B088-9175FEB2FED3}"/>
                </a:ext>
              </a:extLst>
            </p:cNvPr>
            <p:cNvSpPr/>
            <p:nvPr/>
          </p:nvSpPr>
          <p:spPr>
            <a:xfrm>
              <a:off x="8189440" y="2468773"/>
              <a:ext cx="83873" cy="17148"/>
            </a:xfrm>
            <a:custGeom>
              <a:avLst/>
              <a:gdLst/>
              <a:ahLst/>
              <a:cxnLst/>
              <a:rect l="l" t="t" r="r" b="b"/>
              <a:pathLst>
                <a:path w="52917" h="10819" extrusionOk="0">
                  <a:moveTo>
                    <a:pt x="26479" y="0"/>
                  </a:moveTo>
                  <a:cubicBezTo>
                    <a:pt x="25637" y="0"/>
                    <a:pt x="24791" y="233"/>
                    <a:pt x="24077" y="697"/>
                  </a:cubicBezTo>
                  <a:cubicBezTo>
                    <a:pt x="20148" y="3293"/>
                    <a:pt x="15075" y="4722"/>
                    <a:pt x="9812" y="4722"/>
                  </a:cubicBezTo>
                  <a:cubicBezTo>
                    <a:pt x="8002" y="4722"/>
                    <a:pt x="6240" y="4531"/>
                    <a:pt x="4573" y="4245"/>
                  </a:cubicBezTo>
                  <a:cubicBezTo>
                    <a:pt x="4280" y="4189"/>
                    <a:pt x="3988" y="4162"/>
                    <a:pt x="3703" y="4162"/>
                  </a:cubicBezTo>
                  <a:cubicBezTo>
                    <a:pt x="1698" y="4162"/>
                    <a:pt x="1" y="5489"/>
                    <a:pt x="1" y="7198"/>
                  </a:cubicBezTo>
                  <a:cubicBezTo>
                    <a:pt x="1" y="8627"/>
                    <a:pt x="1239" y="9865"/>
                    <a:pt x="2977" y="10199"/>
                  </a:cubicBezTo>
                  <a:cubicBezTo>
                    <a:pt x="5168" y="10604"/>
                    <a:pt x="7455" y="10818"/>
                    <a:pt x="9812" y="10818"/>
                  </a:cubicBezTo>
                  <a:cubicBezTo>
                    <a:pt x="15790" y="10818"/>
                    <a:pt x="21600" y="9413"/>
                    <a:pt x="26459" y="6865"/>
                  </a:cubicBezTo>
                  <a:cubicBezTo>
                    <a:pt x="31317" y="9413"/>
                    <a:pt x="37104" y="10818"/>
                    <a:pt x="43081" y="10818"/>
                  </a:cubicBezTo>
                  <a:cubicBezTo>
                    <a:pt x="45439" y="10818"/>
                    <a:pt x="47749" y="10604"/>
                    <a:pt x="49940" y="10199"/>
                  </a:cubicBezTo>
                  <a:cubicBezTo>
                    <a:pt x="51678" y="9865"/>
                    <a:pt x="52916" y="8651"/>
                    <a:pt x="52916" y="7198"/>
                  </a:cubicBezTo>
                  <a:cubicBezTo>
                    <a:pt x="52916" y="5470"/>
                    <a:pt x="51206" y="4161"/>
                    <a:pt x="49216" y="4161"/>
                  </a:cubicBezTo>
                  <a:cubicBezTo>
                    <a:pt x="48930" y="4161"/>
                    <a:pt x="48638" y="4188"/>
                    <a:pt x="48344" y="4245"/>
                  </a:cubicBezTo>
                  <a:cubicBezTo>
                    <a:pt x="46653" y="4531"/>
                    <a:pt x="44915" y="4722"/>
                    <a:pt x="43081" y="4722"/>
                  </a:cubicBezTo>
                  <a:cubicBezTo>
                    <a:pt x="37866" y="4698"/>
                    <a:pt x="32793" y="3293"/>
                    <a:pt x="28864" y="697"/>
                  </a:cubicBezTo>
                  <a:cubicBezTo>
                    <a:pt x="28161" y="233"/>
                    <a:pt x="27322" y="0"/>
                    <a:pt x="26479" y="0"/>
                  </a:cubicBezTo>
                  <a:close/>
                </a:path>
              </a:pathLst>
            </a:custGeom>
            <a:solidFill>
              <a:srgbClr val="B6B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85;p33">
              <a:extLst>
                <a:ext uri="{FF2B5EF4-FFF2-40B4-BE49-F238E27FC236}">
                  <a16:creationId xmlns:a16="http://schemas.microsoft.com/office/drawing/2014/main" id="{09505F95-57D7-473A-BB36-40CB7A42F219}"/>
                </a:ext>
              </a:extLst>
            </p:cNvPr>
            <p:cNvSpPr/>
            <p:nvPr/>
          </p:nvSpPr>
          <p:spPr>
            <a:xfrm>
              <a:off x="8225600" y="2456629"/>
              <a:ext cx="12382" cy="19402"/>
            </a:xfrm>
            <a:custGeom>
              <a:avLst/>
              <a:gdLst/>
              <a:ahLst/>
              <a:cxnLst/>
              <a:rect l="l" t="t" r="r" b="b"/>
              <a:pathLst>
                <a:path w="7812" h="12241" extrusionOk="0">
                  <a:moveTo>
                    <a:pt x="1" y="0"/>
                  </a:moveTo>
                  <a:lnTo>
                    <a:pt x="1" y="9169"/>
                  </a:lnTo>
                  <a:cubicBezTo>
                    <a:pt x="1" y="10859"/>
                    <a:pt x="1763" y="12241"/>
                    <a:pt x="3906" y="12241"/>
                  </a:cubicBezTo>
                  <a:cubicBezTo>
                    <a:pt x="6050" y="12241"/>
                    <a:pt x="7812" y="10883"/>
                    <a:pt x="7812" y="9169"/>
                  </a:cubicBezTo>
                  <a:lnTo>
                    <a:pt x="7812" y="0"/>
                  </a:lnTo>
                  <a:close/>
                </a:path>
              </a:pathLst>
            </a:custGeom>
            <a:solidFill>
              <a:srgbClr val="ADA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86;p33">
              <a:extLst>
                <a:ext uri="{FF2B5EF4-FFF2-40B4-BE49-F238E27FC236}">
                  <a16:creationId xmlns:a16="http://schemas.microsoft.com/office/drawing/2014/main" id="{B1DEBDC8-AE04-488C-91A4-5CCDF1DDC169}"/>
                </a:ext>
              </a:extLst>
            </p:cNvPr>
            <p:cNvSpPr/>
            <p:nvPr/>
          </p:nvSpPr>
          <p:spPr>
            <a:xfrm>
              <a:off x="8207332" y="2427978"/>
              <a:ext cx="48165" cy="33973"/>
            </a:xfrm>
            <a:custGeom>
              <a:avLst/>
              <a:gdLst/>
              <a:ahLst/>
              <a:cxnLst/>
              <a:rect l="l" t="t" r="r" b="b"/>
              <a:pathLst>
                <a:path w="30388" h="21434" extrusionOk="0">
                  <a:moveTo>
                    <a:pt x="13289" y="1"/>
                  </a:moveTo>
                  <a:cubicBezTo>
                    <a:pt x="5954" y="1"/>
                    <a:pt x="1" y="4788"/>
                    <a:pt x="1" y="10717"/>
                  </a:cubicBezTo>
                  <a:cubicBezTo>
                    <a:pt x="1" y="16647"/>
                    <a:pt x="5954" y="21434"/>
                    <a:pt x="13289" y="21434"/>
                  </a:cubicBezTo>
                  <a:lnTo>
                    <a:pt x="17099" y="21434"/>
                  </a:lnTo>
                  <a:cubicBezTo>
                    <a:pt x="24434" y="21434"/>
                    <a:pt x="30388" y="16647"/>
                    <a:pt x="30388" y="10717"/>
                  </a:cubicBezTo>
                  <a:cubicBezTo>
                    <a:pt x="30388" y="4788"/>
                    <a:pt x="24434" y="1"/>
                    <a:pt x="170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787;p33">
              <a:extLst>
                <a:ext uri="{FF2B5EF4-FFF2-40B4-BE49-F238E27FC236}">
                  <a16:creationId xmlns:a16="http://schemas.microsoft.com/office/drawing/2014/main" id="{F9599F03-498C-4D56-9920-15B074B17770}"/>
                </a:ext>
              </a:extLst>
            </p:cNvPr>
            <p:cNvSpPr/>
            <p:nvPr/>
          </p:nvSpPr>
          <p:spPr>
            <a:xfrm>
              <a:off x="8207257" y="2430055"/>
              <a:ext cx="44729" cy="31293"/>
            </a:xfrm>
            <a:custGeom>
              <a:avLst/>
              <a:gdLst/>
              <a:ahLst/>
              <a:cxnLst/>
              <a:rect l="l" t="t" r="r" b="b"/>
              <a:pathLst>
                <a:path w="28220" h="19743" extrusionOk="0">
                  <a:moveTo>
                    <a:pt x="7454" y="1"/>
                  </a:moveTo>
                  <a:cubicBezTo>
                    <a:pt x="3048" y="1692"/>
                    <a:pt x="0" y="5311"/>
                    <a:pt x="95" y="9503"/>
                  </a:cubicBezTo>
                  <a:cubicBezTo>
                    <a:pt x="191" y="15218"/>
                    <a:pt x="6168" y="19743"/>
                    <a:pt x="13241" y="19743"/>
                  </a:cubicBezTo>
                  <a:lnTo>
                    <a:pt x="16646" y="19743"/>
                  </a:lnTo>
                  <a:cubicBezTo>
                    <a:pt x="21766" y="19743"/>
                    <a:pt x="26148" y="17338"/>
                    <a:pt x="28220" y="13813"/>
                  </a:cubicBezTo>
                  <a:lnTo>
                    <a:pt x="20695" y="13813"/>
                  </a:lnTo>
                  <a:cubicBezTo>
                    <a:pt x="20677" y="13813"/>
                    <a:pt x="20659" y="13813"/>
                    <a:pt x="20640" y="13813"/>
                  </a:cubicBezTo>
                  <a:cubicBezTo>
                    <a:pt x="13378" y="13813"/>
                    <a:pt x="7454" y="9059"/>
                    <a:pt x="7454" y="3168"/>
                  </a:cubicBezTo>
                  <a:lnTo>
                    <a:pt x="745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788;p33">
              <a:extLst>
                <a:ext uri="{FF2B5EF4-FFF2-40B4-BE49-F238E27FC236}">
                  <a16:creationId xmlns:a16="http://schemas.microsoft.com/office/drawing/2014/main" id="{8B926D52-F2E0-456B-B3CE-9ADF9198DFE1}"/>
                </a:ext>
              </a:extLst>
            </p:cNvPr>
            <p:cNvSpPr/>
            <p:nvPr/>
          </p:nvSpPr>
          <p:spPr>
            <a:xfrm>
              <a:off x="8316795" y="2250190"/>
              <a:ext cx="77278" cy="77348"/>
            </a:xfrm>
            <a:custGeom>
              <a:avLst/>
              <a:gdLst/>
              <a:ahLst/>
              <a:cxnLst/>
              <a:rect l="l" t="t" r="r" b="b"/>
              <a:pathLst>
                <a:path w="48756" h="48800" extrusionOk="0">
                  <a:moveTo>
                    <a:pt x="38392" y="0"/>
                  </a:moveTo>
                  <a:cubicBezTo>
                    <a:pt x="37258" y="0"/>
                    <a:pt x="36094" y="161"/>
                    <a:pt x="34937" y="504"/>
                  </a:cubicBezTo>
                  <a:cubicBezTo>
                    <a:pt x="25887" y="3195"/>
                    <a:pt x="13194" y="7815"/>
                    <a:pt x="1" y="15198"/>
                  </a:cubicBezTo>
                  <a:cubicBezTo>
                    <a:pt x="739" y="16293"/>
                    <a:pt x="1739" y="17341"/>
                    <a:pt x="3073" y="18199"/>
                  </a:cubicBezTo>
                  <a:cubicBezTo>
                    <a:pt x="12575" y="24366"/>
                    <a:pt x="26435" y="34630"/>
                    <a:pt x="38842" y="48800"/>
                  </a:cubicBezTo>
                  <a:cubicBezTo>
                    <a:pt x="45415" y="32487"/>
                    <a:pt x="47844" y="17984"/>
                    <a:pt x="48439" y="8792"/>
                  </a:cubicBezTo>
                  <a:cubicBezTo>
                    <a:pt x="48756" y="3830"/>
                    <a:pt x="43935" y="0"/>
                    <a:pt x="38392" y="0"/>
                  </a:cubicBezTo>
                  <a:close/>
                </a:path>
              </a:pathLst>
            </a:custGeom>
            <a:solidFill>
              <a:srgbClr val="C8C5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789;p33">
              <a:extLst>
                <a:ext uri="{FF2B5EF4-FFF2-40B4-BE49-F238E27FC236}">
                  <a16:creationId xmlns:a16="http://schemas.microsoft.com/office/drawing/2014/main" id="{AF085741-BF3B-4054-BBAF-03FB0F9E2489}"/>
                </a:ext>
              </a:extLst>
            </p:cNvPr>
            <p:cNvSpPr/>
            <p:nvPr/>
          </p:nvSpPr>
          <p:spPr>
            <a:xfrm>
              <a:off x="8046563" y="2327348"/>
              <a:ext cx="132687" cy="171606"/>
            </a:xfrm>
            <a:custGeom>
              <a:avLst/>
              <a:gdLst/>
              <a:ahLst/>
              <a:cxnLst/>
              <a:rect l="l" t="t" r="r" b="b"/>
              <a:pathLst>
                <a:path w="83714" h="108269" extrusionOk="0">
                  <a:moveTo>
                    <a:pt x="23939" y="1"/>
                  </a:moveTo>
                  <a:lnTo>
                    <a:pt x="23939" y="1"/>
                  </a:lnTo>
                  <a:cubicBezTo>
                    <a:pt x="19677" y="3573"/>
                    <a:pt x="9317" y="18814"/>
                    <a:pt x="4173" y="30388"/>
                  </a:cubicBezTo>
                  <a:cubicBezTo>
                    <a:pt x="3626" y="31579"/>
                    <a:pt x="4769" y="32841"/>
                    <a:pt x="6317" y="32841"/>
                  </a:cubicBezTo>
                  <a:lnTo>
                    <a:pt x="18248" y="32841"/>
                  </a:lnTo>
                  <a:cubicBezTo>
                    <a:pt x="9365" y="51916"/>
                    <a:pt x="2816" y="70992"/>
                    <a:pt x="387" y="78422"/>
                  </a:cubicBezTo>
                  <a:cubicBezTo>
                    <a:pt x="1" y="79600"/>
                    <a:pt x="1140" y="80691"/>
                    <a:pt x="2532" y="80691"/>
                  </a:cubicBezTo>
                  <a:cubicBezTo>
                    <a:pt x="2772" y="80691"/>
                    <a:pt x="3020" y="80659"/>
                    <a:pt x="3268" y="80589"/>
                  </a:cubicBezTo>
                  <a:lnTo>
                    <a:pt x="22034" y="75564"/>
                  </a:lnTo>
                  <a:lnTo>
                    <a:pt x="22034" y="75564"/>
                  </a:lnTo>
                  <a:cubicBezTo>
                    <a:pt x="16795" y="86114"/>
                    <a:pt x="13366" y="95235"/>
                    <a:pt x="11746" y="99855"/>
                  </a:cubicBezTo>
                  <a:cubicBezTo>
                    <a:pt x="11332" y="101036"/>
                    <a:pt x="12488" y="102146"/>
                    <a:pt x="13910" y="102146"/>
                  </a:cubicBezTo>
                  <a:cubicBezTo>
                    <a:pt x="14121" y="102146"/>
                    <a:pt x="14338" y="102122"/>
                    <a:pt x="14556" y="102069"/>
                  </a:cubicBezTo>
                  <a:cubicBezTo>
                    <a:pt x="21844" y="100355"/>
                    <a:pt x="38133" y="96925"/>
                    <a:pt x="52302" y="96925"/>
                  </a:cubicBezTo>
                  <a:lnTo>
                    <a:pt x="49468" y="105999"/>
                  </a:lnTo>
                  <a:cubicBezTo>
                    <a:pt x="49117" y="107196"/>
                    <a:pt x="50252" y="108269"/>
                    <a:pt x="51663" y="108269"/>
                  </a:cubicBezTo>
                  <a:cubicBezTo>
                    <a:pt x="51879" y="108269"/>
                    <a:pt x="52101" y="108243"/>
                    <a:pt x="52326" y="108190"/>
                  </a:cubicBezTo>
                  <a:lnTo>
                    <a:pt x="83714" y="100450"/>
                  </a:lnTo>
                  <a:lnTo>
                    <a:pt x="78784" y="87781"/>
                  </a:lnTo>
                  <a:cubicBezTo>
                    <a:pt x="12582" y="86257"/>
                    <a:pt x="23939" y="6"/>
                    <a:pt x="23939" y="1"/>
                  </a:cubicBezTo>
                  <a:close/>
                </a:path>
              </a:pathLst>
            </a:custGeom>
            <a:solidFill>
              <a:srgbClr val="000000">
                <a:alpha val="19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625;p29">
            <a:extLst>
              <a:ext uri="{FF2B5EF4-FFF2-40B4-BE49-F238E27FC236}">
                <a16:creationId xmlns:a16="http://schemas.microsoft.com/office/drawing/2014/main" id="{C9642878-B594-46FF-824C-45FA94306C1B}"/>
              </a:ext>
            </a:extLst>
          </p:cNvPr>
          <p:cNvSpPr txBox="1">
            <a:spLocks/>
          </p:cNvSpPr>
          <p:nvPr/>
        </p:nvSpPr>
        <p:spPr>
          <a:xfrm>
            <a:off x="1564509" y="1565569"/>
            <a:ext cx="6900333" cy="240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just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0" algn="just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4:</a:t>
            </a:r>
            <a:r>
              <a:rPr lang="en-US" sz="24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Em </a:t>
            </a:r>
            <a:r>
              <a:rPr lang="en-US" sz="24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hiểu</a:t>
            </a:r>
            <a:r>
              <a:rPr lang="en-US" sz="24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thơ</a:t>
            </a:r>
            <a:r>
              <a:rPr lang="en-US" sz="24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“</a:t>
            </a:r>
            <a:r>
              <a:rPr lang="en-US" sz="24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Nắng</a:t>
            </a:r>
            <a:r>
              <a:rPr lang="en-US" sz="24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đi</a:t>
            </a:r>
            <a:r>
              <a:rPr lang="en-US" sz="24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suốt</a:t>
            </a:r>
            <a:r>
              <a:rPr lang="en-US" sz="24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ngày</a:t>
            </a:r>
            <a:r>
              <a:rPr lang="en-US" sz="24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/ </a:t>
            </a:r>
            <a:r>
              <a:rPr lang="en-US" sz="24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Giờ</a:t>
            </a:r>
            <a:r>
              <a:rPr lang="en-US" sz="24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lo </a:t>
            </a:r>
            <a:r>
              <a:rPr lang="en-US" sz="24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xuống</a:t>
            </a:r>
            <a:r>
              <a:rPr lang="en-US" sz="24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núi</a:t>
            </a:r>
            <a:r>
              <a:rPr lang="en-US" sz="24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” </a:t>
            </a:r>
            <a:r>
              <a:rPr lang="en-US" sz="24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như</a:t>
            </a:r>
            <a:r>
              <a:rPr lang="en-US" sz="24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thế</a:t>
            </a:r>
            <a:r>
              <a:rPr lang="en-US" sz="24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nào</a:t>
            </a:r>
            <a:r>
              <a:rPr lang="en-US" sz="24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? </a:t>
            </a:r>
          </a:p>
          <a:p>
            <a:pPr lvl="0" algn="just">
              <a:defRPr/>
            </a:pPr>
            <a:r>
              <a:rPr lang="en-US" sz="24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  a) </a:t>
            </a:r>
            <a:r>
              <a:rPr lang="en-US" sz="24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Nắng</a:t>
            </a:r>
            <a:r>
              <a:rPr lang="en-US" sz="24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bừng</a:t>
            </a:r>
            <a:r>
              <a:rPr lang="en-US" sz="24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lên</a:t>
            </a:r>
            <a:r>
              <a:rPr lang="en-US" sz="24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.</a:t>
            </a:r>
          </a:p>
          <a:p>
            <a:pPr lvl="0" algn="just">
              <a:defRPr/>
            </a:pPr>
            <a:r>
              <a:rPr lang="en-US" sz="24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  b) </a:t>
            </a:r>
            <a:r>
              <a:rPr lang="en-US" sz="24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Nắng</a:t>
            </a:r>
            <a:r>
              <a:rPr lang="en-US" sz="24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đầy</a:t>
            </a:r>
            <a:r>
              <a:rPr lang="en-US" sz="24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trời</a:t>
            </a:r>
            <a:r>
              <a:rPr lang="en-US" sz="24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.</a:t>
            </a:r>
          </a:p>
          <a:p>
            <a:pPr lvl="0" algn="just">
              <a:defRPr/>
            </a:pPr>
            <a:r>
              <a:rPr lang="en-US" sz="24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  c) </a:t>
            </a:r>
            <a:r>
              <a:rPr lang="en-US" sz="24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Nắng</a:t>
            </a:r>
            <a:r>
              <a:rPr lang="en-US" sz="24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đang</a:t>
            </a:r>
            <a:r>
              <a:rPr lang="en-US" sz="24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tắt</a:t>
            </a:r>
            <a:r>
              <a:rPr lang="en-US" sz="24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.</a:t>
            </a:r>
          </a:p>
          <a:p>
            <a:pPr algn="l"/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Google Shape;625;p29">
            <a:extLst>
              <a:ext uri="{FF2B5EF4-FFF2-40B4-BE49-F238E27FC236}">
                <a16:creationId xmlns:a16="http://schemas.microsoft.com/office/drawing/2014/main" id="{D9AFC129-9F7E-4951-ADE1-6CDA85602894}"/>
              </a:ext>
            </a:extLst>
          </p:cNvPr>
          <p:cNvSpPr txBox="1">
            <a:spLocks/>
          </p:cNvSpPr>
          <p:nvPr/>
        </p:nvSpPr>
        <p:spPr>
          <a:xfrm>
            <a:off x="4876909" y="-151761"/>
            <a:ext cx="4510800" cy="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000" b="1" i="1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000" b="1" i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i="1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000" b="1" i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i="1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b="1" i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27  </a:t>
            </a:r>
            <a:r>
              <a:rPr lang="en-US" sz="2000" b="1" i="1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000" b="1" i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9  </a:t>
            </a:r>
            <a:r>
              <a:rPr lang="en-US" sz="2000" b="1" i="1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b="1" i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37152812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708;p31">
            <a:extLst>
              <a:ext uri="{FF2B5EF4-FFF2-40B4-BE49-F238E27FC236}">
                <a16:creationId xmlns:a16="http://schemas.microsoft.com/office/drawing/2014/main" id="{8F2A0C85-C3DA-4335-AB54-AE658032E84D}"/>
              </a:ext>
            </a:extLst>
          </p:cNvPr>
          <p:cNvGrpSpPr/>
          <p:nvPr/>
        </p:nvGrpSpPr>
        <p:grpSpPr>
          <a:xfrm>
            <a:off x="217945" y="3540085"/>
            <a:ext cx="1409482" cy="1755177"/>
            <a:chOff x="6764986" y="2668064"/>
            <a:chExt cx="1409482" cy="1755177"/>
          </a:xfrm>
        </p:grpSpPr>
        <p:sp>
          <p:nvSpPr>
            <p:cNvPr id="3" name="Google Shape;709;p31">
              <a:extLst>
                <a:ext uri="{FF2B5EF4-FFF2-40B4-BE49-F238E27FC236}">
                  <a16:creationId xmlns:a16="http://schemas.microsoft.com/office/drawing/2014/main" id="{65C1DCA9-0F4C-4EF8-9E37-67F4545FA125}"/>
                </a:ext>
              </a:extLst>
            </p:cNvPr>
            <p:cNvSpPr/>
            <p:nvPr/>
          </p:nvSpPr>
          <p:spPr>
            <a:xfrm>
              <a:off x="6764986" y="2668064"/>
              <a:ext cx="1409482" cy="1755177"/>
            </a:xfrm>
            <a:custGeom>
              <a:avLst/>
              <a:gdLst/>
              <a:ahLst/>
              <a:cxnLst/>
              <a:rect l="l" t="t" r="r" b="b"/>
              <a:pathLst>
                <a:path w="23330" h="29052" extrusionOk="0">
                  <a:moveTo>
                    <a:pt x="18634" y="0"/>
                  </a:moveTo>
                  <a:cubicBezTo>
                    <a:pt x="16694" y="0"/>
                    <a:pt x="14581" y="1199"/>
                    <a:pt x="13581" y="2687"/>
                  </a:cubicBezTo>
                  <a:cubicBezTo>
                    <a:pt x="11847" y="5264"/>
                    <a:pt x="13344" y="9124"/>
                    <a:pt x="11522" y="11641"/>
                  </a:cubicBezTo>
                  <a:cubicBezTo>
                    <a:pt x="10644" y="12859"/>
                    <a:pt x="9156" y="13492"/>
                    <a:pt x="8168" y="14621"/>
                  </a:cubicBezTo>
                  <a:cubicBezTo>
                    <a:pt x="6855" y="16122"/>
                    <a:pt x="6607" y="18241"/>
                    <a:pt x="5965" y="20130"/>
                  </a:cubicBezTo>
                  <a:cubicBezTo>
                    <a:pt x="5442" y="21648"/>
                    <a:pt x="4503" y="22954"/>
                    <a:pt x="3030" y="23640"/>
                  </a:cubicBezTo>
                  <a:cubicBezTo>
                    <a:pt x="1699" y="24258"/>
                    <a:pt x="795" y="24593"/>
                    <a:pt x="269" y="26217"/>
                  </a:cubicBezTo>
                  <a:cubicBezTo>
                    <a:pt x="0" y="27051"/>
                    <a:pt x="160" y="28092"/>
                    <a:pt x="877" y="28601"/>
                  </a:cubicBezTo>
                  <a:cubicBezTo>
                    <a:pt x="1265" y="28876"/>
                    <a:pt x="1759" y="28957"/>
                    <a:pt x="2239" y="29003"/>
                  </a:cubicBezTo>
                  <a:cubicBezTo>
                    <a:pt x="2589" y="29036"/>
                    <a:pt x="2940" y="29052"/>
                    <a:pt x="3290" y="29052"/>
                  </a:cubicBezTo>
                  <a:cubicBezTo>
                    <a:pt x="6110" y="29052"/>
                    <a:pt x="8919" y="28021"/>
                    <a:pt x="11127" y="26252"/>
                  </a:cubicBezTo>
                  <a:cubicBezTo>
                    <a:pt x="11773" y="25734"/>
                    <a:pt x="12384" y="25144"/>
                    <a:pt x="12794" y="24420"/>
                  </a:cubicBezTo>
                  <a:cubicBezTo>
                    <a:pt x="13327" y="23477"/>
                    <a:pt x="13486" y="22375"/>
                    <a:pt x="13771" y="21330"/>
                  </a:cubicBezTo>
                  <a:cubicBezTo>
                    <a:pt x="14432" y="18912"/>
                    <a:pt x="15827" y="16698"/>
                    <a:pt x="17720" y="15052"/>
                  </a:cubicBezTo>
                  <a:cubicBezTo>
                    <a:pt x="18796" y="14124"/>
                    <a:pt x="20025" y="13368"/>
                    <a:pt x="21014" y="12344"/>
                  </a:cubicBezTo>
                  <a:cubicBezTo>
                    <a:pt x="22581" y="10720"/>
                    <a:pt x="23330" y="8417"/>
                    <a:pt x="23235" y="6179"/>
                  </a:cubicBezTo>
                  <a:cubicBezTo>
                    <a:pt x="23181" y="4823"/>
                    <a:pt x="22826" y="3410"/>
                    <a:pt x="22172" y="2221"/>
                  </a:cubicBezTo>
                  <a:cubicBezTo>
                    <a:pt x="21745" y="1444"/>
                    <a:pt x="21126" y="748"/>
                    <a:pt x="20329" y="363"/>
                  </a:cubicBezTo>
                  <a:cubicBezTo>
                    <a:pt x="19804" y="112"/>
                    <a:pt x="19227" y="0"/>
                    <a:pt x="186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710;p31">
              <a:extLst>
                <a:ext uri="{FF2B5EF4-FFF2-40B4-BE49-F238E27FC236}">
                  <a16:creationId xmlns:a16="http://schemas.microsoft.com/office/drawing/2014/main" id="{AFFBAC22-C81A-4D47-A8B1-641B5066314D}"/>
                </a:ext>
              </a:extLst>
            </p:cNvPr>
            <p:cNvSpPr/>
            <p:nvPr/>
          </p:nvSpPr>
          <p:spPr>
            <a:xfrm>
              <a:off x="7031236" y="2679543"/>
              <a:ext cx="1020953" cy="1519739"/>
            </a:xfrm>
            <a:custGeom>
              <a:avLst/>
              <a:gdLst/>
              <a:ahLst/>
              <a:cxnLst/>
              <a:rect l="l" t="t" r="r" b="b"/>
              <a:pathLst>
                <a:path w="16899" h="25155" extrusionOk="0">
                  <a:moveTo>
                    <a:pt x="15850" y="0"/>
                  </a:moveTo>
                  <a:cubicBezTo>
                    <a:pt x="15803" y="0"/>
                    <a:pt x="15753" y="40"/>
                    <a:pt x="15770" y="99"/>
                  </a:cubicBezTo>
                  <a:cubicBezTo>
                    <a:pt x="16204" y="1752"/>
                    <a:pt x="15710" y="3998"/>
                    <a:pt x="14481" y="5222"/>
                  </a:cubicBezTo>
                  <a:cubicBezTo>
                    <a:pt x="13838" y="5858"/>
                    <a:pt x="13199" y="6387"/>
                    <a:pt x="12708" y="7091"/>
                  </a:cubicBezTo>
                  <a:cubicBezTo>
                    <a:pt x="12444" y="5137"/>
                    <a:pt x="11664" y="3379"/>
                    <a:pt x="10389" y="1871"/>
                  </a:cubicBezTo>
                  <a:cubicBezTo>
                    <a:pt x="10373" y="1853"/>
                    <a:pt x="10355" y="1846"/>
                    <a:pt x="10337" y="1846"/>
                  </a:cubicBezTo>
                  <a:cubicBezTo>
                    <a:pt x="10278" y="1846"/>
                    <a:pt x="10224" y="1926"/>
                    <a:pt x="10275" y="1988"/>
                  </a:cubicBezTo>
                  <a:cubicBezTo>
                    <a:pt x="11554" y="3496"/>
                    <a:pt x="12327" y="5264"/>
                    <a:pt x="12567" y="7228"/>
                  </a:cubicBezTo>
                  <a:cubicBezTo>
                    <a:pt x="12571" y="7249"/>
                    <a:pt x="12581" y="7264"/>
                    <a:pt x="12592" y="7274"/>
                  </a:cubicBezTo>
                  <a:cubicBezTo>
                    <a:pt x="12469" y="7464"/>
                    <a:pt x="12355" y="7666"/>
                    <a:pt x="12260" y="7888"/>
                  </a:cubicBezTo>
                  <a:cubicBezTo>
                    <a:pt x="11791" y="8983"/>
                    <a:pt x="11897" y="10155"/>
                    <a:pt x="11550" y="11278"/>
                  </a:cubicBezTo>
                  <a:cubicBezTo>
                    <a:pt x="11137" y="12624"/>
                    <a:pt x="9986" y="13439"/>
                    <a:pt x="8906" y="14237"/>
                  </a:cubicBezTo>
                  <a:cubicBezTo>
                    <a:pt x="8895" y="14241"/>
                    <a:pt x="8888" y="14247"/>
                    <a:pt x="8881" y="14255"/>
                  </a:cubicBezTo>
                  <a:cubicBezTo>
                    <a:pt x="8970" y="13188"/>
                    <a:pt x="8263" y="12376"/>
                    <a:pt x="7567" y="11652"/>
                  </a:cubicBezTo>
                  <a:cubicBezTo>
                    <a:pt x="7551" y="11635"/>
                    <a:pt x="7532" y="11628"/>
                    <a:pt x="7514" y="11628"/>
                  </a:cubicBezTo>
                  <a:cubicBezTo>
                    <a:pt x="7453" y="11628"/>
                    <a:pt x="7398" y="11708"/>
                    <a:pt x="7454" y="11765"/>
                  </a:cubicBezTo>
                  <a:cubicBezTo>
                    <a:pt x="8136" y="12479"/>
                    <a:pt x="8835" y="13259"/>
                    <a:pt x="8715" y="14322"/>
                  </a:cubicBezTo>
                  <a:cubicBezTo>
                    <a:pt x="8711" y="14343"/>
                    <a:pt x="8719" y="14358"/>
                    <a:pt x="8725" y="14368"/>
                  </a:cubicBezTo>
                  <a:cubicBezTo>
                    <a:pt x="8093" y="14837"/>
                    <a:pt x="7461" y="15328"/>
                    <a:pt x="6988" y="15960"/>
                  </a:cubicBezTo>
                  <a:cubicBezTo>
                    <a:pt x="6268" y="16921"/>
                    <a:pt x="6067" y="18082"/>
                    <a:pt x="5908" y="19244"/>
                  </a:cubicBezTo>
                  <a:cubicBezTo>
                    <a:pt x="5728" y="20540"/>
                    <a:pt x="5608" y="22040"/>
                    <a:pt x="4693" y="23072"/>
                  </a:cubicBezTo>
                  <a:cubicBezTo>
                    <a:pt x="3577" y="24336"/>
                    <a:pt x="1664" y="24661"/>
                    <a:pt x="93" y="25000"/>
                  </a:cubicBezTo>
                  <a:cubicBezTo>
                    <a:pt x="1" y="25019"/>
                    <a:pt x="30" y="25154"/>
                    <a:pt x="114" y="25154"/>
                  </a:cubicBezTo>
                  <a:cubicBezTo>
                    <a:pt x="121" y="25154"/>
                    <a:pt x="128" y="25153"/>
                    <a:pt x="135" y="25151"/>
                  </a:cubicBezTo>
                  <a:cubicBezTo>
                    <a:pt x="1547" y="24851"/>
                    <a:pt x="3139" y="24562"/>
                    <a:pt x="4309" y="23654"/>
                  </a:cubicBezTo>
                  <a:cubicBezTo>
                    <a:pt x="5181" y="22980"/>
                    <a:pt x="5597" y="21952"/>
                    <a:pt x="5820" y="20900"/>
                  </a:cubicBezTo>
                  <a:cubicBezTo>
                    <a:pt x="5989" y="20078"/>
                    <a:pt x="6046" y="19216"/>
                    <a:pt x="6194" y="18383"/>
                  </a:cubicBezTo>
                  <a:lnTo>
                    <a:pt x="6232" y="18383"/>
                  </a:lnTo>
                  <a:cubicBezTo>
                    <a:pt x="7536" y="18118"/>
                    <a:pt x="8753" y="17899"/>
                    <a:pt x="10096" y="17860"/>
                  </a:cubicBezTo>
                  <a:cubicBezTo>
                    <a:pt x="10197" y="17857"/>
                    <a:pt x="10198" y="17701"/>
                    <a:pt x="10099" y="17701"/>
                  </a:cubicBezTo>
                  <a:cubicBezTo>
                    <a:pt x="10098" y="17701"/>
                    <a:pt x="10097" y="17701"/>
                    <a:pt x="10096" y="17701"/>
                  </a:cubicBezTo>
                  <a:cubicBezTo>
                    <a:pt x="8736" y="17740"/>
                    <a:pt x="7546" y="17952"/>
                    <a:pt x="6226" y="18220"/>
                  </a:cubicBezTo>
                  <a:cubicBezTo>
                    <a:pt x="6349" y="17578"/>
                    <a:pt x="6537" y="16956"/>
                    <a:pt x="6886" y="16387"/>
                  </a:cubicBezTo>
                  <a:cubicBezTo>
                    <a:pt x="7585" y="15251"/>
                    <a:pt x="8775" y="14569"/>
                    <a:pt x="9796" y="13771"/>
                  </a:cubicBezTo>
                  <a:cubicBezTo>
                    <a:pt x="10533" y="13192"/>
                    <a:pt x="11232" y="12539"/>
                    <a:pt x="11592" y="11649"/>
                  </a:cubicBezTo>
                  <a:cubicBezTo>
                    <a:pt x="11621" y="11578"/>
                    <a:pt x="11646" y="11504"/>
                    <a:pt x="11670" y="11434"/>
                  </a:cubicBezTo>
                  <a:cubicBezTo>
                    <a:pt x="12758" y="11160"/>
                    <a:pt x="13846" y="11022"/>
                    <a:pt x="14942" y="11022"/>
                  </a:cubicBezTo>
                  <a:cubicBezTo>
                    <a:pt x="15544" y="11022"/>
                    <a:pt x="16149" y="11064"/>
                    <a:pt x="16758" y="11147"/>
                  </a:cubicBezTo>
                  <a:cubicBezTo>
                    <a:pt x="16763" y="11148"/>
                    <a:pt x="16767" y="11148"/>
                    <a:pt x="16772" y="11148"/>
                  </a:cubicBezTo>
                  <a:cubicBezTo>
                    <a:pt x="16864" y="11148"/>
                    <a:pt x="16899" y="11005"/>
                    <a:pt x="16801" y="10992"/>
                  </a:cubicBezTo>
                  <a:cubicBezTo>
                    <a:pt x="16179" y="10908"/>
                    <a:pt x="15562" y="10866"/>
                    <a:pt x="14947" y="10866"/>
                  </a:cubicBezTo>
                  <a:cubicBezTo>
                    <a:pt x="13867" y="10866"/>
                    <a:pt x="12796" y="10996"/>
                    <a:pt x="11727" y="11257"/>
                  </a:cubicBezTo>
                  <a:cubicBezTo>
                    <a:pt x="12158" y="9862"/>
                    <a:pt x="11999" y="8397"/>
                    <a:pt x="12875" y="7097"/>
                  </a:cubicBezTo>
                  <a:cubicBezTo>
                    <a:pt x="13630" y="5968"/>
                    <a:pt x="14919" y="5353"/>
                    <a:pt x="15480" y="4078"/>
                  </a:cubicBezTo>
                  <a:cubicBezTo>
                    <a:pt x="16017" y="2849"/>
                    <a:pt x="16268" y="1363"/>
                    <a:pt x="15922" y="57"/>
                  </a:cubicBezTo>
                  <a:cubicBezTo>
                    <a:pt x="15912" y="17"/>
                    <a:pt x="15882" y="0"/>
                    <a:pt x="158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" name="Google Shape;711;p31">
            <a:extLst>
              <a:ext uri="{FF2B5EF4-FFF2-40B4-BE49-F238E27FC236}">
                <a16:creationId xmlns:a16="http://schemas.microsoft.com/office/drawing/2014/main" id="{AF7E62C4-E96A-4973-ABCF-E2422D3D9325}"/>
              </a:ext>
            </a:extLst>
          </p:cNvPr>
          <p:cNvGrpSpPr/>
          <p:nvPr/>
        </p:nvGrpSpPr>
        <p:grpSpPr>
          <a:xfrm rot="-1706311">
            <a:off x="-243709" y="3185661"/>
            <a:ext cx="1409436" cy="1755119"/>
            <a:chOff x="6764986" y="2668064"/>
            <a:chExt cx="1409482" cy="1755177"/>
          </a:xfrm>
        </p:grpSpPr>
        <p:sp>
          <p:nvSpPr>
            <p:cNvPr id="6" name="Google Shape;712;p31">
              <a:extLst>
                <a:ext uri="{FF2B5EF4-FFF2-40B4-BE49-F238E27FC236}">
                  <a16:creationId xmlns:a16="http://schemas.microsoft.com/office/drawing/2014/main" id="{F195C7C7-7DF3-4CE8-802F-4355C89B59AF}"/>
                </a:ext>
              </a:extLst>
            </p:cNvPr>
            <p:cNvSpPr/>
            <p:nvPr/>
          </p:nvSpPr>
          <p:spPr>
            <a:xfrm>
              <a:off x="6764986" y="2668064"/>
              <a:ext cx="1409482" cy="1755177"/>
            </a:xfrm>
            <a:custGeom>
              <a:avLst/>
              <a:gdLst/>
              <a:ahLst/>
              <a:cxnLst/>
              <a:rect l="l" t="t" r="r" b="b"/>
              <a:pathLst>
                <a:path w="23330" h="29052" extrusionOk="0">
                  <a:moveTo>
                    <a:pt x="18634" y="0"/>
                  </a:moveTo>
                  <a:cubicBezTo>
                    <a:pt x="16694" y="0"/>
                    <a:pt x="14581" y="1199"/>
                    <a:pt x="13581" y="2687"/>
                  </a:cubicBezTo>
                  <a:cubicBezTo>
                    <a:pt x="11847" y="5264"/>
                    <a:pt x="13344" y="9124"/>
                    <a:pt x="11522" y="11641"/>
                  </a:cubicBezTo>
                  <a:cubicBezTo>
                    <a:pt x="10644" y="12859"/>
                    <a:pt x="9156" y="13492"/>
                    <a:pt x="8168" y="14621"/>
                  </a:cubicBezTo>
                  <a:cubicBezTo>
                    <a:pt x="6855" y="16122"/>
                    <a:pt x="6607" y="18241"/>
                    <a:pt x="5965" y="20130"/>
                  </a:cubicBezTo>
                  <a:cubicBezTo>
                    <a:pt x="5442" y="21648"/>
                    <a:pt x="4503" y="22954"/>
                    <a:pt x="3030" y="23640"/>
                  </a:cubicBezTo>
                  <a:cubicBezTo>
                    <a:pt x="1699" y="24258"/>
                    <a:pt x="795" y="24593"/>
                    <a:pt x="269" y="26217"/>
                  </a:cubicBezTo>
                  <a:cubicBezTo>
                    <a:pt x="0" y="27051"/>
                    <a:pt x="160" y="28092"/>
                    <a:pt x="877" y="28601"/>
                  </a:cubicBezTo>
                  <a:cubicBezTo>
                    <a:pt x="1265" y="28876"/>
                    <a:pt x="1759" y="28957"/>
                    <a:pt x="2239" y="29003"/>
                  </a:cubicBezTo>
                  <a:cubicBezTo>
                    <a:pt x="2589" y="29036"/>
                    <a:pt x="2940" y="29052"/>
                    <a:pt x="3290" y="29052"/>
                  </a:cubicBezTo>
                  <a:cubicBezTo>
                    <a:pt x="6110" y="29052"/>
                    <a:pt x="8919" y="28021"/>
                    <a:pt x="11127" y="26252"/>
                  </a:cubicBezTo>
                  <a:cubicBezTo>
                    <a:pt x="11773" y="25734"/>
                    <a:pt x="12384" y="25144"/>
                    <a:pt x="12794" y="24420"/>
                  </a:cubicBezTo>
                  <a:cubicBezTo>
                    <a:pt x="13327" y="23477"/>
                    <a:pt x="13486" y="22375"/>
                    <a:pt x="13771" y="21330"/>
                  </a:cubicBezTo>
                  <a:cubicBezTo>
                    <a:pt x="14432" y="18912"/>
                    <a:pt x="15827" y="16698"/>
                    <a:pt x="17720" y="15052"/>
                  </a:cubicBezTo>
                  <a:cubicBezTo>
                    <a:pt x="18796" y="14124"/>
                    <a:pt x="20025" y="13368"/>
                    <a:pt x="21014" y="12344"/>
                  </a:cubicBezTo>
                  <a:cubicBezTo>
                    <a:pt x="22581" y="10720"/>
                    <a:pt x="23330" y="8417"/>
                    <a:pt x="23235" y="6179"/>
                  </a:cubicBezTo>
                  <a:cubicBezTo>
                    <a:pt x="23181" y="4823"/>
                    <a:pt x="22826" y="3410"/>
                    <a:pt x="22172" y="2221"/>
                  </a:cubicBezTo>
                  <a:cubicBezTo>
                    <a:pt x="21745" y="1444"/>
                    <a:pt x="21126" y="748"/>
                    <a:pt x="20329" y="363"/>
                  </a:cubicBezTo>
                  <a:cubicBezTo>
                    <a:pt x="19804" y="112"/>
                    <a:pt x="19227" y="0"/>
                    <a:pt x="186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713;p31">
              <a:extLst>
                <a:ext uri="{FF2B5EF4-FFF2-40B4-BE49-F238E27FC236}">
                  <a16:creationId xmlns:a16="http://schemas.microsoft.com/office/drawing/2014/main" id="{A6E372BA-9C1A-4965-8436-08B81E3C2F99}"/>
                </a:ext>
              </a:extLst>
            </p:cNvPr>
            <p:cNvSpPr/>
            <p:nvPr/>
          </p:nvSpPr>
          <p:spPr>
            <a:xfrm>
              <a:off x="7031236" y="2679543"/>
              <a:ext cx="1020953" cy="1519739"/>
            </a:xfrm>
            <a:custGeom>
              <a:avLst/>
              <a:gdLst/>
              <a:ahLst/>
              <a:cxnLst/>
              <a:rect l="l" t="t" r="r" b="b"/>
              <a:pathLst>
                <a:path w="16899" h="25155" extrusionOk="0">
                  <a:moveTo>
                    <a:pt x="15850" y="0"/>
                  </a:moveTo>
                  <a:cubicBezTo>
                    <a:pt x="15803" y="0"/>
                    <a:pt x="15753" y="40"/>
                    <a:pt x="15770" y="99"/>
                  </a:cubicBezTo>
                  <a:cubicBezTo>
                    <a:pt x="16204" y="1752"/>
                    <a:pt x="15710" y="3998"/>
                    <a:pt x="14481" y="5222"/>
                  </a:cubicBezTo>
                  <a:cubicBezTo>
                    <a:pt x="13838" y="5858"/>
                    <a:pt x="13199" y="6387"/>
                    <a:pt x="12708" y="7091"/>
                  </a:cubicBezTo>
                  <a:cubicBezTo>
                    <a:pt x="12444" y="5137"/>
                    <a:pt x="11664" y="3379"/>
                    <a:pt x="10389" y="1871"/>
                  </a:cubicBezTo>
                  <a:cubicBezTo>
                    <a:pt x="10373" y="1853"/>
                    <a:pt x="10355" y="1846"/>
                    <a:pt x="10337" y="1846"/>
                  </a:cubicBezTo>
                  <a:cubicBezTo>
                    <a:pt x="10278" y="1846"/>
                    <a:pt x="10224" y="1926"/>
                    <a:pt x="10275" y="1988"/>
                  </a:cubicBezTo>
                  <a:cubicBezTo>
                    <a:pt x="11554" y="3496"/>
                    <a:pt x="12327" y="5264"/>
                    <a:pt x="12567" y="7228"/>
                  </a:cubicBezTo>
                  <a:cubicBezTo>
                    <a:pt x="12571" y="7249"/>
                    <a:pt x="12581" y="7264"/>
                    <a:pt x="12592" y="7274"/>
                  </a:cubicBezTo>
                  <a:cubicBezTo>
                    <a:pt x="12469" y="7464"/>
                    <a:pt x="12355" y="7666"/>
                    <a:pt x="12260" y="7888"/>
                  </a:cubicBezTo>
                  <a:cubicBezTo>
                    <a:pt x="11791" y="8983"/>
                    <a:pt x="11897" y="10155"/>
                    <a:pt x="11550" y="11278"/>
                  </a:cubicBezTo>
                  <a:cubicBezTo>
                    <a:pt x="11137" y="12624"/>
                    <a:pt x="9986" y="13439"/>
                    <a:pt x="8906" y="14237"/>
                  </a:cubicBezTo>
                  <a:cubicBezTo>
                    <a:pt x="8895" y="14241"/>
                    <a:pt x="8888" y="14247"/>
                    <a:pt x="8881" y="14255"/>
                  </a:cubicBezTo>
                  <a:cubicBezTo>
                    <a:pt x="8970" y="13188"/>
                    <a:pt x="8263" y="12376"/>
                    <a:pt x="7567" y="11652"/>
                  </a:cubicBezTo>
                  <a:cubicBezTo>
                    <a:pt x="7551" y="11635"/>
                    <a:pt x="7532" y="11628"/>
                    <a:pt x="7514" y="11628"/>
                  </a:cubicBezTo>
                  <a:cubicBezTo>
                    <a:pt x="7453" y="11628"/>
                    <a:pt x="7398" y="11708"/>
                    <a:pt x="7454" y="11765"/>
                  </a:cubicBezTo>
                  <a:cubicBezTo>
                    <a:pt x="8136" y="12479"/>
                    <a:pt x="8835" y="13259"/>
                    <a:pt x="8715" y="14322"/>
                  </a:cubicBezTo>
                  <a:cubicBezTo>
                    <a:pt x="8711" y="14343"/>
                    <a:pt x="8719" y="14358"/>
                    <a:pt x="8725" y="14368"/>
                  </a:cubicBezTo>
                  <a:cubicBezTo>
                    <a:pt x="8093" y="14837"/>
                    <a:pt x="7461" y="15328"/>
                    <a:pt x="6988" y="15960"/>
                  </a:cubicBezTo>
                  <a:cubicBezTo>
                    <a:pt x="6268" y="16921"/>
                    <a:pt x="6067" y="18082"/>
                    <a:pt x="5908" y="19244"/>
                  </a:cubicBezTo>
                  <a:cubicBezTo>
                    <a:pt x="5728" y="20540"/>
                    <a:pt x="5608" y="22040"/>
                    <a:pt x="4693" y="23072"/>
                  </a:cubicBezTo>
                  <a:cubicBezTo>
                    <a:pt x="3577" y="24336"/>
                    <a:pt x="1664" y="24661"/>
                    <a:pt x="93" y="25000"/>
                  </a:cubicBezTo>
                  <a:cubicBezTo>
                    <a:pt x="1" y="25019"/>
                    <a:pt x="30" y="25154"/>
                    <a:pt x="114" y="25154"/>
                  </a:cubicBezTo>
                  <a:cubicBezTo>
                    <a:pt x="121" y="25154"/>
                    <a:pt x="128" y="25153"/>
                    <a:pt x="135" y="25151"/>
                  </a:cubicBezTo>
                  <a:cubicBezTo>
                    <a:pt x="1547" y="24851"/>
                    <a:pt x="3139" y="24562"/>
                    <a:pt x="4309" y="23654"/>
                  </a:cubicBezTo>
                  <a:cubicBezTo>
                    <a:pt x="5181" y="22980"/>
                    <a:pt x="5597" y="21952"/>
                    <a:pt x="5820" y="20900"/>
                  </a:cubicBezTo>
                  <a:cubicBezTo>
                    <a:pt x="5989" y="20078"/>
                    <a:pt x="6046" y="19216"/>
                    <a:pt x="6194" y="18383"/>
                  </a:cubicBezTo>
                  <a:lnTo>
                    <a:pt x="6232" y="18383"/>
                  </a:lnTo>
                  <a:cubicBezTo>
                    <a:pt x="7536" y="18118"/>
                    <a:pt x="8753" y="17899"/>
                    <a:pt x="10096" y="17860"/>
                  </a:cubicBezTo>
                  <a:cubicBezTo>
                    <a:pt x="10197" y="17857"/>
                    <a:pt x="10198" y="17701"/>
                    <a:pt x="10099" y="17701"/>
                  </a:cubicBezTo>
                  <a:cubicBezTo>
                    <a:pt x="10098" y="17701"/>
                    <a:pt x="10097" y="17701"/>
                    <a:pt x="10096" y="17701"/>
                  </a:cubicBezTo>
                  <a:cubicBezTo>
                    <a:pt x="8736" y="17740"/>
                    <a:pt x="7546" y="17952"/>
                    <a:pt x="6226" y="18220"/>
                  </a:cubicBezTo>
                  <a:cubicBezTo>
                    <a:pt x="6349" y="17578"/>
                    <a:pt x="6537" y="16956"/>
                    <a:pt x="6886" y="16387"/>
                  </a:cubicBezTo>
                  <a:cubicBezTo>
                    <a:pt x="7585" y="15251"/>
                    <a:pt x="8775" y="14569"/>
                    <a:pt x="9796" y="13771"/>
                  </a:cubicBezTo>
                  <a:cubicBezTo>
                    <a:pt x="10533" y="13192"/>
                    <a:pt x="11232" y="12539"/>
                    <a:pt x="11592" y="11649"/>
                  </a:cubicBezTo>
                  <a:cubicBezTo>
                    <a:pt x="11621" y="11578"/>
                    <a:pt x="11646" y="11504"/>
                    <a:pt x="11670" y="11434"/>
                  </a:cubicBezTo>
                  <a:cubicBezTo>
                    <a:pt x="12758" y="11160"/>
                    <a:pt x="13846" y="11022"/>
                    <a:pt x="14942" y="11022"/>
                  </a:cubicBezTo>
                  <a:cubicBezTo>
                    <a:pt x="15544" y="11022"/>
                    <a:pt x="16149" y="11064"/>
                    <a:pt x="16758" y="11147"/>
                  </a:cubicBezTo>
                  <a:cubicBezTo>
                    <a:pt x="16763" y="11148"/>
                    <a:pt x="16767" y="11148"/>
                    <a:pt x="16772" y="11148"/>
                  </a:cubicBezTo>
                  <a:cubicBezTo>
                    <a:pt x="16864" y="11148"/>
                    <a:pt x="16899" y="11005"/>
                    <a:pt x="16801" y="10992"/>
                  </a:cubicBezTo>
                  <a:cubicBezTo>
                    <a:pt x="16179" y="10908"/>
                    <a:pt x="15562" y="10866"/>
                    <a:pt x="14947" y="10866"/>
                  </a:cubicBezTo>
                  <a:cubicBezTo>
                    <a:pt x="13867" y="10866"/>
                    <a:pt x="12796" y="10996"/>
                    <a:pt x="11727" y="11257"/>
                  </a:cubicBezTo>
                  <a:cubicBezTo>
                    <a:pt x="12158" y="9862"/>
                    <a:pt x="11999" y="8397"/>
                    <a:pt x="12875" y="7097"/>
                  </a:cubicBezTo>
                  <a:cubicBezTo>
                    <a:pt x="13630" y="5968"/>
                    <a:pt x="14919" y="5353"/>
                    <a:pt x="15480" y="4078"/>
                  </a:cubicBezTo>
                  <a:cubicBezTo>
                    <a:pt x="16017" y="2849"/>
                    <a:pt x="16268" y="1363"/>
                    <a:pt x="15922" y="57"/>
                  </a:cubicBezTo>
                  <a:cubicBezTo>
                    <a:pt x="15912" y="17"/>
                    <a:pt x="15882" y="0"/>
                    <a:pt x="158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Google Shape;625;p29">
            <a:extLst>
              <a:ext uri="{FF2B5EF4-FFF2-40B4-BE49-F238E27FC236}">
                <a16:creationId xmlns:a16="http://schemas.microsoft.com/office/drawing/2014/main" id="{CEFC8D9E-CEF4-4E64-8049-26B8B3EBA4FB}"/>
              </a:ext>
            </a:extLst>
          </p:cNvPr>
          <p:cNvSpPr txBox="1">
            <a:spLocks noGrp="1"/>
          </p:cNvSpPr>
          <p:nvPr/>
        </p:nvSpPr>
        <p:spPr>
          <a:xfrm>
            <a:off x="664356" y="674115"/>
            <a:ext cx="1786105" cy="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hango"/>
              <a:buNone/>
              <a:defRPr sz="2500" b="0" i="0" u="none" strike="noStrike" cap="none">
                <a:solidFill>
                  <a:srgbClr val="FFFFFF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Bebas Neue"/>
              <a:buNone/>
              <a:defRPr sz="3000" b="0" i="0" u="none" strike="noStrike" cap="non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Bebas Neue"/>
              <a:buNone/>
              <a:defRPr sz="3000" b="0" i="0" u="none" strike="noStrike" cap="non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Bebas Neue"/>
              <a:buNone/>
              <a:defRPr sz="3000" b="0" i="0" u="none" strike="noStrike" cap="non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Bebas Neue"/>
              <a:buNone/>
              <a:defRPr sz="3000" b="0" i="0" u="none" strike="noStrike" cap="non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Bebas Neue"/>
              <a:buNone/>
              <a:defRPr sz="3000" b="0" i="0" u="none" strike="noStrike" cap="non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Bebas Neue"/>
              <a:buNone/>
              <a:defRPr sz="3000" b="0" i="0" u="none" strike="noStrike" cap="non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Bebas Neue"/>
              <a:buNone/>
              <a:defRPr sz="3000" b="0" i="0" u="none" strike="noStrike" cap="non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Bebas Neue"/>
              <a:buNone/>
              <a:defRPr sz="3000" b="0" i="0" u="none" strike="noStrike" cap="non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u="sng" dirty="0" err="1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u="sng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2800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sz="2800" b="1" dirty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Google Shape;625;p29">
            <a:extLst>
              <a:ext uri="{FF2B5EF4-FFF2-40B4-BE49-F238E27FC236}">
                <a16:creationId xmlns:a16="http://schemas.microsoft.com/office/drawing/2014/main" id="{4BA323C8-1ECD-4FAF-96DC-AB3049BEE381}"/>
              </a:ext>
            </a:extLst>
          </p:cNvPr>
          <p:cNvSpPr txBox="1">
            <a:spLocks/>
          </p:cNvSpPr>
          <p:nvPr/>
        </p:nvSpPr>
        <p:spPr>
          <a:xfrm>
            <a:off x="3698597" y="667889"/>
            <a:ext cx="2598779" cy="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sz="36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Giặt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endParaRPr lang="en-US" sz="36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Google Shape;625;p29">
            <a:extLst>
              <a:ext uri="{FF2B5EF4-FFF2-40B4-BE49-F238E27FC236}">
                <a16:creationId xmlns:a16="http://schemas.microsoft.com/office/drawing/2014/main" id="{85707C67-A685-4097-A547-6E22B60EDDAD}"/>
              </a:ext>
            </a:extLst>
          </p:cNvPr>
          <p:cNvSpPr txBox="1">
            <a:spLocks/>
          </p:cNvSpPr>
          <p:nvPr/>
        </p:nvSpPr>
        <p:spPr>
          <a:xfrm>
            <a:off x="4233550" y="1076022"/>
            <a:ext cx="4264141" cy="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400" b="1" dirty="0" err="1">
                <a:solidFill>
                  <a:schemeClr val="tx2">
                    <a:lumMod val="25000"/>
                  </a:schemeClr>
                </a:solidFill>
                <a:latin typeface="Patrick Hand" panose="00000500000000000000" pitchFamily="2" charset="0"/>
              </a:rPr>
              <a:t>Phạm</a:t>
            </a:r>
            <a:r>
              <a:rPr lang="en-US" sz="1400" b="1" dirty="0">
                <a:solidFill>
                  <a:schemeClr val="tx2">
                    <a:lumMod val="25000"/>
                  </a:schemeClr>
                </a:solidFill>
                <a:latin typeface="Patrick Hand" panose="00000500000000000000" pitchFamily="2" charset="0"/>
              </a:rPr>
              <a:t> </a:t>
            </a:r>
            <a:r>
              <a:rPr lang="en-US" sz="1400" b="1" dirty="0" err="1">
                <a:solidFill>
                  <a:schemeClr val="tx2">
                    <a:lumMod val="25000"/>
                  </a:schemeClr>
                </a:solidFill>
                <a:latin typeface="Patrick Hand" panose="00000500000000000000" pitchFamily="2" charset="0"/>
              </a:rPr>
              <a:t>Hổ</a:t>
            </a:r>
            <a:endParaRPr lang="en-US" sz="1400" b="1" dirty="0">
              <a:solidFill>
                <a:schemeClr val="tx2">
                  <a:lumMod val="25000"/>
                </a:schemeClr>
              </a:solidFill>
              <a:latin typeface="Patrick Hand" panose="00000500000000000000" pitchFamily="2" charset="0"/>
            </a:endParaRPr>
          </a:p>
        </p:txBody>
      </p:sp>
      <p:sp>
        <p:nvSpPr>
          <p:cNvPr id="11" name="Google Shape;625;p29">
            <a:extLst>
              <a:ext uri="{FF2B5EF4-FFF2-40B4-BE49-F238E27FC236}">
                <a16:creationId xmlns:a16="http://schemas.microsoft.com/office/drawing/2014/main" id="{F5F9BA10-64F8-43DD-AD1B-DA79B60FFC20}"/>
              </a:ext>
            </a:extLst>
          </p:cNvPr>
          <p:cNvSpPr txBox="1">
            <a:spLocks/>
          </p:cNvSpPr>
          <p:nvPr/>
        </p:nvSpPr>
        <p:spPr>
          <a:xfrm>
            <a:off x="1498596" y="1764896"/>
            <a:ext cx="6779980" cy="928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sp>
        <p:nvSpPr>
          <p:cNvPr id="12" name="Google Shape;625;p29">
            <a:extLst>
              <a:ext uri="{FF2B5EF4-FFF2-40B4-BE49-F238E27FC236}">
                <a16:creationId xmlns:a16="http://schemas.microsoft.com/office/drawing/2014/main" id="{BD60D325-D19E-4068-8D7B-E4916F22FB0C}"/>
              </a:ext>
            </a:extLst>
          </p:cNvPr>
          <p:cNvSpPr txBox="1">
            <a:spLocks/>
          </p:cNvSpPr>
          <p:nvPr/>
        </p:nvSpPr>
        <p:spPr>
          <a:xfrm>
            <a:off x="1462909" y="2651355"/>
            <a:ext cx="6900333" cy="660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grpSp>
        <p:nvGrpSpPr>
          <p:cNvPr id="13" name="Google Shape;776;p33">
            <a:extLst>
              <a:ext uri="{FF2B5EF4-FFF2-40B4-BE49-F238E27FC236}">
                <a16:creationId xmlns:a16="http://schemas.microsoft.com/office/drawing/2014/main" id="{B951483E-CB0E-4CDE-B163-C883BDA35753}"/>
              </a:ext>
            </a:extLst>
          </p:cNvPr>
          <p:cNvGrpSpPr/>
          <p:nvPr/>
        </p:nvGrpSpPr>
        <p:grpSpPr>
          <a:xfrm>
            <a:off x="8018600" y="4154612"/>
            <a:ext cx="1358917" cy="1015879"/>
            <a:chOff x="8044990" y="2224750"/>
            <a:chExt cx="372882" cy="285252"/>
          </a:xfrm>
        </p:grpSpPr>
        <p:sp>
          <p:nvSpPr>
            <p:cNvPr id="14" name="Google Shape;777;p33">
              <a:extLst>
                <a:ext uri="{FF2B5EF4-FFF2-40B4-BE49-F238E27FC236}">
                  <a16:creationId xmlns:a16="http://schemas.microsoft.com/office/drawing/2014/main" id="{28C9E1E5-32FF-4918-8497-B15DFB5F5D57}"/>
                </a:ext>
              </a:extLst>
            </p:cNvPr>
            <p:cNvSpPr/>
            <p:nvPr/>
          </p:nvSpPr>
          <p:spPr>
            <a:xfrm>
              <a:off x="8044990" y="2224750"/>
              <a:ext cx="105385" cy="112565"/>
            </a:xfrm>
            <a:custGeom>
              <a:avLst/>
              <a:gdLst/>
              <a:ahLst/>
              <a:cxnLst/>
              <a:rect l="l" t="t" r="r" b="b"/>
              <a:pathLst>
                <a:path w="66489" h="71019" extrusionOk="0">
                  <a:moveTo>
                    <a:pt x="11679" y="0"/>
                  </a:moveTo>
                  <a:cubicBezTo>
                    <a:pt x="5436" y="0"/>
                    <a:pt x="0" y="4186"/>
                    <a:pt x="356" y="9602"/>
                  </a:cubicBezTo>
                  <a:cubicBezTo>
                    <a:pt x="1237" y="22890"/>
                    <a:pt x="5762" y="46347"/>
                    <a:pt x="19812" y="71019"/>
                  </a:cubicBezTo>
                  <a:cubicBezTo>
                    <a:pt x="33315" y="53634"/>
                    <a:pt x="49842" y="41251"/>
                    <a:pt x="60678" y="34226"/>
                  </a:cubicBezTo>
                  <a:cubicBezTo>
                    <a:pt x="66489" y="30463"/>
                    <a:pt x="66393" y="23271"/>
                    <a:pt x="60416" y="19723"/>
                  </a:cubicBezTo>
                  <a:cubicBezTo>
                    <a:pt x="43579" y="9745"/>
                    <a:pt x="27028" y="3862"/>
                    <a:pt x="15573" y="552"/>
                  </a:cubicBezTo>
                  <a:cubicBezTo>
                    <a:pt x="14270" y="176"/>
                    <a:pt x="12957" y="0"/>
                    <a:pt x="11679" y="0"/>
                  </a:cubicBezTo>
                  <a:close/>
                </a:path>
              </a:pathLst>
            </a:custGeom>
            <a:solidFill>
              <a:srgbClr val="DAD8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78;p33">
              <a:extLst>
                <a:ext uri="{FF2B5EF4-FFF2-40B4-BE49-F238E27FC236}">
                  <a16:creationId xmlns:a16="http://schemas.microsoft.com/office/drawing/2014/main" id="{63DFA2C7-8185-4688-B832-F2680B81C6D7}"/>
                </a:ext>
              </a:extLst>
            </p:cNvPr>
            <p:cNvSpPr/>
            <p:nvPr/>
          </p:nvSpPr>
          <p:spPr>
            <a:xfrm>
              <a:off x="8068725" y="2250190"/>
              <a:ext cx="77234" cy="77348"/>
            </a:xfrm>
            <a:custGeom>
              <a:avLst/>
              <a:gdLst/>
              <a:ahLst/>
              <a:cxnLst/>
              <a:rect l="l" t="t" r="r" b="b"/>
              <a:pathLst>
                <a:path w="48728" h="48800" extrusionOk="0">
                  <a:moveTo>
                    <a:pt x="10381" y="0"/>
                  </a:moveTo>
                  <a:cubicBezTo>
                    <a:pt x="4834" y="0"/>
                    <a:pt x="0" y="3830"/>
                    <a:pt x="336" y="8792"/>
                  </a:cubicBezTo>
                  <a:cubicBezTo>
                    <a:pt x="932" y="17984"/>
                    <a:pt x="3361" y="32487"/>
                    <a:pt x="9957" y="48800"/>
                  </a:cubicBezTo>
                  <a:cubicBezTo>
                    <a:pt x="22341" y="34630"/>
                    <a:pt x="36201" y="24366"/>
                    <a:pt x="45703" y="18199"/>
                  </a:cubicBezTo>
                  <a:cubicBezTo>
                    <a:pt x="47036" y="17341"/>
                    <a:pt x="48061" y="16293"/>
                    <a:pt x="48727" y="15198"/>
                  </a:cubicBezTo>
                  <a:cubicBezTo>
                    <a:pt x="35534" y="7815"/>
                    <a:pt x="22889" y="3195"/>
                    <a:pt x="13839" y="504"/>
                  </a:cubicBezTo>
                  <a:cubicBezTo>
                    <a:pt x="12682" y="161"/>
                    <a:pt x="11517" y="0"/>
                    <a:pt x="10381" y="0"/>
                  </a:cubicBezTo>
                  <a:close/>
                </a:path>
              </a:pathLst>
            </a:custGeom>
            <a:solidFill>
              <a:srgbClr val="C8C5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79;p33">
              <a:extLst>
                <a:ext uri="{FF2B5EF4-FFF2-40B4-BE49-F238E27FC236}">
                  <a16:creationId xmlns:a16="http://schemas.microsoft.com/office/drawing/2014/main" id="{A7172E90-6C48-4B01-AB1C-9F010E8ECF7E}"/>
                </a:ext>
              </a:extLst>
            </p:cNvPr>
            <p:cNvSpPr/>
            <p:nvPr/>
          </p:nvSpPr>
          <p:spPr>
            <a:xfrm>
              <a:off x="8046527" y="2239062"/>
              <a:ext cx="369733" cy="266221"/>
            </a:xfrm>
            <a:custGeom>
              <a:avLst/>
              <a:gdLst/>
              <a:ahLst/>
              <a:cxnLst/>
              <a:rect l="l" t="t" r="r" b="b"/>
              <a:pathLst>
                <a:path w="233270" h="167963" extrusionOk="0">
                  <a:moveTo>
                    <a:pt x="38180" y="0"/>
                  </a:moveTo>
                  <a:cubicBezTo>
                    <a:pt x="44943" y="2929"/>
                    <a:pt x="52135" y="6406"/>
                    <a:pt x="59374" y="10693"/>
                  </a:cubicBezTo>
                  <a:cubicBezTo>
                    <a:pt x="65352" y="14241"/>
                    <a:pt x="65471" y="21433"/>
                    <a:pt x="59684" y="25196"/>
                  </a:cubicBezTo>
                  <a:cubicBezTo>
                    <a:pt x="44348" y="35102"/>
                    <a:pt x="17675" y="55726"/>
                    <a:pt x="4149" y="86160"/>
                  </a:cubicBezTo>
                  <a:cubicBezTo>
                    <a:pt x="3625" y="87351"/>
                    <a:pt x="4744" y="88590"/>
                    <a:pt x="6292" y="88899"/>
                  </a:cubicBezTo>
                  <a:lnTo>
                    <a:pt x="18247" y="88899"/>
                  </a:lnTo>
                  <a:cubicBezTo>
                    <a:pt x="9364" y="107665"/>
                    <a:pt x="2815" y="126764"/>
                    <a:pt x="386" y="134170"/>
                  </a:cubicBezTo>
                  <a:cubicBezTo>
                    <a:pt x="1" y="135366"/>
                    <a:pt x="1134" y="136441"/>
                    <a:pt x="2522" y="136441"/>
                  </a:cubicBezTo>
                  <a:cubicBezTo>
                    <a:pt x="2765" y="136441"/>
                    <a:pt x="3016" y="136408"/>
                    <a:pt x="3268" y="136337"/>
                  </a:cubicBezTo>
                  <a:lnTo>
                    <a:pt x="22010" y="131312"/>
                  </a:lnTo>
                  <a:lnTo>
                    <a:pt x="22010" y="131312"/>
                  </a:lnTo>
                  <a:cubicBezTo>
                    <a:pt x="16770" y="141886"/>
                    <a:pt x="13365" y="151031"/>
                    <a:pt x="11746" y="155603"/>
                  </a:cubicBezTo>
                  <a:cubicBezTo>
                    <a:pt x="11329" y="156812"/>
                    <a:pt x="12481" y="157912"/>
                    <a:pt x="13924" y="157912"/>
                  </a:cubicBezTo>
                  <a:cubicBezTo>
                    <a:pt x="14130" y="157912"/>
                    <a:pt x="14342" y="157889"/>
                    <a:pt x="14556" y="157842"/>
                  </a:cubicBezTo>
                  <a:cubicBezTo>
                    <a:pt x="21843" y="156103"/>
                    <a:pt x="38132" y="152698"/>
                    <a:pt x="52302" y="152698"/>
                  </a:cubicBezTo>
                  <a:lnTo>
                    <a:pt x="49468" y="161771"/>
                  </a:lnTo>
                  <a:cubicBezTo>
                    <a:pt x="49098" y="162942"/>
                    <a:pt x="50235" y="164024"/>
                    <a:pt x="51639" y="164024"/>
                  </a:cubicBezTo>
                  <a:cubicBezTo>
                    <a:pt x="51863" y="164024"/>
                    <a:pt x="52093" y="163997"/>
                    <a:pt x="52325" y="163938"/>
                  </a:cubicBezTo>
                  <a:lnTo>
                    <a:pt x="84094" y="156103"/>
                  </a:lnTo>
                  <a:lnTo>
                    <a:pt x="116601" y="167963"/>
                  </a:lnTo>
                  <a:lnTo>
                    <a:pt x="116625" y="167939"/>
                  </a:lnTo>
                  <a:lnTo>
                    <a:pt x="116625" y="167963"/>
                  </a:lnTo>
                  <a:lnTo>
                    <a:pt x="149131" y="156103"/>
                  </a:lnTo>
                  <a:lnTo>
                    <a:pt x="180900" y="163938"/>
                  </a:lnTo>
                  <a:cubicBezTo>
                    <a:pt x="181129" y="163997"/>
                    <a:pt x="181356" y="164024"/>
                    <a:pt x="181578" y="164024"/>
                  </a:cubicBezTo>
                  <a:cubicBezTo>
                    <a:pt x="182967" y="164024"/>
                    <a:pt x="184107" y="162942"/>
                    <a:pt x="183758" y="161771"/>
                  </a:cubicBezTo>
                  <a:lnTo>
                    <a:pt x="180947" y="152674"/>
                  </a:lnTo>
                  <a:cubicBezTo>
                    <a:pt x="195117" y="152674"/>
                    <a:pt x="211430" y="156103"/>
                    <a:pt x="218693" y="157842"/>
                  </a:cubicBezTo>
                  <a:cubicBezTo>
                    <a:pt x="218907" y="157890"/>
                    <a:pt x="219119" y="157913"/>
                    <a:pt x="219325" y="157913"/>
                  </a:cubicBezTo>
                  <a:cubicBezTo>
                    <a:pt x="220749" y="157913"/>
                    <a:pt x="221896" y="156831"/>
                    <a:pt x="221480" y="155603"/>
                  </a:cubicBezTo>
                  <a:cubicBezTo>
                    <a:pt x="219884" y="151007"/>
                    <a:pt x="216455" y="141910"/>
                    <a:pt x="211216" y="131312"/>
                  </a:cubicBezTo>
                  <a:lnTo>
                    <a:pt x="211216" y="131312"/>
                  </a:lnTo>
                  <a:lnTo>
                    <a:pt x="229981" y="136337"/>
                  </a:lnTo>
                  <a:cubicBezTo>
                    <a:pt x="230227" y="136403"/>
                    <a:pt x="230471" y="136434"/>
                    <a:pt x="230709" y="136434"/>
                  </a:cubicBezTo>
                  <a:cubicBezTo>
                    <a:pt x="232111" y="136434"/>
                    <a:pt x="233270" y="135371"/>
                    <a:pt x="232863" y="134170"/>
                  </a:cubicBezTo>
                  <a:cubicBezTo>
                    <a:pt x="230434" y="126764"/>
                    <a:pt x="223885" y="107665"/>
                    <a:pt x="215002" y="88542"/>
                  </a:cubicBezTo>
                  <a:lnTo>
                    <a:pt x="226933" y="88542"/>
                  </a:lnTo>
                  <a:cubicBezTo>
                    <a:pt x="226962" y="88543"/>
                    <a:pt x="226991" y="88543"/>
                    <a:pt x="227020" y="88543"/>
                  </a:cubicBezTo>
                  <a:cubicBezTo>
                    <a:pt x="228523" y="88543"/>
                    <a:pt x="229614" y="87329"/>
                    <a:pt x="229077" y="86160"/>
                  </a:cubicBezTo>
                  <a:cubicBezTo>
                    <a:pt x="215574" y="55726"/>
                    <a:pt x="188901" y="35102"/>
                    <a:pt x="173565" y="25196"/>
                  </a:cubicBezTo>
                  <a:cubicBezTo>
                    <a:pt x="167754" y="21433"/>
                    <a:pt x="167873" y="14241"/>
                    <a:pt x="173875" y="10693"/>
                  </a:cubicBezTo>
                  <a:cubicBezTo>
                    <a:pt x="181138" y="6406"/>
                    <a:pt x="188306" y="2882"/>
                    <a:pt x="195069" y="0"/>
                  </a:cubicBezTo>
                  <a:lnTo>
                    <a:pt x="195069" y="0"/>
                  </a:lnTo>
                  <a:lnTo>
                    <a:pt x="194164" y="334"/>
                  </a:lnTo>
                  <a:cubicBezTo>
                    <a:pt x="175446" y="4834"/>
                    <a:pt x="140463" y="12336"/>
                    <a:pt x="116625" y="12336"/>
                  </a:cubicBezTo>
                  <a:cubicBezTo>
                    <a:pt x="92786" y="12336"/>
                    <a:pt x="57803" y="4787"/>
                    <a:pt x="39085" y="334"/>
                  </a:cubicBezTo>
                  <a:lnTo>
                    <a:pt x="38180" y="0"/>
                  </a:lnTo>
                  <a:close/>
                </a:path>
              </a:pathLst>
            </a:custGeom>
            <a:solidFill>
              <a:srgbClr val="ECEA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80;p33">
              <a:extLst>
                <a:ext uri="{FF2B5EF4-FFF2-40B4-BE49-F238E27FC236}">
                  <a16:creationId xmlns:a16="http://schemas.microsoft.com/office/drawing/2014/main" id="{D770BEEA-8CA9-4054-8760-69BB96FB17DC}"/>
                </a:ext>
              </a:extLst>
            </p:cNvPr>
            <p:cNvSpPr/>
            <p:nvPr/>
          </p:nvSpPr>
          <p:spPr>
            <a:xfrm>
              <a:off x="8312417" y="2224750"/>
              <a:ext cx="105455" cy="112565"/>
            </a:xfrm>
            <a:custGeom>
              <a:avLst/>
              <a:gdLst/>
              <a:ahLst/>
              <a:cxnLst/>
              <a:rect l="l" t="t" r="r" b="b"/>
              <a:pathLst>
                <a:path w="66533" h="71019" extrusionOk="0">
                  <a:moveTo>
                    <a:pt x="54844" y="0"/>
                  </a:moveTo>
                  <a:cubicBezTo>
                    <a:pt x="53563" y="0"/>
                    <a:pt x="52247" y="176"/>
                    <a:pt x="50939" y="552"/>
                  </a:cubicBezTo>
                  <a:cubicBezTo>
                    <a:pt x="39485" y="3862"/>
                    <a:pt x="22934" y="9745"/>
                    <a:pt x="6097" y="19723"/>
                  </a:cubicBezTo>
                  <a:cubicBezTo>
                    <a:pt x="119" y="23271"/>
                    <a:pt x="0" y="30439"/>
                    <a:pt x="5835" y="34226"/>
                  </a:cubicBezTo>
                  <a:cubicBezTo>
                    <a:pt x="16670" y="41251"/>
                    <a:pt x="33198" y="53634"/>
                    <a:pt x="46700" y="71019"/>
                  </a:cubicBezTo>
                  <a:cubicBezTo>
                    <a:pt x="60751" y="46347"/>
                    <a:pt x="65276" y="22890"/>
                    <a:pt x="66157" y="9602"/>
                  </a:cubicBezTo>
                  <a:cubicBezTo>
                    <a:pt x="66532" y="4186"/>
                    <a:pt x="61100" y="0"/>
                    <a:pt x="54844" y="0"/>
                  </a:cubicBezTo>
                  <a:close/>
                </a:path>
              </a:pathLst>
            </a:custGeom>
            <a:solidFill>
              <a:srgbClr val="DAD8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781;p33">
              <a:extLst>
                <a:ext uri="{FF2B5EF4-FFF2-40B4-BE49-F238E27FC236}">
                  <a16:creationId xmlns:a16="http://schemas.microsoft.com/office/drawing/2014/main" id="{26202E8B-4813-4C2B-9DED-18A2EE8BDB42}"/>
                </a:ext>
              </a:extLst>
            </p:cNvPr>
            <p:cNvSpPr/>
            <p:nvPr/>
          </p:nvSpPr>
          <p:spPr>
            <a:xfrm>
              <a:off x="8147466" y="2350488"/>
              <a:ext cx="23970" cy="19327"/>
            </a:xfrm>
            <a:custGeom>
              <a:avLst/>
              <a:gdLst/>
              <a:ahLst/>
              <a:cxnLst/>
              <a:rect l="l" t="t" r="r" b="b"/>
              <a:pathLst>
                <a:path w="15123" h="12194" extrusionOk="0">
                  <a:moveTo>
                    <a:pt x="7574" y="0"/>
                  </a:moveTo>
                  <a:cubicBezTo>
                    <a:pt x="3383" y="0"/>
                    <a:pt x="1" y="2715"/>
                    <a:pt x="1" y="6097"/>
                  </a:cubicBezTo>
                  <a:cubicBezTo>
                    <a:pt x="1" y="9454"/>
                    <a:pt x="3383" y="12193"/>
                    <a:pt x="7574" y="12193"/>
                  </a:cubicBezTo>
                  <a:cubicBezTo>
                    <a:pt x="11741" y="12193"/>
                    <a:pt x="15123" y="9454"/>
                    <a:pt x="15123" y="6097"/>
                  </a:cubicBezTo>
                  <a:cubicBezTo>
                    <a:pt x="15123" y="2715"/>
                    <a:pt x="11741" y="0"/>
                    <a:pt x="75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82;p33">
              <a:extLst>
                <a:ext uri="{FF2B5EF4-FFF2-40B4-BE49-F238E27FC236}">
                  <a16:creationId xmlns:a16="http://schemas.microsoft.com/office/drawing/2014/main" id="{4195E0C8-36FC-4624-9CCB-4C9E30DD65A4}"/>
                </a:ext>
              </a:extLst>
            </p:cNvPr>
            <p:cNvSpPr/>
            <p:nvPr/>
          </p:nvSpPr>
          <p:spPr>
            <a:xfrm>
              <a:off x="8291392" y="2350488"/>
              <a:ext cx="23970" cy="19327"/>
            </a:xfrm>
            <a:custGeom>
              <a:avLst/>
              <a:gdLst/>
              <a:ahLst/>
              <a:cxnLst/>
              <a:rect l="l" t="t" r="r" b="b"/>
              <a:pathLst>
                <a:path w="15123" h="12194" extrusionOk="0">
                  <a:moveTo>
                    <a:pt x="7550" y="0"/>
                  </a:moveTo>
                  <a:cubicBezTo>
                    <a:pt x="3382" y="0"/>
                    <a:pt x="1" y="2715"/>
                    <a:pt x="1" y="6097"/>
                  </a:cubicBezTo>
                  <a:cubicBezTo>
                    <a:pt x="1" y="9454"/>
                    <a:pt x="3382" y="12193"/>
                    <a:pt x="7550" y="12193"/>
                  </a:cubicBezTo>
                  <a:cubicBezTo>
                    <a:pt x="11741" y="12193"/>
                    <a:pt x="15123" y="9454"/>
                    <a:pt x="15123" y="6097"/>
                  </a:cubicBezTo>
                  <a:cubicBezTo>
                    <a:pt x="15123" y="2715"/>
                    <a:pt x="11741" y="0"/>
                    <a:pt x="75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83;p33">
              <a:extLst>
                <a:ext uri="{FF2B5EF4-FFF2-40B4-BE49-F238E27FC236}">
                  <a16:creationId xmlns:a16="http://schemas.microsoft.com/office/drawing/2014/main" id="{D577AC3A-295E-4459-B640-B8449F70A91A}"/>
                </a:ext>
              </a:extLst>
            </p:cNvPr>
            <p:cNvSpPr/>
            <p:nvPr/>
          </p:nvSpPr>
          <p:spPr>
            <a:xfrm>
              <a:off x="8159545" y="2384231"/>
              <a:ext cx="143889" cy="125771"/>
            </a:xfrm>
            <a:custGeom>
              <a:avLst/>
              <a:gdLst/>
              <a:ahLst/>
              <a:cxnLst/>
              <a:rect l="l" t="t" r="r" b="b"/>
              <a:pathLst>
                <a:path w="90782" h="79351" extrusionOk="0">
                  <a:moveTo>
                    <a:pt x="45343" y="60323"/>
                  </a:moveTo>
                  <a:cubicBezTo>
                    <a:pt x="50201" y="62871"/>
                    <a:pt x="56012" y="64276"/>
                    <a:pt x="61990" y="64276"/>
                  </a:cubicBezTo>
                  <a:cubicBezTo>
                    <a:pt x="66800" y="64276"/>
                    <a:pt x="71325" y="63395"/>
                    <a:pt x="75326" y="61799"/>
                  </a:cubicBezTo>
                  <a:lnTo>
                    <a:pt x="75326" y="61799"/>
                  </a:lnTo>
                  <a:cubicBezTo>
                    <a:pt x="68539" y="68872"/>
                    <a:pt x="57965" y="73421"/>
                    <a:pt x="46058" y="73421"/>
                  </a:cubicBezTo>
                  <a:lnTo>
                    <a:pt x="44653" y="73421"/>
                  </a:lnTo>
                  <a:cubicBezTo>
                    <a:pt x="32745" y="73421"/>
                    <a:pt x="22148" y="68872"/>
                    <a:pt x="15361" y="61799"/>
                  </a:cubicBezTo>
                  <a:lnTo>
                    <a:pt x="15361" y="61799"/>
                  </a:lnTo>
                  <a:cubicBezTo>
                    <a:pt x="19362" y="63347"/>
                    <a:pt x="23886" y="64276"/>
                    <a:pt x="28697" y="64276"/>
                  </a:cubicBezTo>
                  <a:cubicBezTo>
                    <a:pt x="34698" y="64276"/>
                    <a:pt x="40485" y="62871"/>
                    <a:pt x="45343" y="60323"/>
                  </a:cubicBezTo>
                  <a:close/>
                  <a:moveTo>
                    <a:pt x="15573" y="1"/>
                  </a:moveTo>
                  <a:cubicBezTo>
                    <a:pt x="14555" y="1"/>
                    <a:pt x="13542" y="310"/>
                    <a:pt x="12789" y="930"/>
                  </a:cubicBezTo>
                  <a:cubicBezTo>
                    <a:pt x="4549" y="7669"/>
                    <a:pt x="1" y="16504"/>
                    <a:pt x="1" y="25864"/>
                  </a:cubicBezTo>
                  <a:lnTo>
                    <a:pt x="1" y="43296"/>
                  </a:lnTo>
                  <a:cubicBezTo>
                    <a:pt x="1" y="63204"/>
                    <a:pt x="20005" y="79351"/>
                    <a:pt x="44724" y="79351"/>
                  </a:cubicBezTo>
                  <a:lnTo>
                    <a:pt x="46058" y="79351"/>
                  </a:lnTo>
                  <a:cubicBezTo>
                    <a:pt x="46058" y="79351"/>
                    <a:pt x="90781" y="63252"/>
                    <a:pt x="90710" y="43367"/>
                  </a:cubicBezTo>
                  <a:lnTo>
                    <a:pt x="90710" y="25911"/>
                  </a:lnTo>
                  <a:cubicBezTo>
                    <a:pt x="90734" y="16600"/>
                    <a:pt x="86328" y="7741"/>
                    <a:pt x="78350" y="1001"/>
                  </a:cubicBezTo>
                  <a:cubicBezTo>
                    <a:pt x="77618" y="367"/>
                    <a:pt x="76630" y="51"/>
                    <a:pt x="75635" y="51"/>
                  </a:cubicBezTo>
                  <a:cubicBezTo>
                    <a:pt x="74688" y="51"/>
                    <a:pt x="73735" y="337"/>
                    <a:pt x="72992" y="906"/>
                  </a:cubicBezTo>
                  <a:cubicBezTo>
                    <a:pt x="71468" y="2073"/>
                    <a:pt x="71444" y="4002"/>
                    <a:pt x="72873" y="5216"/>
                  </a:cubicBezTo>
                  <a:cubicBezTo>
                    <a:pt x="79517" y="10813"/>
                    <a:pt x="83351" y="25911"/>
                    <a:pt x="83351" y="25911"/>
                  </a:cubicBezTo>
                  <a:lnTo>
                    <a:pt x="83351" y="42796"/>
                  </a:lnTo>
                  <a:cubicBezTo>
                    <a:pt x="83351" y="51178"/>
                    <a:pt x="73873" y="58037"/>
                    <a:pt x="62204" y="58037"/>
                  </a:cubicBezTo>
                  <a:cubicBezTo>
                    <a:pt x="56917" y="58037"/>
                    <a:pt x="51868" y="56608"/>
                    <a:pt x="47963" y="54036"/>
                  </a:cubicBezTo>
                  <a:cubicBezTo>
                    <a:pt x="47260" y="53583"/>
                    <a:pt x="46415" y="53357"/>
                    <a:pt x="45573" y="53357"/>
                  </a:cubicBezTo>
                  <a:cubicBezTo>
                    <a:pt x="44730" y="53357"/>
                    <a:pt x="43891" y="53583"/>
                    <a:pt x="43200" y="54036"/>
                  </a:cubicBezTo>
                  <a:cubicBezTo>
                    <a:pt x="39271" y="56632"/>
                    <a:pt x="34222" y="58037"/>
                    <a:pt x="28959" y="58037"/>
                  </a:cubicBezTo>
                  <a:cubicBezTo>
                    <a:pt x="17290" y="58037"/>
                    <a:pt x="7812" y="51178"/>
                    <a:pt x="7812" y="42796"/>
                  </a:cubicBezTo>
                  <a:lnTo>
                    <a:pt x="7812" y="25864"/>
                  </a:lnTo>
                  <a:cubicBezTo>
                    <a:pt x="7812" y="18124"/>
                    <a:pt x="11551" y="10765"/>
                    <a:pt x="18409" y="5169"/>
                  </a:cubicBezTo>
                  <a:cubicBezTo>
                    <a:pt x="19886" y="3954"/>
                    <a:pt x="19838" y="2002"/>
                    <a:pt x="18290" y="858"/>
                  </a:cubicBezTo>
                  <a:cubicBezTo>
                    <a:pt x="17532" y="287"/>
                    <a:pt x="16550" y="1"/>
                    <a:pt x="15573" y="1"/>
                  </a:cubicBezTo>
                  <a:close/>
                </a:path>
              </a:pathLst>
            </a:custGeom>
            <a:solidFill>
              <a:srgbClr val="DAD8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84;p33">
              <a:extLst>
                <a:ext uri="{FF2B5EF4-FFF2-40B4-BE49-F238E27FC236}">
                  <a16:creationId xmlns:a16="http://schemas.microsoft.com/office/drawing/2014/main" id="{15A76369-6C7F-4331-A535-E390AB3C7AF0}"/>
                </a:ext>
              </a:extLst>
            </p:cNvPr>
            <p:cNvSpPr/>
            <p:nvPr/>
          </p:nvSpPr>
          <p:spPr>
            <a:xfrm>
              <a:off x="8189440" y="2468773"/>
              <a:ext cx="83873" cy="17148"/>
            </a:xfrm>
            <a:custGeom>
              <a:avLst/>
              <a:gdLst/>
              <a:ahLst/>
              <a:cxnLst/>
              <a:rect l="l" t="t" r="r" b="b"/>
              <a:pathLst>
                <a:path w="52917" h="10819" extrusionOk="0">
                  <a:moveTo>
                    <a:pt x="26479" y="0"/>
                  </a:moveTo>
                  <a:cubicBezTo>
                    <a:pt x="25637" y="0"/>
                    <a:pt x="24791" y="233"/>
                    <a:pt x="24077" y="697"/>
                  </a:cubicBezTo>
                  <a:cubicBezTo>
                    <a:pt x="20148" y="3293"/>
                    <a:pt x="15075" y="4722"/>
                    <a:pt x="9812" y="4722"/>
                  </a:cubicBezTo>
                  <a:cubicBezTo>
                    <a:pt x="8002" y="4722"/>
                    <a:pt x="6240" y="4531"/>
                    <a:pt x="4573" y="4245"/>
                  </a:cubicBezTo>
                  <a:cubicBezTo>
                    <a:pt x="4280" y="4189"/>
                    <a:pt x="3988" y="4162"/>
                    <a:pt x="3703" y="4162"/>
                  </a:cubicBezTo>
                  <a:cubicBezTo>
                    <a:pt x="1698" y="4162"/>
                    <a:pt x="1" y="5489"/>
                    <a:pt x="1" y="7198"/>
                  </a:cubicBezTo>
                  <a:cubicBezTo>
                    <a:pt x="1" y="8627"/>
                    <a:pt x="1239" y="9865"/>
                    <a:pt x="2977" y="10199"/>
                  </a:cubicBezTo>
                  <a:cubicBezTo>
                    <a:pt x="5168" y="10604"/>
                    <a:pt x="7455" y="10818"/>
                    <a:pt x="9812" y="10818"/>
                  </a:cubicBezTo>
                  <a:cubicBezTo>
                    <a:pt x="15790" y="10818"/>
                    <a:pt x="21600" y="9413"/>
                    <a:pt x="26459" y="6865"/>
                  </a:cubicBezTo>
                  <a:cubicBezTo>
                    <a:pt x="31317" y="9413"/>
                    <a:pt x="37104" y="10818"/>
                    <a:pt x="43081" y="10818"/>
                  </a:cubicBezTo>
                  <a:cubicBezTo>
                    <a:pt x="45439" y="10818"/>
                    <a:pt x="47749" y="10604"/>
                    <a:pt x="49940" y="10199"/>
                  </a:cubicBezTo>
                  <a:cubicBezTo>
                    <a:pt x="51678" y="9865"/>
                    <a:pt x="52916" y="8651"/>
                    <a:pt x="52916" y="7198"/>
                  </a:cubicBezTo>
                  <a:cubicBezTo>
                    <a:pt x="52916" y="5470"/>
                    <a:pt x="51206" y="4161"/>
                    <a:pt x="49216" y="4161"/>
                  </a:cubicBezTo>
                  <a:cubicBezTo>
                    <a:pt x="48930" y="4161"/>
                    <a:pt x="48638" y="4188"/>
                    <a:pt x="48344" y="4245"/>
                  </a:cubicBezTo>
                  <a:cubicBezTo>
                    <a:pt x="46653" y="4531"/>
                    <a:pt x="44915" y="4722"/>
                    <a:pt x="43081" y="4722"/>
                  </a:cubicBezTo>
                  <a:cubicBezTo>
                    <a:pt x="37866" y="4698"/>
                    <a:pt x="32793" y="3293"/>
                    <a:pt x="28864" y="697"/>
                  </a:cubicBezTo>
                  <a:cubicBezTo>
                    <a:pt x="28161" y="233"/>
                    <a:pt x="27322" y="0"/>
                    <a:pt x="26479" y="0"/>
                  </a:cubicBezTo>
                  <a:close/>
                </a:path>
              </a:pathLst>
            </a:custGeom>
            <a:solidFill>
              <a:srgbClr val="B6B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85;p33">
              <a:extLst>
                <a:ext uri="{FF2B5EF4-FFF2-40B4-BE49-F238E27FC236}">
                  <a16:creationId xmlns:a16="http://schemas.microsoft.com/office/drawing/2014/main" id="{0C9216D8-2922-4018-BF0F-2CED100F59FC}"/>
                </a:ext>
              </a:extLst>
            </p:cNvPr>
            <p:cNvSpPr/>
            <p:nvPr/>
          </p:nvSpPr>
          <p:spPr>
            <a:xfrm>
              <a:off x="8225600" y="2456629"/>
              <a:ext cx="12382" cy="19402"/>
            </a:xfrm>
            <a:custGeom>
              <a:avLst/>
              <a:gdLst/>
              <a:ahLst/>
              <a:cxnLst/>
              <a:rect l="l" t="t" r="r" b="b"/>
              <a:pathLst>
                <a:path w="7812" h="12241" extrusionOk="0">
                  <a:moveTo>
                    <a:pt x="1" y="0"/>
                  </a:moveTo>
                  <a:lnTo>
                    <a:pt x="1" y="9169"/>
                  </a:lnTo>
                  <a:cubicBezTo>
                    <a:pt x="1" y="10859"/>
                    <a:pt x="1763" y="12241"/>
                    <a:pt x="3906" y="12241"/>
                  </a:cubicBezTo>
                  <a:cubicBezTo>
                    <a:pt x="6050" y="12241"/>
                    <a:pt x="7812" y="10883"/>
                    <a:pt x="7812" y="9169"/>
                  </a:cubicBezTo>
                  <a:lnTo>
                    <a:pt x="7812" y="0"/>
                  </a:lnTo>
                  <a:close/>
                </a:path>
              </a:pathLst>
            </a:custGeom>
            <a:solidFill>
              <a:srgbClr val="ADA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86;p33">
              <a:extLst>
                <a:ext uri="{FF2B5EF4-FFF2-40B4-BE49-F238E27FC236}">
                  <a16:creationId xmlns:a16="http://schemas.microsoft.com/office/drawing/2014/main" id="{F275C8CA-8521-422E-BC6F-EBB45D9E520B}"/>
                </a:ext>
              </a:extLst>
            </p:cNvPr>
            <p:cNvSpPr/>
            <p:nvPr/>
          </p:nvSpPr>
          <p:spPr>
            <a:xfrm>
              <a:off x="8207332" y="2427978"/>
              <a:ext cx="48165" cy="33973"/>
            </a:xfrm>
            <a:custGeom>
              <a:avLst/>
              <a:gdLst/>
              <a:ahLst/>
              <a:cxnLst/>
              <a:rect l="l" t="t" r="r" b="b"/>
              <a:pathLst>
                <a:path w="30388" h="21434" extrusionOk="0">
                  <a:moveTo>
                    <a:pt x="13289" y="1"/>
                  </a:moveTo>
                  <a:cubicBezTo>
                    <a:pt x="5954" y="1"/>
                    <a:pt x="1" y="4788"/>
                    <a:pt x="1" y="10717"/>
                  </a:cubicBezTo>
                  <a:cubicBezTo>
                    <a:pt x="1" y="16647"/>
                    <a:pt x="5954" y="21434"/>
                    <a:pt x="13289" y="21434"/>
                  </a:cubicBezTo>
                  <a:lnTo>
                    <a:pt x="17099" y="21434"/>
                  </a:lnTo>
                  <a:cubicBezTo>
                    <a:pt x="24434" y="21434"/>
                    <a:pt x="30388" y="16647"/>
                    <a:pt x="30388" y="10717"/>
                  </a:cubicBezTo>
                  <a:cubicBezTo>
                    <a:pt x="30388" y="4788"/>
                    <a:pt x="24434" y="1"/>
                    <a:pt x="170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787;p33">
              <a:extLst>
                <a:ext uri="{FF2B5EF4-FFF2-40B4-BE49-F238E27FC236}">
                  <a16:creationId xmlns:a16="http://schemas.microsoft.com/office/drawing/2014/main" id="{63943821-EEEC-41B1-87A9-1E6BA00AF6BA}"/>
                </a:ext>
              </a:extLst>
            </p:cNvPr>
            <p:cNvSpPr/>
            <p:nvPr/>
          </p:nvSpPr>
          <p:spPr>
            <a:xfrm>
              <a:off x="8207257" y="2430055"/>
              <a:ext cx="44729" cy="31293"/>
            </a:xfrm>
            <a:custGeom>
              <a:avLst/>
              <a:gdLst/>
              <a:ahLst/>
              <a:cxnLst/>
              <a:rect l="l" t="t" r="r" b="b"/>
              <a:pathLst>
                <a:path w="28220" h="19743" extrusionOk="0">
                  <a:moveTo>
                    <a:pt x="7454" y="1"/>
                  </a:moveTo>
                  <a:cubicBezTo>
                    <a:pt x="3048" y="1692"/>
                    <a:pt x="0" y="5311"/>
                    <a:pt x="95" y="9503"/>
                  </a:cubicBezTo>
                  <a:cubicBezTo>
                    <a:pt x="191" y="15218"/>
                    <a:pt x="6168" y="19743"/>
                    <a:pt x="13241" y="19743"/>
                  </a:cubicBezTo>
                  <a:lnTo>
                    <a:pt x="16646" y="19743"/>
                  </a:lnTo>
                  <a:cubicBezTo>
                    <a:pt x="21766" y="19743"/>
                    <a:pt x="26148" y="17338"/>
                    <a:pt x="28220" y="13813"/>
                  </a:cubicBezTo>
                  <a:lnTo>
                    <a:pt x="20695" y="13813"/>
                  </a:lnTo>
                  <a:cubicBezTo>
                    <a:pt x="20677" y="13813"/>
                    <a:pt x="20659" y="13813"/>
                    <a:pt x="20640" y="13813"/>
                  </a:cubicBezTo>
                  <a:cubicBezTo>
                    <a:pt x="13378" y="13813"/>
                    <a:pt x="7454" y="9059"/>
                    <a:pt x="7454" y="3168"/>
                  </a:cubicBezTo>
                  <a:lnTo>
                    <a:pt x="745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788;p33">
              <a:extLst>
                <a:ext uri="{FF2B5EF4-FFF2-40B4-BE49-F238E27FC236}">
                  <a16:creationId xmlns:a16="http://schemas.microsoft.com/office/drawing/2014/main" id="{EC092F13-7115-4E55-982E-FF2FBB61CAFE}"/>
                </a:ext>
              </a:extLst>
            </p:cNvPr>
            <p:cNvSpPr/>
            <p:nvPr/>
          </p:nvSpPr>
          <p:spPr>
            <a:xfrm>
              <a:off x="8316795" y="2250190"/>
              <a:ext cx="77278" cy="77348"/>
            </a:xfrm>
            <a:custGeom>
              <a:avLst/>
              <a:gdLst/>
              <a:ahLst/>
              <a:cxnLst/>
              <a:rect l="l" t="t" r="r" b="b"/>
              <a:pathLst>
                <a:path w="48756" h="48800" extrusionOk="0">
                  <a:moveTo>
                    <a:pt x="38392" y="0"/>
                  </a:moveTo>
                  <a:cubicBezTo>
                    <a:pt x="37258" y="0"/>
                    <a:pt x="36094" y="161"/>
                    <a:pt x="34937" y="504"/>
                  </a:cubicBezTo>
                  <a:cubicBezTo>
                    <a:pt x="25887" y="3195"/>
                    <a:pt x="13194" y="7815"/>
                    <a:pt x="1" y="15198"/>
                  </a:cubicBezTo>
                  <a:cubicBezTo>
                    <a:pt x="739" y="16293"/>
                    <a:pt x="1739" y="17341"/>
                    <a:pt x="3073" y="18199"/>
                  </a:cubicBezTo>
                  <a:cubicBezTo>
                    <a:pt x="12575" y="24366"/>
                    <a:pt x="26435" y="34630"/>
                    <a:pt x="38842" y="48800"/>
                  </a:cubicBezTo>
                  <a:cubicBezTo>
                    <a:pt x="45415" y="32487"/>
                    <a:pt x="47844" y="17984"/>
                    <a:pt x="48439" y="8792"/>
                  </a:cubicBezTo>
                  <a:cubicBezTo>
                    <a:pt x="48756" y="3830"/>
                    <a:pt x="43935" y="0"/>
                    <a:pt x="38392" y="0"/>
                  </a:cubicBezTo>
                  <a:close/>
                </a:path>
              </a:pathLst>
            </a:custGeom>
            <a:solidFill>
              <a:srgbClr val="C8C5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789;p33">
              <a:extLst>
                <a:ext uri="{FF2B5EF4-FFF2-40B4-BE49-F238E27FC236}">
                  <a16:creationId xmlns:a16="http://schemas.microsoft.com/office/drawing/2014/main" id="{9C77EF3C-6C47-4F05-B545-B20F750DD9A3}"/>
                </a:ext>
              </a:extLst>
            </p:cNvPr>
            <p:cNvSpPr/>
            <p:nvPr/>
          </p:nvSpPr>
          <p:spPr>
            <a:xfrm>
              <a:off x="8046563" y="2327348"/>
              <a:ext cx="132687" cy="171606"/>
            </a:xfrm>
            <a:custGeom>
              <a:avLst/>
              <a:gdLst/>
              <a:ahLst/>
              <a:cxnLst/>
              <a:rect l="l" t="t" r="r" b="b"/>
              <a:pathLst>
                <a:path w="83714" h="108269" extrusionOk="0">
                  <a:moveTo>
                    <a:pt x="23939" y="1"/>
                  </a:moveTo>
                  <a:lnTo>
                    <a:pt x="23939" y="1"/>
                  </a:lnTo>
                  <a:cubicBezTo>
                    <a:pt x="19677" y="3573"/>
                    <a:pt x="9317" y="18814"/>
                    <a:pt x="4173" y="30388"/>
                  </a:cubicBezTo>
                  <a:cubicBezTo>
                    <a:pt x="3626" y="31579"/>
                    <a:pt x="4769" y="32841"/>
                    <a:pt x="6317" y="32841"/>
                  </a:cubicBezTo>
                  <a:lnTo>
                    <a:pt x="18248" y="32841"/>
                  </a:lnTo>
                  <a:cubicBezTo>
                    <a:pt x="9365" y="51916"/>
                    <a:pt x="2816" y="70992"/>
                    <a:pt x="387" y="78422"/>
                  </a:cubicBezTo>
                  <a:cubicBezTo>
                    <a:pt x="1" y="79600"/>
                    <a:pt x="1140" y="80691"/>
                    <a:pt x="2532" y="80691"/>
                  </a:cubicBezTo>
                  <a:cubicBezTo>
                    <a:pt x="2772" y="80691"/>
                    <a:pt x="3020" y="80659"/>
                    <a:pt x="3268" y="80589"/>
                  </a:cubicBezTo>
                  <a:lnTo>
                    <a:pt x="22034" y="75564"/>
                  </a:lnTo>
                  <a:lnTo>
                    <a:pt x="22034" y="75564"/>
                  </a:lnTo>
                  <a:cubicBezTo>
                    <a:pt x="16795" y="86114"/>
                    <a:pt x="13366" y="95235"/>
                    <a:pt x="11746" y="99855"/>
                  </a:cubicBezTo>
                  <a:cubicBezTo>
                    <a:pt x="11332" y="101036"/>
                    <a:pt x="12488" y="102146"/>
                    <a:pt x="13910" y="102146"/>
                  </a:cubicBezTo>
                  <a:cubicBezTo>
                    <a:pt x="14121" y="102146"/>
                    <a:pt x="14338" y="102122"/>
                    <a:pt x="14556" y="102069"/>
                  </a:cubicBezTo>
                  <a:cubicBezTo>
                    <a:pt x="21844" y="100355"/>
                    <a:pt x="38133" y="96925"/>
                    <a:pt x="52302" y="96925"/>
                  </a:cubicBezTo>
                  <a:lnTo>
                    <a:pt x="49468" y="105999"/>
                  </a:lnTo>
                  <a:cubicBezTo>
                    <a:pt x="49117" y="107196"/>
                    <a:pt x="50252" y="108269"/>
                    <a:pt x="51663" y="108269"/>
                  </a:cubicBezTo>
                  <a:cubicBezTo>
                    <a:pt x="51879" y="108269"/>
                    <a:pt x="52101" y="108243"/>
                    <a:pt x="52326" y="108190"/>
                  </a:cubicBezTo>
                  <a:lnTo>
                    <a:pt x="83714" y="100450"/>
                  </a:lnTo>
                  <a:lnTo>
                    <a:pt x="78784" y="87781"/>
                  </a:lnTo>
                  <a:cubicBezTo>
                    <a:pt x="12582" y="86257"/>
                    <a:pt x="23939" y="6"/>
                    <a:pt x="23939" y="1"/>
                  </a:cubicBezTo>
                  <a:close/>
                </a:path>
              </a:pathLst>
            </a:custGeom>
            <a:solidFill>
              <a:srgbClr val="000000">
                <a:alpha val="19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625;p29">
            <a:extLst>
              <a:ext uri="{FF2B5EF4-FFF2-40B4-BE49-F238E27FC236}">
                <a16:creationId xmlns:a16="http://schemas.microsoft.com/office/drawing/2014/main" id="{5FF1B582-83D8-43BC-8F2D-D17BE59E68C5}"/>
              </a:ext>
            </a:extLst>
          </p:cNvPr>
          <p:cNvSpPr txBox="1">
            <a:spLocks/>
          </p:cNvSpPr>
          <p:nvPr/>
        </p:nvSpPr>
        <p:spPr>
          <a:xfrm>
            <a:off x="1564509" y="1565569"/>
            <a:ext cx="6900333" cy="240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?,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28" name="Google Shape;625;p29">
            <a:extLst>
              <a:ext uri="{FF2B5EF4-FFF2-40B4-BE49-F238E27FC236}">
                <a16:creationId xmlns:a16="http://schemas.microsoft.com/office/drawing/2014/main" id="{53A50B49-771C-4635-8B97-D7CD2D72541D}"/>
              </a:ext>
            </a:extLst>
          </p:cNvPr>
          <p:cNvSpPr txBox="1">
            <a:spLocks/>
          </p:cNvSpPr>
          <p:nvPr/>
        </p:nvSpPr>
        <p:spPr>
          <a:xfrm>
            <a:off x="4876909" y="-151761"/>
            <a:ext cx="4510800" cy="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000" b="1" i="1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000" b="1" i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i="1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000" b="1" i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i="1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b="1" i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27  </a:t>
            </a:r>
            <a:r>
              <a:rPr lang="en-US" sz="2000" b="1" i="1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000" b="1" i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9  </a:t>
            </a:r>
            <a:r>
              <a:rPr lang="en-US" sz="2000" b="1" i="1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b="1" i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967113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25;p29"/>
          <p:cNvSpPr txBox="1">
            <a:spLocks noGrp="1"/>
          </p:cNvSpPr>
          <p:nvPr>
            <p:ph type="title"/>
          </p:nvPr>
        </p:nvSpPr>
        <p:spPr>
          <a:xfrm>
            <a:off x="420647" y="720982"/>
            <a:ext cx="1786105" cy="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u="sng" dirty="0" err="1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u="sng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800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sz="2800" b="1" dirty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Google Shape;625;p29"/>
          <p:cNvSpPr txBox="1">
            <a:spLocks/>
          </p:cNvSpPr>
          <p:nvPr/>
        </p:nvSpPr>
        <p:spPr>
          <a:xfrm>
            <a:off x="3989841" y="1108601"/>
            <a:ext cx="4264141" cy="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hango"/>
              <a:buNone/>
              <a:defRPr sz="3300" b="0" i="0" u="none" strike="noStrike" cap="none">
                <a:solidFill>
                  <a:srgbClr val="FFFFFF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r>
              <a:rPr lang="en-US" sz="1400" b="1" dirty="0" err="1">
                <a:solidFill>
                  <a:schemeClr val="accent1">
                    <a:lumMod val="25000"/>
                  </a:schemeClr>
                </a:solidFill>
                <a:latin typeface="Patrick Hand" panose="00000500000000000000" pitchFamily="2" charset="0"/>
              </a:rPr>
              <a:t>Trần</a:t>
            </a:r>
            <a:r>
              <a:rPr lang="en-US" sz="1400" b="1" dirty="0">
                <a:solidFill>
                  <a:schemeClr val="accent1">
                    <a:lumMod val="25000"/>
                  </a:schemeClr>
                </a:solidFill>
                <a:latin typeface="Patrick Hand" panose="00000500000000000000" pitchFamily="2" charset="0"/>
              </a:rPr>
              <a:t> </a:t>
            </a:r>
            <a:r>
              <a:rPr lang="en-US" sz="1400" b="1" dirty="0" err="1">
                <a:solidFill>
                  <a:schemeClr val="accent1">
                    <a:lumMod val="25000"/>
                  </a:schemeClr>
                </a:solidFill>
                <a:latin typeface="Patrick Hand" panose="00000500000000000000" pitchFamily="2" charset="0"/>
              </a:rPr>
              <a:t>Đăng</a:t>
            </a:r>
            <a:r>
              <a:rPr lang="en-US" sz="1400" b="1" dirty="0">
                <a:solidFill>
                  <a:schemeClr val="accent1">
                    <a:lumMod val="25000"/>
                  </a:schemeClr>
                </a:solidFill>
                <a:latin typeface="Patrick Hand" panose="00000500000000000000" pitchFamily="2" charset="0"/>
              </a:rPr>
              <a:t> Khoa</a:t>
            </a:r>
          </a:p>
        </p:txBody>
      </p:sp>
      <p:sp>
        <p:nvSpPr>
          <p:cNvPr id="8" name="Google Shape;625;p29"/>
          <p:cNvSpPr txBox="1">
            <a:spLocks/>
          </p:cNvSpPr>
          <p:nvPr/>
        </p:nvSpPr>
        <p:spPr>
          <a:xfrm>
            <a:off x="3124200" y="700468"/>
            <a:ext cx="2564861" cy="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hango"/>
              <a:buNone/>
              <a:defRPr sz="3300" b="0" i="0" u="none" strike="noStrike" cap="none">
                <a:solidFill>
                  <a:srgbClr val="FFFFFF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diều</a:t>
            </a:r>
            <a:endParaRPr lang="en-US" sz="36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Google Shape;625;p29"/>
          <p:cNvSpPr txBox="1">
            <a:spLocks/>
          </p:cNvSpPr>
          <p:nvPr/>
        </p:nvSpPr>
        <p:spPr>
          <a:xfrm>
            <a:off x="743735" y="1797982"/>
            <a:ext cx="2886569" cy="72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hango"/>
              <a:buNone/>
              <a:defRPr sz="3300" b="0" i="0" u="none" strike="noStrike" cap="none">
                <a:solidFill>
                  <a:srgbClr val="FFFFFF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r>
              <a:rPr lang="en-US" sz="2400" b="1" u="sng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u="sng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1" name="Google Shape;625;p29"/>
          <p:cNvSpPr txBox="1">
            <a:spLocks/>
          </p:cNvSpPr>
          <p:nvPr/>
        </p:nvSpPr>
        <p:spPr>
          <a:xfrm>
            <a:off x="585875" y="2631620"/>
            <a:ext cx="3875832" cy="1097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hango"/>
              <a:buNone/>
              <a:defRPr sz="3300" b="0" i="0" u="none" strike="noStrike" cap="none">
                <a:solidFill>
                  <a:srgbClr val="FFFFFF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just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bừng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algn="just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Rộn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sáo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algn="just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algn="just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Giặt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giặt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  <a:p>
            <a:pPr algn="just"/>
            <a:endParaRPr lang="en-US" sz="2400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113203" y="2208630"/>
            <a:ext cx="0" cy="1872421"/>
          </a:xfrm>
          <a:prstGeom prst="line">
            <a:avLst/>
          </a:prstGeom>
          <a:ln w="19050">
            <a:solidFill>
              <a:schemeClr val="accent4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Google Shape;625;p29"/>
          <p:cNvSpPr txBox="1">
            <a:spLocks/>
          </p:cNvSpPr>
          <p:nvPr/>
        </p:nvSpPr>
        <p:spPr>
          <a:xfrm>
            <a:off x="5228860" y="1803740"/>
            <a:ext cx="2052473" cy="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hango"/>
              <a:buNone/>
              <a:defRPr sz="3300" b="0" i="0" u="none" strike="noStrike" cap="none">
                <a:solidFill>
                  <a:srgbClr val="FFFFFF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r>
              <a:rPr lang="en-US" sz="2400" b="1" u="sng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u="sng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u="sng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4" name="Google Shape;625;p29"/>
          <p:cNvSpPr txBox="1">
            <a:spLocks/>
          </p:cNvSpPr>
          <p:nvPr/>
        </p:nvSpPr>
        <p:spPr>
          <a:xfrm>
            <a:off x="4210334" y="2395182"/>
            <a:ext cx="4933667" cy="109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hango"/>
              <a:buNone/>
              <a:defRPr sz="3300" b="0" i="0" u="none" strike="noStrike" cap="none">
                <a:solidFill>
                  <a:srgbClr val="FFFFFF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just"/>
            <a:endParaRPr lang="en-US" sz="2400" b="1" u="sng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u="sng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Nộidung</a:t>
            </a:r>
            <a:r>
              <a:rPr lang="en-US" sz="2400" b="1" u="sng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khen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nhỏ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biết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giặt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quần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tự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phục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vụ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giúp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cha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mẹ</a:t>
            </a:r>
            <a:r>
              <a:rPr lang="en-US" sz="24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Google Shape;625;p29"/>
          <p:cNvSpPr txBox="1">
            <a:spLocks/>
          </p:cNvSpPr>
          <p:nvPr/>
        </p:nvSpPr>
        <p:spPr>
          <a:xfrm>
            <a:off x="4571975" y="11594"/>
            <a:ext cx="4510800" cy="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hango"/>
              <a:buNone/>
              <a:defRPr sz="3300" b="0" i="0" u="none" strike="noStrike" cap="none">
                <a:solidFill>
                  <a:srgbClr val="FFFFFF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r>
              <a:rPr lang="en-US" sz="2000" b="1" i="1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000" b="1" i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i="1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000" b="1" i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000" b="1" i="1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b="1" i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27  </a:t>
            </a:r>
            <a:r>
              <a:rPr lang="en-US" sz="2000" b="1" i="1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000" b="1" i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9  </a:t>
            </a:r>
            <a:r>
              <a:rPr lang="en-US" sz="2000" b="1" i="1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b="1" i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18204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9">
            <a:extLst>
              <a:ext uri="{FF2B5EF4-FFF2-40B4-BE49-F238E27FC236}">
                <a16:creationId xmlns:a16="http://schemas.microsoft.com/office/drawing/2014/main" id="{4524AD6E-B16B-1EDB-E800-8D7ADE650E4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38176" y="915079"/>
            <a:ext cx="5336749" cy="3763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Google Shape;719;p32">
            <a:extLst>
              <a:ext uri="{FF2B5EF4-FFF2-40B4-BE49-F238E27FC236}">
                <a16:creationId xmlns:a16="http://schemas.microsoft.com/office/drawing/2014/main" id="{9D453367-F523-4F68-81C9-BFD0F03AD07E}"/>
              </a:ext>
            </a:extLst>
          </p:cNvPr>
          <p:cNvSpPr txBox="1">
            <a:spLocks/>
          </p:cNvSpPr>
          <p:nvPr/>
        </p:nvSpPr>
        <p:spPr>
          <a:xfrm>
            <a:off x="944880" y="1750349"/>
            <a:ext cx="7719060" cy="11376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</a:t>
            </a:r>
            <a:endParaRPr lang="en-US" sz="2800" dirty="0">
              <a:solidFill>
                <a:srgbClr val="010A3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F891B7A-0E39-4CD0-B585-CE7B66CD758B}"/>
              </a:ext>
            </a:extLst>
          </p:cNvPr>
          <p:cNvSpPr/>
          <p:nvPr/>
        </p:nvSpPr>
        <p:spPr>
          <a:xfrm>
            <a:off x="1283751" y="120499"/>
            <a:ext cx="67402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4000" b="1" dirty="0">
                <a:solidFill>
                  <a:srgbClr val="FF0000"/>
                </a:solidFill>
                <a:latin typeface="Algerian" panose="04020705040A02060702" pitchFamily="82" charset="0"/>
              </a:rPr>
              <a:t>TRÒ CHƠI: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Lật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mảnh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reeform 118">
            <a:hlinkClick r:id="rId3" action="ppaction://hlinksldjump"/>
            <a:extLst>
              <a:ext uri="{FF2B5EF4-FFF2-40B4-BE49-F238E27FC236}">
                <a16:creationId xmlns:a16="http://schemas.microsoft.com/office/drawing/2014/main" id="{3288D4DB-16F9-4D81-ADDA-CAC4BF90695B}"/>
              </a:ext>
            </a:extLst>
          </p:cNvPr>
          <p:cNvSpPr/>
          <p:nvPr/>
        </p:nvSpPr>
        <p:spPr>
          <a:xfrm>
            <a:off x="4380370" y="988163"/>
            <a:ext cx="2494556" cy="1778606"/>
          </a:xfrm>
          <a:custGeom>
            <a:avLst/>
            <a:gdLst>
              <a:gd name="connsiteX0" fmla="*/ 0 w 1670918"/>
              <a:gd name="connsiteY0" fmla="*/ 0 h 1236742"/>
              <a:gd name="connsiteX1" fmla="*/ 1670918 w 1670918"/>
              <a:gd name="connsiteY1" fmla="*/ 0 h 1236742"/>
              <a:gd name="connsiteX2" fmla="*/ 1670918 w 1670918"/>
              <a:gd name="connsiteY2" fmla="*/ 459856 h 1236742"/>
              <a:gd name="connsiteX3" fmla="*/ 1619540 w 1670918"/>
              <a:gd name="connsiteY3" fmla="*/ 470229 h 1236742"/>
              <a:gd name="connsiteX4" fmla="*/ 1521345 w 1670918"/>
              <a:gd name="connsiteY4" fmla="*/ 618371 h 1236742"/>
              <a:gd name="connsiteX5" fmla="*/ 1619540 w 1670918"/>
              <a:gd name="connsiteY5" fmla="*/ 766513 h 1236742"/>
              <a:gd name="connsiteX6" fmla="*/ 1670918 w 1670918"/>
              <a:gd name="connsiteY6" fmla="*/ 776886 h 1236742"/>
              <a:gd name="connsiteX7" fmla="*/ 1670918 w 1670918"/>
              <a:gd name="connsiteY7" fmla="*/ 1236742 h 1236742"/>
              <a:gd name="connsiteX8" fmla="*/ 999566 w 1670918"/>
              <a:gd name="connsiteY8" fmla="*/ 1236742 h 1236742"/>
              <a:gd name="connsiteX9" fmla="*/ 989624 w 1670918"/>
              <a:gd name="connsiteY9" fmla="*/ 1187496 h 1236742"/>
              <a:gd name="connsiteX10" fmla="*/ 841481 w 1670918"/>
              <a:gd name="connsiteY10" fmla="*/ 1089301 h 1236742"/>
              <a:gd name="connsiteX11" fmla="*/ 693339 w 1670918"/>
              <a:gd name="connsiteY11" fmla="*/ 1187496 h 1236742"/>
              <a:gd name="connsiteX12" fmla="*/ 683397 w 1670918"/>
              <a:gd name="connsiteY12" fmla="*/ 1236742 h 1236742"/>
              <a:gd name="connsiteX13" fmla="*/ 0 w 1670918"/>
              <a:gd name="connsiteY13" fmla="*/ 1236742 h 1236742"/>
              <a:gd name="connsiteX14" fmla="*/ 0 w 1670918"/>
              <a:gd name="connsiteY14" fmla="*/ 777520 h 1236742"/>
              <a:gd name="connsiteX15" fmla="*/ 62529 w 1670918"/>
              <a:gd name="connsiteY15" fmla="*/ 764896 h 1236742"/>
              <a:gd name="connsiteX16" fmla="*/ 160724 w 1670918"/>
              <a:gd name="connsiteY16" fmla="*/ 616754 h 1236742"/>
              <a:gd name="connsiteX17" fmla="*/ 62529 w 1670918"/>
              <a:gd name="connsiteY17" fmla="*/ 468612 h 1236742"/>
              <a:gd name="connsiteX18" fmla="*/ 0 w 1670918"/>
              <a:gd name="connsiteY18" fmla="*/ 455988 h 1236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670918" h="1236742">
                <a:moveTo>
                  <a:pt x="0" y="0"/>
                </a:moveTo>
                <a:lnTo>
                  <a:pt x="1670918" y="0"/>
                </a:lnTo>
                <a:lnTo>
                  <a:pt x="1670918" y="459856"/>
                </a:lnTo>
                <a:lnTo>
                  <a:pt x="1619540" y="470229"/>
                </a:lnTo>
                <a:cubicBezTo>
                  <a:pt x="1561835" y="494636"/>
                  <a:pt x="1521345" y="551775"/>
                  <a:pt x="1521345" y="618371"/>
                </a:cubicBezTo>
                <a:cubicBezTo>
                  <a:pt x="1521345" y="684967"/>
                  <a:pt x="1561835" y="742106"/>
                  <a:pt x="1619540" y="766513"/>
                </a:cubicBezTo>
                <a:lnTo>
                  <a:pt x="1670918" y="776886"/>
                </a:lnTo>
                <a:lnTo>
                  <a:pt x="1670918" y="1236742"/>
                </a:lnTo>
                <a:lnTo>
                  <a:pt x="999566" y="1236742"/>
                </a:lnTo>
                <a:lnTo>
                  <a:pt x="989624" y="1187496"/>
                </a:lnTo>
                <a:cubicBezTo>
                  <a:pt x="965216" y="1129791"/>
                  <a:pt x="908077" y="1089301"/>
                  <a:pt x="841481" y="1089301"/>
                </a:cubicBezTo>
                <a:cubicBezTo>
                  <a:pt x="774885" y="1089301"/>
                  <a:pt x="717746" y="1129791"/>
                  <a:pt x="693339" y="1187496"/>
                </a:cubicBezTo>
                <a:lnTo>
                  <a:pt x="683397" y="1236742"/>
                </a:lnTo>
                <a:lnTo>
                  <a:pt x="0" y="1236742"/>
                </a:lnTo>
                <a:lnTo>
                  <a:pt x="0" y="777520"/>
                </a:lnTo>
                <a:lnTo>
                  <a:pt x="62529" y="764896"/>
                </a:lnTo>
                <a:cubicBezTo>
                  <a:pt x="120234" y="740489"/>
                  <a:pt x="160724" y="683350"/>
                  <a:pt x="160724" y="616754"/>
                </a:cubicBezTo>
                <a:cubicBezTo>
                  <a:pt x="160724" y="550158"/>
                  <a:pt x="120234" y="493019"/>
                  <a:pt x="62529" y="468612"/>
                </a:cubicBezTo>
                <a:lnTo>
                  <a:pt x="0" y="455988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bg1">
                <a:lumMod val="20000"/>
                <a:lumOff val="8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6" name="Freeform 120">
            <a:extLst>
              <a:ext uri="{FF2B5EF4-FFF2-40B4-BE49-F238E27FC236}">
                <a16:creationId xmlns:a16="http://schemas.microsoft.com/office/drawing/2014/main" id="{CD0DFFCD-0321-4953-AF86-027FE5A9E1D7}"/>
              </a:ext>
            </a:extLst>
          </p:cNvPr>
          <p:cNvSpPr/>
          <p:nvPr/>
        </p:nvSpPr>
        <p:spPr>
          <a:xfrm>
            <a:off x="1624876" y="2507856"/>
            <a:ext cx="2755494" cy="2010391"/>
          </a:xfrm>
          <a:custGeom>
            <a:avLst/>
            <a:gdLst>
              <a:gd name="connsiteX0" fmla="*/ 835459 w 1670918"/>
              <a:gd name="connsiteY0" fmla="*/ 0 h 1397912"/>
              <a:gd name="connsiteX1" fmla="*/ 996236 w 1670918"/>
              <a:gd name="connsiteY1" fmla="*/ 160777 h 1397912"/>
              <a:gd name="connsiteX2" fmla="*/ 996157 w 1670918"/>
              <a:gd name="connsiteY2" fmla="*/ 161170 h 1397912"/>
              <a:gd name="connsiteX3" fmla="*/ 1670918 w 1670918"/>
              <a:gd name="connsiteY3" fmla="*/ 161170 h 1397912"/>
              <a:gd name="connsiteX4" fmla="*/ 1670918 w 1670918"/>
              <a:gd name="connsiteY4" fmla="*/ 621026 h 1397912"/>
              <a:gd name="connsiteX5" fmla="*/ 1619540 w 1670918"/>
              <a:gd name="connsiteY5" fmla="*/ 631399 h 1397912"/>
              <a:gd name="connsiteX6" fmla="*/ 1521345 w 1670918"/>
              <a:gd name="connsiteY6" fmla="*/ 779541 h 1397912"/>
              <a:gd name="connsiteX7" fmla="*/ 1619540 w 1670918"/>
              <a:gd name="connsiteY7" fmla="*/ 927684 h 1397912"/>
              <a:gd name="connsiteX8" fmla="*/ 1670918 w 1670918"/>
              <a:gd name="connsiteY8" fmla="*/ 938056 h 1397912"/>
              <a:gd name="connsiteX9" fmla="*/ 1670918 w 1670918"/>
              <a:gd name="connsiteY9" fmla="*/ 1397912 h 1397912"/>
              <a:gd name="connsiteX10" fmla="*/ 0 w 1670918"/>
              <a:gd name="connsiteY10" fmla="*/ 1397912 h 1397912"/>
              <a:gd name="connsiteX11" fmla="*/ 0 w 1670918"/>
              <a:gd name="connsiteY11" fmla="*/ 161170 h 1397912"/>
              <a:gd name="connsiteX12" fmla="*/ 674761 w 1670918"/>
              <a:gd name="connsiteY12" fmla="*/ 161170 h 1397912"/>
              <a:gd name="connsiteX13" fmla="*/ 674682 w 1670918"/>
              <a:gd name="connsiteY13" fmla="*/ 160777 h 1397912"/>
              <a:gd name="connsiteX14" fmla="*/ 835459 w 1670918"/>
              <a:gd name="connsiteY14" fmla="*/ 0 h 1397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70918" h="1397912">
                <a:moveTo>
                  <a:pt x="835459" y="0"/>
                </a:moveTo>
                <a:cubicBezTo>
                  <a:pt x="924254" y="0"/>
                  <a:pt x="996236" y="71982"/>
                  <a:pt x="996236" y="160777"/>
                </a:cubicBezTo>
                <a:lnTo>
                  <a:pt x="996157" y="161170"/>
                </a:lnTo>
                <a:lnTo>
                  <a:pt x="1670918" y="161170"/>
                </a:lnTo>
                <a:lnTo>
                  <a:pt x="1670918" y="621026"/>
                </a:lnTo>
                <a:lnTo>
                  <a:pt x="1619540" y="631399"/>
                </a:lnTo>
                <a:cubicBezTo>
                  <a:pt x="1561835" y="655806"/>
                  <a:pt x="1521345" y="712945"/>
                  <a:pt x="1521345" y="779541"/>
                </a:cubicBezTo>
                <a:cubicBezTo>
                  <a:pt x="1521345" y="846137"/>
                  <a:pt x="1561835" y="903276"/>
                  <a:pt x="1619540" y="927684"/>
                </a:cubicBezTo>
                <a:lnTo>
                  <a:pt x="1670918" y="938056"/>
                </a:lnTo>
                <a:lnTo>
                  <a:pt x="1670918" y="1397912"/>
                </a:lnTo>
                <a:lnTo>
                  <a:pt x="0" y="1397912"/>
                </a:lnTo>
                <a:lnTo>
                  <a:pt x="0" y="161170"/>
                </a:lnTo>
                <a:lnTo>
                  <a:pt x="674761" y="161170"/>
                </a:lnTo>
                <a:lnTo>
                  <a:pt x="674682" y="160777"/>
                </a:lnTo>
                <a:cubicBezTo>
                  <a:pt x="674682" y="71982"/>
                  <a:pt x="746664" y="0"/>
                  <a:pt x="835459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solidFill>
              <a:schemeClr val="bg1">
                <a:lumMod val="20000"/>
                <a:lumOff val="8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7" name="Freeform 121">
            <a:hlinkClick r:id="rId4" action="ppaction://hlinksldjump"/>
            <a:extLst>
              <a:ext uri="{FF2B5EF4-FFF2-40B4-BE49-F238E27FC236}">
                <a16:creationId xmlns:a16="http://schemas.microsoft.com/office/drawing/2014/main" id="{6204E146-E630-4B09-9CBC-746FD480EEA2}"/>
              </a:ext>
            </a:extLst>
          </p:cNvPr>
          <p:cNvSpPr/>
          <p:nvPr/>
        </p:nvSpPr>
        <p:spPr>
          <a:xfrm>
            <a:off x="4125195" y="2508807"/>
            <a:ext cx="3012795" cy="2010391"/>
          </a:xfrm>
          <a:custGeom>
            <a:avLst/>
            <a:gdLst>
              <a:gd name="connsiteX0" fmla="*/ 996289 w 2003729"/>
              <a:gd name="connsiteY0" fmla="*/ 0 h 1397912"/>
              <a:gd name="connsiteX1" fmla="*/ 1157066 w 2003729"/>
              <a:gd name="connsiteY1" fmla="*/ 160777 h 1397912"/>
              <a:gd name="connsiteX2" fmla="*/ 1156987 w 2003729"/>
              <a:gd name="connsiteY2" fmla="*/ 161170 h 1397912"/>
              <a:gd name="connsiteX3" fmla="*/ 1831748 w 2003729"/>
              <a:gd name="connsiteY3" fmla="*/ 161170 h 1397912"/>
              <a:gd name="connsiteX4" fmla="*/ 1831748 w 2003729"/>
              <a:gd name="connsiteY4" fmla="*/ 621026 h 1397912"/>
              <a:gd name="connsiteX5" fmla="*/ 1842952 w 2003729"/>
              <a:gd name="connsiteY5" fmla="*/ 618764 h 1397912"/>
              <a:gd name="connsiteX6" fmla="*/ 2003729 w 2003729"/>
              <a:gd name="connsiteY6" fmla="*/ 779541 h 1397912"/>
              <a:gd name="connsiteX7" fmla="*/ 1842952 w 2003729"/>
              <a:gd name="connsiteY7" fmla="*/ 940318 h 1397912"/>
              <a:gd name="connsiteX8" fmla="*/ 1831748 w 2003729"/>
              <a:gd name="connsiteY8" fmla="*/ 938056 h 1397912"/>
              <a:gd name="connsiteX9" fmla="*/ 1831748 w 2003729"/>
              <a:gd name="connsiteY9" fmla="*/ 1397912 h 1397912"/>
              <a:gd name="connsiteX10" fmla="*/ 160830 w 2003729"/>
              <a:gd name="connsiteY10" fmla="*/ 1397912 h 1397912"/>
              <a:gd name="connsiteX11" fmla="*/ 160830 w 2003729"/>
              <a:gd name="connsiteY11" fmla="*/ 938690 h 1397912"/>
              <a:gd name="connsiteX12" fmla="*/ 160777 w 2003729"/>
              <a:gd name="connsiteY12" fmla="*/ 938701 h 1397912"/>
              <a:gd name="connsiteX13" fmla="*/ 0 w 2003729"/>
              <a:gd name="connsiteY13" fmla="*/ 777924 h 1397912"/>
              <a:gd name="connsiteX14" fmla="*/ 160777 w 2003729"/>
              <a:gd name="connsiteY14" fmla="*/ 617147 h 1397912"/>
              <a:gd name="connsiteX15" fmla="*/ 160830 w 2003729"/>
              <a:gd name="connsiteY15" fmla="*/ 617158 h 1397912"/>
              <a:gd name="connsiteX16" fmla="*/ 160830 w 2003729"/>
              <a:gd name="connsiteY16" fmla="*/ 161170 h 1397912"/>
              <a:gd name="connsiteX17" fmla="*/ 835592 w 2003729"/>
              <a:gd name="connsiteY17" fmla="*/ 161170 h 1397912"/>
              <a:gd name="connsiteX18" fmla="*/ 835512 w 2003729"/>
              <a:gd name="connsiteY18" fmla="*/ 160777 h 1397912"/>
              <a:gd name="connsiteX19" fmla="*/ 996289 w 2003729"/>
              <a:gd name="connsiteY19" fmla="*/ 0 h 1397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03729" h="1397912">
                <a:moveTo>
                  <a:pt x="996289" y="0"/>
                </a:moveTo>
                <a:cubicBezTo>
                  <a:pt x="1085084" y="0"/>
                  <a:pt x="1157066" y="71982"/>
                  <a:pt x="1157066" y="160777"/>
                </a:cubicBezTo>
                <a:lnTo>
                  <a:pt x="1156987" y="161170"/>
                </a:lnTo>
                <a:lnTo>
                  <a:pt x="1831748" y="161170"/>
                </a:lnTo>
                <a:lnTo>
                  <a:pt x="1831748" y="621026"/>
                </a:lnTo>
                <a:lnTo>
                  <a:pt x="1842952" y="618764"/>
                </a:lnTo>
                <a:cubicBezTo>
                  <a:pt x="1931747" y="618764"/>
                  <a:pt x="2003729" y="690746"/>
                  <a:pt x="2003729" y="779541"/>
                </a:cubicBezTo>
                <a:cubicBezTo>
                  <a:pt x="2003729" y="868336"/>
                  <a:pt x="1931747" y="940318"/>
                  <a:pt x="1842952" y="940318"/>
                </a:cubicBezTo>
                <a:lnTo>
                  <a:pt x="1831748" y="938056"/>
                </a:lnTo>
                <a:lnTo>
                  <a:pt x="1831748" y="1397912"/>
                </a:lnTo>
                <a:lnTo>
                  <a:pt x="160830" y="1397912"/>
                </a:lnTo>
                <a:lnTo>
                  <a:pt x="160830" y="938690"/>
                </a:lnTo>
                <a:lnTo>
                  <a:pt x="160777" y="938701"/>
                </a:lnTo>
                <a:cubicBezTo>
                  <a:pt x="71982" y="938701"/>
                  <a:pt x="0" y="866719"/>
                  <a:pt x="0" y="777924"/>
                </a:cubicBezTo>
                <a:cubicBezTo>
                  <a:pt x="0" y="689129"/>
                  <a:pt x="71982" y="617147"/>
                  <a:pt x="160777" y="617147"/>
                </a:cubicBezTo>
                <a:lnTo>
                  <a:pt x="160830" y="617158"/>
                </a:lnTo>
                <a:lnTo>
                  <a:pt x="160830" y="161170"/>
                </a:lnTo>
                <a:lnTo>
                  <a:pt x="835592" y="161170"/>
                </a:lnTo>
                <a:lnTo>
                  <a:pt x="835512" y="160777"/>
                </a:lnTo>
                <a:cubicBezTo>
                  <a:pt x="835512" y="71982"/>
                  <a:pt x="907494" y="0"/>
                  <a:pt x="996289" y="0"/>
                </a:cubicBezTo>
                <a:close/>
              </a:path>
            </a:pathLst>
          </a:custGeom>
          <a:solidFill>
            <a:srgbClr val="00B0F0"/>
          </a:solidFill>
          <a:ln>
            <a:solidFill>
              <a:schemeClr val="bg1">
                <a:lumMod val="20000"/>
                <a:lumOff val="8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8" name="Freeform 117">
            <a:hlinkClick r:id="rId5" action="ppaction://hlinksldjump"/>
            <a:extLst>
              <a:ext uri="{FF2B5EF4-FFF2-40B4-BE49-F238E27FC236}">
                <a16:creationId xmlns:a16="http://schemas.microsoft.com/office/drawing/2014/main" id="{0F689ABF-9659-4883-A216-A42A4DE42826}"/>
              </a:ext>
            </a:extLst>
          </p:cNvPr>
          <p:cNvSpPr/>
          <p:nvPr/>
        </p:nvSpPr>
        <p:spPr>
          <a:xfrm>
            <a:off x="1624876" y="981790"/>
            <a:ext cx="3056776" cy="1778606"/>
          </a:xfrm>
          <a:custGeom>
            <a:avLst/>
            <a:gdLst>
              <a:gd name="connsiteX0" fmla="*/ 0 w 1842899"/>
              <a:gd name="connsiteY0" fmla="*/ 0 h 1236742"/>
              <a:gd name="connsiteX1" fmla="*/ 1670918 w 1842899"/>
              <a:gd name="connsiteY1" fmla="*/ 0 h 1236742"/>
              <a:gd name="connsiteX2" fmla="*/ 1670918 w 1842899"/>
              <a:gd name="connsiteY2" fmla="*/ 459856 h 1236742"/>
              <a:gd name="connsiteX3" fmla="*/ 1682122 w 1842899"/>
              <a:gd name="connsiteY3" fmla="*/ 457594 h 1236742"/>
              <a:gd name="connsiteX4" fmla="*/ 1842899 w 1842899"/>
              <a:gd name="connsiteY4" fmla="*/ 618371 h 1236742"/>
              <a:gd name="connsiteX5" fmla="*/ 1682122 w 1842899"/>
              <a:gd name="connsiteY5" fmla="*/ 779148 h 1236742"/>
              <a:gd name="connsiteX6" fmla="*/ 1670918 w 1842899"/>
              <a:gd name="connsiteY6" fmla="*/ 776886 h 1236742"/>
              <a:gd name="connsiteX7" fmla="*/ 1670918 w 1842899"/>
              <a:gd name="connsiteY7" fmla="*/ 1236742 h 1236742"/>
              <a:gd name="connsiteX8" fmla="*/ 999566 w 1842899"/>
              <a:gd name="connsiteY8" fmla="*/ 1236742 h 1236742"/>
              <a:gd name="connsiteX9" fmla="*/ 989624 w 1842899"/>
              <a:gd name="connsiteY9" fmla="*/ 1187496 h 1236742"/>
              <a:gd name="connsiteX10" fmla="*/ 841481 w 1842899"/>
              <a:gd name="connsiteY10" fmla="*/ 1089301 h 1236742"/>
              <a:gd name="connsiteX11" fmla="*/ 693339 w 1842899"/>
              <a:gd name="connsiteY11" fmla="*/ 1187496 h 1236742"/>
              <a:gd name="connsiteX12" fmla="*/ 683397 w 1842899"/>
              <a:gd name="connsiteY12" fmla="*/ 1236742 h 1236742"/>
              <a:gd name="connsiteX13" fmla="*/ 0 w 1842899"/>
              <a:gd name="connsiteY13" fmla="*/ 1236742 h 1236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42899" h="1236742">
                <a:moveTo>
                  <a:pt x="0" y="0"/>
                </a:moveTo>
                <a:lnTo>
                  <a:pt x="1670918" y="0"/>
                </a:lnTo>
                <a:lnTo>
                  <a:pt x="1670918" y="459856"/>
                </a:lnTo>
                <a:lnTo>
                  <a:pt x="1682122" y="457594"/>
                </a:lnTo>
                <a:cubicBezTo>
                  <a:pt x="1770917" y="457594"/>
                  <a:pt x="1842899" y="529576"/>
                  <a:pt x="1842899" y="618371"/>
                </a:cubicBezTo>
                <a:cubicBezTo>
                  <a:pt x="1842899" y="707166"/>
                  <a:pt x="1770917" y="779148"/>
                  <a:pt x="1682122" y="779148"/>
                </a:cubicBezTo>
                <a:lnTo>
                  <a:pt x="1670918" y="776886"/>
                </a:lnTo>
                <a:lnTo>
                  <a:pt x="1670918" y="1236742"/>
                </a:lnTo>
                <a:lnTo>
                  <a:pt x="999566" y="1236742"/>
                </a:lnTo>
                <a:lnTo>
                  <a:pt x="989624" y="1187496"/>
                </a:lnTo>
                <a:cubicBezTo>
                  <a:pt x="965216" y="1129791"/>
                  <a:pt x="908077" y="1089301"/>
                  <a:pt x="841481" y="1089301"/>
                </a:cubicBezTo>
                <a:cubicBezTo>
                  <a:pt x="774885" y="1089301"/>
                  <a:pt x="717746" y="1129791"/>
                  <a:pt x="693339" y="1187496"/>
                </a:cubicBezTo>
                <a:lnTo>
                  <a:pt x="683397" y="1236742"/>
                </a:lnTo>
                <a:lnTo>
                  <a:pt x="0" y="1236742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solidFill>
              <a:schemeClr val="bg1">
                <a:lumMod val="20000"/>
                <a:lumOff val="8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9" name="Rectangle 8">
            <a:hlinkClick r:id="rId5" action="ppaction://hlinksldjump"/>
            <a:extLst>
              <a:ext uri="{FF2B5EF4-FFF2-40B4-BE49-F238E27FC236}">
                <a16:creationId xmlns:a16="http://schemas.microsoft.com/office/drawing/2014/main" id="{50877B6F-6068-4863-958A-56A1919EC494}"/>
              </a:ext>
            </a:extLst>
          </p:cNvPr>
          <p:cNvSpPr/>
          <p:nvPr/>
        </p:nvSpPr>
        <p:spPr>
          <a:xfrm>
            <a:off x="2608521" y="1353879"/>
            <a:ext cx="836428" cy="10263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Rectangle 9">
            <a:hlinkClick r:id="rId3" action="ppaction://hlinksldjump"/>
            <a:extLst>
              <a:ext uri="{FF2B5EF4-FFF2-40B4-BE49-F238E27FC236}">
                <a16:creationId xmlns:a16="http://schemas.microsoft.com/office/drawing/2014/main" id="{F51187D6-5EE4-4154-A33E-EAFD19ED29FF}"/>
              </a:ext>
            </a:extLst>
          </p:cNvPr>
          <p:cNvSpPr/>
          <p:nvPr/>
        </p:nvSpPr>
        <p:spPr>
          <a:xfrm>
            <a:off x="5226147" y="1345349"/>
            <a:ext cx="836428" cy="10263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Rectangle 10">
            <a:hlinkClick r:id="rId6" action="ppaction://hlinksldjump"/>
            <a:extLst>
              <a:ext uri="{FF2B5EF4-FFF2-40B4-BE49-F238E27FC236}">
                <a16:creationId xmlns:a16="http://schemas.microsoft.com/office/drawing/2014/main" id="{95BCAF76-CF4A-450B-9986-EE2B55AE9F46}"/>
              </a:ext>
            </a:extLst>
          </p:cNvPr>
          <p:cNvSpPr/>
          <p:nvPr/>
        </p:nvSpPr>
        <p:spPr>
          <a:xfrm>
            <a:off x="2585357" y="3027846"/>
            <a:ext cx="836428" cy="10263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Rectangle 11">
            <a:hlinkClick r:id="rId4" action="ppaction://hlinksldjump"/>
            <a:extLst>
              <a:ext uri="{FF2B5EF4-FFF2-40B4-BE49-F238E27FC236}">
                <a16:creationId xmlns:a16="http://schemas.microsoft.com/office/drawing/2014/main" id="{C084D1E0-72EE-4EDE-8401-D47B21856165}"/>
              </a:ext>
            </a:extLst>
          </p:cNvPr>
          <p:cNvSpPr/>
          <p:nvPr/>
        </p:nvSpPr>
        <p:spPr>
          <a:xfrm>
            <a:off x="5195662" y="3011997"/>
            <a:ext cx="836428" cy="10263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Mũi tên: Phải 1">
            <a:hlinkClick r:id="rId7" action="ppaction://hlinksldjump"/>
            <a:extLst>
              <a:ext uri="{FF2B5EF4-FFF2-40B4-BE49-F238E27FC236}">
                <a16:creationId xmlns:a16="http://schemas.microsoft.com/office/drawing/2014/main" id="{19ED9119-A7DE-410E-8F8D-39324B92C9CB}"/>
              </a:ext>
            </a:extLst>
          </p:cNvPr>
          <p:cNvSpPr/>
          <p:nvPr/>
        </p:nvSpPr>
        <p:spPr>
          <a:xfrm>
            <a:off x="8024036" y="4353820"/>
            <a:ext cx="878681" cy="5471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76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6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719;p32"/>
          <p:cNvSpPr txBox="1">
            <a:spLocks noGrp="1"/>
          </p:cNvSpPr>
          <p:nvPr>
            <p:ph type="subTitle" idx="3"/>
          </p:nvPr>
        </p:nvSpPr>
        <p:spPr>
          <a:xfrm>
            <a:off x="944880" y="1750349"/>
            <a:ext cx="7719060" cy="11376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solidFill>
                  <a:srgbClr val="010A3F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sz="2800" dirty="0">
              <a:solidFill>
                <a:srgbClr val="010A3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Action Button: Home 40">
            <a:hlinkClick r:id="rId3" action="ppaction://hlinksldjump" highlightClick="1"/>
          </p:cNvPr>
          <p:cNvSpPr/>
          <p:nvPr/>
        </p:nvSpPr>
        <p:spPr>
          <a:xfrm>
            <a:off x="152400" y="4596384"/>
            <a:ext cx="231648" cy="2316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Mũi tên: Phải 1">
            <a:hlinkClick r:id="rId4" action="ppaction://hlinksldjump"/>
            <a:extLst>
              <a:ext uri="{FF2B5EF4-FFF2-40B4-BE49-F238E27FC236}">
                <a16:creationId xmlns:a16="http://schemas.microsoft.com/office/drawing/2014/main" id="{19ED9119-A7DE-410E-8F8D-39324B92C9CB}"/>
              </a:ext>
            </a:extLst>
          </p:cNvPr>
          <p:cNvSpPr/>
          <p:nvPr/>
        </p:nvSpPr>
        <p:spPr>
          <a:xfrm>
            <a:off x="6800850" y="4596385"/>
            <a:ext cx="878681" cy="5471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7888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46733E05-9E58-4E35-A524-9F52316A59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0762" y="2236325"/>
            <a:ext cx="6717858" cy="713400"/>
          </a:xfrm>
        </p:spPr>
        <p:txBody>
          <a:bodyPr/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chén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</p:txBody>
      </p:sp>
      <p:sp>
        <p:nvSpPr>
          <p:cNvPr id="4" name="Mũi tên: Phải 1">
            <a:hlinkClick r:id="rId2" action="ppaction://hlinksldjump"/>
            <a:extLst>
              <a:ext uri="{FF2B5EF4-FFF2-40B4-BE49-F238E27FC236}">
                <a16:creationId xmlns:a16="http://schemas.microsoft.com/office/drawing/2014/main" id="{8C8B4F3F-F9DA-48C8-84D3-CE73509BD3E7}"/>
              </a:ext>
            </a:extLst>
          </p:cNvPr>
          <p:cNvSpPr/>
          <p:nvPr/>
        </p:nvSpPr>
        <p:spPr>
          <a:xfrm>
            <a:off x="513464" y="4454618"/>
            <a:ext cx="878681" cy="5471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5966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2385" y="1395984"/>
            <a:ext cx="790114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srgbClr val="150953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solidFill>
                  <a:srgbClr val="150953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dirty="0" err="1">
                <a:solidFill>
                  <a:srgbClr val="150953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solidFill>
                  <a:srgbClr val="15095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50953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solidFill>
                  <a:srgbClr val="15095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50953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solidFill>
                  <a:srgbClr val="15095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50953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2400" dirty="0">
                <a:solidFill>
                  <a:srgbClr val="15095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50953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solidFill>
                  <a:srgbClr val="150953"/>
                </a:solidFill>
                <a:latin typeface="Times New Roman" pitchFamily="18" charset="0"/>
                <a:cs typeface="Times New Roman" pitchFamily="18" charset="0"/>
              </a:rPr>
              <a:t> 1,2,3 </a:t>
            </a:r>
            <a:r>
              <a:rPr lang="en-US" sz="2400" dirty="0" err="1">
                <a:solidFill>
                  <a:srgbClr val="150953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15095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50953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rgbClr val="15095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50953"/>
                </a:solidFill>
                <a:latin typeface="Times New Roman" pitchFamily="18" charset="0"/>
                <a:cs typeface="Times New Roman" pitchFamily="18" charset="0"/>
              </a:rPr>
              <a:t>Giặt</a:t>
            </a:r>
            <a:r>
              <a:rPr lang="en-US" sz="2400" dirty="0">
                <a:solidFill>
                  <a:srgbClr val="15095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50953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?</a:t>
            </a:r>
            <a:br>
              <a:rPr lang="vi-VN" sz="2400" dirty="0">
                <a:latin typeface="Times New Roman" pitchFamily="18" charset="0"/>
                <a:cs typeface="Times New Roman" pitchFamily="18" charset="0"/>
              </a:rPr>
            </a:br>
            <a:br>
              <a:rPr lang="vi-VN" dirty="0"/>
            </a:br>
            <a:endParaRPr lang="en-US" dirty="0"/>
          </a:p>
        </p:txBody>
      </p:sp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152399" y="4596384"/>
            <a:ext cx="390526" cy="38281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Mũi tên: Phải 1">
            <a:hlinkClick r:id="rId4" action="ppaction://hlinksldjump"/>
            <a:extLst>
              <a:ext uri="{FF2B5EF4-FFF2-40B4-BE49-F238E27FC236}">
                <a16:creationId xmlns:a16="http://schemas.microsoft.com/office/drawing/2014/main" id="{3CD6E761-49C3-4C5B-B9B1-C6F9744AAB01}"/>
              </a:ext>
            </a:extLst>
          </p:cNvPr>
          <p:cNvSpPr/>
          <p:nvPr/>
        </p:nvSpPr>
        <p:spPr>
          <a:xfrm>
            <a:off x="6915150" y="4686300"/>
            <a:ext cx="728663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004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Google Shape;1175;p44"/>
          <p:cNvSpPr/>
          <p:nvPr/>
        </p:nvSpPr>
        <p:spPr>
          <a:xfrm>
            <a:off x="3811043" y="4636112"/>
            <a:ext cx="4462447" cy="350325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625;p29"/>
          <p:cNvSpPr txBox="1">
            <a:spLocks/>
          </p:cNvSpPr>
          <p:nvPr/>
        </p:nvSpPr>
        <p:spPr>
          <a:xfrm>
            <a:off x="4571975" y="11594"/>
            <a:ext cx="4510800" cy="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hango"/>
              <a:buNone/>
              <a:defRPr sz="3300" b="0" i="0" u="none" strike="noStrike" cap="none">
                <a:solidFill>
                  <a:srgbClr val="FFFFFF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6 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27 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9 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2024</a:t>
            </a:r>
          </a:p>
        </p:txBody>
      </p:sp>
      <p:sp>
        <p:nvSpPr>
          <p:cNvPr id="11" name="Google Shape;625;p29"/>
          <p:cNvSpPr txBox="1">
            <a:spLocks noGrp="1"/>
          </p:cNvSpPr>
          <p:nvPr>
            <p:ph type="title"/>
          </p:nvPr>
        </p:nvSpPr>
        <p:spPr>
          <a:xfrm>
            <a:off x="680314" y="512064"/>
            <a:ext cx="7717536" cy="88973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3600" b="1" dirty="0">
                <a:latin typeface="Times New Roman" pitchFamily="18" charset="0"/>
                <a:cs typeface="Times New Roman" pitchFamily="18" charset="0"/>
              </a:rPr>
            </a:br>
            <a:endParaRPr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Google Shape;625;p29"/>
          <p:cNvSpPr txBox="1">
            <a:spLocks/>
          </p:cNvSpPr>
          <p:nvPr/>
        </p:nvSpPr>
        <p:spPr>
          <a:xfrm>
            <a:off x="1472" y="629108"/>
            <a:ext cx="8301280" cy="2882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hango"/>
              <a:buNone/>
              <a:defRPr sz="3300" b="0" i="0" u="none" strike="noStrike" cap="none">
                <a:solidFill>
                  <a:srgbClr val="FFFFFF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5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5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5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CB3DA899-1391-4196-B8ED-4EF096BC54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0762" y="2236325"/>
            <a:ext cx="4835717" cy="713400"/>
          </a:xfrm>
        </p:spPr>
        <p:txBody>
          <a:bodyPr/>
          <a:lstStyle/>
          <a:p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1,2,3.</a:t>
            </a:r>
          </a:p>
        </p:txBody>
      </p:sp>
      <p:sp>
        <p:nvSpPr>
          <p:cNvPr id="4" name="Mũi tên: Phải 1">
            <a:hlinkClick r:id="rId2" action="ppaction://hlinksldjump"/>
            <a:extLst>
              <a:ext uri="{FF2B5EF4-FFF2-40B4-BE49-F238E27FC236}">
                <a16:creationId xmlns:a16="http://schemas.microsoft.com/office/drawing/2014/main" id="{B655A792-C3B7-423A-9E4E-D6B5BC294576}"/>
              </a:ext>
            </a:extLst>
          </p:cNvPr>
          <p:cNvSpPr/>
          <p:nvPr/>
        </p:nvSpPr>
        <p:spPr>
          <a:xfrm>
            <a:off x="412081" y="4376645"/>
            <a:ext cx="878681" cy="5471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1288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2385" y="1395984"/>
            <a:ext cx="786728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3 :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vi-VN" sz="2400" dirty="0">
                <a:latin typeface="Times New Roman" pitchFamily="18" charset="0"/>
                <a:cs typeface="Times New Roman" pitchFamily="18" charset="0"/>
              </a:rPr>
            </a:br>
            <a:br>
              <a:rPr lang="vi-VN" dirty="0"/>
            </a:br>
            <a:endParaRPr lang="en-US" dirty="0"/>
          </a:p>
        </p:txBody>
      </p:sp>
      <p:sp>
        <p:nvSpPr>
          <p:cNvPr id="5" name="Action Button: Home 4">
            <a:hlinkClick r:id="rId3" action="ppaction://hlinksldjump" highlightClick="1"/>
          </p:cNvPr>
          <p:cNvSpPr/>
          <p:nvPr/>
        </p:nvSpPr>
        <p:spPr>
          <a:xfrm>
            <a:off x="152399" y="4486275"/>
            <a:ext cx="419101" cy="46434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Mũi tên: Phải 1">
            <a:hlinkClick r:id="rId4" action="ppaction://hlinksldjump"/>
            <a:extLst>
              <a:ext uri="{FF2B5EF4-FFF2-40B4-BE49-F238E27FC236}">
                <a16:creationId xmlns:a16="http://schemas.microsoft.com/office/drawing/2014/main" id="{E286A15C-5212-4070-9C5D-EC9FA48253EA}"/>
              </a:ext>
            </a:extLst>
          </p:cNvPr>
          <p:cNvSpPr/>
          <p:nvPr/>
        </p:nvSpPr>
        <p:spPr>
          <a:xfrm>
            <a:off x="7379494" y="4679156"/>
            <a:ext cx="650081" cy="4643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0490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63633D4-60FC-4C6F-A4FA-141A6C4656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0762" y="525780"/>
            <a:ext cx="6938838" cy="4023360"/>
          </a:xfrm>
        </p:spPr>
        <p:txBody>
          <a:bodyPr/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sung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sướng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Mũi tên: Phải 1">
            <a:hlinkClick r:id="rId2" action="ppaction://hlinksldjump"/>
            <a:extLst>
              <a:ext uri="{FF2B5EF4-FFF2-40B4-BE49-F238E27FC236}">
                <a16:creationId xmlns:a16="http://schemas.microsoft.com/office/drawing/2014/main" id="{7902D7EF-ADEE-4CE7-9E69-734464631F04}"/>
              </a:ext>
            </a:extLst>
          </p:cNvPr>
          <p:cNvSpPr/>
          <p:nvPr/>
        </p:nvSpPr>
        <p:spPr>
          <a:xfrm>
            <a:off x="655232" y="4213613"/>
            <a:ext cx="878681" cy="5471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3483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719;p32"/>
          <p:cNvSpPr txBox="1">
            <a:spLocks noGrp="1"/>
          </p:cNvSpPr>
          <p:nvPr>
            <p:ph type="subTitle" idx="3"/>
          </p:nvPr>
        </p:nvSpPr>
        <p:spPr>
          <a:xfrm>
            <a:off x="472386" y="630209"/>
            <a:ext cx="8188811" cy="29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4,5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Giặt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400" dirty="0">
                <a:solidFill>
                  <a:srgbClr val="150953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sz="2400" dirty="0">
              <a:solidFill>
                <a:srgbClr val="15095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7785" y="1141984"/>
            <a:ext cx="7867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</a:t>
            </a:r>
            <a:endParaRPr lang="en-US" dirty="0"/>
          </a:p>
        </p:txBody>
      </p:sp>
      <p:sp>
        <p:nvSpPr>
          <p:cNvPr id="5" name="Action Button: Home 4">
            <a:hlinkClick r:id="rId3" action="ppaction://hlinksldjump" highlightClick="1"/>
          </p:cNvPr>
          <p:cNvSpPr/>
          <p:nvPr/>
        </p:nvSpPr>
        <p:spPr>
          <a:xfrm>
            <a:off x="152400" y="4596384"/>
            <a:ext cx="231648" cy="2316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Mũi tên: Phải 1">
            <a:hlinkClick r:id="rId4" action="ppaction://hlinksldjump"/>
            <a:extLst>
              <a:ext uri="{FF2B5EF4-FFF2-40B4-BE49-F238E27FC236}">
                <a16:creationId xmlns:a16="http://schemas.microsoft.com/office/drawing/2014/main" id="{32744740-9787-4050-A942-08E3FA1B4624}"/>
              </a:ext>
            </a:extLst>
          </p:cNvPr>
          <p:cNvSpPr/>
          <p:nvPr/>
        </p:nvSpPr>
        <p:spPr>
          <a:xfrm>
            <a:off x="7222331" y="4686300"/>
            <a:ext cx="62865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063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747FBD9-1B5F-4814-A9C3-C6ACB2B3AF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0762" y="2236325"/>
            <a:ext cx="4797617" cy="713400"/>
          </a:xfrm>
        </p:spPr>
        <p:txBody>
          <a:bodyPr/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1509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1509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509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1509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509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rgbClr val="1509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509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400" dirty="0">
                <a:solidFill>
                  <a:srgbClr val="1509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4,5</a:t>
            </a:r>
          </a:p>
        </p:txBody>
      </p:sp>
      <p:sp>
        <p:nvSpPr>
          <p:cNvPr id="4" name="Mũi tên: Phải 1">
            <a:hlinkClick r:id="rId2" action="ppaction://hlinksldjump"/>
            <a:extLst>
              <a:ext uri="{FF2B5EF4-FFF2-40B4-BE49-F238E27FC236}">
                <a16:creationId xmlns:a16="http://schemas.microsoft.com/office/drawing/2014/main" id="{184EE91B-5E3D-4C5B-8B0D-596D44B47FDF}"/>
              </a:ext>
            </a:extLst>
          </p:cNvPr>
          <p:cNvSpPr/>
          <p:nvPr/>
        </p:nvSpPr>
        <p:spPr>
          <a:xfrm>
            <a:off x="534729" y="4412088"/>
            <a:ext cx="878681" cy="5471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5237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Google Shape;1156;p42"/>
          <p:cNvSpPr txBox="1">
            <a:spLocks noGrp="1"/>
          </p:cNvSpPr>
          <p:nvPr>
            <p:ph type="title"/>
          </p:nvPr>
        </p:nvSpPr>
        <p:spPr>
          <a:xfrm>
            <a:off x="907600" y="1459475"/>
            <a:ext cx="7328700" cy="151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 err="1">
                <a:latin typeface="Gill Sans Ultra Bold Condensed" pitchFamily="34" charset="0"/>
              </a:rPr>
              <a:t>Cảm</a:t>
            </a:r>
            <a:r>
              <a:rPr lang="en-US" sz="4800" dirty="0">
                <a:latin typeface="Gill Sans Ultra Bold Condensed" pitchFamily="34" charset="0"/>
              </a:rPr>
              <a:t> </a:t>
            </a:r>
            <a:r>
              <a:rPr lang="en-US" sz="4800" dirty="0" err="1">
                <a:latin typeface="Gill Sans Ultra Bold Condensed" pitchFamily="34" charset="0"/>
              </a:rPr>
              <a:t>ơn</a:t>
            </a:r>
            <a:r>
              <a:rPr lang="en-US" sz="4800" dirty="0">
                <a:latin typeface="Gill Sans Ultra Bold Condensed" pitchFamily="34" charset="0"/>
              </a:rPr>
              <a:t> </a:t>
            </a:r>
            <a:r>
              <a:rPr lang="en-US" sz="4800" dirty="0" err="1">
                <a:latin typeface="Gill Sans Ultra Bold Condensed" pitchFamily="34" charset="0"/>
              </a:rPr>
              <a:t>quý</a:t>
            </a:r>
            <a:r>
              <a:rPr lang="en-US" sz="4800" dirty="0">
                <a:latin typeface="Gill Sans Ultra Bold Condensed" pitchFamily="34" charset="0"/>
              </a:rPr>
              <a:t> </a:t>
            </a:r>
            <a:r>
              <a:rPr lang="en-US" sz="4800" dirty="0" err="1">
                <a:latin typeface="Gill Sans Ultra Bold Condensed" pitchFamily="34" charset="0"/>
              </a:rPr>
              <a:t>thầy</a:t>
            </a:r>
            <a:r>
              <a:rPr lang="en-US" sz="4800" dirty="0">
                <a:latin typeface="Gill Sans Ultra Bold Condensed" pitchFamily="34" charset="0"/>
              </a:rPr>
              <a:t> </a:t>
            </a:r>
            <a:r>
              <a:rPr lang="en-US" sz="4800" dirty="0" err="1">
                <a:latin typeface="Gill Sans Ultra Bold Condensed" pitchFamily="34" charset="0"/>
              </a:rPr>
              <a:t>cô</a:t>
            </a:r>
            <a:r>
              <a:rPr lang="en-US" sz="4800" dirty="0">
                <a:latin typeface="Gill Sans Ultra Bold Condensed" pitchFamily="34" charset="0"/>
              </a:rPr>
              <a:t> </a:t>
            </a:r>
            <a:r>
              <a:rPr lang="en-US" sz="4800" dirty="0" err="1">
                <a:latin typeface="Gill Sans Ultra Bold Condensed" pitchFamily="34" charset="0"/>
              </a:rPr>
              <a:t>giáo</a:t>
            </a:r>
            <a:r>
              <a:rPr lang="en-US" sz="4800" dirty="0">
                <a:latin typeface="Gill Sans Ultra Bold Condensed" pitchFamily="34" charset="0"/>
              </a:rPr>
              <a:t>.</a:t>
            </a:r>
            <a:endParaRPr sz="4800" dirty="0">
              <a:latin typeface="Gill Sans Ultra Bold Condensed" pitchFamily="34" charset="0"/>
            </a:endParaRPr>
          </a:p>
        </p:txBody>
      </p:sp>
      <p:grpSp>
        <p:nvGrpSpPr>
          <p:cNvPr id="13" name="Google Shape;2201;p47"/>
          <p:cNvGrpSpPr/>
          <p:nvPr/>
        </p:nvGrpSpPr>
        <p:grpSpPr>
          <a:xfrm>
            <a:off x="2000091" y="2776215"/>
            <a:ext cx="1656814" cy="2367285"/>
            <a:chOff x="1484353" y="2903484"/>
            <a:chExt cx="819515" cy="1170938"/>
          </a:xfrm>
        </p:grpSpPr>
        <p:sp>
          <p:nvSpPr>
            <p:cNvPr id="14" name="Google Shape;2202;p47"/>
            <p:cNvSpPr/>
            <p:nvPr/>
          </p:nvSpPr>
          <p:spPr>
            <a:xfrm>
              <a:off x="1985430" y="3408135"/>
              <a:ext cx="245517" cy="184299"/>
            </a:xfrm>
            <a:custGeom>
              <a:avLst/>
              <a:gdLst/>
              <a:ahLst/>
              <a:cxnLst/>
              <a:rect l="l" t="t" r="r" b="b"/>
              <a:pathLst>
                <a:path w="180196" h="135265" extrusionOk="0">
                  <a:moveTo>
                    <a:pt x="300" y="1"/>
                  </a:moveTo>
                  <a:lnTo>
                    <a:pt x="300" y="1"/>
                  </a:lnTo>
                  <a:cubicBezTo>
                    <a:pt x="434" y="16646"/>
                    <a:pt x="667" y="33291"/>
                    <a:pt x="434" y="49703"/>
                  </a:cubicBezTo>
                  <a:cubicBezTo>
                    <a:pt x="0" y="78223"/>
                    <a:pt x="67" y="106744"/>
                    <a:pt x="400" y="135264"/>
                  </a:cubicBezTo>
                  <a:cubicBezTo>
                    <a:pt x="33758" y="127592"/>
                    <a:pt x="67382" y="121254"/>
                    <a:pt x="101306" y="117084"/>
                  </a:cubicBezTo>
                  <a:cubicBezTo>
                    <a:pt x="98671" y="112848"/>
                    <a:pt x="95902" y="108578"/>
                    <a:pt x="93033" y="104309"/>
                  </a:cubicBezTo>
                  <a:cubicBezTo>
                    <a:pt x="112247" y="96970"/>
                    <a:pt x="131561" y="89365"/>
                    <a:pt x="142502" y="84461"/>
                  </a:cubicBezTo>
                  <a:cubicBezTo>
                    <a:pt x="142935" y="84228"/>
                    <a:pt x="143402" y="83994"/>
                    <a:pt x="143869" y="83794"/>
                  </a:cubicBezTo>
                  <a:lnTo>
                    <a:pt x="143903" y="83794"/>
                  </a:lnTo>
                  <a:cubicBezTo>
                    <a:pt x="175459" y="74521"/>
                    <a:pt x="158613" y="73220"/>
                    <a:pt x="158613" y="73220"/>
                  </a:cubicBezTo>
                  <a:cubicBezTo>
                    <a:pt x="180195" y="69651"/>
                    <a:pt x="163917" y="62846"/>
                    <a:pt x="163917" y="62846"/>
                  </a:cubicBezTo>
                  <a:cubicBezTo>
                    <a:pt x="178727" y="60277"/>
                    <a:pt x="163785" y="54474"/>
                    <a:pt x="163784" y="54473"/>
                  </a:cubicBezTo>
                  <a:lnTo>
                    <a:pt x="163784" y="54473"/>
                  </a:lnTo>
                  <a:cubicBezTo>
                    <a:pt x="165326" y="54649"/>
                    <a:pt x="166593" y="54729"/>
                    <a:pt x="167621" y="54729"/>
                  </a:cubicBezTo>
                  <a:cubicBezTo>
                    <a:pt x="179083" y="54729"/>
                    <a:pt x="160683" y="44700"/>
                    <a:pt x="160681" y="44699"/>
                  </a:cubicBezTo>
                  <a:lnTo>
                    <a:pt x="160681" y="44699"/>
                  </a:lnTo>
                  <a:cubicBezTo>
                    <a:pt x="162618" y="45049"/>
                    <a:pt x="164102" y="45207"/>
                    <a:pt x="165206" y="45207"/>
                  </a:cubicBezTo>
                  <a:cubicBezTo>
                    <a:pt x="175148" y="45207"/>
                    <a:pt x="154177" y="32424"/>
                    <a:pt x="154177" y="32424"/>
                  </a:cubicBezTo>
                  <a:cubicBezTo>
                    <a:pt x="116816" y="7926"/>
                    <a:pt x="65314" y="1837"/>
                    <a:pt x="23351" y="1837"/>
                  </a:cubicBezTo>
                  <a:cubicBezTo>
                    <a:pt x="16233" y="1837"/>
                    <a:pt x="9389" y="2012"/>
                    <a:pt x="2935" y="2302"/>
                  </a:cubicBezTo>
                  <a:cubicBezTo>
                    <a:pt x="2068" y="1568"/>
                    <a:pt x="1168" y="768"/>
                    <a:pt x="300" y="1"/>
                  </a:cubicBezTo>
                  <a:close/>
                </a:path>
              </a:pathLst>
            </a:custGeom>
            <a:solidFill>
              <a:srgbClr val="B4C6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203;p47"/>
            <p:cNvSpPr/>
            <p:nvPr/>
          </p:nvSpPr>
          <p:spPr>
            <a:xfrm>
              <a:off x="1985430" y="3408135"/>
              <a:ext cx="245517" cy="184299"/>
            </a:xfrm>
            <a:custGeom>
              <a:avLst/>
              <a:gdLst/>
              <a:ahLst/>
              <a:cxnLst/>
              <a:rect l="l" t="t" r="r" b="b"/>
              <a:pathLst>
                <a:path w="180196" h="135265" extrusionOk="0">
                  <a:moveTo>
                    <a:pt x="300" y="1"/>
                  </a:moveTo>
                  <a:lnTo>
                    <a:pt x="300" y="1"/>
                  </a:lnTo>
                  <a:cubicBezTo>
                    <a:pt x="434" y="16646"/>
                    <a:pt x="667" y="33291"/>
                    <a:pt x="434" y="49703"/>
                  </a:cubicBezTo>
                  <a:cubicBezTo>
                    <a:pt x="0" y="78223"/>
                    <a:pt x="67" y="106744"/>
                    <a:pt x="400" y="135264"/>
                  </a:cubicBezTo>
                  <a:cubicBezTo>
                    <a:pt x="33758" y="127592"/>
                    <a:pt x="67382" y="121254"/>
                    <a:pt x="101306" y="117084"/>
                  </a:cubicBezTo>
                  <a:cubicBezTo>
                    <a:pt x="98671" y="112848"/>
                    <a:pt x="95902" y="108578"/>
                    <a:pt x="93033" y="104309"/>
                  </a:cubicBezTo>
                  <a:cubicBezTo>
                    <a:pt x="112247" y="96970"/>
                    <a:pt x="131561" y="89365"/>
                    <a:pt x="142502" y="84461"/>
                  </a:cubicBezTo>
                  <a:cubicBezTo>
                    <a:pt x="142935" y="84228"/>
                    <a:pt x="143402" y="83994"/>
                    <a:pt x="143869" y="83794"/>
                  </a:cubicBezTo>
                  <a:lnTo>
                    <a:pt x="143903" y="83794"/>
                  </a:lnTo>
                  <a:cubicBezTo>
                    <a:pt x="175459" y="74521"/>
                    <a:pt x="158613" y="73220"/>
                    <a:pt x="158613" y="73220"/>
                  </a:cubicBezTo>
                  <a:cubicBezTo>
                    <a:pt x="180195" y="69651"/>
                    <a:pt x="163917" y="62846"/>
                    <a:pt x="163917" y="62846"/>
                  </a:cubicBezTo>
                  <a:cubicBezTo>
                    <a:pt x="178727" y="60277"/>
                    <a:pt x="163785" y="54474"/>
                    <a:pt x="163784" y="54473"/>
                  </a:cubicBezTo>
                  <a:lnTo>
                    <a:pt x="163784" y="54473"/>
                  </a:lnTo>
                  <a:cubicBezTo>
                    <a:pt x="165326" y="54649"/>
                    <a:pt x="166593" y="54729"/>
                    <a:pt x="167621" y="54729"/>
                  </a:cubicBezTo>
                  <a:cubicBezTo>
                    <a:pt x="179083" y="54729"/>
                    <a:pt x="160683" y="44700"/>
                    <a:pt x="160681" y="44699"/>
                  </a:cubicBezTo>
                  <a:lnTo>
                    <a:pt x="160681" y="44699"/>
                  </a:lnTo>
                  <a:cubicBezTo>
                    <a:pt x="162618" y="45049"/>
                    <a:pt x="164102" y="45207"/>
                    <a:pt x="165206" y="45207"/>
                  </a:cubicBezTo>
                  <a:cubicBezTo>
                    <a:pt x="175148" y="45207"/>
                    <a:pt x="154177" y="32424"/>
                    <a:pt x="154177" y="32424"/>
                  </a:cubicBezTo>
                  <a:cubicBezTo>
                    <a:pt x="116816" y="7926"/>
                    <a:pt x="65314" y="1837"/>
                    <a:pt x="23351" y="1837"/>
                  </a:cubicBezTo>
                  <a:cubicBezTo>
                    <a:pt x="16233" y="1837"/>
                    <a:pt x="9389" y="2012"/>
                    <a:pt x="2935" y="2302"/>
                  </a:cubicBezTo>
                  <a:cubicBezTo>
                    <a:pt x="2068" y="1568"/>
                    <a:pt x="1168" y="768"/>
                    <a:pt x="300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204;p47"/>
            <p:cNvSpPr/>
            <p:nvPr/>
          </p:nvSpPr>
          <p:spPr>
            <a:xfrm>
              <a:off x="1985430" y="3408135"/>
              <a:ext cx="248698" cy="184299"/>
            </a:xfrm>
            <a:custGeom>
              <a:avLst/>
              <a:gdLst/>
              <a:ahLst/>
              <a:cxnLst/>
              <a:rect l="l" t="t" r="r" b="b"/>
              <a:pathLst>
                <a:path w="182531" h="135265" fill="none" extrusionOk="0">
                  <a:moveTo>
                    <a:pt x="400" y="135264"/>
                  </a:moveTo>
                  <a:cubicBezTo>
                    <a:pt x="33758" y="127592"/>
                    <a:pt x="67382" y="121254"/>
                    <a:pt x="101306" y="117084"/>
                  </a:cubicBezTo>
                  <a:cubicBezTo>
                    <a:pt x="98671" y="112848"/>
                    <a:pt x="95902" y="108578"/>
                    <a:pt x="93033" y="104309"/>
                  </a:cubicBezTo>
                  <a:cubicBezTo>
                    <a:pt x="112247" y="96970"/>
                    <a:pt x="131561" y="89365"/>
                    <a:pt x="142502" y="84461"/>
                  </a:cubicBezTo>
                  <a:cubicBezTo>
                    <a:pt x="142935" y="84228"/>
                    <a:pt x="143402" y="83994"/>
                    <a:pt x="143869" y="83794"/>
                  </a:cubicBezTo>
                  <a:lnTo>
                    <a:pt x="143903" y="83794"/>
                  </a:lnTo>
                  <a:cubicBezTo>
                    <a:pt x="175459" y="74521"/>
                    <a:pt x="158613" y="73220"/>
                    <a:pt x="158613" y="73220"/>
                  </a:cubicBezTo>
                  <a:cubicBezTo>
                    <a:pt x="180195" y="69651"/>
                    <a:pt x="163917" y="62846"/>
                    <a:pt x="163917" y="62846"/>
                  </a:cubicBezTo>
                  <a:cubicBezTo>
                    <a:pt x="178728" y="60277"/>
                    <a:pt x="163784" y="54473"/>
                    <a:pt x="163784" y="54473"/>
                  </a:cubicBezTo>
                  <a:cubicBezTo>
                    <a:pt x="182530" y="56608"/>
                    <a:pt x="160681" y="44699"/>
                    <a:pt x="160681" y="44699"/>
                  </a:cubicBezTo>
                  <a:cubicBezTo>
                    <a:pt x="180062" y="48202"/>
                    <a:pt x="154177" y="32424"/>
                    <a:pt x="154177" y="32424"/>
                  </a:cubicBezTo>
                  <a:lnTo>
                    <a:pt x="154177" y="32424"/>
                  </a:lnTo>
                  <a:cubicBezTo>
                    <a:pt x="110479" y="3770"/>
                    <a:pt x="47434" y="301"/>
                    <a:pt x="2935" y="2302"/>
                  </a:cubicBezTo>
                  <a:cubicBezTo>
                    <a:pt x="2068" y="1568"/>
                    <a:pt x="1168" y="768"/>
                    <a:pt x="300" y="1"/>
                  </a:cubicBezTo>
                  <a:cubicBezTo>
                    <a:pt x="434" y="16646"/>
                    <a:pt x="667" y="33291"/>
                    <a:pt x="434" y="49703"/>
                  </a:cubicBezTo>
                  <a:cubicBezTo>
                    <a:pt x="0" y="78223"/>
                    <a:pt x="67" y="106744"/>
                    <a:pt x="400" y="135264"/>
                  </a:cubicBezTo>
                  <a:close/>
                </a:path>
              </a:pathLst>
            </a:custGeom>
            <a:noFill/>
            <a:ln w="20850" cap="flat" cmpd="sng">
              <a:solidFill>
                <a:srgbClr val="CCCCCC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205;p47"/>
            <p:cNvSpPr/>
            <p:nvPr/>
          </p:nvSpPr>
          <p:spPr>
            <a:xfrm>
              <a:off x="1872625" y="3686420"/>
              <a:ext cx="430923" cy="358370"/>
            </a:xfrm>
            <a:custGeom>
              <a:avLst/>
              <a:gdLst/>
              <a:ahLst/>
              <a:cxnLst/>
              <a:rect l="l" t="t" r="r" b="b"/>
              <a:pathLst>
                <a:path w="316274" h="263024" extrusionOk="0">
                  <a:moveTo>
                    <a:pt x="63775" y="0"/>
                  </a:moveTo>
                  <a:cubicBezTo>
                    <a:pt x="61470" y="0"/>
                    <a:pt x="59471" y="1592"/>
                    <a:pt x="58976" y="3870"/>
                  </a:cubicBezTo>
                  <a:cubicBezTo>
                    <a:pt x="40896" y="88531"/>
                    <a:pt x="23351" y="173292"/>
                    <a:pt x="835" y="256851"/>
                  </a:cubicBezTo>
                  <a:cubicBezTo>
                    <a:pt x="1" y="259920"/>
                    <a:pt x="2302" y="263022"/>
                    <a:pt x="5505" y="263022"/>
                  </a:cubicBezTo>
                  <a:cubicBezTo>
                    <a:pt x="5874" y="263023"/>
                    <a:pt x="6245" y="263024"/>
                    <a:pt x="6615" y="263024"/>
                  </a:cubicBezTo>
                  <a:cubicBezTo>
                    <a:pt x="23323" y="263024"/>
                    <a:pt x="40764" y="262287"/>
                    <a:pt x="58843" y="260687"/>
                  </a:cubicBezTo>
                  <a:cubicBezTo>
                    <a:pt x="185833" y="249546"/>
                    <a:pt x="268926" y="231033"/>
                    <a:pt x="285071" y="227230"/>
                  </a:cubicBezTo>
                  <a:cubicBezTo>
                    <a:pt x="286839" y="226830"/>
                    <a:pt x="288240" y="225496"/>
                    <a:pt x="288707" y="223694"/>
                  </a:cubicBezTo>
                  <a:lnTo>
                    <a:pt x="315392" y="122055"/>
                  </a:lnTo>
                  <a:cubicBezTo>
                    <a:pt x="316274" y="118743"/>
                    <a:pt x="313670" y="115881"/>
                    <a:pt x="310662" y="115881"/>
                  </a:cubicBezTo>
                  <a:cubicBezTo>
                    <a:pt x="309913" y="115881"/>
                    <a:pt x="309139" y="116058"/>
                    <a:pt x="308387" y="116451"/>
                  </a:cubicBezTo>
                  <a:lnTo>
                    <a:pt x="299781" y="120954"/>
                  </a:lnTo>
                  <a:cubicBezTo>
                    <a:pt x="299054" y="121328"/>
                    <a:pt x="298280" y="121504"/>
                    <a:pt x="297507" y="121504"/>
                  </a:cubicBezTo>
                  <a:cubicBezTo>
                    <a:pt x="296969" y="121504"/>
                    <a:pt x="296432" y="121419"/>
                    <a:pt x="295912" y="121254"/>
                  </a:cubicBezTo>
                  <a:lnTo>
                    <a:pt x="202946" y="90132"/>
                  </a:lnTo>
                  <a:cubicBezTo>
                    <a:pt x="200711" y="89398"/>
                    <a:pt x="199343" y="87230"/>
                    <a:pt x="199643" y="84895"/>
                  </a:cubicBezTo>
                  <a:cubicBezTo>
                    <a:pt x="200944" y="75055"/>
                    <a:pt x="203413" y="47201"/>
                    <a:pt x="197975" y="7239"/>
                  </a:cubicBezTo>
                  <a:cubicBezTo>
                    <a:pt x="197642" y="4871"/>
                    <a:pt x="195640" y="3070"/>
                    <a:pt x="193272" y="3003"/>
                  </a:cubicBezTo>
                  <a:cubicBezTo>
                    <a:pt x="150141" y="1535"/>
                    <a:pt x="107010" y="568"/>
                    <a:pt x="63846" y="1"/>
                  </a:cubicBezTo>
                  <a:cubicBezTo>
                    <a:pt x="63822" y="1"/>
                    <a:pt x="63798" y="0"/>
                    <a:pt x="63775" y="0"/>
                  </a:cubicBezTo>
                  <a:close/>
                </a:path>
              </a:pathLst>
            </a:custGeom>
            <a:solidFill>
              <a:srgbClr val="B4C6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206;p47"/>
            <p:cNvSpPr/>
            <p:nvPr/>
          </p:nvSpPr>
          <p:spPr>
            <a:xfrm>
              <a:off x="1823495" y="2905722"/>
              <a:ext cx="96390" cy="68761"/>
            </a:xfrm>
            <a:custGeom>
              <a:avLst/>
              <a:gdLst/>
              <a:ahLst/>
              <a:cxnLst/>
              <a:rect l="l" t="t" r="r" b="b"/>
              <a:pathLst>
                <a:path w="70745" h="50467" extrusionOk="0">
                  <a:moveTo>
                    <a:pt x="45465" y="1"/>
                  </a:moveTo>
                  <a:cubicBezTo>
                    <a:pt x="38409" y="1"/>
                    <a:pt x="30089" y="2386"/>
                    <a:pt x="22083" y="6451"/>
                  </a:cubicBezTo>
                  <a:cubicBezTo>
                    <a:pt x="1" y="17659"/>
                    <a:pt x="9074" y="42143"/>
                    <a:pt x="12243" y="49148"/>
                  </a:cubicBezTo>
                  <a:cubicBezTo>
                    <a:pt x="18407" y="49960"/>
                    <a:pt x="24556" y="50466"/>
                    <a:pt x="30670" y="50466"/>
                  </a:cubicBezTo>
                  <a:cubicBezTo>
                    <a:pt x="42389" y="50466"/>
                    <a:pt x="53981" y="48607"/>
                    <a:pt x="65314" y="43477"/>
                  </a:cubicBezTo>
                  <a:lnTo>
                    <a:pt x="65314" y="43477"/>
                  </a:lnTo>
                  <a:cubicBezTo>
                    <a:pt x="62378" y="43578"/>
                    <a:pt x="59276" y="43678"/>
                    <a:pt x="56074" y="43944"/>
                  </a:cubicBezTo>
                  <a:lnTo>
                    <a:pt x="56074" y="43911"/>
                  </a:lnTo>
                  <a:cubicBezTo>
                    <a:pt x="70744" y="11987"/>
                    <a:pt x="61281" y="1"/>
                    <a:pt x="45465" y="1"/>
                  </a:cubicBezTo>
                  <a:close/>
                </a:path>
              </a:pathLst>
            </a:custGeom>
            <a:solidFill>
              <a:srgbClr val="B4C6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207;p47"/>
            <p:cNvSpPr/>
            <p:nvPr/>
          </p:nvSpPr>
          <p:spPr>
            <a:xfrm>
              <a:off x="1486035" y="2903677"/>
              <a:ext cx="817834" cy="1164521"/>
            </a:xfrm>
            <a:custGeom>
              <a:avLst/>
              <a:gdLst/>
              <a:ahLst/>
              <a:cxnLst/>
              <a:rect l="l" t="t" r="r" b="b"/>
              <a:pathLst>
                <a:path w="600245" h="854694" extrusionOk="0">
                  <a:moveTo>
                    <a:pt x="272034" y="0"/>
                  </a:moveTo>
                  <a:cubicBezTo>
                    <a:pt x="263954" y="0"/>
                    <a:pt x="254091" y="4479"/>
                    <a:pt x="245242" y="11454"/>
                  </a:cubicBezTo>
                  <a:cubicBezTo>
                    <a:pt x="222393" y="29467"/>
                    <a:pt x="245242" y="56954"/>
                    <a:pt x="245242" y="56954"/>
                  </a:cubicBezTo>
                  <a:cubicBezTo>
                    <a:pt x="242440" y="58255"/>
                    <a:pt x="239538" y="59589"/>
                    <a:pt x="236570" y="60990"/>
                  </a:cubicBezTo>
                  <a:cubicBezTo>
                    <a:pt x="236570" y="60990"/>
                    <a:pt x="148040" y="102987"/>
                    <a:pt x="80558" y="269506"/>
                  </a:cubicBezTo>
                  <a:cubicBezTo>
                    <a:pt x="19681" y="419713"/>
                    <a:pt x="268" y="605313"/>
                    <a:pt x="32257" y="700815"/>
                  </a:cubicBezTo>
                  <a:cubicBezTo>
                    <a:pt x="33258" y="703817"/>
                    <a:pt x="31056" y="706986"/>
                    <a:pt x="27887" y="706986"/>
                  </a:cubicBezTo>
                  <a:cubicBezTo>
                    <a:pt x="13710" y="707052"/>
                    <a:pt x="1" y="711789"/>
                    <a:pt x="5538" y="731603"/>
                  </a:cubicBezTo>
                  <a:cubicBezTo>
                    <a:pt x="9908" y="747211"/>
                    <a:pt x="18946" y="751769"/>
                    <a:pt x="28013" y="751769"/>
                  </a:cubicBezTo>
                  <a:cubicBezTo>
                    <a:pt x="40747" y="751769"/>
                    <a:pt x="53539" y="742778"/>
                    <a:pt x="53539" y="742778"/>
                  </a:cubicBezTo>
                  <a:cubicBezTo>
                    <a:pt x="103313" y="814981"/>
                    <a:pt x="195214" y="854694"/>
                    <a:pt x="325757" y="854694"/>
                  </a:cubicBezTo>
                  <a:cubicBezTo>
                    <a:pt x="328017" y="854694"/>
                    <a:pt x="330288" y="854682"/>
                    <a:pt x="332571" y="854658"/>
                  </a:cubicBezTo>
                  <a:cubicBezTo>
                    <a:pt x="460329" y="853324"/>
                    <a:pt x="544656" y="841182"/>
                    <a:pt x="560801" y="838680"/>
                  </a:cubicBezTo>
                  <a:cubicBezTo>
                    <a:pt x="562569" y="838413"/>
                    <a:pt x="563970" y="837212"/>
                    <a:pt x="564570" y="835544"/>
                  </a:cubicBezTo>
                  <a:lnTo>
                    <a:pt x="599128" y="735806"/>
                  </a:lnTo>
                  <a:cubicBezTo>
                    <a:pt x="600245" y="732569"/>
                    <a:pt x="597719" y="729495"/>
                    <a:pt x="594637" y="729495"/>
                  </a:cubicBezTo>
                  <a:cubicBezTo>
                    <a:pt x="594035" y="729495"/>
                    <a:pt x="593412" y="729613"/>
                    <a:pt x="592791" y="729869"/>
                  </a:cubicBezTo>
                  <a:lnTo>
                    <a:pt x="583484" y="733872"/>
                  </a:lnTo>
                  <a:cubicBezTo>
                    <a:pt x="582882" y="734164"/>
                    <a:pt x="582236" y="734306"/>
                    <a:pt x="581586" y="734306"/>
                  </a:cubicBezTo>
                  <a:cubicBezTo>
                    <a:pt x="580976" y="734306"/>
                    <a:pt x="580363" y="734181"/>
                    <a:pt x="579781" y="733938"/>
                  </a:cubicBezTo>
                  <a:lnTo>
                    <a:pt x="489283" y="695711"/>
                  </a:lnTo>
                  <a:cubicBezTo>
                    <a:pt x="487215" y="694810"/>
                    <a:pt x="486048" y="692609"/>
                    <a:pt x="486515" y="690407"/>
                  </a:cubicBezTo>
                  <a:cubicBezTo>
                    <a:pt x="489784" y="674796"/>
                    <a:pt x="500091" y="611818"/>
                    <a:pt x="475774" y="523354"/>
                  </a:cubicBezTo>
                  <a:cubicBezTo>
                    <a:pt x="475007" y="520452"/>
                    <a:pt x="477041" y="517517"/>
                    <a:pt x="480077" y="517350"/>
                  </a:cubicBezTo>
                  <a:cubicBezTo>
                    <a:pt x="498590" y="516316"/>
                    <a:pt x="516570" y="515115"/>
                    <a:pt x="527377" y="513914"/>
                  </a:cubicBezTo>
                  <a:cubicBezTo>
                    <a:pt x="527878" y="513847"/>
                    <a:pt x="528378" y="513747"/>
                    <a:pt x="528878" y="513647"/>
                  </a:cubicBezTo>
                  <a:lnTo>
                    <a:pt x="528912" y="513647"/>
                  </a:lnTo>
                  <a:cubicBezTo>
                    <a:pt x="530862" y="513694"/>
                    <a:pt x="532641" y="513716"/>
                    <a:pt x="534264" y="513716"/>
                  </a:cubicBezTo>
                  <a:cubicBezTo>
                    <a:pt x="545464" y="513716"/>
                    <a:pt x="549177" y="512674"/>
                    <a:pt x="549760" y="511479"/>
                  </a:cubicBezTo>
                  <a:cubicBezTo>
                    <a:pt x="550560" y="509945"/>
                    <a:pt x="551795" y="508744"/>
                    <a:pt x="553496" y="508644"/>
                  </a:cubicBezTo>
                  <a:cubicBezTo>
                    <a:pt x="558399" y="508444"/>
                    <a:pt x="558966" y="506609"/>
                    <a:pt x="558166" y="504641"/>
                  </a:cubicBezTo>
                  <a:cubicBezTo>
                    <a:pt x="557399" y="502639"/>
                    <a:pt x="558600" y="500605"/>
                    <a:pt x="560568" y="499737"/>
                  </a:cubicBezTo>
                  <a:cubicBezTo>
                    <a:pt x="564470" y="498070"/>
                    <a:pt x="556800" y="491833"/>
                    <a:pt x="556798" y="491832"/>
                  </a:cubicBezTo>
                  <a:lnTo>
                    <a:pt x="556798" y="491832"/>
                  </a:lnTo>
                  <a:cubicBezTo>
                    <a:pt x="559836" y="493201"/>
                    <a:pt x="561803" y="493765"/>
                    <a:pt x="562979" y="493765"/>
                  </a:cubicBezTo>
                  <a:cubicBezTo>
                    <a:pt x="565212" y="493765"/>
                    <a:pt x="564599" y="491733"/>
                    <a:pt x="563069" y="489330"/>
                  </a:cubicBezTo>
                  <a:cubicBezTo>
                    <a:pt x="561835" y="487429"/>
                    <a:pt x="562469" y="485227"/>
                    <a:pt x="563770" y="483326"/>
                  </a:cubicBezTo>
                  <a:cubicBezTo>
                    <a:pt x="565504" y="480790"/>
                    <a:pt x="554397" y="467915"/>
                    <a:pt x="554397" y="467915"/>
                  </a:cubicBezTo>
                  <a:cubicBezTo>
                    <a:pt x="521973" y="427853"/>
                    <a:pt x="464199" y="405336"/>
                    <a:pt x="421402" y="393495"/>
                  </a:cubicBezTo>
                  <a:cubicBezTo>
                    <a:pt x="420234" y="393161"/>
                    <a:pt x="419300" y="392394"/>
                    <a:pt x="418666" y="391360"/>
                  </a:cubicBezTo>
                  <a:cubicBezTo>
                    <a:pt x="407292" y="372213"/>
                    <a:pt x="394182" y="352565"/>
                    <a:pt x="379138" y="332518"/>
                  </a:cubicBezTo>
                  <a:cubicBezTo>
                    <a:pt x="379138" y="332518"/>
                    <a:pt x="346114" y="284517"/>
                    <a:pt x="415164" y="230478"/>
                  </a:cubicBezTo>
                  <a:cubicBezTo>
                    <a:pt x="483079" y="177340"/>
                    <a:pt x="546624" y="167766"/>
                    <a:pt x="518604" y="87375"/>
                  </a:cubicBezTo>
                  <a:cubicBezTo>
                    <a:pt x="517919" y="85462"/>
                    <a:pt x="516109" y="84233"/>
                    <a:pt x="514179" y="84233"/>
                  </a:cubicBezTo>
                  <a:cubicBezTo>
                    <a:pt x="513855" y="84233"/>
                    <a:pt x="513527" y="84268"/>
                    <a:pt x="513200" y="84340"/>
                  </a:cubicBezTo>
                  <a:cubicBezTo>
                    <a:pt x="505003" y="86066"/>
                    <a:pt x="485135" y="89673"/>
                    <a:pt x="462444" y="89673"/>
                  </a:cubicBezTo>
                  <a:cubicBezTo>
                    <a:pt x="439519" y="89673"/>
                    <a:pt x="413712" y="85991"/>
                    <a:pt x="394149" y="72965"/>
                  </a:cubicBezTo>
                  <a:cubicBezTo>
                    <a:pt x="366326" y="54416"/>
                    <a:pt x="349943" y="36444"/>
                    <a:pt x="318417" y="36444"/>
                  </a:cubicBezTo>
                  <a:cubicBezTo>
                    <a:pt x="309123" y="36444"/>
                    <a:pt x="298512" y="38006"/>
                    <a:pt x="285905" y="41576"/>
                  </a:cubicBezTo>
                  <a:lnTo>
                    <a:pt x="285905" y="41509"/>
                  </a:lnTo>
                  <a:cubicBezTo>
                    <a:pt x="293141" y="11217"/>
                    <a:pt x="284820" y="0"/>
                    <a:pt x="2720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208;p47"/>
            <p:cNvSpPr/>
            <p:nvPr/>
          </p:nvSpPr>
          <p:spPr>
            <a:xfrm>
              <a:off x="1948026" y="3184162"/>
              <a:ext cx="151436" cy="110534"/>
            </a:xfrm>
            <a:custGeom>
              <a:avLst/>
              <a:gdLst/>
              <a:ahLst/>
              <a:cxnLst/>
              <a:rect l="l" t="t" r="r" b="b"/>
              <a:pathLst>
                <a:path w="111146" h="81126" extrusionOk="0">
                  <a:moveTo>
                    <a:pt x="111146" y="0"/>
                  </a:moveTo>
                  <a:lnTo>
                    <a:pt x="111146" y="0"/>
                  </a:lnTo>
                  <a:cubicBezTo>
                    <a:pt x="67548" y="3770"/>
                    <a:pt x="867" y="65581"/>
                    <a:pt x="0" y="66281"/>
                  </a:cubicBezTo>
                  <a:cubicBezTo>
                    <a:pt x="7072" y="75621"/>
                    <a:pt x="0" y="66281"/>
                    <a:pt x="4837" y="77055"/>
                  </a:cubicBezTo>
                  <a:cubicBezTo>
                    <a:pt x="5371" y="77122"/>
                    <a:pt x="5871" y="77122"/>
                    <a:pt x="6405" y="77222"/>
                  </a:cubicBezTo>
                  <a:cubicBezTo>
                    <a:pt x="15678" y="78757"/>
                    <a:pt x="24918" y="79991"/>
                    <a:pt x="34225" y="81125"/>
                  </a:cubicBezTo>
                  <a:cubicBezTo>
                    <a:pt x="38428" y="64713"/>
                    <a:pt x="49936" y="45133"/>
                    <a:pt x="76054" y="24718"/>
                  </a:cubicBezTo>
                  <a:cubicBezTo>
                    <a:pt x="88063" y="15345"/>
                    <a:pt x="99905" y="7272"/>
                    <a:pt x="111146" y="0"/>
                  </a:cubicBezTo>
                  <a:close/>
                </a:path>
              </a:pathLst>
            </a:custGeom>
            <a:solidFill>
              <a:srgbClr val="000000">
                <a:alpha val="12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209;p47"/>
            <p:cNvSpPr/>
            <p:nvPr/>
          </p:nvSpPr>
          <p:spPr>
            <a:xfrm>
              <a:off x="2089918" y="3551799"/>
              <a:ext cx="161993" cy="56903"/>
            </a:xfrm>
            <a:custGeom>
              <a:avLst/>
              <a:gdLst/>
              <a:ahLst/>
              <a:cxnLst/>
              <a:rect l="l" t="t" r="r" b="b"/>
              <a:pathLst>
                <a:path w="118894" h="41764" extrusionOk="0">
                  <a:moveTo>
                    <a:pt x="0" y="1"/>
                  </a:moveTo>
                  <a:lnTo>
                    <a:pt x="0" y="1"/>
                  </a:lnTo>
                  <a:cubicBezTo>
                    <a:pt x="7639" y="5805"/>
                    <a:pt x="14377" y="12977"/>
                    <a:pt x="19347" y="19081"/>
                  </a:cubicBezTo>
                  <a:cubicBezTo>
                    <a:pt x="25118" y="26119"/>
                    <a:pt x="30155" y="33758"/>
                    <a:pt x="34525" y="41764"/>
                  </a:cubicBezTo>
                  <a:cubicBezTo>
                    <a:pt x="53872" y="40663"/>
                    <a:pt x="72886" y="39462"/>
                    <a:pt x="84160" y="38161"/>
                  </a:cubicBezTo>
                  <a:cubicBezTo>
                    <a:pt x="84661" y="38128"/>
                    <a:pt x="85161" y="37995"/>
                    <a:pt x="85661" y="37928"/>
                  </a:cubicBezTo>
                  <a:lnTo>
                    <a:pt x="85695" y="37928"/>
                  </a:lnTo>
                  <a:cubicBezTo>
                    <a:pt x="87713" y="37979"/>
                    <a:pt x="89548" y="38003"/>
                    <a:pt x="91216" y="38003"/>
                  </a:cubicBezTo>
                  <a:cubicBezTo>
                    <a:pt x="116691" y="38003"/>
                    <a:pt x="102942" y="32391"/>
                    <a:pt x="102940" y="32391"/>
                  </a:cubicBezTo>
                  <a:lnTo>
                    <a:pt x="102940" y="32391"/>
                  </a:lnTo>
                  <a:cubicBezTo>
                    <a:pt x="105596" y="32784"/>
                    <a:pt x="107722" y="32956"/>
                    <a:pt x="109409" y="32956"/>
                  </a:cubicBezTo>
                  <a:cubicBezTo>
                    <a:pt x="118894" y="32956"/>
                    <a:pt x="114512" y="27513"/>
                    <a:pt x="112247" y="25219"/>
                  </a:cubicBezTo>
                  <a:cubicBezTo>
                    <a:pt x="109578" y="24418"/>
                    <a:pt x="106776" y="23317"/>
                    <a:pt x="103874" y="21916"/>
                  </a:cubicBezTo>
                  <a:cubicBezTo>
                    <a:pt x="94935" y="17513"/>
                    <a:pt x="85895" y="13811"/>
                    <a:pt x="76555" y="10675"/>
                  </a:cubicBezTo>
                  <a:cubicBezTo>
                    <a:pt x="51404" y="4671"/>
                    <a:pt x="25719" y="2302"/>
                    <a:pt x="0" y="1"/>
                  </a:cubicBezTo>
                  <a:close/>
                </a:path>
              </a:pathLst>
            </a:custGeom>
            <a:solidFill>
              <a:srgbClr val="B4C6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10;p47"/>
            <p:cNvSpPr/>
            <p:nvPr/>
          </p:nvSpPr>
          <p:spPr>
            <a:xfrm>
              <a:off x="1808360" y="2922249"/>
              <a:ext cx="66441" cy="51301"/>
            </a:xfrm>
            <a:custGeom>
              <a:avLst/>
              <a:gdLst/>
              <a:ahLst/>
              <a:cxnLst/>
              <a:rect l="l" t="t" r="r" b="b"/>
              <a:pathLst>
                <a:path w="48764" h="37652" extrusionOk="0">
                  <a:moveTo>
                    <a:pt x="29688" y="1"/>
                  </a:moveTo>
                  <a:cubicBezTo>
                    <a:pt x="26134" y="1"/>
                    <a:pt x="22163" y="1194"/>
                    <a:pt x="18013" y="3861"/>
                  </a:cubicBezTo>
                  <a:cubicBezTo>
                    <a:pt x="1" y="15469"/>
                    <a:pt x="18013" y="37652"/>
                    <a:pt x="18013" y="37652"/>
                  </a:cubicBezTo>
                  <a:lnTo>
                    <a:pt x="42398" y="29546"/>
                  </a:lnTo>
                  <a:cubicBezTo>
                    <a:pt x="48764" y="13321"/>
                    <a:pt x="41557" y="1"/>
                    <a:pt x="296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211;p47"/>
            <p:cNvSpPr/>
            <p:nvPr/>
          </p:nvSpPr>
          <p:spPr>
            <a:xfrm>
              <a:off x="2164636" y="3014726"/>
              <a:ext cx="48268" cy="74219"/>
            </a:xfrm>
            <a:custGeom>
              <a:avLst/>
              <a:gdLst/>
              <a:ahLst/>
              <a:cxnLst/>
              <a:rect l="l" t="t" r="r" b="b"/>
              <a:pathLst>
                <a:path w="35426" h="54473" extrusionOk="0">
                  <a:moveTo>
                    <a:pt x="20048" y="1"/>
                  </a:moveTo>
                  <a:lnTo>
                    <a:pt x="0" y="5538"/>
                  </a:lnTo>
                  <a:lnTo>
                    <a:pt x="25752" y="54473"/>
                  </a:lnTo>
                  <a:cubicBezTo>
                    <a:pt x="35426" y="23851"/>
                    <a:pt x="20048" y="1"/>
                    <a:pt x="200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212;p47"/>
            <p:cNvSpPr/>
            <p:nvPr/>
          </p:nvSpPr>
          <p:spPr>
            <a:xfrm>
              <a:off x="2164636" y="3018863"/>
              <a:ext cx="39677" cy="70129"/>
            </a:xfrm>
            <a:custGeom>
              <a:avLst/>
              <a:gdLst/>
              <a:ahLst/>
              <a:cxnLst/>
              <a:rect l="l" t="t" r="r" b="b"/>
              <a:pathLst>
                <a:path w="29121" h="51471" extrusionOk="0">
                  <a:moveTo>
                    <a:pt x="9140" y="0"/>
                  </a:moveTo>
                  <a:lnTo>
                    <a:pt x="0" y="2569"/>
                  </a:lnTo>
                  <a:lnTo>
                    <a:pt x="25785" y="51470"/>
                  </a:lnTo>
                  <a:cubicBezTo>
                    <a:pt x="28354" y="43364"/>
                    <a:pt x="29121" y="35792"/>
                    <a:pt x="28888" y="28954"/>
                  </a:cubicBezTo>
                  <a:cubicBezTo>
                    <a:pt x="28587" y="28954"/>
                    <a:pt x="28354" y="28988"/>
                    <a:pt x="28020" y="28988"/>
                  </a:cubicBezTo>
                  <a:cubicBezTo>
                    <a:pt x="17913" y="28988"/>
                    <a:pt x="9507" y="12576"/>
                    <a:pt x="91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213;p47"/>
            <p:cNvSpPr/>
            <p:nvPr/>
          </p:nvSpPr>
          <p:spPr>
            <a:xfrm>
              <a:off x="1967432" y="3002561"/>
              <a:ext cx="21863" cy="32592"/>
            </a:xfrm>
            <a:custGeom>
              <a:avLst/>
              <a:gdLst/>
              <a:ahLst/>
              <a:cxnLst/>
              <a:rect l="l" t="t" r="r" b="b"/>
              <a:pathLst>
                <a:path w="16046" h="23921" extrusionOk="0">
                  <a:moveTo>
                    <a:pt x="4202" y="1"/>
                  </a:moveTo>
                  <a:cubicBezTo>
                    <a:pt x="3815" y="1"/>
                    <a:pt x="3447" y="73"/>
                    <a:pt x="3103" y="223"/>
                  </a:cubicBezTo>
                  <a:cubicBezTo>
                    <a:pt x="167" y="1424"/>
                    <a:pt x="1" y="7729"/>
                    <a:pt x="2703" y="14200"/>
                  </a:cubicBezTo>
                  <a:cubicBezTo>
                    <a:pt x="5148" y="19945"/>
                    <a:pt x="8998" y="23921"/>
                    <a:pt x="11887" y="23921"/>
                  </a:cubicBezTo>
                  <a:cubicBezTo>
                    <a:pt x="12269" y="23921"/>
                    <a:pt x="12634" y="23851"/>
                    <a:pt x="12977" y="23707"/>
                  </a:cubicBezTo>
                  <a:cubicBezTo>
                    <a:pt x="15879" y="22439"/>
                    <a:pt x="16045" y="16201"/>
                    <a:pt x="13343" y="9730"/>
                  </a:cubicBezTo>
                  <a:cubicBezTo>
                    <a:pt x="10933" y="3997"/>
                    <a:pt x="7071" y="1"/>
                    <a:pt x="4202" y="1"/>
                  </a:cubicBezTo>
                  <a:close/>
                </a:path>
              </a:pathLst>
            </a:custGeom>
            <a:solidFill>
              <a:srgbClr val="343D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214;p47"/>
            <p:cNvSpPr/>
            <p:nvPr/>
          </p:nvSpPr>
          <p:spPr>
            <a:xfrm>
              <a:off x="1973295" y="3106716"/>
              <a:ext cx="66812" cy="32057"/>
            </a:xfrm>
            <a:custGeom>
              <a:avLst/>
              <a:gdLst/>
              <a:ahLst/>
              <a:cxnLst/>
              <a:rect l="l" t="t" r="r" b="b"/>
              <a:pathLst>
                <a:path w="49036" h="23528" extrusionOk="0">
                  <a:moveTo>
                    <a:pt x="1" y="1"/>
                  </a:moveTo>
                  <a:cubicBezTo>
                    <a:pt x="1" y="2"/>
                    <a:pt x="7006" y="23017"/>
                    <a:pt x="26019" y="23517"/>
                  </a:cubicBezTo>
                  <a:cubicBezTo>
                    <a:pt x="26273" y="23524"/>
                    <a:pt x="26524" y="23527"/>
                    <a:pt x="26772" y="23527"/>
                  </a:cubicBezTo>
                  <a:cubicBezTo>
                    <a:pt x="45139" y="23527"/>
                    <a:pt x="49036" y="5505"/>
                    <a:pt x="49036" y="550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215;p47"/>
            <p:cNvSpPr/>
            <p:nvPr/>
          </p:nvSpPr>
          <p:spPr>
            <a:xfrm>
              <a:off x="1973295" y="3106716"/>
              <a:ext cx="66812" cy="34075"/>
            </a:xfrm>
            <a:custGeom>
              <a:avLst/>
              <a:gdLst/>
              <a:ahLst/>
              <a:cxnLst/>
              <a:rect l="l" t="t" r="r" b="b"/>
              <a:pathLst>
                <a:path w="49036" h="25009" extrusionOk="0">
                  <a:moveTo>
                    <a:pt x="1" y="1"/>
                  </a:moveTo>
                  <a:lnTo>
                    <a:pt x="1" y="1"/>
                  </a:lnTo>
                  <a:cubicBezTo>
                    <a:pt x="2636" y="11275"/>
                    <a:pt x="10675" y="22884"/>
                    <a:pt x="23017" y="24685"/>
                  </a:cubicBezTo>
                  <a:cubicBezTo>
                    <a:pt x="24281" y="24904"/>
                    <a:pt x="25539" y="25009"/>
                    <a:pt x="26779" y="25009"/>
                  </a:cubicBezTo>
                  <a:cubicBezTo>
                    <a:pt x="37843" y="25009"/>
                    <a:pt x="47566" y="16626"/>
                    <a:pt x="49036" y="5438"/>
                  </a:cubicBezTo>
                  <a:lnTo>
                    <a:pt x="49036" y="5438"/>
                  </a:lnTo>
                  <a:cubicBezTo>
                    <a:pt x="45675" y="15544"/>
                    <a:pt x="36531" y="22058"/>
                    <a:pt x="26851" y="22058"/>
                  </a:cubicBezTo>
                  <a:cubicBezTo>
                    <a:pt x="23175" y="22058"/>
                    <a:pt x="19422" y="21119"/>
                    <a:pt x="15879" y="19081"/>
                  </a:cubicBezTo>
                  <a:cubicBezTo>
                    <a:pt x="8507" y="14911"/>
                    <a:pt x="3670" y="7639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216;p47"/>
            <p:cNvSpPr/>
            <p:nvPr/>
          </p:nvSpPr>
          <p:spPr>
            <a:xfrm>
              <a:off x="1984158" y="3082356"/>
              <a:ext cx="273666" cy="527075"/>
            </a:xfrm>
            <a:custGeom>
              <a:avLst/>
              <a:gdLst/>
              <a:ahLst/>
              <a:cxnLst/>
              <a:rect l="l" t="t" r="r" b="b"/>
              <a:pathLst>
                <a:path w="200856" h="386844" extrusionOk="0">
                  <a:moveTo>
                    <a:pt x="158847" y="0"/>
                  </a:moveTo>
                  <a:cubicBezTo>
                    <a:pt x="155311" y="13410"/>
                    <a:pt x="149640" y="27019"/>
                    <a:pt x="138532" y="35726"/>
                  </a:cubicBezTo>
                  <a:cubicBezTo>
                    <a:pt x="120019" y="50303"/>
                    <a:pt x="99571" y="61778"/>
                    <a:pt x="79490" y="74253"/>
                  </a:cubicBezTo>
                  <a:cubicBezTo>
                    <a:pt x="47134" y="93667"/>
                    <a:pt x="14844" y="119419"/>
                    <a:pt x="3069" y="156979"/>
                  </a:cubicBezTo>
                  <a:cubicBezTo>
                    <a:pt x="0" y="171990"/>
                    <a:pt x="2669" y="187735"/>
                    <a:pt x="9440" y="201211"/>
                  </a:cubicBezTo>
                  <a:cubicBezTo>
                    <a:pt x="23250" y="220691"/>
                    <a:pt x="39228" y="239005"/>
                    <a:pt x="48802" y="260887"/>
                  </a:cubicBezTo>
                  <a:lnTo>
                    <a:pt x="49235" y="261854"/>
                  </a:lnTo>
                  <a:lnTo>
                    <a:pt x="50236" y="262154"/>
                  </a:lnTo>
                  <a:cubicBezTo>
                    <a:pt x="78123" y="271328"/>
                    <a:pt x="106276" y="280067"/>
                    <a:pt x="132194" y="293544"/>
                  </a:cubicBezTo>
                  <a:cubicBezTo>
                    <a:pt x="145137" y="300248"/>
                    <a:pt x="157479" y="308154"/>
                    <a:pt x="168487" y="317728"/>
                  </a:cubicBezTo>
                  <a:cubicBezTo>
                    <a:pt x="179228" y="327004"/>
                    <a:pt x="188667" y="337805"/>
                    <a:pt x="196277" y="349789"/>
                  </a:cubicBezTo>
                  <a:lnTo>
                    <a:pt x="196277" y="349789"/>
                  </a:lnTo>
                  <a:lnTo>
                    <a:pt x="194975" y="351106"/>
                  </a:lnTo>
                  <a:lnTo>
                    <a:pt x="194975" y="351106"/>
                  </a:lnTo>
                  <a:cubicBezTo>
                    <a:pt x="194140" y="350362"/>
                    <a:pt x="193266" y="349679"/>
                    <a:pt x="192171" y="349250"/>
                  </a:cubicBezTo>
                  <a:cubicBezTo>
                    <a:pt x="192001" y="349213"/>
                    <a:pt x="191768" y="349122"/>
                    <a:pt x="191447" y="349122"/>
                  </a:cubicBezTo>
                  <a:cubicBezTo>
                    <a:pt x="191199" y="349122"/>
                    <a:pt x="190899" y="349176"/>
                    <a:pt x="190536" y="349350"/>
                  </a:cubicBezTo>
                  <a:lnTo>
                    <a:pt x="189068" y="350084"/>
                  </a:lnTo>
                  <a:lnTo>
                    <a:pt x="190236" y="351352"/>
                  </a:lnTo>
                  <a:cubicBezTo>
                    <a:pt x="192871" y="354187"/>
                    <a:pt x="196007" y="358157"/>
                    <a:pt x="196907" y="361392"/>
                  </a:cubicBezTo>
                  <a:cubicBezTo>
                    <a:pt x="196829" y="361397"/>
                    <a:pt x="196751" y="361399"/>
                    <a:pt x="196672" y="361399"/>
                  </a:cubicBezTo>
                  <a:cubicBezTo>
                    <a:pt x="195068" y="361399"/>
                    <a:pt x="193325" y="360454"/>
                    <a:pt x="191704" y="359691"/>
                  </a:cubicBezTo>
                  <a:lnTo>
                    <a:pt x="182130" y="354988"/>
                  </a:lnTo>
                  <a:lnTo>
                    <a:pt x="190503" y="361626"/>
                  </a:lnTo>
                  <a:cubicBezTo>
                    <a:pt x="194263" y="364712"/>
                    <a:pt x="196064" y="368082"/>
                    <a:pt x="191975" y="368082"/>
                  </a:cubicBezTo>
                  <a:cubicBezTo>
                    <a:pt x="191203" y="368082"/>
                    <a:pt x="190220" y="367962"/>
                    <a:pt x="189002" y="367697"/>
                  </a:cubicBezTo>
                  <a:lnTo>
                    <a:pt x="185399" y="367063"/>
                  </a:lnTo>
                  <a:lnTo>
                    <a:pt x="185399" y="367063"/>
                  </a:lnTo>
                  <a:cubicBezTo>
                    <a:pt x="187134" y="368697"/>
                    <a:pt x="190136" y="370932"/>
                    <a:pt x="191170" y="372867"/>
                  </a:cubicBezTo>
                  <a:cubicBezTo>
                    <a:pt x="192355" y="375717"/>
                    <a:pt x="188244" y="376370"/>
                    <a:pt x="184691" y="376370"/>
                  </a:cubicBezTo>
                  <a:cubicBezTo>
                    <a:pt x="183045" y="376370"/>
                    <a:pt x="181519" y="376229"/>
                    <a:pt x="180696" y="376103"/>
                  </a:cubicBezTo>
                  <a:lnTo>
                    <a:pt x="180329" y="377804"/>
                  </a:lnTo>
                  <a:cubicBezTo>
                    <a:pt x="180354" y="377813"/>
                    <a:pt x="180380" y="377821"/>
                    <a:pt x="180405" y="377830"/>
                  </a:cubicBezTo>
                  <a:lnTo>
                    <a:pt x="180405" y="377830"/>
                  </a:lnTo>
                  <a:lnTo>
                    <a:pt x="180396" y="377871"/>
                  </a:lnTo>
                  <a:cubicBezTo>
                    <a:pt x="180472" y="377881"/>
                    <a:pt x="180548" y="377891"/>
                    <a:pt x="180624" y="377901"/>
                  </a:cubicBezTo>
                  <a:lnTo>
                    <a:pt x="180624" y="377901"/>
                  </a:lnTo>
                  <a:cubicBezTo>
                    <a:pt x="181513" y="378183"/>
                    <a:pt x="182464" y="378408"/>
                    <a:pt x="183064" y="379038"/>
                  </a:cubicBezTo>
                  <a:cubicBezTo>
                    <a:pt x="181029" y="380973"/>
                    <a:pt x="176960" y="381607"/>
                    <a:pt x="173958" y="381707"/>
                  </a:cubicBezTo>
                  <a:cubicBezTo>
                    <a:pt x="158113" y="382808"/>
                    <a:pt x="124689" y="385042"/>
                    <a:pt x="108511" y="386177"/>
                  </a:cubicBezTo>
                  <a:lnTo>
                    <a:pt x="108578" y="386844"/>
                  </a:lnTo>
                  <a:lnTo>
                    <a:pt x="148873" y="384676"/>
                  </a:lnTo>
                  <a:lnTo>
                    <a:pt x="169054" y="383608"/>
                  </a:lnTo>
                  <a:cubicBezTo>
                    <a:pt x="172056" y="383275"/>
                    <a:pt x="176326" y="383608"/>
                    <a:pt x="179228" y="382674"/>
                  </a:cubicBezTo>
                  <a:cubicBezTo>
                    <a:pt x="181222" y="382356"/>
                    <a:pt x="186068" y="380537"/>
                    <a:pt x="184534" y="378256"/>
                  </a:cubicBezTo>
                  <a:lnTo>
                    <a:pt x="184534" y="378256"/>
                  </a:lnTo>
                  <a:cubicBezTo>
                    <a:pt x="184754" y="378263"/>
                    <a:pt x="184975" y="378266"/>
                    <a:pt x="185195" y="378266"/>
                  </a:cubicBezTo>
                  <a:cubicBezTo>
                    <a:pt x="187054" y="378266"/>
                    <a:pt x="188905" y="378022"/>
                    <a:pt x="190736" y="377304"/>
                  </a:cubicBezTo>
                  <a:cubicBezTo>
                    <a:pt x="191570" y="376970"/>
                    <a:pt x="192538" y="376303"/>
                    <a:pt x="193071" y="375269"/>
                  </a:cubicBezTo>
                  <a:cubicBezTo>
                    <a:pt x="193672" y="374101"/>
                    <a:pt x="193305" y="372934"/>
                    <a:pt x="192904" y="372000"/>
                  </a:cubicBezTo>
                  <a:cubicBezTo>
                    <a:pt x="192556" y="371302"/>
                    <a:pt x="192142" y="370709"/>
                    <a:pt x="191692" y="370177"/>
                  </a:cubicBezTo>
                  <a:lnTo>
                    <a:pt x="191692" y="370177"/>
                  </a:lnTo>
                  <a:cubicBezTo>
                    <a:pt x="191812" y="370182"/>
                    <a:pt x="191930" y="370184"/>
                    <a:pt x="192046" y="370184"/>
                  </a:cubicBezTo>
                  <a:cubicBezTo>
                    <a:pt x="196571" y="370184"/>
                    <a:pt x="197382" y="367017"/>
                    <a:pt x="195445" y="363683"/>
                  </a:cubicBezTo>
                  <a:lnTo>
                    <a:pt x="195445" y="363683"/>
                  </a:lnTo>
                  <a:cubicBezTo>
                    <a:pt x="195814" y="363754"/>
                    <a:pt x="196188" y="363795"/>
                    <a:pt x="196569" y="363795"/>
                  </a:cubicBezTo>
                  <a:cubicBezTo>
                    <a:pt x="196996" y="363795"/>
                    <a:pt x="197431" y="363744"/>
                    <a:pt x="197875" y="363627"/>
                  </a:cubicBezTo>
                  <a:cubicBezTo>
                    <a:pt x="200856" y="361995"/>
                    <a:pt x="198428" y="357651"/>
                    <a:pt x="195788" y="354097"/>
                  </a:cubicBezTo>
                  <a:lnTo>
                    <a:pt x="195788" y="354097"/>
                  </a:lnTo>
                  <a:cubicBezTo>
                    <a:pt x="196838" y="353070"/>
                    <a:pt x="198528" y="351483"/>
                    <a:pt x="199009" y="350951"/>
                  </a:cubicBezTo>
                  <a:lnTo>
                    <a:pt x="199776" y="350184"/>
                  </a:lnTo>
                  <a:lnTo>
                    <a:pt x="199209" y="349284"/>
                  </a:lnTo>
                  <a:cubicBezTo>
                    <a:pt x="168346" y="296939"/>
                    <a:pt x="107370" y="276155"/>
                    <a:pt x="52790" y="258089"/>
                  </a:cubicBezTo>
                  <a:lnTo>
                    <a:pt x="52790" y="258089"/>
                  </a:lnTo>
                  <a:cubicBezTo>
                    <a:pt x="48066" y="247247"/>
                    <a:pt x="41835" y="237152"/>
                    <a:pt x="35225" y="227530"/>
                  </a:cubicBezTo>
                  <a:cubicBezTo>
                    <a:pt x="28721" y="218156"/>
                    <a:pt x="20214" y="206515"/>
                    <a:pt x="14577" y="198709"/>
                  </a:cubicBezTo>
                  <a:cubicBezTo>
                    <a:pt x="8373" y="186801"/>
                    <a:pt x="6538" y="170455"/>
                    <a:pt x="8940" y="158947"/>
                  </a:cubicBezTo>
                  <a:cubicBezTo>
                    <a:pt x="27186" y="102974"/>
                    <a:pt x="85628" y="79757"/>
                    <a:pt x="129259" y="46767"/>
                  </a:cubicBezTo>
                  <a:cubicBezTo>
                    <a:pt x="136664" y="40863"/>
                    <a:pt x="144837" y="35225"/>
                    <a:pt x="149674" y="26786"/>
                  </a:cubicBezTo>
                  <a:cubicBezTo>
                    <a:pt x="154711" y="18580"/>
                    <a:pt x="157646" y="9374"/>
                    <a:pt x="159447" y="100"/>
                  </a:cubicBezTo>
                  <a:lnTo>
                    <a:pt x="158847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217;p47"/>
            <p:cNvSpPr/>
            <p:nvPr/>
          </p:nvSpPr>
          <p:spPr>
            <a:xfrm>
              <a:off x="2147684" y="3845311"/>
              <a:ext cx="0" cy="1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218;p47"/>
            <p:cNvSpPr/>
            <p:nvPr/>
          </p:nvSpPr>
          <p:spPr>
            <a:xfrm>
              <a:off x="2258079" y="3898486"/>
              <a:ext cx="1" cy="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219;p47"/>
            <p:cNvSpPr/>
            <p:nvPr/>
          </p:nvSpPr>
          <p:spPr>
            <a:xfrm>
              <a:off x="1484353" y="2903484"/>
              <a:ext cx="769682" cy="1170938"/>
            </a:xfrm>
            <a:custGeom>
              <a:avLst/>
              <a:gdLst/>
              <a:ahLst/>
              <a:cxnLst/>
              <a:rect l="l" t="t" r="r" b="b"/>
              <a:pathLst>
                <a:path w="564904" h="859404" extrusionOk="0">
                  <a:moveTo>
                    <a:pt x="271868" y="1"/>
                  </a:moveTo>
                  <a:cubicBezTo>
                    <a:pt x="262341" y="1"/>
                    <a:pt x="251242" y="6282"/>
                    <a:pt x="245109" y="12697"/>
                  </a:cubicBezTo>
                  <a:cubicBezTo>
                    <a:pt x="232668" y="24745"/>
                    <a:pt x="235136" y="44215"/>
                    <a:pt x="245260" y="56853"/>
                  </a:cubicBezTo>
                  <a:lnTo>
                    <a:pt x="245260" y="56853"/>
                  </a:lnTo>
                  <a:cubicBezTo>
                    <a:pt x="231805" y="63103"/>
                    <a:pt x="219247" y="71132"/>
                    <a:pt x="207649" y="80312"/>
                  </a:cubicBezTo>
                  <a:cubicBezTo>
                    <a:pt x="85895" y="185721"/>
                    <a:pt x="33291" y="373389"/>
                    <a:pt x="17980" y="528733"/>
                  </a:cubicBezTo>
                  <a:cubicBezTo>
                    <a:pt x="13644" y="573832"/>
                    <a:pt x="12676" y="619732"/>
                    <a:pt x="21149" y="664430"/>
                  </a:cubicBezTo>
                  <a:cubicBezTo>
                    <a:pt x="23816" y="678010"/>
                    <a:pt x="27310" y="691396"/>
                    <a:pt x="31855" y="704465"/>
                  </a:cubicBezTo>
                  <a:lnTo>
                    <a:pt x="31855" y="704465"/>
                  </a:lnTo>
                  <a:cubicBezTo>
                    <a:pt x="30763" y="704414"/>
                    <a:pt x="29649" y="704384"/>
                    <a:pt x="28526" y="704384"/>
                  </a:cubicBezTo>
                  <a:cubicBezTo>
                    <a:pt x="18458" y="704384"/>
                    <a:pt x="7564" y="706759"/>
                    <a:pt x="3636" y="717135"/>
                  </a:cubicBezTo>
                  <a:cubicBezTo>
                    <a:pt x="0" y="729277"/>
                    <a:pt x="5438" y="742820"/>
                    <a:pt x="15245" y="750592"/>
                  </a:cubicBezTo>
                  <a:cubicBezTo>
                    <a:pt x="19733" y="753665"/>
                    <a:pt x="24668" y="754920"/>
                    <a:pt x="29688" y="754920"/>
                  </a:cubicBezTo>
                  <a:cubicBezTo>
                    <a:pt x="38118" y="754920"/>
                    <a:pt x="46785" y="751382"/>
                    <a:pt x="53973" y="746973"/>
                  </a:cubicBezTo>
                  <a:lnTo>
                    <a:pt x="53973" y="746973"/>
                  </a:lnTo>
                  <a:cubicBezTo>
                    <a:pt x="67055" y="765408"/>
                    <a:pt x="83100" y="781731"/>
                    <a:pt x="101139" y="795324"/>
                  </a:cubicBezTo>
                  <a:cubicBezTo>
                    <a:pt x="157913" y="838055"/>
                    <a:pt x="230131" y="853833"/>
                    <a:pt x="299948" y="856701"/>
                  </a:cubicBezTo>
                  <a:cubicBezTo>
                    <a:pt x="301433" y="856626"/>
                    <a:pt x="302927" y="856592"/>
                    <a:pt x="304428" y="856592"/>
                  </a:cubicBezTo>
                  <a:cubicBezTo>
                    <a:pt x="318066" y="856592"/>
                    <a:pt x="332272" y="859403"/>
                    <a:pt x="345949" y="859403"/>
                  </a:cubicBezTo>
                  <a:cubicBezTo>
                    <a:pt x="350030" y="859403"/>
                    <a:pt x="354065" y="859153"/>
                    <a:pt x="358023" y="858503"/>
                  </a:cubicBezTo>
                  <a:cubicBezTo>
                    <a:pt x="426905" y="852065"/>
                    <a:pt x="496688" y="851331"/>
                    <a:pt x="564904" y="838555"/>
                  </a:cubicBezTo>
                  <a:lnTo>
                    <a:pt x="564837" y="837988"/>
                  </a:lnTo>
                  <a:cubicBezTo>
                    <a:pt x="496288" y="849029"/>
                    <a:pt x="426772" y="848529"/>
                    <a:pt x="357656" y="854033"/>
                  </a:cubicBezTo>
                  <a:cubicBezTo>
                    <a:pt x="353976" y="854570"/>
                    <a:pt x="350292" y="854784"/>
                    <a:pt x="346604" y="854784"/>
                  </a:cubicBezTo>
                  <a:cubicBezTo>
                    <a:pt x="332385" y="854784"/>
                    <a:pt x="318096" y="851611"/>
                    <a:pt x="303685" y="851611"/>
                  </a:cubicBezTo>
                  <a:cubicBezTo>
                    <a:pt x="302352" y="851611"/>
                    <a:pt x="301017" y="851638"/>
                    <a:pt x="299681" y="851698"/>
                  </a:cubicBezTo>
                  <a:cubicBezTo>
                    <a:pt x="232433" y="848195"/>
                    <a:pt x="160181" y="832284"/>
                    <a:pt x="104742" y="790587"/>
                  </a:cubicBezTo>
                  <a:cubicBezTo>
                    <a:pt x="85628" y="776144"/>
                    <a:pt x="68883" y="758631"/>
                    <a:pt x="55540" y="738784"/>
                  </a:cubicBezTo>
                  <a:cubicBezTo>
                    <a:pt x="51270" y="741752"/>
                    <a:pt x="46667" y="744621"/>
                    <a:pt x="41797" y="746422"/>
                  </a:cubicBezTo>
                  <a:cubicBezTo>
                    <a:pt x="37940" y="747938"/>
                    <a:pt x="33700" y="748973"/>
                    <a:pt x="29569" y="748973"/>
                  </a:cubicBezTo>
                  <a:cubicBezTo>
                    <a:pt x="25698" y="748973"/>
                    <a:pt x="21923" y="748064"/>
                    <a:pt x="18647" y="745789"/>
                  </a:cubicBezTo>
                  <a:cubicBezTo>
                    <a:pt x="11175" y="739951"/>
                    <a:pt x="6172" y="728376"/>
                    <a:pt x="8974" y="718970"/>
                  </a:cubicBezTo>
                  <a:cubicBezTo>
                    <a:pt x="12170" y="711364"/>
                    <a:pt x="20073" y="709805"/>
                    <a:pt x="28069" y="709805"/>
                  </a:cubicBezTo>
                  <a:cubicBezTo>
                    <a:pt x="32172" y="709805"/>
                    <a:pt x="36300" y="710215"/>
                    <a:pt x="39829" y="710430"/>
                  </a:cubicBezTo>
                  <a:cubicBezTo>
                    <a:pt x="33958" y="695219"/>
                    <a:pt x="29455" y="679508"/>
                    <a:pt x="26253" y="663430"/>
                  </a:cubicBezTo>
                  <a:cubicBezTo>
                    <a:pt x="17580" y="619298"/>
                    <a:pt x="18314" y="573799"/>
                    <a:pt x="22416" y="529134"/>
                  </a:cubicBezTo>
                  <a:cubicBezTo>
                    <a:pt x="36760" y="374957"/>
                    <a:pt x="88664" y="186889"/>
                    <a:pt x="208783" y="81647"/>
                  </a:cubicBezTo>
                  <a:cubicBezTo>
                    <a:pt x="220725" y="72106"/>
                    <a:pt x="233634" y="63767"/>
                    <a:pt x="247577" y="57396"/>
                  </a:cubicBezTo>
                  <a:cubicBezTo>
                    <a:pt x="236836" y="45054"/>
                    <a:pt x="233467" y="25873"/>
                    <a:pt x="245943" y="13464"/>
                  </a:cubicBezTo>
                  <a:cubicBezTo>
                    <a:pt x="252953" y="6550"/>
                    <a:pt x="262944" y="925"/>
                    <a:pt x="272996" y="925"/>
                  </a:cubicBezTo>
                  <a:cubicBezTo>
                    <a:pt x="273418" y="925"/>
                    <a:pt x="273841" y="935"/>
                    <a:pt x="274263" y="956"/>
                  </a:cubicBezTo>
                  <a:cubicBezTo>
                    <a:pt x="291876" y="3958"/>
                    <a:pt x="289707" y="28108"/>
                    <a:pt x="286805" y="41718"/>
                  </a:cubicBezTo>
                  <a:cubicBezTo>
                    <a:pt x="286805" y="41718"/>
                    <a:pt x="287222" y="41792"/>
                    <a:pt x="287320" y="41792"/>
                  </a:cubicBezTo>
                  <a:cubicBezTo>
                    <a:pt x="287336" y="41792"/>
                    <a:pt x="287344" y="41790"/>
                    <a:pt x="287339" y="41785"/>
                  </a:cubicBezTo>
                  <a:cubicBezTo>
                    <a:pt x="289674" y="31311"/>
                    <a:pt x="290808" y="19936"/>
                    <a:pt x="286705" y="9762"/>
                  </a:cubicBezTo>
                  <a:cubicBezTo>
                    <a:pt x="283647" y="2683"/>
                    <a:pt x="278093" y="1"/>
                    <a:pt x="271868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220;p47"/>
            <p:cNvSpPr/>
            <p:nvPr/>
          </p:nvSpPr>
          <p:spPr>
            <a:xfrm>
              <a:off x="1610019" y="3058370"/>
              <a:ext cx="426269" cy="298408"/>
            </a:xfrm>
            <a:custGeom>
              <a:avLst/>
              <a:gdLst/>
              <a:ahLst/>
              <a:cxnLst/>
              <a:rect l="l" t="t" r="r" b="b"/>
              <a:pathLst>
                <a:path w="312858" h="219015" extrusionOk="0">
                  <a:moveTo>
                    <a:pt x="69108" y="0"/>
                  </a:moveTo>
                  <a:cubicBezTo>
                    <a:pt x="62325" y="0"/>
                    <a:pt x="58543" y="759"/>
                    <a:pt x="58543" y="759"/>
                  </a:cubicBezTo>
                  <a:cubicBezTo>
                    <a:pt x="46534" y="5262"/>
                    <a:pt x="27821" y="39720"/>
                    <a:pt x="13911" y="69741"/>
                  </a:cubicBezTo>
                  <a:cubicBezTo>
                    <a:pt x="1" y="99730"/>
                    <a:pt x="13911" y="102565"/>
                    <a:pt x="13911" y="102565"/>
                  </a:cubicBezTo>
                  <a:cubicBezTo>
                    <a:pt x="182298" y="130919"/>
                    <a:pt x="288107" y="219015"/>
                    <a:pt x="288107" y="219015"/>
                  </a:cubicBezTo>
                  <a:cubicBezTo>
                    <a:pt x="312858" y="205505"/>
                    <a:pt x="291109" y="159773"/>
                    <a:pt x="291109" y="159773"/>
                  </a:cubicBezTo>
                  <a:cubicBezTo>
                    <a:pt x="228097" y="80249"/>
                    <a:pt x="161350" y="30013"/>
                    <a:pt x="123056" y="12734"/>
                  </a:cubicBezTo>
                  <a:cubicBezTo>
                    <a:pt x="99330" y="2030"/>
                    <a:pt x="80204" y="0"/>
                    <a:pt x="691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221;p47"/>
            <p:cNvSpPr/>
            <p:nvPr/>
          </p:nvSpPr>
          <p:spPr>
            <a:xfrm>
              <a:off x="1610111" y="3058423"/>
              <a:ext cx="114988" cy="140964"/>
            </a:xfrm>
            <a:custGeom>
              <a:avLst/>
              <a:gdLst/>
              <a:ahLst/>
              <a:cxnLst/>
              <a:rect l="l" t="t" r="r" b="b"/>
              <a:pathLst>
                <a:path w="84395" h="103460" extrusionOk="0">
                  <a:moveTo>
                    <a:pt x="69040" y="1"/>
                  </a:moveTo>
                  <a:cubicBezTo>
                    <a:pt x="62264" y="1"/>
                    <a:pt x="58476" y="753"/>
                    <a:pt x="58476" y="753"/>
                  </a:cubicBezTo>
                  <a:cubicBezTo>
                    <a:pt x="46467" y="5256"/>
                    <a:pt x="27720" y="39781"/>
                    <a:pt x="13844" y="69769"/>
                  </a:cubicBezTo>
                  <a:cubicBezTo>
                    <a:pt x="1" y="99724"/>
                    <a:pt x="13877" y="102526"/>
                    <a:pt x="13877" y="102526"/>
                  </a:cubicBezTo>
                  <a:cubicBezTo>
                    <a:pt x="15578" y="102826"/>
                    <a:pt x="17213" y="103160"/>
                    <a:pt x="18881" y="103460"/>
                  </a:cubicBezTo>
                  <a:cubicBezTo>
                    <a:pt x="29755" y="82812"/>
                    <a:pt x="42598" y="62964"/>
                    <a:pt x="54540" y="43617"/>
                  </a:cubicBezTo>
                  <a:cubicBezTo>
                    <a:pt x="63746" y="28673"/>
                    <a:pt x="73353" y="14263"/>
                    <a:pt x="84394" y="1153"/>
                  </a:cubicBezTo>
                  <a:cubicBezTo>
                    <a:pt x="78306" y="275"/>
                    <a:pt x="73129" y="1"/>
                    <a:pt x="690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222;p47"/>
            <p:cNvSpPr/>
            <p:nvPr/>
          </p:nvSpPr>
          <p:spPr>
            <a:xfrm>
              <a:off x="1689738" y="3079674"/>
              <a:ext cx="157937" cy="153847"/>
            </a:xfrm>
            <a:custGeom>
              <a:avLst/>
              <a:gdLst/>
              <a:ahLst/>
              <a:cxnLst/>
              <a:rect l="l" t="t" r="r" b="b"/>
              <a:pathLst>
                <a:path w="115917" h="112915" extrusionOk="0">
                  <a:moveTo>
                    <a:pt x="70551" y="0"/>
                  </a:moveTo>
                  <a:cubicBezTo>
                    <a:pt x="46801" y="18814"/>
                    <a:pt x="29722" y="45933"/>
                    <a:pt x="14644" y="71618"/>
                  </a:cubicBezTo>
                  <a:cubicBezTo>
                    <a:pt x="9841" y="79757"/>
                    <a:pt x="4871" y="87930"/>
                    <a:pt x="0" y="96102"/>
                  </a:cubicBezTo>
                  <a:cubicBezTo>
                    <a:pt x="20315" y="101039"/>
                    <a:pt x="39462" y="106777"/>
                    <a:pt x="57408" y="112914"/>
                  </a:cubicBezTo>
                  <a:cubicBezTo>
                    <a:pt x="75321" y="83760"/>
                    <a:pt x="93901" y="54873"/>
                    <a:pt x="115917" y="28754"/>
                  </a:cubicBezTo>
                  <a:cubicBezTo>
                    <a:pt x="98838" y="16045"/>
                    <a:pt x="83393" y="6405"/>
                    <a:pt x="705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223;p47"/>
            <p:cNvSpPr/>
            <p:nvPr/>
          </p:nvSpPr>
          <p:spPr>
            <a:xfrm>
              <a:off x="1940526" y="3241291"/>
              <a:ext cx="66220" cy="93217"/>
            </a:xfrm>
            <a:custGeom>
              <a:avLst/>
              <a:gdLst/>
              <a:ahLst/>
              <a:cxnLst/>
              <a:rect l="l" t="t" r="r" b="b"/>
              <a:pathLst>
                <a:path w="48602" h="68416" extrusionOk="0">
                  <a:moveTo>
                    <a:pt x="27353" y="0"/>
                  </a:moveTo>
                  <a:cubicBezTo>
                    <a:pt x="19514" y="18447"/>
                    <a:pt x="9607" y="35859"/>
                    <a:pt x="0" y="53472"/>
                  </a:cubicBezTo>
                  <a:cubicBezTo>
                    <a:pt x="9040" y="58976"/>
                    <a:pt x="16779" y="64046"/>
                    <a:pt x="23217" y="68416"/>
                  </a:cubicBezTo>
                  <a:cubicBezTo>
                    <a:pt x="32557" y="54673"/>
                    <a:pt x="41396" y="40629"/>
                    <a:pt x="48602" y="25685"/>
                  </a:cubicBezTo>
                  <a:lnTo>
                    <a:pt x="48535" y="25519"/>
                  </a:lnTo>
                  <a:cubicBezTo>
                    <a:pt x="41463" y="16646"/>
                    <a:pt x="34425" y="8139"/>
                    <a:pt x="27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224;p47"/>
            <p:cNvSpPr/>
            <p:nvPr/>
          </p:nvSpPr>
          <p:spPr>
            <a:xfrm>
              <a:off x="1818313" y="3154437"/>
              <a:ext cx="122941" cy="134394"/>
            </a:xfrm>
            <a:custGeom>
              <a:avLst/>
              <a:gdLst/>
              <a:ahLst/>
              <a:cxnLst/>
              <a:rect l="l" t="t" r="r" b="b"/>
              <a:pathLst>
                <a:path w="90232" h="98638" extrusionOk="0">
                  <a:moveTo>
                    <a:pt x="53773" y="1"/>
                  </a:moveTo>
                  <a:cubicBezTo>
                    <a:pt x="33425" y="22083"/>
                    <a:pt x="16179" y="46634"/>
                    <a:pt x="1" y="71952"/>
                  </a:cubicBezTo>
                  <a:cubicBezTo>
                    <a:pt x="21249" y="80725"/>
                    <a:pt x="40363" y="89865"/>
                    <a:pt x="57008" y="98638"/>
                  </a:cubicBezTo>
                  <a:cubicBezTo>
                    <a:pt x="68183" y="77356"/>
                    <a:pt x="80592" y="56708"/>
                    <a:pt x="90232" y="34692"/>
                  </a:cubicBezTo>
                  <a:cubicBezTo>
                    <a:pt x="77856" y="21983"/>
                    <a:pt x="65581" y="10341"/>
                    <a:pt x="537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225;p47"/>
            <p:cNvSpPr/>
            <p:nvPr/>
          </p:nvSpPr>
          <p:spPr>
            <a:xfrm>
              <a:off x="1924255" y="3164664"/>
              <a:ext cx="11179" cy="24634"/>
            </a:xfrm>
            <a:custGeom>
              <a:avLst/>
              <a:gdLst/>
              <a:ahLst/>
              <a:cxnLst/>
              <a:rect l="l" t="t" r="r" b="b"/>
              <a:pathLst>
                <a:path w="8205" h="18080" extrusionOk="0">
                  <a:moveTo>
                    <a:pt x="0" y="0"/>
                  </a:moveTo>
                  <a:cubicBezTo>
                    <a:pt x="4037" y="4737"/>
                    <a:pt x="0" y="14644"/>
                    <a:pt x="0" y="14644"/>
                  </a:cubicBezTo>
                  <a:lnTo>
                    <a:pt x="3469" y="18080"/>
                  </a:lnTo>
                  <a:cubicBezTo>
                    <a:pt x="8205" y="7208"/>
                    <a:pt x="4" y="3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226;p47"/>
            <p:cNvSpPr/>
            <p:nvPr/>
          </p:nvSpPr>
          <p:spPr>
            <a:xfrm>
              <a:off x="1610019" y="3058370"/>
              <a:ext cx="426269" cy="298408"/>
            </a:xfrm>
            <a:custGeom>
              <a:avLst/>
              <a:gdLst/>
              <a:ahLst/>
              <a:cxnLst/>
              <a:rect l="l" t="t" r="r" b="b"/>
              <a:pathLst>
                <a:path w="312858" h="219015" extrusionOk="0">
                  <a:moveTo>
                    <a:pt x="69108" y="0"/>
                  </a:moveTo>
                  <a:cubicBezTo>
                    <a:pt x="62325" y="0"/>
                    <a:pt x="58543" y="759"/>
                    <a:pt x="58543" y="759"/>
                  </a:cubicBezTo>
                  <a:cubicBezTo>
                    <a:pt x="46534" y="5262"/>
                    <a:pt x="27821" y="39720"/>
                    <a:pt x="13911" y="69741"/>
                  </a:cubicBezTo>
                  <a:cubicBezTo>
                    <a:pt x="1" y="99730"/>
                    <a:pt x="13911" y="102565"/>
                    <a:pt x="13911" y="102565"/>
                  </a:cubicBezTo>
                  <a:cubicBezTo>
                    <a:pt x="182298" y="130919"/>
                    <a:pt x="288107" y="219015"/>
                    <a:pt x="288107" y="219015"/>
                  </a:cubicBezTo>
                  <a:cubicBezTo>
                    <a:pt x="312858" y="205505"/>
                    <a:pt x="291109" y="159773"/>
                    <a:pt x="291109" y="159773"/>
                  </a:cubicBezTo>
                  <a:cubicBezTo>
                    <a:pt x="228097" y="80249"/>
                    <a:pt x="161350" y="30013"/>
                    <a:pt x="123056" y="12734"/>
                  </a:cubicBezTo>
                  <a:cubicBezTo>
                    <a:pt x="99330" y="2030"/>
                    <a:pt x="80204" y="0"/>
                    <a:pt x="69108" y="0"/>
                  </a:cubicBezTo>
                  <a:close/>
                </a:path>
              </a:pathLst>
            </a:custGeom>
            <a:solidFill>
              <a:srgbClr val="000000">
                <a:alpha val="12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227;p47"/>
            <p:cNvSpPr/>
            <p:nvPr/>
          </p:nvSpPr>
          <p:spPr>
            <a:xfrm>
              <a:off x="1674512" y="3100430"/>
              <a:ext cx="260379" cy="474432"/>
            </a:xfrm>
            <a:custGeom>
              <a:avLst/>
              <a:gdLst/>
              <a:ahLst/>
              <a:cxnLst/>
              <a:rect l="l" t="t" r="r" b="b"/>
              <a:pathLst>
                <a:path w="191104" h="348207" extrusionOk="0">
                  <a:moveTo>
                    <a:pt x="118165" y="0"/>
                  </a:moveTo>
                  <a:cubicBezTo>
                    <a:pt x="113801" y="0"/>
                    <a:pt x="109841" y="1391"/>
                    <a:pt x="106544" y="4647"/>
                  </a:cubicBezTo>
                  <a:cubicBezTo>
                    <a:pt x="85529" y="25429"/>
                    <a:pt x="1" y="92043"/>
                    <a:pt x="1502" y="293520"/>
                  </a:cubicBezTo>
                  <a:cubicBezTo>
                    <a:pt x="1502" y="293520"/>
                    <a:pt x="1" y="331481"/>
                    <a:pt x="6005" y="334483"/>
                  </a:cubicBezTo>
                  <a:cubicBezTo>
                    <a:pt x="6201" y="334580"/>
                    <a:pt x="6385" y="334627"/>
                    <a:pt x="6556" y="334627"/>
                  </a:cubicBezTo>
                  <a:cubicBezTo>
                    <a:pt x="10923" y="334627"/>
                    <a:pt x="7332" y="304131"/>
                    <a:pt x="6305" y="295689"/>
                  </a:cubicBezTo>
                  <a:lnTo>
                    <a:pt x="6305" y="295689"/>
                  </a:lnTo>
                  <a:cubicBezTo>
                    <a:pt x="7940" y="296389"/>
                    <a:pt x="9941" y="297223"/>
                    <a:pt x="12310" y="298157"/>
                  </a:cubicBezTo>
                  <a:cubicBezTo>
                    <a:pt x="12143" y="304195"/>
                    <a:pt x="11442" y="335384"/>
                    <a:pt x="16846" y="338086"/>
                  </a:cubicBezTo>
                  <a:cubicBezTo>
                    <a:pt x="17048" y="338187"/>
                    <a:pt x="17237" y="338236"/>
                    <a:pt x="17412" y="338236"/>
                  </a:cubicBezTo>
                  <a:cubicBezTo>
                    <a:pt x="21676" y="338236"/>
                    <a:pt x="18398" y="309314"/>
                    <a:pt x="17213" y="299992"/>
                  </a:cubicBezTo>
                  <a:lnTo>
                    <a:pt x="17213" y="299992"/>
                  </a:lnTo>
                  <a:cubicBezTo>
                    <a:pt x="20482" y="301159"/>
                    <a:pt x="24118" y="302393"/>
                    <a:pt x="28154" y="303628"/>
                  </a:cubicBezTo>
                  <a:cubicBezTo>
                    <a:pt x="27954" y="311333"/>
                    <a:pt x="27520" y="340054"/>
                    <a:pt x="32691" y="342656"/>
                  </a:cubicBezTo>
                  <a:cubicBezTo>
                    <a:pt x="32889" y="342756"/>
                    <a:pt x="33075" y="342804"/>
                    <a:pt x="33248" y="342804"/>
                  </a:cubicBezTo>
                  <a:cubicBezTo>
                    <a:pt x="37403" y="342804"/>
                    <a:pt x="34341" y="314894"/>
                    <a:pt x="33124" y="305062"/>
                  </a:cubicBezTo>
                  <a:lnTo>
                    <a:pt x="33124" y="305062"/>
                  </a:lnTo>
                  <a:cubicBezTo>
                    <a:pt x="35626" y="305796"/>
                    <a:pt x="38228" y="306463"/>
                    <a:pt x="40963" y="307130"/>
                  </a:cubicBezTo>
                  <a:cubicBezTo>
                    <a:pt x="40897" y="308531"/>
                    <a:pt x="39562" y="345057"/>
                    <a:pt x="45467" y="347993"/>
                  </a:cubicBezTo>
                  <a:cubicBezTo>
                    <a:pt x="45663" y="348091"/>
                    <a:pt x="45847" y="348139"/>
                    <a:pt x="46019" y="348139"/>
                  </a:cubicBezTo>
                  <a:cubicBezTo>
                    <a:pt x="50557" y="348139"/>
                    <a:pt x="46469" y="314819"/>
                    <a:pt x="45633" y="308198"/>
                  </a:cubicBezTo>
                  <a:lnTo>
                    <a:pt x="45633" y="308198"/>
                  </a:lnTo>
                  <a:cubicBezTo>
                    <a:pt x="48902" y="308898"/>
                    <a:pt x="52305" y="309565"/>
                    <a:pt x="55807" y="310199"/>
                  </a:cubicBezTo>
                  <a:cubicBezTo>
                    <a:pt x="55574" y="319339"/>
                    <a:pt x="55474" y="345524"/>
                    <a:pt x="60377" y="348026"/>
                  </a:cubicBezTo>
                  <a:cubicBezTo>
                    <a:pt x="60576" y="348127"/>
                    <a:pt x="60762" y="348176"/>
                    <a:pt x="60935" y="348176"/>
                  </a:cubicBezTo>
                  <a:cubicBezTo>
                    <a:pt x="65000" y="348176"/>
                    <a:pt x="62125" y="321303"/>
                    <a:pt x="60878" y="311033"/>
                  </a:cubicBezTo>
                  <a:lnTo>
                    <a:pt x="60878" y="311033"/>
                  </a:lnTo>
                  <a:cubicBezTo>
                    <a:pt x="63880" y="311467"/>
                    <a:pt x="66982" y="311834"/>
                    <a:pt x="70151" y="312167"/>
                  </a:cubicBezTo>
                  <a:cubicBezTo>
                    <a:pt x="69984" y="322575"/>
                    <a:pt x="70151" y="345724"/>
                    <a:pt x="74754" y="348059"/>
                  </a:cubicBezTo>
                  <a:cubicBezTo>
                    <a:pt x="74952" y="348159"/>
                    <a:pt x="75137" y="348206"/>
                    <a:pt x="75310" y="348206"/>
                  </a:cubicBezTo>
                  <a:cubicBezTo>
                    <a:pt x="79208" y="348206"/>
                    <a:pt x="76798" y="323814"/>
                    <a:pt x="75488" y="312634"/>
                  </a:cubicBezTo>
                  <a:lnTo>
                    <a:pt x="75488" y="312634"/>
                  </a:lnTo>
                  <a:cubicBezTo>
                    <a:pt x="78423" y="312834"/>
                    <a:pt x="81492" y="312934"/>
                    <a:pt x="84528" y="313001"/>
                  </a:cubicBezTo>
                  <a:cubicBezTo>
                    <a:pt x="84394" y="323742"/>
                    <a:pt x="84661" y="345825"/>
                    <a:pt x="89164" y="348059"/>
                  </a:cubicBezTo>
                  <a:cubicBezTo>
                    <a:pt x="89361" y="348158"/>
                    <a:pt x="89545" y="348205"/>
                    <a:pt x="89716" y="348205"/>
                  </a:cubicBezTo>
                  <a:cubicBezTo>
                    <a:pt x="93556" y="348205"/>
                    <a:pt x="91208" y="324337"/>
                    <a:pt x="89898" y="313001"/>
                  </a:cubicBezTo>
                  <a:cubicBezTo>
                    <a:pt x="92867" y="312968"/>
                    <a:pt x="95869" y="312834"/>
                    <a:pt x="98905" y="312634"/>
                  </a:cubicBezTo>
                  <a:lnTo>
                    <a:pt x="98905" y="312634"/>
                  </a:lnTo>
                  <a:cubicBezTo>
                    <a:pt x="98738" y="323242"/>
                    <a:pt x="99005" y="345758"/>
                    <a:pt x="103541" y="348059"/>
                  </a:cubicBezTo>
                  <a:cubicBezTo>
                    <a:pt x="103740" y="348159"/>
                    <a:pt x="103925" y="348207"/>
                    <a:pt x="104098" y="348207"/>
                  </a:cubicBezTo>
                  <a:cubicBezTo>
                    <a:pt x="108051" y="348207"/>
                    <a:pt x="105486" y="323095"/>
                    <a:pt x="104175" y="312100"/>
                  </a:cubicBezTo>
                  <a:cubicBezTo>
                    <a:pt x="107211" y="311800"/>
                    <a:pt x="110246" y="311333"/>
                    <a:pt x="113282" y="310766"/>
                  </a:cubicBezTo>
                  <a:lnTo>
                    <a:pt x="113282" y="310766"/>
                  </a:lnTo>
                  <a:cubicBezTo>
                    <a:pt x="113082" y="320406"/>
                    <a:pt x="113048" y="345591"/>
                    <a:pt x="117885" y="348026"/>
                  </a:cubicBezTo>
                  <a:cubicBezTo>
                    <a:pt x="118082" y="348125"/>
                    <a:pt x="118266" y="348172"/>
                    <a:pt x="118437" y="348172"/>
                  </a:cubicBezTo>
                  <a:cubicBezTo>
                    <a:pt x="122684" y="348172"/>
                    <a:pt x="119373" y="319002"/>
                    <a:pt x="118219" y="309832"/>
                  </a:cubicBezTo>
                  <a:cubicBezTo>
                    <a:pt x="119586" y="309532"/>
                    <a:pt x="120954" y="309232"/>
                    <a:pt x="122355" y="308898"/>
                  </a:cubicBezTo>
                  <a:cubicBezTo>
                    <a:pt x="123556" y="319839"/>
                    <a:pt x="126458" y="340754"/>
                    <a:pt x="131128" y="342422"/>
                  </a:cubicBezTo>
                  <a:cubicBezTo>
                    <a:pt x="131292" y="342481"/>
                    <a:pt x="131445" y="342510"/>
                    <a:pt x="131586" y="342510"/>
                  </a:cubicBezTo>
                  <a:cubicBezTo>
                    <a:pt x="135688" y="342510"/>
                    <a:pt x="130266" y="318357"/>
                    <a:pt x="127525" y="307297"/>
                  </a:cubicBezTo>
                  <a:cubicBezTo>
                    <a:pt x="127358" y="301126"/>
                    <a:pt x="125090" y="177804"/>
                    <a:pt x="183298" y="61888"/>
                  </a:cubicBezTo>
                  <a:cubicBezTo>
                    <a:pt x="183298" y="61788"/>
                    <a:pt x="191104" y="55383"/>
                    <a:pt x="183298" y="47144"/>
                  </a:cubicBezTo>
                  <a:cubicBezTo>
                    <a:pt x="176717" y="40169"/>
                    <a:pt x="141613" y="0"/>
                    <a:pt x="1181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228;p47"/>
            <p:cNvSpPr/>
            <p:nvPr/>
          </p:nvSpPr>
          <p:spPr>
            <a:xfrm>
              <a:off x="1774955" y="3100430"/>
              <a:ext cx="159936" cy="102685"/>
            </a:xfrm>
            <a:custGeom>
              <a:avLst/>
              <a:gdLst/>
              <a:ahLst/>
              <a:cxnLst/>
              <a:rect l="l" t="t" r="r" b="b"/>
              <a:pathLst>
                <a:path w="117384" h="75365" extrusionOk="0">
                  <a:moveTo>
                    <a:pt x="44445" y="0"/>
                  </a:moveTo>
                  <a:cubicBezTo>
                    <a:pt x="40081" y="0"/>
                    <a:pt x="36121" y="1391"/>
                    <a:pt x="32824" y="4647"/>
                  </a:cubicBezTo>
                  <a:cubicBezTo>
                    <a:pt x="26452" y="10951"/>
                    <a:pt x="14043" y="21526"/>
                    <a:pt x="0" y="38838"/>
                  </a:cubicBezTo>
                  <a:cubicBezTo>
                    <a:pt x="9207" y="44175"/>
                    <a:pt x="18513" y="49379"/>
                    <a:pt x="28787" y="53449"/>
                  </a:cubicBezTo>
                  <a:cubicBezTo>
                    <a:pt x="46867" y="60554"/>
                    <a:pt x="65347" y="66658"/>
                    <a:pt x="84327" y="71228"/>
                  </a:cubicBezTo>
                  <a:cubicBezTo>
                    <a:pt x="90565" y="72729"/>
                    <a:pt x="96836" y="74130"/>
                    <a:pt x="103074" y="75364"/>
                  </a:cubicBezTo>
                  <a:cubicBezTo>
                    <a:pt x="105175" y="70828"/>
                    <a:pt x="107343" y="66291"/>
                    <a:pt x="109578" y="61788"/>
                  </a:cubicBezTo>
                  <a:cubicBezTo>
                    <a:pt x="109578" y="61788"/>
                    <a:pt x="117384" y="55383"/>
                    <a:pt x="109578" y="47144"/>
                  </a:cubicBezTo>
                  <a:cubicBezTo>
                    <a:pt x="102997" y="40169"/>
                    <a:pt x="67893" y="0"/>
                    <a:pt x="444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229;p47"/>
            <p:cNvSpPr/>
            <p:nvPr/>
          </p:nvSpPr>
          <p:spPr>
            <a:xfrm>
              <a:off x="1710099" y="3192206"/>
              <a:ext cx="184388" cy="121624"/>
            </a:xfrm>
            <a:custGeom>
              <a:avLst/>
              <a:gdLst/>
              <a:ahLst/>
              <a:cxnLst/>
              <a:rect l="l" t="t" r="r" b="b"/>
              <a:pathLst>
                <a:path w="135331" h="89265" extrusionOk="0">
                  <a:moveTo>
                    <a:pt x="27453" y="1"/>
                  </a:moveTo>
                  <a:cubicBezTo>
                    <a:pt x="17780" y="15812"/>
                    <a:pt x="8240" y="35026"/>
                    <a:pt x="0" y="58342"/>
                  </a:cubicBezTo>
                  <a:cubicBezTo>
                    <a:pt x="37561" y="77723"/>
                    <a:pt x="79390" y="84795"/>
                    <a:pt x="121587" y="89264"/>
                  </a:cubicBezTo>
                  <a:cubicBezTo>
                    <a:pt x="125423" y="75021"/>
                    <a:pt x="129960" y="60344"/>
                    <a:pt x="135330" y="45500"/>
                  </a:cubicBezTo>
                  <a:cubicBezTo>
                    <a:pt x="133796" y="45033"/>
                    <a:pt x="132262" y="44699"/>
                    <a:pt x="130694" y="44299"/>
                  </a:cubicBezTo>
                  <a:cubicBezTo>
                    <a:pt x="111280" y="38962"/>
                    <a:pt x="91933" y="32957"/>
                    <a:pt x="73386" y="25018"/>
                  </a:cubicBezTo>
                  <a:cubicBezTo>
                    <a:pt x="56974" y="18047"/>
                    <a:pt x="43098" y="8073"/>
                    <a:pt x="274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230;p47"/>
            <p:cNvSpPr/>
            <p:nvPr/>
          </p:nvSpPr>
          <p:spPr>
            <a:xfrm>
              <a:off x="1682466" y="3318282"/>
              <a:ext cx="180388" cy="119487"/>
            </a:xfrm>
            <a:custGeom>
              <a:avLst/>
              <a:gdLst/>
              <a:ahLst/>
              <a:cxnLst/>
              <a:rect l="l" t="t" r="r" b="b"/>
              <a:pathLst>
                <a:path w="132395" h="87697" extrusionOk="0">
                  <a:moveTo>
                    <a:pt x="10041" y="0"/>
                  </a:moveTo>
                  <a:cubicBezTo>
                    <a:pt x="5938" y="16412"/>
                    <a:pt x="2502" y="34425"/>
                    <a:pt x="0" y="54239"/>
                  </a:cubicBezTo>
                  <a:cubicBezTo>
                    <a:pt x="16012" y="61511"/>
                    <a:pt x="32023" y="68716"/>
                    <a:pt x="48902" y="73520"/>
                  </a:cubicBezTo>
                  <a:cubicBezTo>
                    <a:pt x="73720" y="80525"/>
                    <a:pt x="99171" y="85228"/>
                    <a:pt x="124856" y="87697"/>
                  </a:cubicBezTo>
                  <a:cubicBezTo>
                    <a:pt x="126457" y="72853"/>
                    <a:pt x="128859" y="55840"/>
                    <a:pt x="132395" y="37494"/>
                  </a:cubicBezTo>
                  <a:cubicBezTo>
                    <a:pt x="89498" y="32023"/>
                    <a:pt x="47334" y="22650"/>
                    <a:pt x="100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231;p47"/>
            <p:cNvSpPr/>
            <p:nvPr/>
          </p:nvSpPr>
          <p:spPr>
            <a:xfrm>
              <a:off x="1674467" y="3444631"/>
              <a:ext cx="184871" cy="130187"/>
            </a:xfrm>
            <a:custGeom>
              <a:avLst/>
              <a:gdLst/>
              <a:ahLst/>
              <a:cxnLst/>
              <a:rect l="l" t="t" r="r" b="b"/>
              <a:pathLst>
                <a:path w="135685" h="95550" extrusionOk="0">
                  <a:moveTo>
                    <a:pt x="2469" y="0"/>
                  </a:moveTo>
                  <a:cubicBezTo>
                    <a:pt x="1735" y="12943"/>
                    <a:pt x="1401" y="26553"/>
                    <a:pt x="1501" y="40863"/>
                  </a:cubicBezTo>
                  <a:cubicBezTo>
                    <a:pt x="1501" y="40863"/>
                    <a:pt x="0" y="78790"/>
                    <a:pt x="6005" y="81792"/>
                  </a:cubicBezTo>
                  <a:cubicBezTo>
                    <a:pt x="6203" y="81892"/>
                    <a:pt x="6389" y="81940"/>
                    <a:pt x="6561" y="81940"/>
                  </a:cubicBezTo>
                  <a:cubicBezTo>
                    <a:pt x="10920" y="81940"/>
                    <a:pt x="7332" y="51437"/>
                    <a:pt x="6305" y="43031"/>
                  </a:cubicBezTo>
                  <a:lnTo>
                    <a:pt x="6305" y="43031"/>
                  </a:lnTo>
                  <a:cubicBezTo>
                    <a:pt x="7906" y="43732"/>
                    <a:pt x="9907" y="44566"/>
                    <a:pt x="12309" y="45500"/>
                  </a:cubicBezTo>
                  <a:cubicBezTo>
                    <a:pt x="12142" y="51537"/>
                    <a:pt x="11409" y="82726"/>
                    <a:pt x="16846" y="85428"/>
                  </a:cubicBezTo>
                  <a:cubicBezTo>
                    <a:pt x="17044" y="85528"/>
                    <a:pt x="17230" y="85576"/>
                    <a:pt x="17402" y="85576"/>
                  </a:cubicBezTo>
                  <a:cubicBezTo>
                    <a:pt x="21645" y="85576"/>
                    <a:pt x="18367" y="56661"/>
                    <a:pt x="17213" y="47334"/>
                  </a:cubicBezTo>
                  <a:lnTo>
                    <a:pt x="17213" y="47334"/>
                  </a:lnTo>
                  <a:cubicBezTo>
                    <a:pt x="20482" y="48502"/>
                    <a:pt x="24084" y="49736"/>
                    <a:pt x="28154" y="50937"/>
                  </a:cubicBezTo>
                  <a:cubicBezTo>
                    <a:pt x="27920" y="58676"/>
                    <a:pt x="27520" y="87396"/>
                    <a:pt x="32690" y="89965"/>
                  </a:cubicBezTo>
                  <a:cubicBezTo>
                    <a:pt x="32889" y="90065"/>
                    <a:pt x="33074" y="90113"/>
                    <a:pt x="33247" y="90113"/>
                  </a:cubicBezTo>
                  <a:cubicBezTo>
                    <a:pt x="37403" y="90113"/>
                    <a:pt x="34340" y="62204"/>
                    <a:pt x="33091" y="52405"/>
                  </a:cubicBezTo>
                  <a:lnTo>
                    <a:pt x="33091" y="52405"/>
                  </a:lnTo>
                  <a:cubicBezTo>
                    <a:pt x="35592" y="53105"/>
                    <a:pt x="38228" y="53772"/>
                    <a:pt x="40930" y="54439"/>
                  </a:cubicBezTo>
                  <a:cubicBezTo>
                    <a:pt x="40896" y="55874"/>
                    <a:pt x="39562" y="92400"/>
                    <a:pt x="45433" y="95302"/>
                  </a:cubicBezTo>
                  <a:cubicBezTo>
                    <a:pt x="45633" y="95403"/>
                    <a:pt x="45820" y="95452"/>
                    <a:pt x="45995" y="95452"/>
                  </a:cubicBezTo>
                  <a:cubicBezTo>
                    <a:pt x="50553" y="95452"/>
                    <a:pt x="46467" y="62159"/>
                    <a:pt x="45600" y="55540"/>
                  </a:cubicBezTo>
                  <a:lnTo>
                    <a:pt x="45600" y="55540"/>
                  </a:lnTo>
                  <a:cubicBezTo>
                    <a:pt x="48902" y="56241"/>
                    <a:pt x="52271" y="56908"/>
                    <a:pt x="55774" y="57542"/>
                  </a:cubicBezTo>
                  <a:cubicBezTo>
                    <a:pt x="55573" y="66682"/>
                    <a:pt x="55440" y="92867"/>
                    <a:pt x="60377" y="95369"/>
                  </a:cubicBezTo>
                  <a:cubicBezTo>
                    <a:pt x="60573" y="95467"/>
                    <a:pt x="60757" y="95515"/>
                    <a:pt x="60928" y="95515"/>
                  </a:cubicBezTo>
                  <a:cubicBezTo>
                    <a:pt x="65002" y="95515"/>
                    <a:pt x="62126" y="68651"/>
                    <a:pt x="60877" y="58376"/>
                  </a:cubicBezTo>
                  <a:lnTo>
                    <a:pt x="60877" y="58376"/>
                  </a:lnTo>
                  <a:cubicBezTo>
                    <a:pt x="63879" y="58776"/>
                    <a:pt x="66948" y="59176"/>
                    <a:pt x="70117" y="59510"/>
                  </a:cubicBezTo>
                  <a:cubicBezTo>
                    <a:pt x="69950" y="69917"/>
                    <a:pt x="70117" y="93067"/>
                    <a:pt x="74754" y="95402"/>
                  </a:cubicBezTo>
                  <a:cubicBezTo>
                    <a:pt x="74952" y="95501"/>
                    <a:pt x="75137" y="95549"/>
                    <a:pt x="75309" y="95549"/>
                  </a:cubicBezTo>
                  <a:cubicBezTo>
                    <a:pt x="79208" y="95549"/>
                    <a:pt x="76796" y="71124"/>
                    <a:pt x="75454" y="59943"/>
                  </a:cubicBezTo>
                  <a:lnTo>
                    <a:pt x="75454" y="59943"/>
                  </a:lnTo>
                  <a:cubicBezTo>
                    <a:pt x="78423" y="60177"/>
                    <a:pt x="81459" y="60277"/>
                    <a:pt x="84527" y="60344"/>
                  </a:cubicBezTo>
                  <a:cubicBezTo>
                    <a:pt x="84394" y="71085"/>
                    <a:pt x="84628" y="93134"/>
                    <a:pt x="89131" y="95402"/>
                  </a:cubicBezTo>
                  <a:cubicBezTo>
                    <a:pt x="89329" y="95500"/>
                    <a:pt x="89514" y="95548"/>
                    <a:pt x="89687" y="95548"/>
                  </a:cubicBezTo>
                  <a:cubicBezTo>
                    <a:pt x="93556" y="95548"/>
                    <a:pt x="91207" y="71680"/>
                    <a:pt x="89898" y="60344"/>
                  </a:cubicBezTo>
                  <a:cubicBezTo>
                    <a:pt x="92867" y="60277"/>
                    <a:pt x="95869" y="60177"/>
                    <a:pt x="98904" y="59943"/>
                  </a:cubicBezTo>
                  <a:lnTo>
                    <a:pt x="98904" y="59943"/>
                  </a:lnTo>
                  <a:cubicBezTo>
                    <a:pt x="98738" y="70584"/>
                    <a:pt x="98971" y="93100"/>
                    <a:pt x="103541" y="95402"/>
                  </a:cubicBezTo>
                  <a:cubicBezTo>
                    <a:pt x="103739" y="95501"/>
                    <a:pt x="103925" y="95549"/>
                    <a:pt x="104097" y="95549"/>
                  </a:cubicBezTo>
                  <a:cubicBezTo>
                    <a:pt x="108051" y="95549"/>
                    <a:pt x="105484" y="70438"/>
                    <a:pt x="104141" y="59443"/>
                  </a:cubicBezTo>
                  <a:cubicBezTo>
                    <a:pt x="107210" y="59109"/>
                    <a:pt x="110246" y="58642"/>
                    <a:pt x="113281" y="58109"/>
                  </a:cubicBezTo>
                  <a:lnTo>
                    <a:pt x="113281" y="58109"/>
                  </a:lnTo>
                  <a:cubicBezTo>
                    <a:pt x="113081" y="67749"/>
                    <a:pt x="113048" y="92934"/>
                    <a:pt x="117885" y="95335"/>
                  </a:cubicBezTo>
                  <a:cubicBezTo>
                    <a:pt x="118084" y="95436"/>
                    <a:pt x="118270" y="95485"/>
                    <a:pt x="118443" y="95485"/>
                  </a:cubicBezTo>
                  <a:cubicBezTo>
                    <a:pt x="122680" y="95485"/>
                    <a:pt x="119372" y="66340"/>
                    <a:pt x="118218" y="57175"/>
                  </a:cubicBezTo>
                  <a:cubicBezTo>
                    <a:pt x="119586" y="56875"/>
                    <a:pt x="120953" y="56574"/>
                    <a:pt x="122321" y="56241"/>
                  </a:cubicBezTo>
                  <a:cubicBezTo>
                    <a:pt x="123555" y="67182"/>
                    <a:pt x="126457" y="88097"/>
                    <a:pt x="131127" y="89765"/>
                  </a:cubicBezTo>
                  <a:cubicBezTo>
                    <a:pt x="131292" y="89824"/>
                    <a:pt x="131444" y="89852"/>
                    <a:pt x="131586" y="89852"/>
                  </a:cubicBezTo>
                  <a:cubicBezTo>
                    <a:pt x="135685" y="89852"/>
                    <a:pt x="130232" y="65699"/>
                    <a:pt x="127491" y="54606"/>
                  </a:cubicBezTo>
                  <a:cubicBezTo>
                    <a:pt x="127491" y="53239"/>
                    <a:pt x="127391" y="46901"/>
                    <a:pt x="127725" y="36593"/>
                  </a:cubicBezTo>
                  <a:cubicBezTo>
                    <a:pt x="103074" y="33491"/>
                    <a:pt x="78623" y="28721"/>
                    <a:pt x="54940" y="21249"/>
                  </a:cubicBezTo>
                  <a:cubicBezTo>
                    <a:pt x="36893" y="15545"/>
                    <a:pt x="19714" y="7673"/>
                    <a:pt x="24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232;p47"/>
            <p:cNvSpPr/>
            <p:nvPr/>
          </p:nvSpPr>
          <p:spPr>
            <a:xfrm>
              <a:off x="1674467" y="3154256"/>
              <a:ext cx="260424" cy="420606"/>
            </a:xfrm>
            <a:custGeom>
              <a:avLst/>
              <a:gdLst/>
              <a:ahLst/>
              <a:cxnLst/>
              <a:rect l="l" t="t" r="r" b="b"/>
              <a:pathLst>
                <a:path w="191137" h="308702" extrusionOk="0">
                  <a:moveTo>
                    <a:pt x="176260" y="0"/>
                  </a:moveTo>
                  <a:cubicBezTo>
                    <a:pt x="146905" y="33624"/>
                    <a:pt x="129393" y="74887"/>
                    <a:pt x="117251" y="117718"/>
                  </a:cubicBezTo>
                  <a:cubicBezTo>
                    <a:pt x="110546" y="141435"/>
                    <a:pt x="105276" y="165485"/>
                    <a:pt x="99905" y="189569"/>
                  </a:cubicBezTo>
                  <a:cubicBezTo>
                    <a:pt x="96436" y="205114"/>
                    <a:pt x="95235" y="227196"/>
                    <a:pt x="78590" y="234968"/>
                  </a:cubicBezTo>
                  <a:cubicBezTo>
                    <a:pt x="72213" y="237934"/>
                    <a:pt x="65204" y="239205"/>
                    <a:pt x="57921" y="239205"/>
                  </a:cubicBezTo>
                  <a:cubicBezTo>
                    <a:pt x="39069" y="239205"/>
                    <a:pt x="18382" y="230689"/>
                    <a:pt x="2069" y="220992"/>
                  </a:cubicBezTo>
                  <a:cubicBezTo>
                    <a:pt x="1635" y="231599"/>
                    <a:pt x="1401" y="242607"/>
                    <a:pt x="1501" y="254015"/>
                  </a:cubicBezTo>
                  <a:cubicBezTo>
                    <a:pt x="1501" y="254015"/>
                    <a:pt x="0" y="291976"/>
                    <a:pt x="6005" y="294978"/>
                  </a:cubicBezTo>
                  <a:cubicBezTo>
                    <a:pt x="6201" y="295075"/>
                    <a:pt x="6384" y="295122"/>
                    <a:pt x="6556" y="295122"/>
                  </a:cubicBezTo>
                  <a:cubicBezTo>
                    <a:pt x="10923" y="295122"/>
                    <a:pt x="7332" y="264626"/>
                    <a:pt x="6305" y="256184"/>
                  </a:cubicBezTo>
                  <a:lnTo>
                    <a:pt x="6305" y="256184"/>
                  </a:lnTo>
                  <a:cubicBezTo>
                    <a:pt x="7906" y="256884"/>
                    <a:pt x="9907" y="257718"/>
                    <a:pt x="12309" y="258652"/>
                  </a:cubicBezTo>
                  <a:cubicBezTo>
                    <a:pt x="12142" y="264690"/>
                    <a:pt x="11409" y="295879"/>
                    <a:pt x="16846" y="298581"/>
                  </a:cubicBezTo>
                  <a:cubicBezTo>
                    <a:pt x="17047" y="298682"/>
                    <a:pt x="17234" y="298731"/>
                    <a:pt x="17408" y="298731"/>
                  </a:cubicBezTo>
                  <a:cubicBezTo>
                    <a:pt x="21642" y="298731"/>
                    <a:pt x="18366" y="269809"/>
                    <a:pt x="17213" y="260487"/>
                  </a:cubicBezTo>
                  <a:lnTo>
                    <a:pt x="17213" y="260487"/>
                  </a:lnTo>
                  <a:cubicBezTo>
                    <a:pt x="20482" y="261654"/>
                    <a:pt x="24084" y="262888"/>
                    <a:pt x="28154" y="264123"/>
                  </a:cubicBezTo>
                  <a:cubicBezTo>
                    <a:pt x="27920" y="271828"/>
                    <a:pt x="27520" y="300549"/>
                    <a:pt x="32690" y="303151"/>
                  </a:cubicBezTo>
                  <a:cubicBezTo>
                    <a:pt x="32889" y="303251"/>
                    <a:pt x="33074" y="303299"/>
                    <a:pt x="33247" y="303299"/>
                  </a:cubicBezTo>
                  <a:cubicBezTo>
                    <a:pt x="37403" y="303299"/>
                    <a:pt x="34340" y="275389"/>
                    <a:pt x="33091" y="265557"/>
                  </a:cubicBezTo>
                  <a:lnTo>
                    <a:pt x="33091" y="265557"/>
                  </a:lnTo>
                  <a:cubicBezTo>
                    <a:pt x="35592" y="266291"/>
                    <a:pt x="38228" y="266958"/>
                    <a:pt x="40930" y="267625"/>
                  </a:cubicBezTo>
                  <a:cubicBezTo>
                    <a:pt x="40896" y="269026"/>
                    <a:pt x="39562" y="305552"/>
                    <a:pt x="45433" y="308488"/>
                  </a:cubicBezTo>
                  <a:cubicBezTo>
                    <a:pt x="45631" y="308586"/>
                    <a:pt x="45816" y="308634"/>
                    <a:pt x="45988" y="308634"/>
                  </a:cubicBezTo>
                  <a:cubicBezTo>
                    <a:pt x="50556" y="308634"/>
                    <a:pt x="46467" y="275314"/>
                    <a:pt x="45600" y="268693"/>
                  </a:cubicBezTo>
                  <a:lnTo>
                    <a:pt x="45600" y="268693"/>
                  </a:lnTo>
                  <a:cubicBezTo>
                    <a:pt x="48902" y="269393"/>
                    <a:pt x="52271" y="270060"/>
                    <a:pt x="55774" y="270694"/>
                  </a:cubicBezTo>
                  <a:cubicBezTo>
                    <a:pt x="55573" y="279834"/>
                    <a:pt x="55440" y="306019"/>
                    <a:pt x="60377" y="308521"/>
                  </a:cubicBezTo>
                  <a:cubicBezTo>
                    <a:pt x="60576" y="308622"/>
                    <a:pt x="60761" y="308671"/>
                    <a:pt x="60935" y="308671"/>
                  </a:cubicBezTo>
                  <a:cubicBezTo>
                    <a:pt x="64999" y="308671"/>
                    <a:pt x="62125" y="281798"/>
                    <a:pt x="60877" y="271528"/>
                  </a:cubicBezTo>
                  <a:lnTo>
                    <a:pt x="60877" y="271528"/>
                  </a:lnTo>
                  <a:cubicBezTo>
                    <a:pt x="63879" y="271962"/>
                    <a:pt x="66948" y="272329"/>
                    <a:pt x="70117" y="272662"/>
                  </a:cubicBezTo>
                  <a:cubicBezTo>
                    <a:pt x="69950" y="283070"/>
                    <a:pt x="70117" y="306219"/>
                    <a:pt x="74754" y="308554"/>
                  </a:cubicBezTo>
                  <a:cubicBezTo>
                    <a:pt x="74952" y="308654"/>
                    <a:pt x="75137" y="308701"/>
                    <a:pt x="75310" y="308701"/>
                  </a:cubicBezTo>
                  <a:cubicBezTo>
                    <a:pt x="79208" y="308701"/>
                    <a:pt x="76796" y="284309"/>
                    <a:pt x="75454" y="273129"/>
                  </a:cubicBezTo>
                  <a:lnTo>
                    <a:pt x="75454" y="273129"/>
                  </a:lnTo>
                  <a:cubicBezTo>
                    <a:pt x="78423" y="273329"/>
                    <a:pt x="81459" y="273463"/>
                    <a:pt x="84527" y="273496"/>
                  </a:cubicBezTo>
                  <a:cubicBezTo>
                    <a:pt x="84394" y="284237"/>
                    <a:pt x="84628" y="306320"/>
                    <a:pt x="89131" y="308554"/>
                  </a:cubicBezTo>
                  <a:cubicBezTo>
                    <a:pt x="89329" y="308653"/>
                    <a:pt x="89514" y="308700"/>
                    <a:pt x="89687" y="308700"/>
                  </a:cubicBezTo>
                  <a:cubicBezTo>
                    <a:pt x="93556" y="308700"/>
                    <a:pt x="91207" y="284832"/>
                    <a:pt x="89898" y="273496"/>
                  </a:cubicBezTo>
                  <a:cubicBezTo>
                    <a:pt x="92867" y="273463"/>
                    <a:pt x="95869" y="273329"/>
                    <a:pt x="98904" y="273129"/>
                  </a:cubicBezTo>
                  <a:lnTo>
                    <a:pt x="98904" y="273129"/>
                  </a:lnTo>
                  <a:cubicBezTo>
                    <a:pt x="98738" y="283737"/>
                    <a:pt x="98971" y="306253"/>
                    <a:pt x="103541" y="308554"/>
                  </a:cubicBezTo>
                  <a:cubicBezTo>
                    <a:pt x="103739" y="308654"/>
                    <a:pt x="103925" y="308702"/>
                    <a:pt x="104097" y="308702"/>
                  </a:cubicBezTo>
                  <a:cubicBezTo>
                    <a:pt x="108051" y="308702"/>
                    <a:pt x="105484" y="283591"/>
                    <a:pt x="104141" y="272629"/>
                  </a:cubicBezTo>
                  <a:cubicBezTo>
                    <a:pt x="107210" y="272295"/>
                    <a:pt x="110246" y="271828"/>
                    <a:pt x="113281" y="271294"/>
                  </a:cubicBezTo>
                  <a:lnTo>
                    <a:pt x="113281" y="271294"/>
                  </a:lnTo>
                  <a:cubicBezTo>
                    <a:pt x="113081" y="280901"/>
                    <a:pt x="113048" y="306086"/>
                    <a:pt x="117885" y="308521"/>
                  </a:cubicBezTo>
                  <a:cubicBezTo>
                    <a:pt x="118081" y="308620"/>
                    <a:pt x="118265" y="308667"/>
                    <a:pt x="118437" y="308667"/>
                  </a:cubicBezTo>
                  <a:cubicBezTo>
                    <a:pt x="122684" y="308667"/>
                    <a:pt x="119372" y="279497"/>
                    <a:pt x="118218" y="270327"/>
                  </a:cubicBezTo>
                  <a:cubicBezTo>
                    <a:pt x="119586" y="270027"/>
                    <a:pt x="120953" y="269727"/>
                    <a:pt x="122321" y="269393"/>
                  </a:cubicBezTo>
                  <a:cubicBezTo>
                    <a:pt x="123555" y="280334"/>
                    <a:pt x="126457" y="301249"/>
                    <a:pt x="131127" y="302917"/>
                  </a:cubicBezTo>
                  <a:cubicBezTo>
                    <a:pt x="131292" y="302976"/>
                    <a:pt x="131444" y="303005"/>
                    <a:pt x="131586" y="303005"/>
                  </a:cubicBezTo>
                  <a:cubicBezTo>
                    <a:pt x="135685" y="303005"/>
                    <a:pt x="130232" y="278852"/>
                    <a:pt x="127491" y="267792"/>
                  </a:cubicBezTo>
                  <a:cubicBezTo>
                    <a:pt x="127325" y="261621"/>
                    <a:pt x="125090" y="138299"/>
                    <a:pt x="183298" y="22383"/>
                  </a:cubicBezTo>
                  <a:cubicBezTo>
                    <a:pt x="183331" y="22283"/>
                    <a:pt x="191137" y="15878"/>
                    <a:pt x="183331" y="7639"/>
                  </a:cubicBezTo>
                  <a:cubicBezTo>
                    <a:pt x="181997" y="6271"/>
                    <a:pt x="179529" y="3469"/>
                    <a:pt x="176260" y="0"/>
                  </a:cubicBezTo>
                  <a:close/>
                </a:path>
              </a:pathLst>
            </a:custGeom>
            <a:solidFill>
              <a:srgbClr val="000000">
                <a:alpha val="12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" name="Google Shape;2233;p47"/>
          <p:cNvGrpSpPr/>
          <p:nvPr/>
        </p:nvGrpSpPr>
        <p:grpSpPr>
          <a:xfrm>
            <a:off x="4615585" y="2905875"/>
            <a:ext cx="2192027" cy="2177718"/>
            <a:chOff x="3229571" y="1662007"/>
            <a:chExt cx="905347" cy="899475"/>
          </a:xfrm>
        </p:grpSpPr>
        <p:sp>
          <p:nvSpPr>
            <p:cNvPr id="46" name="Google Shape;2234;p47"/>
            <p:cNvSpPr/>
            <p:nvPr/>
          </p:nvSpPr>
          <p:spPr>
            <a:xfrm>
              <a:off x="3229571" y="2472937"/>
              <a:ext cx="16226" cy="9727"/>
            </a:xfrm>
            <a:custGeom>
              <a:avLst/>
              <a:gdLst/>
              <a:ahLst/>
              <a:cxnLst/>
              <a:rect l="l" t="t" r="r" b="b"/>
              <a:pathLst>
                <a:path w="11909" h="7139" extrusionOk="0">
                  <a:moveTo>
                    <a:pt x="11141" y="1"/>
                  </a:moveTo>
                  <a:cubicBezTo>
                    <a:pt x="8573" y="468"/>
                    <a:pt x="6138" y="1268"/>
                    <a:pt x="3736" y="2336"/>
                  </a:cubicBezTo>
                  <a:cubicBezTo>
                    <a:pt x="2735" y="2803"/>
                    <a:pt x="1801" y="3303"/>
                    <a:pt x="1067" y="4137"/>
                  </a:cubicBezTo>
                  <a:cubicBezTo>
                    <a:pt x="367" y="4971"/>
                    <a:pt x="0" y="6138"/>
                    <a:pt x="400" y="7139"/>
                  </a:cubicBezTo>
                  <a:cubicBezTo>
                    <a:pt x="4336" y="7006"/>
                    <a:pt x="8273" y="6138"/>
                    <a:pt x="11842" y="4604"/>
                  </a:cubicBezTo>
                  <a:cubicBezTo>
                    <a:pt x="11909" y="3203"/>
                    <a:pt x="11775" y="1835"/>
                    <a:pt x="11375" y="534"/>
                  </a:cubicBezTo>
                  <a:lnTo>
                    <a:pt x="11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235;p47"/>
            <p:cNvSpPr/>
            <p:nvPr/>
          </p:nvSpPr>
          <p:spPr>
            <a:xfrm>
              <a:off x="3238479" y="2505706"/>
              <a:ext cx="17090" cy="14139"/>
            </a:xfrm>
            <a:custGeom>
              <a:avLst/>
              <a:gdLst/>
              <a:ahLst/>
              <a:cxnLst/>
              <a:rect l="l" t="t" r="r" b="b"/>
              <a:pathLst>
                <a:path w="12543" h="10377" extrusionOk="0">
                  <a:moveTo>
                    <a:pt x="10174" y="0"/>
                  </a:moveTo>
                  <a:lnTo>
                    <a:pt x="9607" y="300"/>
                  </a:lnTo>
                  <a:cubicBezTo>
                    <a:pt x="7339" y="1268"/>
                    <a:pt x="5004" y="2235"/>
                    <a:pt x="3169" y="3870"/>
                  </a:cubicBezTo>
                  <a:cubicBezTo>
                    <a:pt x="1334" y="5471"/>
                    <a:pt x="0" y="7939"/>
                    <a:pt x="367" y="10374"/>
                  </a:cubicBezTo>
                  <a:cubicBezTo>
                    <a:pt x="422" y="10375"/>
                    <a:pt x="476" y="10376"/>
                    <a:pt x="531" y="10376"/>
                  </a:cubicBezTo>
                  <a:cubicBezTo>
                    <a:pt x="4889" y="10376"/>
                    <a:pt x="8325" y="6459"/>
                    <a:pt x="12542" y="5471"/>
                  </a:cubicBezTo>
                  <a:cubicBezTo>
                    <a:pt x="11775" y="3636"/>
                    <a:pt x="10975" y="1835"/>
                    <a:pt x="101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236;p47"/>
            <p:cNvSpPr/>
            <p:nvPr/>
          </p:nvSpPr>
          <p:spPr>
            <a:xfrm>
              <a:off x="3254795" y="2529975"/>
              <a:ext cx="17726" cy="14428"/>
            </a:xfrm>
            <a:custGeom>
              <a:avLst/>
              <a:gdLst/>
              <a:ahLst/>
              <a:cxnLst/>
              <a:rect l="l" t="t" r="r" b="b"/>
              <a:pathLst>
                <a:path w="13010" h="10589" extrusionOk="0">
                  <a:moveTo>
                    <a:pt x="10308" y="1"/>
                  </a:moveTo>
                  <a:lnTo>
                    <a:pt x="9507" y="1135"/>
                  </a:lnTo>
                  <a:cubicBezTo>
                    <a:pt x="6205" y="2770"/>
                    <a:pt x="3236" y="5105"/>
                    <a:pt x="901" y="7873"/>
                  </a:cubicBezTo>
                  <a:cubicBezTo>
                    <a:pt x="467" y="8440"/>
                    <a:pt x="0" y="9174"/>
                    <a:pt x="234" y="9841"/>
                  </a:cubicBezTo>
                  <a:cubicBezTo>
                    <a:pt x="437" y="10380"/>
                    <a:pt x="902" y="10588"/>
                    <a:pt x="1452" y="10588"/>
                  </a:cubicBezTo>
                  <a:cubicBezTo>
                    <a:pt x="2162" y="10588"/>
                    <a:pt x="3016" y="10240"/>
                    <a:pt x="3636" y="9808"/>
                  </a:cubicBezTo>
                  <a:lnTo>
                    <a:pt x="13010" y="3570"/>
                  </a:lnTo>
                  <a:cubicBezTo>
                    <a:pt x="12076" y="2403"/>
                    <a:pt x="11175" y="1168"/>
                    <a:pt x="10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237;p47"/>
            <p:cNvSpPr/>
            <p:nvPr/>
          </p:nvSpPr>
          <p:spPr>
            <a:xfrm>
              <a:off x="3278246" y="2547928"/>
              <a:ext cx="19090" cy="13154"/>
            </a:xfrm>
            <a:custGeom>
              <a:avLst/>
              <a:gdLst/>
              <a:ahLst/>
              <a:cxnLst/>
              <a:rect l="l" t="t" r="r" b="b"/>
              <a:pathLst>
                <a:path w="14011" h="9654" extrusionOk="0">
                  <a:moveTo>
                    <a:pt x="8340" y="1"/>
                  </a:moveTo>
                  <a:cubicBezTo>
                    <a:pt x="6172" y="1435"/>
                    <a:pt x="4170" y="3036"/>
                    <a:pt x="2369" y="4871"/>
                  </a:cubicBezTo>
                  <a:cubicBezTo>
                    <a:pt x="1168" y="6105"/>
                    <a:pt x="1" y="7773"/>
                    <a:pt x="634" y="9341"/>
                  </a:cubicBezTo>
                  <a:cubicBezTo>
                    <a:pt x="1022" y="9561"/>
                    <a:pt x="1435" y="9653"/>
                    <a:pt x="1858" y="9653"/>
                  </a:cubicBezTo>
                  <a:cubicBezTo>
                    <a:pt x="3038" y="9653"/>
                    <a:pt x="4298" y="8936"/>
                    <a:pt x="5304" y="8274"/>
                  </a:cubicBezTo>
                  <a:cubicBezTo>
                    <a:pt x="8206" y="6305"/>
                    <a:pt x="11142" y="4337"/>
                    <a:pt x="14011" y="2369"/>
                  </a:cubicBezTo>
                  <a:cubicBezTo>
                    <a:pt x="12543" y="1635"/>
                    <a:pt x="10975" y="1035"/>
                    <a:pt x="9341" y="668"/>
                  </a:cubicBezTo>
                  <a:lnTo>
                    <a:pt x="83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238;p47"/>
            <p:cNvSpPr/>
            <p:nvPr/>
          </p:nvSpPr>
          <p:spPr>
            <a:xfrm>
              <a:off x="3781414" y="2517432"/>
              <a:ext cx="12863" cy="13562"/>
            </a:xfrm>
            <a:custGeom>
              <a:avLst/>
              <a:gdLst/>
              <a:ahLst/>
              <a:cxnLst/>
              <a:rect l="l" t="t" r="r" b="b"/>
              <a:pathLst>
                <a:path w="9441" h="9954" extrusionOk="0">
                  <a:moveTo>
                    <a:pt x="3970" y="0"/>
                  </a:moveTo>
                  <a:lnTo>
                    <a:pt x="4470" y="1001"/>
                  </a:lnTo>
                  <a:cubicBezTo>
                    <a:pt x="1668" y="2902"/>
                    <a:pt x="1" y="6338"/>
                    <a:pt x="234" y="9707"/>
                  </a:cubicBezTo>
                  <a:cubicBezTo>
                    <a:pt x="587" y="9878"/>
                    <a:pt x="945" y="9954"/>
                    <a:pt x="1302" y="9954"/>
                  </a:cubicBezTo>
                  <a:cubicBezTo>
                    <a:pt x="2899" y="9954"/>
                    <a:pt x="4480" y="8429"/>
                    <a:pt x="5571" y="7039"/>
                  </a:cubicBezTo>
                  <a:cubicBezTo>
                    <a:pt x="6839" y="5371"/>
                    <a:pt x="8140" y="3703"/>
                    <a:pt x="9441" y="2068"/>
                  </a:cubicBezTo>
                  <a:cubicBezTo>
                    <a:pt x="7606" y="1368"/>
                    <a:pt x="5805" y="667"/>
                    <a:pt x="39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239;p47"/>
            <p:cNvSpPr/>
            <p:nvPr/>
          </p:nvSpPr>
          <p:spPr>
            <a:xfrm>
              <a:off x="3804184" y="2524295"/>
              <a:ext cx="9137" cy="18200"/>
            </a:xfrm>
            <a:custGeom>
              <a:avLst/>
              <a:gdLst/>
              <a:ahLst/>
              <a:cxnLst/>
              <a:rect l="l" t="t" r="r" b="b"/>
              <a:pathLst>
                <a:path w="6706" h="13358" extrusionOk="0">
                  <a:moveTo>
                    <a:pt x="3937" y="0"/>
                  </a:moveTo>
                  <a:cubicBezTo>
                    <a:pt x="1668" y="3670"/>
                    <a:pt x="267" y="7873"/>
                    <a:pt x="34" y="12209"/>
                  </a:cubicBezTo>
                  <a:cubicBezTo>
                    <a:pt x="0" y="12543"/>
                    <a:pt x="0" y="12876"/>
                    <a:pt x="201" y="13143"/>
                  </a:cubicBezTo>
                  <a:cubicBezTo>
                    <a:pt x="334" y="13295"/>
                    <a:pt x="494" y="13358"/>
                    <a:pt x="666" y="13358"/>
                  </a:cubicBezTo>
                  <a:cubicBezTo>
                    <a:pt x="1136" y="13358"/>
                    <a:pt x="1693" y="12882"/>
                    <a:pt x="2035" y="12442"/>
                  </a:cubicBezTo>
                  <a:cubicBezTo>
                    <a:pt x="4103" y="9307"/>
                    <a:pt x="5738" y="5804"/>
                    <a:pt x="6705" y="2135"/>
                  </a:cubicBezTo>
                  <a:cubicBezTo>
                    <a:pt x="5771" y="1935"/>
                    <a:pt x="4837" y="1668"/>
                    <a:pt x="3903" y="1468"/>
                  </a:cubicBezTo>
                  <a:lnTo>
                    <a:pt x="39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240;p47"/>
            <p:cNvSpPr/>
            <p:nvPr/>
          </p:nvSpPr>
          <p:spPr>
            <a:xfrm>
              <a:off x="3833634" y="2529268"/>
              <a:ext cx="7683" cy="17093"/>
            </a:xfrm>
            <a:custGeom>
              <a:avLst/>
              <a:gdLst/>
              <a:ahLst/>
              <a:cxnLst/>
              <a:rect l="l" t="t" r="r" b="b"/>
              <a:pathLst>
                <a:path w="5639" h="12545" extrusionOk="0">
                  <a:moveTo>
                    <a:pt x="4043" y="1"/>
                  </a:moveTo>
                  <a:cubicBezTo>
                    <a:pt x="2856" y="1"/>
                    <a:pt x="1639" y="132"/>
                    <a:pt x="468" y="487"/>
                  </a:cubicBezTo>
                  <a:lnTo>
                    <a:pt x="68" y="787"/>
                  </a:lnTo>
                  <a:cubicBezTo>
                    <a:pt x="68" y="3622"/>
                    <a:pt x="1" y="6457"/>
                    <a:pt x="1" y="9293"/>
                  </a:cubicBezTo>
                  <a:cubicBezTo>
                    <a:pt x="1" y="10560"/>
                    <a:pt x="268" y="12162"/>
                    <a:pt x="1469" y="12495"/>
                  </a:cubicBezTo>
                  <a:cubicBezTo>
                    <a:pt x="1598" y="12528"/>
                    <a:pt x="1726" y="12544"/>
                    <a:pt x="1851" y="12544"/>
                  </a:cubicBezTo>
                  <a:cubicBezTo>
                    <a:pt x="2852" y="12544"/>
                    <a:pt x="3692" y="11539"/>
                    <a:pt x="4137" y="10560"/>
                  </a:cubicBezTo>
                  <a:cubicBezTo>
                    <a:pt x="5638" y="7325"/>
                    <a:pt x="5271" y="3555"/>
                    <a:pt x="4838" y="20"/>
                  </a:cubicBezTo>
                  <a:cubicBezTo>
                    <a:pt x="4575" y="7"/>
                    <a:pt x="4310" y="1"/>
                    <a:pt x="40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241;p47"/>
            <p:cNvSpPr/>
            <p:nvPr/>
          </p:nvSpPr>
          <p:spPr>
            <a:xfrm>
              <a:off x="3860722" y="2525028"/>
              <a:ext cx="7773" cy="13403"/>
            </a:xfrm>
            <a:custGeom>
              <a:avLst/>
              <a:gdLst/>
              <a:ahLst/>
              <a:cxnLst/>
              <a:rect l="l" t="t" r="r" b="b"/>
              <a:pathLst>
                <a:path w="5705" h="9837" extrusionOk="0">
                  <a:moveTo>
                    <a:pt x="4776" y="0"/>
                  </a:moveTo>
                  <a:cubicBezTo>
                    <a:pt x="3564" y="0"/>
                    <a:pt x="2359" y="425"/>
                    <a:pt x="1402" y="1163"/>
                  </a:cubicBezTo>
                  <a:lnTo>
                    <a:pt x="1068" y="1597"/>
                  </a:lnTo>
                  <a:cubicBezTo>
                    <a:pt x="1" y="3965"/>
                    <a:pt x="434" y="6934"/>
                    <a:pt x="2102" y="8902"/>
                  </a:cubicBezTo>
                  <a:cubicBezTo>
                    <a:pt x="2503" y="9403"/>
                    <a:pt x="3070" y="9836"/>
                    <a:pt x="3670" y="9836"/>
                  </a:cubicBezTo>
                  <a:cubicBezTo>
                    <a:pt x="4938" y="9836"/>
                    <a:pt x="5438" y="8235"/>
                    <a:pt x="5505" y="6934"/>
                  </a:cubicBezTo>
                  <a:cubicBezTo>
                    <a:pt x="5638" y="4633"/>
                    <a:pt x="5705" y="2331"/>
                    <a:pt x="5571" y="63"/>
                  </a:cubicBezTo>
                  <a:cubicBezTo>
                    <a:pt x="5307" y="21"/>
                    <a:pt x="5041" y="0"/>
                    <a:pt x="47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242;p47"/>
            <p:cNvSpPr/>
            <p:nvPr/>
          </p:nvSpPr>
          <p:spPr>
            <a:xfrm>
              <a:off x="4102966" y="2418852"/>
              <a:ext cx="15409" cy="10863"/>
            </a:xfrm>
            <a:custGeom>
              <a:avLst/>
              <a:gdLst/>
              <a:ahLst/>
              <a:cxnLst/>
              <a:rect l="l" t="t" r="r" b="b"/>
              <a:pathLst>
                <a:path w="11309" h="7973" extrusionOk="0">
                  <a:moveTo>
                    <a:pt x="10841" y="0"/>
                  </a:moveTo>
                  <a:cubicBezTo>
                    <a:pt x="6739" y="267"/>
                    <a:pt x="2769" y="2269"/>
                    <a:pt x="0" y="5338"/>
                  </a:cubicBezTo>
                  <a:lnTo>
                    <a:pt x="0" y="5638"/>
                  </a:lnTo>
                  <a:cubicBezTo>
                    <a:pt x="801" y="6305"/>
                    <a:pt x="1635" y="6972"/>
                    <a:pt x="2435" y="7639"/>
                  </a:cubicBezTo>
                  <a:cubicBezTo>
                    <a:pt x="2636" y="7806"/>
                    <a:pt x="2836" y="7973"/>
                    <a:pt x="3103" y="7973"/>
                  </a:cubicBezTo>
                  <a:cubicBezTo>
                    <a:pt x="3303" y="7973"/>
                    <a:pt x="3503" y="7839"/>
                    <a:pt x="3736" y="7706"/>
                  </a:cubicBezTo>
                  <a:lnTo>
                    <a:pt x="7739" y="5204"/>
                  </a:lnTo>
                  <a:cubicBezTo>
                    <a:pt x="8707" y="4637"/>
                    <a:pt x="9641" y="4003"/>
                    <a:pt x="10308" y="3136"/>
                  </a:cubicBezTo>
                  <a:cubicBezTo>
                    <a:pt x="10975" y="2269"/>
                    <a:pt x="11308" y="1001"/>
                    <a:pt x="108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243;p47"/>
            <p:cNvSpPr/>
            <p:nvPr/>
          </p:nvSpPr>
          <p:spPr>
            <a:xfrm>
              <a:off x="4117282" y="2446134"/>
              <a:ext cx="17636" cy="8216"/>
            </a:xfrm>
            <a:custGeom>
              <a:avLst/>
              <a:gdLst/>
              <a:ahLst/>
              <a:cxnLst/>
              <a:rect l="l" t="t" r="r" b="b"/>
              <a:pathLst>
                <a:path w="12944" h="6030" extrusionOk="0">
                  <a:moveTo>
                    <a:pt x="8093" y="0"/>
                  </a:moveTo>
                  <a:cubicBezTo>
                    <a:pt x="5367" y="0"/>
                    <a:pt x="2628" y="375"/>
                    <a:pt x="1" y="1126"/>
                  </a:cubicBezTo>
                  <a:lnTo>
                    <a:pt x="935" y="1993"/>
                  </a:lnTo>
                  <a:cubicBezTo>
                    <a:pt x="1068" y="3361"/>
                    <a:pt x="1369" y="4762"/>
                    <a:pt x="1802" y="6029"/>
                  </a:cubicBezTo>
                  <a:cubicBezTo>
                    <a:pt x="4971" y="5796"/>
                    <a:pt x="8107" y="4862"/>
                    <a:pt x="10909" y="3328"/>
                  </a:cubicBezTo>
                  <a:cubicBezTo>
                    <a:pt x="11843" y="2794"/>
                    <a:pt x="12943" y="1626"/>
                    <a:pt x="12276" y="692"/>
                  </a:cubicBezTo>
                  <a:cubicBezTo>
                    <a:pt x="11976" y="292"/>
                    <a:pt x="11342" y="159"/>
                    <a:pt x="10809" y="125"/>
                  </a:cubicBezTo>
                  <a:cubicBezTo>
                    <a:pt x="9908" y="42"/>
                    <a:pt x="9001" y="0"/>
                    <a:pt x="80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244;p47"/>
            <p:cNvSpPr/>
            <p:nvPr/>
          </p:nvSpPr>
          <p:spPr>
            <a:xfrm>
              <a:off x="4104739" y="2507275"/>
              <a:ext cx="18317" cy="10424"/>
            </a:xfrm>
            <a:custGeom>
              <a:avLst/>
              <a:gdLst/>
              <a:ahLst/>
              <a:cxnLst/>
              <a:rect l="l" t="t" r="r" b="b"/>
              <a:pathLst>
                <a:path w="13444" h="7651" extrusionOk="0">
                  <a:moveTo>
                    <a:pt x="2807" y="1"/>
                  </a:moveTo>
                  <a:cubicBezTo>
                    <a:pt x="2713" y="1"/>
                    <a:pt x="2622" y="15"/>
                    <a:pt x="2535" y="50"/>
                  </a:cubicBezTo>
                  <a:cubicBezTo>
                    <a:pt x="2269" y="117"/>
                    <a:pt x="2102" y="384"/>
                    <a:pt x="1868" y="617"/>
                  </a:cubicBezTo>
                  <a:cubicBezTo>
                    <a:pt x="1268" y="1451"/>
                    <a:pt x="634" y="2252"/>
                    <a:pt x="0" y="3085"/>
                  </a:cubicBezTo>
                  <a:lnTo>
                    <a:pt x="134" y="3552"/>
                  </a:lnTo>
                  <a:cubicBezTo>
                    <a:pt x="3703" y="4820"/>
                    <a:pt x="7306" y="6088"/>
                    <a:pt x="10875" y="7389"/>
                  </a:cubicBezTo>
                  <a:cubicBezTo>
                    <a:pt x="11265" y="7525"/>
                    <a:pt x="11702" y="7651"/>
                    <a:pt x="12104" y="7651"/>
                  </a:cubicBezTo>
                  <a:cubicBezTo>
                    <a:pt x="12388" y="7651"/>
                    <a:pt x="12655" y="7588"/>
                    <a:pt x="12876" y="7422"/>
                  </a:cubicBezTo>
                  <a:cubicBezTo>
                    <a:pt x="13443" y="6988"/>
                    <a:pt x="13443" y="6154"/>
                    <a:pt x="13110" y="5587"/>
                  </a:cubicBezTo>
                  <a:cubicBezTo>
                    <a:pt x="12776" y="4987"/>
                    <a:pt x="12176" y="4620"/>
                    <a:pt x="11609" y="4286"/>
                  </a:cubicBezTo>
                  <a:cubicBezTo>
                    <a:pt x="9040" y="2752"/>
                    <a:pt x="6338" y="1384"/>
                    <a:pt x="3603" y="217"/>
                  </a:cubicBezTo>
                  <a:cubicBezTo>
                    <a:pt x="3356" y="118"/>
                    <a:pt x="3072" y="1"/>
                    <a:pt x="28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245;p47"/>
            <p:cNvSpPr/>
            <p:nvPr/>
          </p:nvSpPr>
          <p:spPr>
            <a:xfrm>
              <a:off x="4117146" y="2478721"/>
              <a:ext cx="15227" cy="7080"/>
            </a:xfrm>
            <a:custGeom>
              <a:avLst/>
              <a:gdLst/>
              <a:ahLst/>
              <a:cxnLst/>
              <a:rect l="l" t="t" r="r" b="b"/>
              <a:pathLst>
                <a:path w="11176" h="5196" extrusionOk="0">
                  <a:moveTo>
                    <a:pt x="4150" y="0"/>
                  </a:moveTo>
                  <a:cubicBezTo>
                    <a:pt x="3478" y="0"/>
                    <a:pt x="2820" y="92"/>
                    <a:pt x="2202" y="359"/>
                  </a:cubicBezTo>
                  <a:cubicBezTo>
                    <a:pt x="935" y="859"/>
                    <a:pt x="1" y="2260"/>
                    <a:pt x="401" y="3528"/>
                  </a:cubicBezTo>
                  <a:lnTo>
                    <a:pt x="1268" y="3628"/>
                  </a:lnTo>
                  <a:cubicBezTo>
                    <a:pt x="3937" y="4695"/>
                    <a:pt x="6872" y="5196"/>
                    <a:pt x="9741" y="5196"/>
                  </a:cubicBezTo>
                  <a:cubicBezTo>
                    <a:pt x="10075" y="5196"/>
                    <a:pt x="10442" y="5129"/>
                    <a:pt x="10708" y="4929"/>
                  </a:cubicBezTo>
                  <a:cubicBezTo>
                    <a:pt x="10909" y="4762"/>
                    <a:pt x="11009" y="4462"/>
                    <a:pt x="11042" y="4195"/>
                  </a:cubicBezTo>
                  <a:cubicBezTo>
                    <a:pt x="11175" y="3027"/>
                    <a:pt x="10408" y="1893"/>
                    <a:pt x="9441" y="1260"/>
                  </a:cubicBezTo>
                  <a:cubicBezTo>
                    <a:pt x="8507" y="659"/>
                    <a:pt x="7339" y="392"/>
                    <a:pt x="6172" y="192"/>
                  </a:cubicBezTo>
                  <a:cubicBezTo>
                    <a:pt x="5505" y="92"/>
                    <a:pt x="4821" y="0"/>
                    <a:pt x="41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246;p47"/>
            <p:cNvSpPr/>
            <p:nvPr/>
          </p:nvSpPr>
          <p:spPr>
            <a:xfrm>
              <a:off x="3552531" y="2539656"/>
              <a:ext cx="8819" cy="17657"/>
            </a:xfrm>
            <a:custGeom>
              <a:avLst/>
              <a:gdLst/>
              <a:ahLst/>
              <a:cxnLst/>
              <a:rect l="l" t="t" r="r" b="b"/>
              <a:pathLst>
                <a:path w="6473" h="12959" extrusionOk="0">
                  <a:moveTo>
                    <a:pt x="2536" y="1"/>
                  </a:moveTo>
                  <a:lnTo>
                    <a:pt x="1269" y="1602"/>
                  </a:lnTo>
                  <a:cubicBezTo>
                    <a:pt x="1502" y="1590"/>
                    <a:pt x="1738" y="1581"/>
                    <a:pt x="1975" y="1576"/>
                  </a:cubicBezTo>
                  <a:lnTo>
                    <a:pt x="1975" y="1576"/>
                  </a:lnTo>
                  <a:cubicBezTo>
                    <a:pt x="1021" y="4440"/>
                    <a:pt x="383" y="7424"/>
                    <a:pt x="101" y="10408"/>
                  </a:cubicBezTo>
                  <a:cubicBezTo>
                    <a:pt x="1" y="11342"/>
                    <a:pt x="101" y="12543"/>
                    <a:pt x="968" y="12877"/>
                  </a:cubicBezTo>
                  <a:cubicBezTo>
                    <a:pt x="1116" y="12933"/>
                    <a:pt x="1263" y="12959"/>
                    <a:pt x="1407" y="12959"/>
                  </a:cubicBezTo>
                  <a:cubicBezTo>
                    <a:pt x="2203" y="12959"/>
                    <a:pt x="2918" y="12172"/>
                    <a:pt x="3370" y="11409"/>
                  </a:cubicBezTo>
                  <a:cubicBezTo>
                    <a:pt x="4838" y="8974"/>
                    <a:pt x="5838" y="6205"/>
                    <a:pt x="6339" y="3370"/>
                  </a:cubicBezTo>
                  <a:cubicBezTo>
                    <a:pt x="6372" y="3003"/>
                    <a:pt x="6472" y="2569"/>
                    <a:pt x="6205" y="2303"/>
                  </a:cubicBezTo>
                  <a:cubicBezTo>
                    <a:pt x="6005" y="1969"/>
                    <a:pt x="5538" y="1869"/>
                    <a:pt x="5171" y="1769"/>
                  </a:cubicBezTo>
                  <a:cubicBezTo>
                    <a:pt x="4264" y="1629"/>
                    <a:pt x="3341" y="1571"/>
                    <a:pt x="2435" y="1571"/>
                  </a:cubicBezTo>
                  <a:cubicBezTo>
                    <a:pt x="2281" y="1571"/>
                    <a:pt x="2128" y="1573"/>
                    <a:pt x="1975" y="1576"/>
                  </a:cubicBezTo>
                  <a:lnTo>
                    <a:pt x="1975" y="1576"/>
                  </a:lnTo>
                  <a:cubicBezTo>
                    <a:pt x="2151" y="1047"/>
                    <a:pt x="2338" y="521"/>
                    <a:pt x="25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247;p47"/>
            <p:cNvSpPr/>
            <p:nvPr/>
          </p:nvSpPr>
          <p:spPr>
            <a:xfrm>
              <a:off x="3576120" y="2546019"/>
              <a:ext cx="7454" cy="14054"/>
            </a:xfrm>
            <a:custGeom>
              <a:avLst/>
              <a:gdLst/>
              <a:ahLst/>
              <a:cxnLst/>
              <a:rect l="l" t="t" r="r" b="b"/>
              <a:pathLst>
                <a:path w="5471" h="10315" extrusionOk="0">
                  <a:moveTo>
                    <a:pt x="1068" y="1"/>
                  </a:moveTo>
                  <a:lnTo>
                    <a:pt x="868" y="768"/>
                  </a:lnTo>
                  <a:cubicBezTo>
                    <a:pt x="902" y="770"/>
                    <a:pt x="936" y="771"/>
                    <a:pt x="970" y="773"/>
                  </a:cubicBezTo>
                  <a:lnTo>
                    <a:pt x="970" y="773"/>
                  </a:lnTo>
                  <a:cubicBezTo>
                    <a:pt x="1002" y="515"/>
                    <a:pt x="1034" y="258"/>
                    <a:pt x="1068" y="1"/>
                  </a:cubicBezTo>
                  <a:close/>
                  <a:moveTo>
                    <a:pt x="970" y="773"/>
                  </a:moveTo>
                  <a:cubicBezTo>
                    <a:pt x="680" y="3090"/>
                    <a:pt x="434" y="5428"/>
                    <a:pt x="134" y="7740"/>
                  </a:cubicBezTo>
                  <a:cubicBezTo>
                    <a:pt x="0" y="8574"/>
                    <a:pt x="0" y="9574"/>
                    <a:pt x="667" y="10075"/>
                  </a:cubicBezTo>
                  <a:cubicBezTo>
                    <a:pt x="893" y="10241"/>
                    <a:pt x="1152" y="10314"/>
                    <a:pt x="1416" y="10314"/>
                  </a:cubicBezTo>
                  <a:cubicBezTo>
                    <a:pt x="1895" y="10314"/>
                    <a:pt x="2392" y="10073"/>
                    <a:pt x="2736" y="9708"/>
                  </a:cubicBezTo>
                  <a:cubicBezTo>
                    <a:pt x="3303" y="9141"/>
                    <a:pt x="3503" y="8374"/>
                    <a:pt x="3670" y="7640"/>
                  </a:cubicBezTo>
                  <a:cubicBezTo>
                    <a:pt x="4237" y="5371"/>
                    <a:pt x="4870" y="3137"/>
                    <a:pt x="5471" y="868"/>
                  </a:cubicBezTo>
                  <a:cubicBezTo>
                    <a:pt x="3938" y="836"/>
                    <a:pt x="2469" y="835"/>
                    <a:pt x="970" y="7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248;p47"/>
            <p:cNvSpPr/>
            <p:nvPr/>
          </p:nvSpPr>
          <p:spPr>
            <a:xfrm>
              <a:off x="3605162" y="2545429"/>
              <a:ext cx="7592" cy="16053"/>
            </a:xfrm>
            <a:custGeom>
              <a:avLst/>
              <a:gdLst/>
              <a:ahLst/>
              <a:cxnLst/>
              <a:rect l="l" t="t" r="r" b="b"/>
              <a:pathLst>
                <a:path w="5572" h="11782" extrusionOk="0">
                  <a:moveTo>
                    <a:pt x="5004" y="0"/>
                  </a:moveTo>
                  <a:lnTo>
                    <a:pt x="5004" y="0"/>
                  </a:lnTo>
                  <a:cubicBezTo>
                    <a:pt x="3303" y="467"/>
                    <a:pt x="1635" y="1001"/>
                    <a:pt x="1" y="1635"/>
                  </a:cubicBezTo>
                  <a:lnTo>
                    <a:pt x="768" y="2002"/>
                  </a:lnTo>
                  <a:cubicBezTo>
                    <a:pt x="534" y="4870"/>
                    <a:pt x="1001" y="7806"/>
                    <a:pt x="2035" y="10474"/>
                  </a:cubicBezTo>
                  <a:cubicBezTo>
                    <a:pt x="2235" y="11042"/>
                    <a:pt x="2602" y="11675"/>
                    <a:pt x="3203" y="11775"/>
                  </a:cubicBezTo>
                  <a:cubicBezTo>
                    <a:pt x="3242" y="11780"/>
                    <a:pt x="3281" y="11782"/>
                    <a:pt x="3319" y="11782"/>
                  </a:cubicBezTo>
                  <a:cubicBezTo>
                    <a:pt x="4147" y="11782"/>
                    <a:pt x="4614" y="10770"/>
                    <a:pt x="4837" y="9941"/>
                  </a:cubicBezTo>
                  <a:cubicBezTo>
                    <a:pt x="5504" y="6672"/>
                    <a:pt x="5571" y="3303"/>
                    <a:pt x="50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249;p47"/>
            <p:cNvSpPr/>
            <p:nvPr/>
          </p:nvSpPr>
          <p:spPr>
            <a:xfrm>
              <a:off x="3640430" y="2532026"/>
              <a:ext cx="9137" cy="13610"/>
            </a:xfrm>
            <a:custGeom>
              <a:avLst/>
              <a:gdLst/>
              <a:ahLst/>
              <a:cxnLst/>
              <a:rect l="l" t="t" r="r" b="b"/>
              <a:pathLst>
                <a:path w="6706" h="9989" extrusionOk="0">
                  <a:moveTo>
                    <a:pt x="3345" y="0"/>
                  </a:moveTo>
                  <a:cubicBezTo>
                    <a:pt x="3101" y="0"/>
                    <a:pt x="2854" y="132"/>
                    <a:pt x="2669" y="264"/>
                  </a:cubicBezTo>
                  <a:cubicBezTo>
                    <a:pt x="1802" y="798"/>
                    <a:pt x="901" y="1365"/>
                    <a:pt x="1" y="1932"/>
                  </a:cubicBezTo>
                  <a:lnTo>
                    <a:pt x="568" y="2999"/>
                  </a:lnTo>
                  <a:cubicBezTo>
                    <a:pt x="835" y="5401"/>
                    <a:pt x="2035" y="7636"/>
                    <a:pt x="3803" y="9204"/>
                  </a:cubicBezTo>
                  <a:cubicBezTo>
                    <a:pt x="4237" y="9613"/>
                    <a:pt x="4828" y="9989"/>
                    <a:pt x="5387" y="9989"/>
                  </a:cubicBezTo>
                  <a:cubicBezTo>
                    <a:pt x="5601" y="9989"/>
                    <a:pt x="5811" y="9933"/>
                    <a:pt x="6005" y="9804"/>
                  </a:cubicBezTo>
                  <a:cubicBezTo>
                    <a:pt x="6672" y="9437"/>
                    <a:pt x="6705" y="8503"/>
                    <a:pt x="6639" y="7769"/>
                  </a:cubicBezTo>
                  <a:cubicBezTo>
                    <a:pt x="6372" y="5134"/>
                    <a:pt x="5405" y="2599"/>
                    <a:pt x="3903" y="431"/>
                  </a:cubicBezTo>
                  <a:cubicBezTo>
                    <a:pt x="3803" y="264"/>
                    <a:pt x="3703" y="130"/>
                    <a:pt x="3537" y="30"/>
                  </a:cubicBezTo>
                  <a:cubicBezTo>
                    <a:pt x="3474" y="9"/>
                    <a:pt x="3409" y="0"/>
                    <a:pt x="33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250;p47"/>
            <p:cNvSpPr/>
            <p:nvPr/>
          </p:nvSpPr>
          <p:spPr>
            <a:xfrm>
              <a:off x="3536579" y="1693987"/>
              <a:ext cx="64585" cy="44130"/>
            </a:xfrm>
            <a:custGeom>
              <a:avLst/>
              <a:gdLst/>
              <a:ahLst/>
              <a:cxnLst/>
              <a:rect l="l" t="t" r="r" b="b"/>
              <a:pathLst>
                <a:path w="47402" h="32389" extrusionOk="0">
                  <a:moveTo>
                    <a:pt x="18486" y="1"/>
                  </a:moveTo>
                  <a:cubicBezTo>
                    <a:pt x="16448" y="1"/>
                    <a:pt x="14428" y="285"/>
                    <a:pt x="12476" y="931"/>
                  </a:cubicBezTo>
                  <a:cubicBezTo>
                    <a:pt x="6238" y="2966"/>
                    <a:pt x="1502" y="8837"/>
                    <a:pt x="734" y="15308"/>
                  </a:cubicBezTo>
                  <a:cubicBezTo>
                    <a:pt x="1" y="21813"/>
                    <a:pt x="3303" y="28618"/>
                    <a:pt x="8874" y="31987"/>
                  </a:cubicBezTo>
                  <a:cubicBezTo>
                    <a:pt x="9174" y="32187"/>
                    <a:pt x="9507" y="32387"/>
                    <a:pt x="9874" y="32387"/>
                  </a:cubicBezTo>
                  <a:cubicBezTo>
                    <a:pt x="9894" y="32388"/>
                    <a:pt x="9913" y="32389"/>
                    <a:pt x="9933" y="32389"/>
                  </a:cubicBezTo>
                  <a:cubicBezTo>
                    <a:pt x="10444" y="32389"/>
                    <a:pt x="10924" y="31975"/>
                    <a:pt x="11342" y="31653"/>
                  </a:cubicBezTo>
                  <a:cubicBezTo>
                    <a:pt x="17647" y="26283"/>
                    <a:pt x="47401" y="8403"/>
                    <a:pt x="30155" y="2633"/>
                  </a:cubicBezTo>
                  <a:cubicBezTo>
                    <a:pt x="26457" y="1070"/>
                    <a:pt x="22440" y="1"/>
                    <a:pt x="184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251;p47"/>
            <p:cNvSpPr/>
            <p:nvPr/>
          </p:nvSpPr>
          <p:spPr>
            <a:xfrm>
              <a:off x="3775337" y="1693994"/>
              <a:ext cx="42483" cy="41803"/>
            </a:xfrm>
            <a:custGeom>
              <a:avLst/>
              <a:gdLst/>
              <a:ahLst/>
              <a:cxnLst/>
              <a:rect l="l" t="t" r="r" b="b"/>
              <a:pathLst>
                <a:path w="31180" h="30681" extrusionOk="0">
                  <a:moveTo>
                    <a:pt x="13920" y="0"/>
                  </a:moveTo>
                  <a:cubicBezTo>
                    <a:pt x="7378" y="0"/>
                    <a:pt x="0" y="4279"/>
                    <a:pt x="2859" y="11501"/>
                  </a:cubicBezTo>
                  <a:cubicBezTo>
                    <a:pt x="5428" y="18172"/>
                    <a:pt x="20005" y="25344"/>
                    <a:pt x="25342" y="30681"/>
                  </a:cubicBezTo>
                  <a:cubicBezTo>
                    <a:pt x="29378" y="25777"/>
                    <a:pt x="31180" y="18939"/>
                    <a:pt x="29545" y="12768"/>
                  </a:cubicBezTo>
                  <a:cubicBezTo>
                    <a:pt x="27911" y="6597"/>
                    <a:pt x="22707" y="1393"/>
                    <a:pt x="16436" y="226"/>
                  </a:cubicBezTo>
                  <a:cubicBezTo>
                    <a:pt x="15629" y="75"/>
                    <a:pt x="14782" y="0"/>
                    <a:pt x="139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252;p47"/>
            <p:cNvSpPr/>
            <p:nvPr/>
          </p:nvSpPr>
          <p:spPr>
            <a:xfrm>
              <a:off x="3245023" y="1662007"/>
              <a:ext cx="874443" cy="895623"/>
            </a:xfrm>
            <a:custGeom>
              <a:avLst/>
              <a:gdLst/>
              <a:ahLst/>
              <a:cxnLst/>
              <a:rect l="l" t="t" r="r" b="b"/>
              <a:pathLst>
                <a:path w="641793" h="657338" extrusionOk="0">
                  <a:moveTo>
                    <a:pt x="316014" y="1"/>
                  </a:moveTo>
                  <a:cubicBezTo>
                    <a:pt x="287720" y="1"/>
                    <a:pt x="261448" y="17450"/>
                    <a:pt x="239972" y="36612"/>
                  </a:cubicBezTo>
                  <a:cubicBezTo>
                    <a:pt x="183331" y="87148"/>
                    <a:pt x="142769" y="153896"/>
                    <a:pt x="115416" y="224713"/>
                  </a:cubicBezTo>
                  <a:cubicBezTo>
                    <a:pt x="88063" y="295497"/>
                    <a:pt x="73286" y="370551"/>
                    <a:pt x="62512" y="445705"/>
                  </a:cubicBezTo>
                  <a:cubicBezTo>
                    <a:pt x="57875" y="477895"/>
                    <a:pt x="53939" y="510318"/>
                    <a:pt x="54773" y="542841"/>
                  </a:cubicBezTo>
                  <a:cubicBezTo>
                    <a:pt x="48068" y="553249"/>
                    <a:pt x="38661" y="558152"/>
                    <a:pt x="27720" y="563956"/>
                  </a:cubicBezTo>
                  <a:cubicBezTo>
                    <a:pt x="21316" y="567359"/>
                    <a:pt x="14244" y="569927"/>
                    <a:pt x="9140" y="575031"/>
                  </a:cubicBezTo>
                  <a:cubicBezTo>
                    <a:pt x="2135" y="582036"/>
                    <a:pt x="0" y="592677"/>
                    <a:pt x="734" y="602517"/>
                  </a:cubicBezTo>
                  <a:cubicBezTo>
                    <a:pt x="2302" y="622331"/>
                    <a:pt x="14911" y="640911"/>
                    <a:pt x="32791" y="649684"/>
                  </a:cubicBezTo>
                  <a:cubicBezTo>
                    <a:pt x="42564" y="654488"/>
                    <a:pt x="53572" y="656389"/>
                    <a:pt x="64513" y="657056"/>
                  </a:cubicBezTo>
                  <a:cubicBezTo>
                    <a:pt x="67677" y="657248"/>
                    <a:pt x="70835" y="657338"/>
                    <a:pt x="73987" y="657338"/>
                  </a:cubicBezTo>
                  <a:cubicBezTo>
                    <a:pt x="122369" y="657338"/>
                    <a:pt x="169387" y="636111"/>
                    <a:pt x="218023" y="635641"/>
                  </a:cubicBezTo>
                  <a:cubicBezTo>
                    <a:pt x="221659" y="642045"/>
                    <a:pt x="226329" y="644814"/>
                    <a:pt x="233367" y="646916"/>
                  </a:cubicBezTo>
                  <a:cubicBezTo>
                    <a:pt x="240399" y="649055"/>
                    <a:pt x="247742" y="650115"/>
                    <a:pt x="255085" y="650115"/>
                  </a:cubicBezTo>
                  <a:cubicBezTo>
                    <a:pt x="265264" y="650115"/>
                    <a:pt x="275445" y="648077"/>
                    <a:pt x="284804" y="644047"/>
                  </a:cubicBezTo>
                  <a:cubicBezTo>
                    <a:pt x="292643" y="640678"/>
                    <a:pt x="300048" y="635741"/>
                    <a:pt x="304651" y="628536"/>
                  </a:cubicBezTo>
                  <a:cubicBezTo>
                    <a:pt x="318028" y="627692"/>
                    <a:pt x="331289" y="627298"/>
                    <a:pt x="344525" y="627298"/>
                  </a:cubicBezTo>
                  <a:cubicBezTo>
                    <a:pt x="365316" y="627298"/>
                    <a:pt x="386044" y="628271"/>
                    <a:pt x="407058" y="630004"/>
                  </a:cubicBezTo>
                  <a:cubicBezTo>
                    <a:pt x="413218" y="634795"/>
                    <a:pt x="420742" y="636162"/>
                    <a:pt x="428520" y="636162"/>
                  </a:cubicBezTo>
                  <a:cubicBezTo>
                    <a:pt x="429081" y="636162"/>
                    <a:pt x="429644" y="636155"/>
                    <a:pt x="430208" y="636141"/>
                  </a:cubicBezTo>
                  <a:cubicBezTo>
                    <a:pt x="443450" y="635808"/>
                    <a:pt x="457127" y="634807"/>
                    <a:pt x="468769" y="628502"/>
                  </a:cubicBezTo>
                  <a:cubicBezTo>
                    <a:pt x="508671" y="632214"/>
                    <a:pt x="548114" y="634821"/>
                    <a:pt x="588156" y="634821"/>
                  </a:cubicBezTo>
                  <a:cubicBezTo>
                    <a:pt x="589855" y="634821"/>
                    <a:pt x="591556" y="634816"/>
                    <a:pt x="593257" y="634807"/>
                  </a:cubicBezTo>
                  <a:cubicBezTo>
                    <a:pt x="603998" y="634707"/>
                    <a:pt x="615407" y="634340"/>
                    <a:pt x="624480" y="628569"/>
                  </a:cubicBezTo>
                  <a:cubicBezTo>
                    <a:pt x="637055" y="620630"/>
                    <a:pt x="641792" y="604452"/>
                    <a:pt x="641759" y="589608"/>
                  </a:cubicBezTo>
                  <a:cubicBezTo>
                    <a:pt x="641725" y="582937"/>
                    <a:pt x="640891" y="576098"/>
                    <a:pt x="637589" y="570294"/>
                  </a:cubicBezTo>
                  <a:cubicBezTo>
                    <a:pt x="632052" y="560587"/>
                    <a:pt x="620977" y="555784"/>
                    <a:pt x="611504" y="549813"/>
                  </a:cubicBezTo>
                  <a:cubicBezTo>
                    <a:pt x="601630" y="543608"/>
                    <a:pt x="592957" y="535469"/>
                    <a:pt x="586052" y="526096"/>
                  </a:cubicBezTo>
                  <a:cubicBezTo>
                    <a:pt x="585752" y="497442"/>
                    <a:pt x="579781" y="466253"/>
                    <a:pt x="575211" y="438033"/>
                  </a:cubicBezTo>
                  <a:cubicBezTo>
                    <a:pt x="570341" y="407811"/>
                    <a:pt x="560968" y="378490"/>
                    <a:pt x="551694" y="349336"/>
                  </a:cubicBezTo>
                  <a:cubicBezTo>
                    <a:pt x="527677" y="274115"/>
                    <a:pt x="503527" y="198561"/>
                    <a:pt x="467935" y="128111"/>
                  </a:cubicBezTo>
                  <a:cubicBezTo>
                    <a:pt x="452624" y="97823"/>
                    <a:pt x="434978" y="68268"/>
                    <a:pt x="410994" y="44251"/>
                  </a:cubicBezTo>
                  <a:cubicBezTo>
                    <a:pt x="387043" y="20267"/>
                    <a:pt x="356688" y="3789"/>
                    <a:pt x="322931" y="353"/>
                  </a:cubicBezTo>
                  <a:cubicBezTo>
                    <a:pt x="320613" y="115"/>
                    <a:pt x="318307" y="1"/>
                    <a:pt x="3160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253;p47"/>
            <p:cNvSpPr/>
            <p:nvPr/>
          </p:nvSpPr>
          <p:spPr>
            <a:xfrm>
              <a:off x="3413184" y="2109798"/>
              <a:ext cx="131532" cy="420315"/>
            </a:xfrm>
            <a:custGeom>
              <a:avLst/>
              <a:gdLst/>
              <a:ahLst/>
              <a:cxnLst/>
              <a:rect l="l" t="t" r="r" b="b"/>
              <a:pathLst>
                <a:path w="96537" h="308488" extrusionOk="0">
                  <a:moveTo>
                    <a:pt x="17480" y="0"/>
                  </a:moveTo>
                  <a:lnTo>
                    <a:pt x="17480" y="0"/>
                  </a:lnTo>
                  <a:cubicBezTo>
                    <a:pt x="1" y="88063"/>
                    <a:pt x="14411" y="182231"/>
                    <a:pt x="57575" y="260987"/>
                  </a:cubicBezTo>
                  <a:cubicBezTo>
                    <a:pt x="67282" y="279000"/>
                    <a:pt x="78590" y="297647"/>
                    <a:pt x="96537" y="308488"/>
                  </a:cubicBezTo>
                  <a:lnTo>
                    <a:pt x="96537" y="308488"/>
                  </a:lnTo>
                  <a:cubicBezTo>
                    <a:pt x="78891" y="297180"/>
                    <a:pt x="68350" y="278400"/>
                    <a:pt x="58843" y="260320"/>
                  </a:cubicBezTo>
                  <a:cubicBezTo>
                    <a:pt x="16980" y="181230"/>
                    <a:pt x="2636" y="88197"/>
                    <a:pt x="17480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254;p47"/>
            <p:cNvSpPr/>
            <p:nvPr/>
          </p:nvSpPr>
          <p:spPr>
            <a:xfrm>
              <a:off x="3656610" y="2419806"/>
              <a:ext cx="20454" cy="101899"/>
            </a:xfrm>
            <a:custGeom>
              <a:avLst/>
              <a:gdLst/>
              <a:ahLst/>
              <a:cxnLst/>
              <a:rect l="l" t="t" r="r" b="b"/>
              <a:pathLst>
                <a:path w="15012" h="74788" extrusionOk="0">
                  <a:moveTo>
                    <a:pt x="15012" y="1"/>
                  </a:moveTo>
                  <a:cubicBezTo>
                    <a:pt x="10443" y="9362"/>
                    <a:pt x="9423" y="19698"/>
                    <a:pt x="8948" y="30211"/>
                  </a:cubicBezTo>
                  <a:lnTo>
                    <a:pt x="8948" y="30211"/>
                  </a:lnTo>
                  <a:lnTo>
                    <a:pt x="15012" y="1"/>
                  </a:lnTo>
                  <a:close/>
                  <a:moveTo>
                    <a:pt x="8948" y="30211"/>
                  </a:moveTo>
                  <a:lnTo>
                    <a:pt x="1" y="74788"/>
                  </a:lnTo>
                  <a:cubicBezTo>
                    <a:pt x="2002" y="73187"/>
                    <a:pt x="3170" y="70818"/>
                    <a:pt x="4037" y="68450"/>
                  </a:cubicBezTo>
                  <a:cubicBezTo>
                    <a:pt x="8607" y="56435"/>
                    <a:pt x="8362" y="43188"/>
                    <a:pt x="8948" y="3021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255;p47"/>
            <p:cNvSpPr/>
            <p:nvPr/>
          </p:nvSpPr>
          <p:spPr>
            <a:xfrm>
              <a:off x="3656610" y="2419806"/>
              <a:ext cx="20454" cy="101899"/>
            </a:xfrm>
            <a:custGeom>
              <a:avLst/>
              <a:gdLst/>
              <a:ahLst/>
              <a:cxnLst/>
              <a:rect l="l" t="t" r="r" b="b"/>
              <a:pathLst>
                <a:path w="15012" h="74788" extrusionOk="0">
                  <a:moveTo>
                    <a:pt x="15012" y="1"/>
                  </a:moveTo>
                  <a:lnTo>
                    <a:pt x="15012" y="1"/>
                  </a:lnTo>
                  <a:cubicBezTo>
                    <a:pt x="5305" y="17313"/>
                    <a:pt x="9041" y="38128"/>
                    <a:pt x="6172" y="56975"/>
                  </a:cubicBezTo>
                  <a:cubicBezTo>
                    <a:pt x="5038" y="63046"/>
                    <a:pt x="4371" y="70084"/>
                    <a:pt x="1" y="74788"/>
                  </a:cubicBezTo>
                  <a:cubicBezTo>
                    <a:pt x="5138" y="70652"/>
                    <a:pt x="6339" y="63380"/>
                    <a:pt x="7873" y="57275"/>
                  </a:cubicBezTo>
                  <a:cubicBezTo>
                    <a:pt x="11609" y="38295"/>
                    <a:pt x="7673" y="18314"/>
                    <a:pt x="15012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256;p47"/>
            <p:cNvSpPr/>
            <p:nvPr/>
          </p:nvSpPr>
          <p:spPr>
            <a:xfrm>
              <a:off x="3768824" y="2406944"/>
              <a:ext cx="31316" cy="111989"/>
            </a:xfrm>
            <a:custGeom>
              <a:avLst/>
              <a:gdLst/>
              <a:ahLst/>
              <a:cxnLst/>
              <a:rect l="l" t="t" r="r" b="b"/>
              <a:pathLst>
                <a:path w="22984" h="82194" extrusionOk="0">
                  <a:moveTo>
                    <a:pt x="1" y="1"/>
                  </a:moveTo>
                  <a:cubicBezTo>
                    <a:pt x="468" y="7373"/>
                    <a:pt x="1201" y="14745"/>
                    <a:pt x="1969" y="22083"/>
                  </a:cubicBezTo>
                  <a:cubicBezTo>
                    <a:pt x="3103" y="32724"/>
                    <a:pt x="4537" y="44466"/>
                    <a:pt x="6038" y="55107"/>
                  </a:cubicBezTo>
                  <a:cubicBezTo>
                    <a:pt x="7339" y="65781"/>
                    <a:pt x="11509" y="78791"/>
                    <a:pt x="22984" y="82193"/>
                  </a:cubicBezTo>
                  <a:cubicBezTo>
                    <a:pt x="8440" y="75555"/>
                    <a:pt x="8673" y="57575"/>
                    <a:pt x="6772" y="43799"/>
                  </a:cubicBezTo>
                  <a:cubicBezTo>
                    <a:pt x="4771" y="29188"/>
                    <a:pt x="2803" y="14545"/>
                    <a:pt x="1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257;p47"/>
            <p:cNvSpPr/>
            <p:nvPr/>
          </p:nvSpPr>
          <p:spPr>
            <a:xfrm>
              <a:off x="3880902" y="2218239"/>
              <a:ext cx="73992" cy="301648"/>
            </a:xfrm>
            <a:custGeom>
              <a:avLst/>
              <a:gdLst/>
              <a:ahLst/>
              <a:cxnLst/>
              <a:rect l="l" t="t" r="r" b="b"/>
              <a:pathLst>
                <a:path w="54306" h="221393" extrusionOk="0">
                  <a:moveTo>
                    <a:pt x="47868" y="1"/>
                  </a:moveTo>
                  <a:lnTo>
                    <a:pt x="47868" y="1"/>
                  </a:lnTo>
                  <a:cubicBezTo>
                    <a:pt x="53405" y="18981"/>
                    <a:pt x="52571" y="38862"/>
                    <a:pt x="52304" y="58376"/>
                  </a:cubicBezTo>
                  <a:cubicBezTo>
                    <a:pt x="51671" y="115917"/>
                    <a:pt x="43965" y="179763"/>
                    <a:pt x="0" y="221393"/>
                  </a:cubicBezTo>
                  <a:cubicBezTo>
                    <a:pt x="46000" y="181297"/>
                    <a:pt x="54306" y="116084"/>
                    <a:pt x="54006" y="58376"/>
                  </a:cubicBezTo>
                  <a:cubicBezTo>
                    <a:pt x="54006" y="38862"/>
                    <a:pt x="54206" y="18748"/>
                    <a:pt x="47868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258;p47"/>
            <p:cNvSpPr/>
            <p:nvPr/>
          </p:nvSpPr>
          <p:spPr>
            <a:xfrm>
              <a:off x="4009204" y="2330953"/>
              <a:ext cx="37997" cy="52041"/>
            </a:xfrm>
            <a:custGeom>
              <a:avLst/>
              <a:gdLst/>
              <a:ahLst/>
              <a:cxnLst/>
              <a:rect l="l" t="t" r="r" b="b"/>
              <a:pathLst>
                <a:path w="27888" h="38195" extrusionOk="0">
                  <a:moveTo>
                    <a:pt x="1" y="1"/>
                  </a:moveTo>
                  <a:lnTo>
                    <a:pt x="22637" y="31004"/>
                  </a:lnTo>
                  <a:lnTo>
                    <a:pt x="22637" y="31004"/>
                  </a:lnTo>
                  <a:cubicBezTo>
                    <a:pt x="17532" y="19169"/>
                    <a:pt x="9723" y="8462"/>
                    <a:pt x="1" y="1"/>
                  </a:cubicBezTo>
                  <a:close/>
                  <a:moveTo>
                    <a:pt x="22637" y="31004"/>
                  </a:moveTo>
                  <a:cubicBezTo>
                    <a:pt x="22664" y="31066"/>
                    <a:pt x="22690" y="31128"/>
                    <a:pt x="22717" y="31190"/>
                  </a:cubicBezTo>
                  <a:cubicBezTo>
                    <a:pt x="23884" y="33958"/>
                    <a:pt x="25119" y="36994"/>
                    <a:pt x="27887" y="38195"/>
                  </a:cubicBezTo>
                  <a:lnTo>
                    <a:pt x="22637" y="31004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259;p47"/>
            <p:cNvSpPr/>
            <p:nvPr/>
          </p:nvSpPr>
          <p:spPr>
            <a:xfrm>
              <a:off x="4009204" y="2330953"/>
              <a:ext cx="37951" cy="52041"/>
            </a:xfrm>
            <a:custGeom>
              <a:avLst/>
              <a:gdLst/>
              <a:ahLst/>
              <a:cxnLst/>
              <a:rect l="l" t="t" r="r" b="b"/>
              <a:pathLst>
                <a:path w="27854" h="38195" extrusionOk="0">
                  <a:moveTo>
                    <a:pt x="1" y="1"/>
                  </a:moveTo>
                  <a:cubicBezTo>
                    <a:pt x="8073" y="8740"/>
                    <a:pt x="15178" y="18247"/>
                    <a:pt x="20682" y="28788"/>
                  </a:cubicBezTo>
                  <a:cubicBezTo>
                    <a:pt x="22550" y="32090"/>
                    <a:pt x="23851" y="36827"/>
                    <a:pt x="27854" y="38195"/>
                  </a:cubicBezTo>
                  <a:cubicBezTo>
                    <a:pt x="24351" y="35960"/>
                    <a:pt x="23884" y="31623"/>
                    <a:pt x="22216" y="28087"/>
                  </a:cubicBezTo>
                  <a:cubicBezTo>
                    <a:pt x="17546" y="16946"/>
                    <a:pt x="9874" y="6972"/>
                    <a:pt x="1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260;p47"/>
            <p:cNvSpPr/>
            <p:nvPr/>
          </p:nvSpPr>
          <p:spPr>
            <a:xfrm>
              <a:off x="3310925" y="2345816"/>
              <a:ext cx="32906" cy="65084"/>
            </a:xfrm>
            <a:custGeom>
              <a:avLst/>
              <a:gdLst/>
              <a:ahLst/>
              <a:cxnLst/>
              <a:rect l="l" t="t" r="r" b="b"/>
              <a:pathLst>
                <a:path w="24151" h="47768" extrusionOk="0">
                  <a:moveTo>
                    <a:pt x="24151" y="0"/>
                  </a:moveTo>
                  <a:cubicBezTo>
                    <a:pt x="19074" y="5294"/>
                    <a:pt x="16489" y="12315"/>
                    <a:pt x="14343" y="19399"/>
                  </a:cubicBezTo>
                  <a:lnTo>
                    <a:pt x="14343" y="19399"/>
                  </a:lnTo>
                  <a:lnTo>
                    <a:pt x="24151" y="0"/>
                  </a:lnTo>
                  <a:close/>
                  <a:moveTo>
                    <a:pt x="14343" y="19399"/>
                  </a:moveTo>
                  <a:lnTo>
                    <a:pt x="0" y="47768"/>
                  </a:lnTo>
                  <a:cubicBezTo>
                    <a:pt x="7139" y="42197"/>
                    <a:pt x="10341" y="33057"/>
                    <a:pt x="12876" y="24385"/>
                  </a:cubicBezTo>
                  <a:cubicBezTo>
                    <a:pt x="13359" y="22733"/>
                    <a:pt x="13839" y="21064"/>
                    <a:pt x="14343" y="19399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261;p47"/>
            <p:cNvSpPr/>
            <p:nvPr/>
          </p:nvSpPr>
          <p:spPr>
            <a:xfrm>
              <a:off x="3310925" y="2345816"/>
              <a:ext cx="32906" cy="65084"/>
            </a:xfrm>
            <a:custGeom>
              <a:avLst/>
              <a:gdLst/>
              <a:ahLst/>
              <a:cxnLst/>
              <a:rect l="l" t="t" r="r" b="b"/>
              <a:pathLst>
                <a:path w="24151" h="47768" extrusionOk="0">
                  <a:moveTo>
                    <a:pt x="24151" y="0"/>
                  </a:moveTo>
                  <a:lnTo>
                    <a:pt x="24151" y="0"/>
                  </a:lnTo>
                  <a:cubicBezTo>
                    <a:pt x="10074" y="12443"/>
                    <a:pt x="13510" y="34892"/>
                    <a:pt x="0" y="47768"/>
                  </a:cubicBezTo>
                  <a:cubicBezTo>
                    <a:pt x="15978" y="36894"/>
                    <a:pt x="12809" y="14111"/>
                    <a:pt x="24151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262;p47"/>
            <p:cNvSpPr/>
            <p:nvPr/>
          </p:nvSpPr>
          <p:spPr>
            <a:xfrm>
              <a:off x="3296880" y="2448614"/>
              <a:ext cx="79356" cy="89595"/>
            </a:xfrm>
            <a:custGeom>
              <a:avLst/>
              <a:gdLst/>
              <a:ahLst/>
              <a:cxnLst/>
              <a:rect l="l" t="t" r="r" b="b"/>
              <a:pathLst>
                <a:path w="58243" h="65758" extrusionOk="0">
                  <a:moveTo>
                    <a:pt x="29938" y="0"/>
                  </a:moveTo>
                  <a:cubicBezTo>
                    <a:pt x="19538" y="0"/>
                    <a:pt x="9677" y="3676"/>
                    <a:pt x="4371" y="13783"/>
                  </a:cubicBezTo>
                  <a:cubicBezTo>
                    <a:pt x="1002" y="20221"/>
                    <a:pt x="1" y="27693"/>
                    <a:pt x="1" y="34998"/>
                  </a:cubicBezTo>
                  <a:cubicBezTo>
                    <a:pt x="1" y="39802"/>
                    <a:pt x="435" y="44672"/>
                    <a:pt x="2469" y="49008"/>
                  </a:cubicBezTo>
                  <a:cubicBezTo>
                    <a:pt x="3970" y="52210"/>
                    <a:pt x="6305" y="54979"/>
                    <a:pt x="8941" y="57314"/>
                  </a:cubicBezTo>
                  <a:cubicBezTo>
                    <a:pt x="14678" y="62384"/>
                    <a:pt x="22150" y="65653"/>
                    <a:pt x="29822" y="65754"/>
                  </a:cubicBezTo>
                  <a:cubicBezTo>
                    <a:pt x="29982" y="65756"/>
                    <a:pt x="30142" y="65758"/>
                    <a:pt x="30303" y="65758"/>
                  </a:cubicBezTo>
                  <a:cubicBezTo>
                    <a:pt x="37819" y="65758"/>
                    <a:pt x="45404" y="62697"/>
                    <a:pt x="50304" y="57014"/>
                  </a:cubicBezTo>
                  <a:cubicBezTo>
                    <a:pt x="58009" y="48141"/>
                    <a:pt x="58243" y="35132"/>
                    <a:pt x="57075" y="23457"/>
                  </a:cubicBezTo>
                  <a:cubicBezTo>
                    <a:pt x="56475" y="17119"/>
                    <a:pt x="55240" y="10214"/>
                    <a:pt x="50570" y="5877"/>
                  </a:cubicBezTo>
                  <a:cubicBezTo>
                    <a:pt x="47702" y="3209"/>
                    <a:pt x="43832" y="1841"/>
                    <a:pt x="39963" y="1041"/>
                  </a:cubicBezTo>
                  <a:cubicBezTo>
                    <a:pt x="36654" y="377"/>
                    <a:pt x="33268" y="0"/>
                    <a:pt x="299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263;p47"/>
            <p:cNvSpPr/>
            <p:nvPr/>
          </p:nvSpPr>
          <p:spPr>
            <a:xfrm>
              <a:off x="4000388" y="2421316"/>
              <a:ext cx="76810" cy="80915"/>
            </a:xfrm>
            <a:custGeom>
              <a:avLst/>
              <a:gdLst/>
              <a:ahLst/>
              <a:cxnLst/>
              <a:rect l="l" t="t" r="r" b="b"/>
              <a:pathLst>
                <a:path w="56374" h="59387" extrusionOk="0">
                  <a:moveTo>
                    <a:pt x="27153" y="0"/>
                  </a:moveTo>
                  <a:cubicBezTo>
                    <a:pt x="16753" y="0"/>
                    <a:pt x="6776" y="4458"/>
                    <a:pt x="2669" y="14838"/>
                  </a:cubicBezTo>
                  <a:cubicBezTo>
                    <a:pt x="0" y="21576"/>
                    <a:pt x="34" y="29148"/>
                    <a:pt x="1034" y="36353"/>
                  </a:cubicBezTo>
                  <a:cubicBezTo>
                    <a:pt x="1868" y="42391"/>
                    <a:pt x="3536" y="48729"/>
                    <a:pt x="7873" y="53032"/>
                  </a:cubicBezTo>
                  <a:cubicBezTo>
                    <a:pt x="12643" y="57735"/>
                    <a:pt x="19748" y="59203"/>
                    <a:pt x="26486" y="59370"/>
                  </a:cubicBezTo>
                  <a:cubicBezTo>
                    <a:pt x="26929" y="59381"/>
                    <a:pt x="27373" y="59386"/>
                    <a:pt x="27819" y="59386"/>
                  </a:cubicBezTo>
                  <a:cubicBezTo>
                    <a:pt x="34121" y="59386"/>
                    <a:pt x="40646" y="58231"/>
                    <a:pt x="45600" y="54399"/>
                  </a:cubicBezTo>
                  <a:cubicBezTo>
                    <a:pt x="50103" y="50964"/>
                    <a:pt x="52905" y="45660"/>
                    <a:pt x="54339" y="40189"/>
                  </a:cubicBezTo>
                  <a:cubicBezTo>
                    <a:pt x="55740" y="34719"/>
                    <a:pt x="55940" y="28981"/>
                    <a:pt x="56174" y="23344"/>
                  </a:cubicBezTo>
                  <a:cubicBezTo>
                    <a:pt x="56274" y="20108"/>
                    <a:pt x="56374" y="16672"/>
                    <a:pt x="55040" y="13704"/>
                  </a:cubicBezTo>
                  <a:cubicBezTo>
                    <a:pt x="54006" y="11369"/>
                    <a:pt x="52171" y="9501"/>
                    <a:pt x="50203" y="7866"/>
                  </a:cubicBezTo>
                  <a:cubicBezTo>
                    <a:pt x="44127" y="2875"/>
                    <a:pt x="35504" y="0"/>
                    <a:pt x="271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264;p47"/>
            <p:cNvSpPr/>
            <p:nvPr/>
          </p:nvSpPr>
          <p:spPr>
            <a:xfrm>
              <a:off x="3758371" y="1759424"/>
              <a:ext cx="40496" cy="35153"/>
            </a:xfrm>
            <a:custGeom>
              <a:avLst/>
              <a:gdLst/>
              <a:ahLst/>
              <a:cxnLst/>
              <a:rect l="l" t="t" r="r" b="b"/>
              <a:pathLst>
                <a:path w="29722" h="25800" extrusionOk="0">
                  <a:moveTo>
                    <a:pt x="16369" y="0"/>
                  </a:moveTo>
                  <a:cubicBezTo>
                    <a:pt x="14622" y="0"/>
                    <a:pt x="12887" y="378"/>
                    <a:pt x="11320" y="1179"/>
                  </a:cubicBezTo>
                  <a:lnTo>
                    <a:pt x="11320" y="1179"/>
                  </a:lnTo>
                  <a:lnTo>
                    <a:pt x="13243" y="172"/>
                  </a:lnTo>
                  <a:lnTo>
                    <a:pt x="13243" y="172"/>
                  </a:lnTo>
                  <a:cubicBezTo>
                    <a:pt x="6338" y="2440"/>
                    <a:pt x="0" y="9278"/>
                    <a:pt x="1668" y="16416"/>
                  </a:cubicBezTo>
                  <a:cubicBezTo>
                    <a:pt x="2569" y="20419"/>
                    <a:pt x="5971" y="23622"/>
                    <a:pt x="9841" y="24989"/>
                  </a:cubicBezTo>
                  <a:cubicBezTo>
                    <a:pt x="11366" y="25535"/>
                    <a:pt x="12979" y="25800"/>
                    <a:pt x="14593" y="25800"/>
                  </a:cubicBezTo>
                  <a:cubicBezTo>
                    <a:pt x="18698" y="25800"/>
                    <a:pt x="22813" y="24090"/>
                    <a:pt x="25519" y="20953"/>
                  </a:cubicBezTo>
                  <a:cubicBezTo>
                    <a:pt x="29221" y="16583"/>
                    <a:pt x="29722" y="9678"/>
                    <a:pt x="26386" y="5008"/>
                  </a:cubicBezTo>
                  <a:cubicBezTo>
                    <a:pt x="24118" y="1834"/>
                    <a:pt x="20217" y="0"/>
                    <a:pt x="163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265;p47"/>
            <p:cNvSpPr/>
            <p:nvPr/>
          </p:nvSpPr>
          <p:spPr>
            <a:xfrm>
              <a:off x="3585618" y="1759424"/>
              <a:ext cx="40498" cy="35153"/>
            </a:xfrm>
            <a:custGeom>
              <a:avLst/>
              <a:gdLst/>
              <a:ahLst/>
              <a:cxnLst/>
              <a:rect l="l" t="t" r="r" b="b"/>
              <a:pathLst>
                <a:path w="29723" h="25800" extrusionOk="0">
                  <a:moveTo>
                    <a:pt x="16359" y="0"/>
                  </a:moveTo>
                  <a:cubicBezTo>
                    <a:pt x="14633" y="0"/>
                    <a:pt x="12917" y="367"/>
                    <a:pt x="11358" y="1144"/>
                  </a:cubicBezTo>
                  <a:lnTo>
                    <a:pt x="11358" y="1144"/>
                  </a:lnTo>
                  <a:lnTo>
                    <a:pt x="13244" y="172"/>
                  </a:lnTo>
                  <a:lnTo>
                    <a:pt x="13244" y="172"/>
                  </a:lnTo>
                  <a:cubicBezTo>
                    <a:pt x="6339" y="2440"/>
                    <a:pt x="1" y="9278"/>
                    <a:pt x="1669" y="16416"/>
                  </a:cubicBezTo>
                  <a:cubicBezTo>
                    <a:pt x="2569" y="20419"/>
                    <a:pt x="5939" y="23622"/>
                    <a:pt x="9841" y="24989"/>
                  </a:cubicBezTo>
                  <a:cubicBezTo>
                    <a:pt x="11366" y="25535"/>
                    <a:pt x="12979" y="25800"/>
                    <a:pt x="14593" y="25800"/>
                  </a:cubicBezTo>
                  <a:cubicBezTo>
                    <a:pt x="18699" y="25800"/>
                    <a:pt x="22814" y="24090"/>
                    <a:pt x="25519" y="20953"/>
                  </a:cubicBezTo>
                  <a:cubicBezTo>
                    <a:pt x="29222" y="16583"/>
                    <a:pt x="29722" y="9678"/>
                    <a:pt x="26386" y="5008"/>
                  </a:cubicBezTo>
                  <a:cubicBezTo>
                    <a:pt x="24119" y="1834"/>
                    <a:pt x="20217" y="0"/>
                    <a:pt x="16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266;p47"/>
            <p:cNvSpPr/>
            <p:nvPr/>
          </p:nvSpPr>
          <p:spPr>
            <a:xfrm>
              <a:off x="3625523" y="1733388"/>
              <a:ext cx="8637" cy="14908"/>
            </a:xfrm>
            <a:custGeom>
              <a:avLst/>
              <a:gdLst/>
              <a:ahLst/>
              <a:cxnLst/>
              <a:rect l="l" t="t" r="r" b="b"/>
              <a:pathLst>
                <a:path w="6339" h="10942" extrusionOk="0">
                  <a:moveTo>
                    <a:pt x="1802" y="0"/>
                  </a:moveTo>
                  <a:cubicBezTo>
                    <a:pt x="501" y="2202"/>
                    <a:pt x="1" y="4837"/>
                    <a:pt x="434" y="7372"/>
                  </a:cubicBezTo>
                  <a:cubicBezTo>
                    <a:pt x="720" y="9059"/>
                    <a:pt x="2010" y="10941"/>
                    <a:pt x="3528" y="10941"/>
                  </a:cubicBezTo>
                  <a:cubicBezTo>
                    <a:pt x="3782" y="10941"/>
                    <a:pt x="4041" y="10889"/>
                    <a:pt x="4304" y="10774"/>
                  </a:cubicBezTo>
                  <a:cubicBezTo>
                    <a:pt x="5438" y="10274"/>
                    <a:pt x="5838" y="8940"/>
                    <a:pt x="6005" y="7706"/>
                  </a:cubicBezTo>
                  <a:cubicBezTo>
                    <a:pt x="6238" y="6171"/>
                    <a:pt x="6338" y="4603"/>
                    <a:pt x="6272" y="3069"/>
                  </a:cubicBezTo>
                  <a:cubicBezTo>
                    <a:pt x="6238" y="2268"/>
                    <a:pt x="6138" y="1401"/>
                    <a:pt x="5671" y="767"/>
                  </a:cubicBezTo>
                  <a:cubicBezTo>
                    <a:pt x="5345" y="354"/>
                    <a:pt x="4806" y="82"/>
                    <a:pt x="4304" y="82"/>
                  </a:cubicBezTo>
                  <a:cubicBezTo>
                    <a:pt x="4036" y="82"/>
                    <a:pt x="3779" y="160"/>
                    <a:pt x="3570" y="334"/>
                  </a:cubicBezTo>
                  <a:lnTo>
                    <a:pt x="180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267;p47"/>
            <p:cNvSpPr/>
            <p:nvPr/>
          </p:nvSpPr>
          <p:spPr>
            <a:xfrm>
              <a:off x="3747554" y="1733388"/>
              <a:ext cx="8637" cy="14908"/>
            </a:xfrm>
            <a:custGeom>
              <a:avLst/>
              <a:gdLst/>
              <a:ahLst/>
              <a:cxnLst/>
              <a:rect l="l" t="t" r="r" b="b"/>
              <a:pathLst>
                <a:path w="6339" h="10942" extrusionOk="0">
                  <a:moveTo>
                    <a:pt x="1802" y="0"/>
                  </a:moveTo>
                  <a:cubicBezTo>
                    <a:pt x="501" y="2202"/>
                    <a:pt x="0" y="4837"/>
                    <a:pt x="434" y="7372"/>
                  </a:cubicBezTo>
                  <a:cubicBezTo>
                    <a:pt x="720" y="9059"/>
                    <a:pt x="2010" y="10941"/>
                    <a:pt x="3528" y="10941"/>
                  </a:cubicBezTo>
                  <a:cubicBezTo>
                    <a:pt x="3782" y="10941"/>
                    <a:pt x="4041" y="10889"/>
                    <a:pt x="4304" y="10774"/>
                  </a:cubicBezTo>
                  <a:cubicBezTo>
                    <a:pt x="5438" y="10274"/>
                    <a:pt x="5838" y="8940"/>
                    <a:pt x="6005" y="7706"/>
                  </a:cubicBezTo>
                  <a:cubicBezTo>
                    <a:pt x="6238" y="6171"/>
                    <a:pt x="6338" y="4603"/>
                    <a:pt x="6272" y="3069"/>
                  </a:cubicBezTo>
                  <a:cubicBezTo>
                    <a:pt x="6238" y="2268"/>
                    <a:pt x="6138" y="1401"/>
                    <a:pt x="5671" y="767"/>
                  </a:cubicBezTo>
                  <a:cubicBezTo>
                    <a:pt x="5345" y="354"/>
                    <a:pt x="4806" y="82"/>
                    <a:pt x="4303" y="82"/>
                  </a:cubicBezTo>
                  <a:cubicBezTo>
                    <a:pt x="4036" y="82"/>
                    <a:pt x="3779" y="160"/>
                    <a:pt x="3570" y="334"/>
                  </a:cubicBezTo>
                  <a:lnTo>
                    <a:pt x="180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268;p47"/>
            <p:cNvSpPr/>
            <p:nvPr/>
          </p:nvSpPr>
          <p:spPr>
            <a:xfrm>
              <a:off x="3671881" y="1788518"/>
              <a:ext cx="26725" cy="39442"/>
            </a:xfrm>
            <a:custGeom>
              <a:avLst/>
              <a:gdLst/>
              <a:ahLst/>
              <a:cxnLst/>
              <a:rect l="l" t="t" r="r" b="b"/>
              <a:pathLst>
                <a:path w="19615" h="28948" extrusionOk="0">
                  <a:moveTo>
                    <a:pt x="19615" y="0"/>
                  </a:moveTo>
                  <a:lnTo>
                    <a:pt x="1" y="28654"/>
                  </a:lnTo>
                  <a:cubicBezTo>
                    <a:pt x="1053" y="28851"/>
                    <a:pt x="2133" y="28948"/>
                    <a:pt x="3217" y="28948"/>
                  </a:cubicBezTo>
                  <a:cubicBezTo>
                    <a:pt x="8761" y="28948"/>
                    <a:pt x="14391" y="26399"/>
                    <a:pt x="16846" y="21516"/>
                  </a:cubicBezTo>
                  <a:cubicBezTo>
                    <a:pt x="18114" y="19081"/>
                    <a:pt x="18447" y="16245"/>
                    <a:pt x="18748" y="13477"/>
                  </a:cubicBezTo>
                  <a:cubicBezTo>
                    <a:pt x="19148" y="9007"/>
                    <a:pt x="19448" y="4504"/>
                    <a:pt x="19615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269;p47"/>
            <p:cNvSpPr/>
            <p:nvPr/>
          </p:nvSpPr>
          <p:spPr>
            <a:xfrm>
              <a:off x="3671836" y="1788518"/>
              <a:ext cx="28589" cy="40346"/>
            </a:xfrm>
            <a:custGeom>
              <a:avLst/>
              <a:gdLst/>
              <a:ahLst/>
              <a:cxnLst/>
              <a:rect l="l" t="t" r="r" b="b"/>
              <a:pathLst>
                <a:path w="20983" h="29612" extrusionOk="0">
                  <a:moveTo>
                    <a:pt x="19648" y="0"/>
                  </a:moveTo>
                  <a:lnTo>
                    <a:pt x="19648" y="0"/>
                  </a:lnTo>
                  <a:cubicBezTo>
                    <a:pt x="16012" y="14311"/>
                    <a:pt x="19948" y="27954"/>
                    <a:pt x="0" y="28688"/>
                  </a:cubicBezTo>
                  <a:cubicBezTo>
                    <a:pt x="1629" y="29310"/>
                    <a:pt x="3387" y="29612"/>
                    <a:pt x="5159" y="29612"/>
                  </a:cubicBezTo>
                  <a:cubicBezTo>
                    <a:pt x="10791" y="29612"/>
                    <a:pt x="16557" y="26563"/>
                    <a:pt x="18714" y="21082"/>
                  </a:cubicBezTo>
                  <a:cubicBezTo>
                    <a:pt x="20982" y="13977"/>
                    <a:pt x="20115" y="7139"/>
                    <a:pt x="19648" y="0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270;p47"/>
            <p:cNvSpPr/>
            <p:nvPr/>
          </p:nvSpPr>
          <p:spPr>
            <a:xfrm>
              <a:off x="3697651" y="1793744"/>
              <a:ext cx="29316" cy="36218"/>
            </a:xfrm>
            <a:custGeom>
              <a:avLst/>
              <a:gdLst/>
              <a:ahLst/>
              <a:cxnLst/>
              <a:rect l="l" t="t" r="r" b="b"/>
              <a:pathLst>
                <a:path w="21516" h="26582" extrusionOk="0">
                  <a:moveTo>
                    <a:pt x="434" y="0"/>
                  </a:moveTo>
                  <a:lnTo>
                    <a:pt x="434" y="0"/>
                  </a:lnTo>
                  <a:cubicBezTo>
                    <a:pt x="0" y="5171"/>
                    <a:pt x="434" y="10408"/>
                    <a:pt x="1768" y="15411"/>
                  </a:cubicBezTo>
                  <a:cubicBezTo>
                    <a:pt x="2269" y="17346"/>
                    <a:pt x="2936" y="19281"/>
                    <a:pt x="4070" y="20982"/>
                  </a:cubicBezTo>
                  <a:cubicBezTo>
                    <a:pt x="5871" y="23784"/>
                    <a:pt x="8840" y="25752"/>
                    <a:pt x="12076" y="26386"/>
                  </a:cubicBezTo>
                  <a:cubicBezTo>
                    <a:pt x="12793" y="26518"/>
                    <a:pt x="13522" y="26582"/>
                    <a:pt x="14250" y="26582"/>
                  </a:cubicBezTo>
                  <a:cubicBezTo>
                    <a:pt x="16842" y="26582"/>
                    <a:pt x="19433" y="25769"/>
                    <a:pt x="21516" y="24284"/>
                  </a:cubicBezTo>
                  <a:lnTo>
                    <a:pt x="434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271;p47"/>
            <p:cNvSpPr/>
            <p:nvPr/>
          </p:nvSpPr>
          <p:spPr>
            <a:xfrm>
              <a:off x="3695970" y="1793744"/>
              <a:ext cx="30997" cy="37493"/>
            </a:xfrm>
            <a:custGeom>
              <a:avLst/>
              <a:gdLst/>
              <a:ahLst/>
              <a:cxnLst/>
              <a:rect l="l" t="t" r="r" b="b"/>
              <a:pathLst>
                <a:path w="22750" h="27518" extrusionOk="0">
                  <a:moveTo>
                    <a:pt x="1668" y="0"/>
                  </a:moveTo>
                  <a:lnTo>
                    <a:pt x="1668" y="0"/>
                  </a:lnTo>
                  <a:cubicBezTo>
                    <a:pt x="0" y="6972"/>
                    <a:pt x="400" y="14311"/>
                    <a:pt x="3503" y="20949"/>
                  </a:cubicBezTo>
                  <a:cubicBezTo>
                    <a:pt x="5662" y="25107"/>
                    <a:pt x="10313" y="27518"/>
                    <a:pt x="14825" y="27518"/>
                  </a:cubicBezTo>
                  <a:cubicBezTo>
                    <a:pt x="17770" y="27518"/>
                    <a:pt x="20655" y="26491"/>
                    <a:pt x="22750" y="24251"/>
                  </a:cubicBezTo>
                  <a:lnTo>
                    <a:pt x="22750" y="24251"/>
                  </a:lnTo>
                  <a:cubicBezTo>
                    <a:pt x="20281" y="25211"/>
                    <a:pt x="18108" y="25644"/>
                    <a:pt x="16193" y="25644"/>
                  </a:cubicBezTo>
                  <a:cubicBezTo>
                    <a:pt x="4938" y="25644"/>
                    <a:pt x="2609" y="10691"/>
                    <a:pt x="1668" y="0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272;p47"/>
            <p:cNvSpPr/>
            <p:nvPr/>
          </p:nvSpPr>
          <p:spPr>
            <a:xfrm>
              <a:off x="3675745" y="1755398"/>
              <a:ext cx="42269" cy="33602"/>
            </a:xfrm>
            <a:custGeom>
              <a:avLst/>
              <a:gdLst/>
              <a:ahLst/>
              <a:cxnLst/>
              <a:rect l="l" t="t" r="r" b="b"/>
              <a:pathLst>
                <a:path w="31023" h="24662" extrusionOk="0">
                  <a:moveTo>
                    <a:pt x="15637" y="1"/>
                  </a:moveTo>
                  <a:cubicBezTo>
                    <a:pt x="9792" y="1"/>
                    <a:pt x="2860" y="1402"/>
                    <a:pt x="968" y="7296"/>
                  </a:cubicBezTo>
                  <a:cubicBezTo>
                    <a:pt x="0" y="10265"/>
                    <a:pt x="968" y="13601"/>
                    <a:pt x="2769" y="16136"/>
                  </a:cubicBezTo>
                  <a:cubicBezTo>
                    <a:pt x="4570" y="18704"/>
                    <a:pt x="7139" y="20572"/>
                    <a:pt x="9774" y="22274"/>
                  </a:cubicBezTo>
                  <a:cubicBezTo>
                    <a:pt x="11679" y="23494"/>
                    <a:pt x="13770" y="24661"/>
                    <a:pt x="15976" y="24661"/>
                  </a:cubicBezTo>
                  <a:cubicBezTo>
                    <a:pt x="16242" y="24661"/>
                    <a:pt x="16510" y="24644"/>
                    <a:pt x="16779" y="24609"/>
                  </a:cubicBezTo>
                  <a:cubicBezTo>
                    <a:pt x="18847" y="24308"/>
                    <a:pt x="20615" y="22907"/>
                    <a:pt x="22183" y="21540"/>
                  </a:cubicBezTo>
                  <a:cubicBezTo>
                    <a:pt x="25285" y="18871"/>
                    <a:pt x="28354" y="15969"/>
                    <a:pt x="29955" y="12266"/>
                  </a:cubicBezTo>
                  <a:cubicBezTo>
                    <a:pt x="30622" y="10699"/>
                    <a:pt x="31022" y="8964"/>
                    <a:pt x="30689" y="7263"/>
                  </a:cubicBezTo>
                  <a:cubicBezTo>
                    <a:pt x="30288" y="4928"/>
                    <a:pt x="28487" y="3026"/>
                    <a:pt x="26352" y="1892"/>
                  </a:cubicBezTo>
                  <a:cubicBezTo>
                    <a:pt x="24284" y="758"/>
                    <a:pt x="21849" y="391"/>
                    <a:pt x="19481" y="191"/>
                  </a:cubicBezTo>
                  <a:cubicBezTo>
                    <a:pt x="18311" y="77"/>
                    <a:pt x="17004" y="1"/>
                    <a:pt x="156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273;p47"/>
            <p:cNvSpPr/>
            <p:nvPr/>
          </p:nvSpPr>
          <p:spPr>
            <a:xfrm>
              <a:off x="3561986" y="1838103"/>
              <a:ext cx="40724" cy="166390"/>
            </a:xfrm>
            <a:custGeom>
              <a:avLst/>
              <a:gdLst/>
              <a:ahLst/>
              <a:cxnLst/>
              <a:rect l="l" t="t" r="r" b="b"/>
              <a:pathLst>
                <a:path w="29889" h="122121" extrusionOk="0">
                  <a:moveTo>
                    <a:pt x="14110" y="0"/>
                  </a:moveTo>
                  <a:cubicBezTo>
                    <a:pt x="9874" y="7806"/>
                    <a:pt x="7772" y="16946"/>
                    <a:pt x="6105" y="25952"/>
                  </a:cubicBezTo>
                  <a:cubicBezTo>
                    <a:pt x="2035" y="48235"/>
                    <a:pt x="0" y="70951"/>
                    <a:pt x="0" y="93634"/>
                  </a:cubicBezTo>
                  <a:cubicBezTo>
                    <a:pt x="0" y="101773"/>
                    <a:pt x="367" y="110012"/>
                    <a:pt x="2369" y="117851"/>
                  </a:cubicBezTo>
                  <a:cubicBezTo>
                    <a:pt x="8073" y="119386"/>
                    <a:pt x="13843" y="120820"/>
                    <a:pt x="19581" y="122121"/>
                  </a:cubicBezTo>
                  <a:cubicBezTo>
                    <a:pt x="17012" y="82426"/>
                    <a:pt x="20448" y="42264"/>
                    <a:pt x="29888" y="3769"/>
                  </a:cubicBezTo>
                  <a:cubicBezTo>
                    <a:pt x="24584" y="2635"/>
                    <a:pt x="19347" y="1401"/>
                    <a:pt x="141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274;p47"/>
            <p:cNvSpPr/>
            <p:nvPr/>
          </p:nvSpPr>
          <p:spPr>
            <a:xfrm>
              <a:off x="3488585" y="1819968"/>
              <a:ext cx="92627" cy="178708"/>
            </a:xfrm>
            <a:custGeom>
              <a:avLst/>
              <a:gdLst/>
              <a:ahLst/>
              <a:cxnLst/>
              <a:rect l="l" t="t" r="r" b="b"/>
              <a:pathLst>
                <a:path w="67983" h="131162" extrusionOk="0">
                  <a:moveTo>
                    <a:pt x="29021" y="1"/>
                  </a:moveTo>
                  <a:cubicBezTo>
                    <a:pt x="8907" y="33358"/>
                    <a:pt x="0" y="74387"/>
                    <a:pt x="4404" y="113915"/>
                  </a:cubicBezTo>
                  <a:cubicBezTo>
                    <a:pt x="21382" y="120587"/>
                    <a:pt x="38695" y="126424"/>
                    <a:pt x="56274" y="131161"/>
                  </a:cubicBezTo>
                  <a:cubicBezTo>
                    <a:pt x="54273" y="123322"/>
                    <a:pt x="53906" y="115083"/>
                    <a:pt x="53906" y="106944"/>
                  </a:cubicBezTo>
                  <a:cubicBezTo>
                    <a:pt x="53906" y="84261"/>
                    <a:pt x="55940" y="61545"/>
                    <a:pt x="59977" y="39262"/>
                  </a:cubicBezTo>
                  <a:cubicBezTo>
                    <a:pt x="61611" y="30289"/>
                    <a:pt x="63746" y="21116"/>
                    <a:pt x="67982" y="13277"/>
                  </a:cubicBezTo>
                  <a:cubicBezTo>
                    <a:pt x="54740" y="9707"/>
                    <a:pt x="41697" y="5271"/>
                    <a:pt x="290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275;p47"/>
            <p:cNvSpPr/>
            <p:nvPr/>
          </p:nvSpPr>
          <p:spPr>
            <a:xfrm>
              <a:off x="3585164" y="1843238"/>
              <a:ext cx="92263" cy="174117"/>
            </a:xfrm>
            <a:custGeom>
              <a:avLst/>
              <a:gdLst/>
              <a:ahLst/>
              <a:cxnLst/>
              <a:rect l="l" t="t" r="r" b="b"/>
              <a:pathLst>
                <a:path w="67716" h="127792" extrusionOk="0">
                  <a:moveTo>
                    <a:pt x="12876" y="0"/>
                  </a:moveTo>
                  <a:cubicBezTo>
                    <a:pt x="3503" y="38495"/>
                    <a:pt x="0" y="78657"/>
                    <a:pt x="2602" y="118385"/>
                  </a:cubicBezTo>
                  <a:cubicBezTo>
                    <a:pt x="22883" y="123022"/>
                    <a:pt x="43431" y="126224"/>
                    <a:pt x="64146" y="127592"/>
                  </a:cubicBezTo>
                  <a:cubicBezTo>
                    <a:pt x="65314" y="127692"/>
                    <a:pt x="66481" y="127725"/>
                    <a:pt x="67715" y="127792"/>
                  </a:cubicBezTo>
                  <a:cubicBezTo>
                    <a:pt x="66781" y="124957"/>
                    <a:pt x="66248" y="121888"/>
                    <a:pt x="65781" y="118886"/>
                  </a:cubicBezTo>
                  <a:cubicBezTo>
                    <a:pt x="62812" y="99205"/>
                    <a:pt x="59876" y="79424"/>
                    <a:pt x="59443" y="59510"/>
                  </a:cubicBezTo>
                  <a:cubicBezTo>
                    <a:pt x="59076" y="41697"/>
                    <a:pt x="60777" y="23684"/>
                    <a:pt x="66148" y="6872"/>
                  </a:cubicBezTo>
                  <a:cubicBezTo>
                    <a:pt x="48235" y="6105"/>
                    <a:pt x="30422" y="3770"/>
                    <a:pt x="128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276;p47"/>
            <p:cNvSpPr/>
            <p:nvPr/>
          </p:nvSpPr>
          <p:spPr>
            <a:xfrm>
              <a:off x="3465996" y="1812697"/>
              <a:ext cx="62131" cy="162436"/>
            </a:xfrm>
            <a:custGeom>
              <a:avLst/>
              <a:gdLst/>
              <a:ahLst/>
              <a:cxnLst/>
              <a:rect l="l" t="t" r="r" b="b"/>
              <a:pathLst>
                <a:path w="45601" h="119219" extrusionOk="0">
                  <a:moveTo>
                    <a:pt x="33492" y="0"/>
                  </a:moveTo>
                  <a:cubicBezTo>
                    <a:pt x="30022" y="4604"/>
                    <a:pt x="27187" y="9874"/>
                    <a:pt x="24652" y="15178"/>
                  </a:cubicBezTo>
                  <a:cubicBezTo>
                    <a:pt x="10475" y="44532"/>
                    <a:pt x="2002" y="77089"/>
                    <a:pt x="1" y="110146"/>
                  </a:cubicBezTo>
                  <a:lnTo>
                    <a:pt x="1" y="110546"/>
                  </a:lnTo>
                  <a:cubicBezTo>
                    <a:pt x="6939" y="113582"/>
                    <a:pt x="13944" y="116450"/>
                    <a:pt x="20983" y="119219"/>
                  </a:cubicBezTo>
                  <a:cubicBezTo>
                    <a:pt x="16579" y="79757"/>
                    <a:pt x="25486" y="38695"/>
                    <a:pt x="45600" y="5338"/>
                  </a:cubicBezTo>
                  <a:cubicBezTo>
                    <a:pt x="44833" y="5004"/>
                    <a:pt x="44099" y="4737"/>
                    <a:pt x="43332" y="4404"/>
                  </a:cubicBezTo>
                  <a:cubicBezTo>
                    <a:pt x="40430" y="3169"/>
                    <a:pt x="37094" y="1568"/>
                    <a:pt x="334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277;p47"/>
            <p:cNvSpPr/>
            <p:nvPr/>
          </p:nvSpPr>
          <p:spPr>
            <a:xfrm>
              <a:off x="3402731" y="1804533"/>
              <a:ext cx="108898" cy="158829"/>
            </a:xfrm>
            <a:custGeom>
              <a:avLst/>
              <a:gdLst/>
              <a:ahLst/>
              <a:cxnLst/>
              <a:rect l="l" t="t" r="r" b="b"/>
              <a:pathLst>
                <a:path w="79925" h="116572" extrusionOk="0">
                  <a:moveTo>
                    <a:pt x="57978" y="0"/>
                  </a:moveTo>
                  <a:cubicBezTo>
                    <a:pt x="54558" y="0"/>
                    <a:pt x="51299" y="681"/>
                    <a:pt x="48369" y="2356"/>
                  </a:cubicBezTo>
                  <a:cubicBezTo>
                    <a:pt x="34859" y="10062"/>
                    <a:pt x="34158" y="29576"/>
                    <a:pt x="24919" y="40784"/>
                  </a:cubicBezTo>
                  <a:cubicBezTo>
                    <a:pt x="19481" y="47422"/>
                    <a:pt x="11309" y="51625"/>
                    <a:pt x="6739" y="58897"/>
                  </a:cubicBezTo>
                  <a:cubicBezTo>
                    <a:pt x="1" y="69705"/>
                    <a:pt x="3403" y="84482"/>
                    <a:pt x="11542" y="94289"/>
                  </a:cubicBezTo>
                  <a:cubicBezTo>
                    <a:pt x="19681" y="104096"/>
                    <a:pt x="31523" y="109933"/>
                    <a:pt x="43098" y="115137"/>
                  </a:cubicBezTo>
                  <a:cubicBezTo>
                    <a:pt x="44232" y="115638"/>
                    <a:pt x="45366" y="116071"/>
                    <a:pt x="46434" y="116572"/>
                  </a:cubicBezTo>
                  <a:lnTo>
                    <a:pt x="46434" y="116171"/>
                  </a:lnTo>
                  <a:cubicBezTo>
                    <a:pt x="48435" y="83114"/>
                    <a:pt x="56908" y="50558"/>
                    <a:pt x="71085" y="21203"/>
                  </a:cubicBezTo>
                  <a:cubicBezTo>
                    <a:pt x="73620" y="15899"/>
                    <a:pt x="76455" y="10662"/>
                    <a:pt x="79925" y="6026"/>
                  </a:cubicBezTo>
                  <a:cubicBezTo>
                    <a:pt x="72935" y="2960"/>
                    <a:pt x="65108" y="0"/>
                    <a:pt x="579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278;p47"/>
            <p:cNvSpPr/>
            <p:nvPr/>
          </p:nvSpPr>
          <p:spPr>
            <a:xfrm>
              <a:off x="3869040" y="1814650"/>
              <a:ext cx="71311" cy="133804"/>
            </a:xfrm>
            <a:custGeom>
              <a:avLst/>
              <a:gdLst/>
              <a:ahLst/>
              <a:cxnLst/>
              <a:rect l="l" t="t" r="r" b="b"/>
              <a:pathLst>
                <a:path w="52338" h="98205" extrusionOk="0">
                  <a:moveTo>
                    <a:pt x="6954" y="0"/>
                  </a:moveTo>
                  <a:cubicBezTo>
                    <a:pt x="6905" y="0"/>
                    <a:pt x="6855" y="0"/>
                    <a:pt x="6805" y="1"/>
                  </a:cubicBezTo>
                  <a:cubicBezTo>
                    <a:pt x="4670" y="67"/>
                    <a:pt x="2635" y="534"/>
                    <a:pt x="634" y="1235"/>
                  </a:cubicBezTo>
                  <a:cubicBezTo>
                    <a:pt x="0" y="11809"/>
                    <a:pt x="3903" y="22584"/>
                    <a:pt x="7839" y="32591"/>
                  </a:cubicBezTo>
                  <a:cubicBezTo>
                    <a:pt x="11709" y="42464"/>
                    <a:pt x="15578" y="52305"/>
                    <a:pt x="19481" y="62179"/>
                  </a:cubicBezTo>
                  <a:cubicBezTo>
                    <a:pt x="24818" y="75755"/>
                    <a:pt x="30722" y="90032"/>
                    <a:pt x="42064" y="98204"/>
                  </a:cubicBezTo>
                  <a:cubicBezTo>
                    <a:pt x="49335" y="88331"/>
                    <a:pt x="52338" y="74521"/>
                    <a:pt x="46567" y="63713"/>
                  </a:cubicBezTo>
                  <a:cubicBezTo>
                    <a:pt x="43565" y="58109"/>
                    <a:pt x="38561" y="53806"/>
                    <a:pt x="35259" y="48335"/>
                  </a:cubicBezTo>
                  <a:cubicBezTo>
                    <a:pt x="30088" y="39696"/>
                    <a:pt x="29721" y="29155"/>
                    <a:pt x="26886" y="19515"/>
                  </a:cubicBezTo>
                  <a:cubicBezTo>
                    <a:pt x="24065" y="9956"/>
                    <a:pt x="16917" y="0"/>
                    <a:pt x="69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279;p47"/>
            <p:cNvSpPr/>
            <p:nvPr/>
          </p:nvSpPr>
          <p:spPr>
            <a:xfrm>
              <a:off x="3785595" y="1823605"/>
              <a:ext cx="116123" cy="178071"/>
            </a:xfrm>
            <a:custGeom>
              <a:avLst/>
              <a:gdLst/>
              <a:ahLst/>
              <a:cxnLst/>
              <a:rect l="l" t="t" r="r" b="b"/>
              <a:pathLst>
                <a:path w="85228" h="130694" extrusionOk="0">
                  <a:moveTo>
                    <a:pt x="48368" y="0"/>
                  </a:moveTo>
                  <a:cubicBezTo>
                    <a:pt x="41797" y="2569"/>
                    <a:pt x="35192" y="5004"/>
                    <a:pt x="28454" y="7105"/>
                  </a:cubicBezTo>
                  <a:cubicBezTo>
                    <a:pt x="19581" y="9907"/>
                    <a:pt x="10575" y="12342"/>
                    <a:pt x="1435" y="14277"/>
                  </a:cubicBezTo>
                  <a:cubicBezTo>
                    <a:pt x="0" y="25452"/>
                    <a:pt x="1401" y="36960"/>
                    <a:pt x="3036" y="48201"/>
                  </a:cubicBezTo>
                  <a:cubicBezTo>
                    <a:pt x="7206" y="77122"/>
                    <a:pt x="13076" y="106777"/>
                    <a:pt x="28554" y="130694"/>
                  </a:cubicBezTo>
                  <a:cubicBezTo>
                    <a:pt x="44065" y="126257"/>
                    <a:pt x="59209" y="120520"/>
                    <a:pt x="73753" y="113415"/>
                  </a:cubicBezTo>
                  <a:cubicBezTo>
                    <a:pt x="77623" y="111480"/>
                    <a:pt x="81492" y="109445"/>
                    <a:pt x="85228" y="107177"/>
                  </a:cubicBezTo>
                  <a:cubicBezTo>
                    <a:pt x="80725" y="105142"/>
                    <a:pt x="76755" y="101640"/>
                    <a:pt x="74053" y="97136"/>
                  </a:cubicBezTo>
                  <a:cubicBezTo>
                    <a:pt x="71785" y="93400"/>
                    <a:pt x="70417" y="89097"/>
                    <a:pt x="69083" y="84828"/>
                  </a:cubicBezTo>
                  <a:cubicBezTo>
                    <a:pt x="64413" y="70117"/>
                    <a:pt x="59710" y="55406"/>
                    <a:pt x="54973" y="40696"/>
                  </a:cubicBezTo>
                  <a:cubicBezTo>
                    <a:pt x="50803" y="27553"/>
                    <a:pt x="46700" y="13410"/>
                    <a:pt x="483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280;p47"/>
            <p:cNvSpPr/>
            <p:nvPr/>
          </p:nvSpPr>
          <p:spPr>
            <a:xfrm>
              <a:off x="3665609" y="1852602"/>
              <a:ext cx="37724" cy="165572"/>
            </a:xfrm>
            <a:custGeom>
              <a:avLst/>
              <a:gdLst/>
              <a:ahLst/>
              <a:cxnLst/>
              <a:rect l="l" t="t" r="r" b="b"/>
              <a:pathLst>
                <a:path w="27687" h="121521" extrusionOk="0">
                  <a:moveTo>
                    <a:pt x="7072" y="0"/>
                  </a:moveTo>
                  <a:cubicBezTo>
                    <a:pt x="1702" y="16812"/>
                    <a:pt x="1" y="34825"/>
                    <a:pt x="367" y="52638"/>
                  </a:cubicBezTo>
                  <a:cubicBezTo>
                    <a:pt x="768" y="72552"/>
                    <a:pt x="3770" y="92333"/>
                    <a:pt x="6739" y="112014"/>
                  </a:cubicBezTo>
                  <a:cubicBezTo>
                    <a:pt x="7206" y="115016"/>
                    <a:pt x="7706" y="118051"/>
                    <a:pt x="8673" y="120920"/>
                  </a:cubicBezTo>
                  <a:cubicBezTo>
                    <a:pt x="15011" y="121320"/>
                    <a:pt x="21349" y="121520"/>
                    <a:pt x="27687" y="121520"/>
                  </a:cubicBezTo>
                  <a:cubicBezTo>
                    <a:pt x="22884" y="94468"/>
                    <a:pt x="22016" y="66714"/>
                    <a:pt x="21216" y="39161"/>
                  </a:cubicBezTo>
                  <a:cubicBezTo>
                    <a:pt x="20782" y="26119"/>
                    <a:pt x="20515" y="12809"/>
                    <a:pt x="23451" y="300"/>
                  </a:cubicBezTo>
                  <a:lnTo>
                    <a:pt x="23451" y="300"/>
                  </a:lnTo>
                  <a:cubicBezTo>
                    <a:pt x="22609" y="305"/>
                    <a:pt x="21768" y="308"/>
                    <a:pt x="20925" y="308"/>
                  </a:cubicBezTo>
                  <a:cubicBezTo>
                    <a:pt x="16321" y="308"/>
                    <a:pt x="11697" y="226"/>
                    <a:pt x="70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281;p47"/>
            <p:cNvSpPr/>
            <p:nvPr/>
          </p:nvSpPr>
          <p:spPr>
            <a:xfrm>
              <a:off x="3849269" y="1816242"/>
              <a:ext cx="77083" cy="153574"/>
            </a:xfrm>
            <a:custGeom>
              <a:avLst/>
              <a:gdLst/>
              <a:ahLst/>
              <a:cxnLst/>
              <a:rect l="l" t="t" r="r" b="b"/>
              <a:pathLst>
                <a:path w="56575" h="112715" extrusionOk="0">
                  <a:moveTo>
                    <a:pt x="15145" y="0"/>
                  </a:moveTo>
                  <a:lnTo>
                    <a:pt x="15145" y="0"/>
                  </a:lnTo>
                  <a:cubicBezTo>
                    <a:pt x="13310" y="634"/>
                    <a:pt x="11509" y="1435"/>
                    <a:pt x="9741" y="2168"/>
                  </a:cubicBezTo>
                  <a:cubicBezTo>
                    <a:pt x="7073" y="3336"/>
                    <a:pt x="4371" y="4337"/>
                    <a:pt x="1669" y="5437"/>
                  </a:cubicBezTo>
                  <a:cubicBezTo>
                    <a:pt x="1" y="18847"/>
                    <a:pt x="4070" y="33024"/>
                    <a:pt x="8307" y="46133"/>
                  </a:cubicBezTo>
                  <a:cubicBezTo>
                    <a:pt x="13010" y="60844"/>
                    <a:pt x="17680" y="75554"/>
                    <a:pt x="22383" y="90298"/>
                  </a:cubicBezTo>
                  <a:cubicBezTo>
                    <a:pt x="23718" y="94535"/>
                    <a:pt x="25085" y="98804"/>
                    <a:pt x="27354" y="102574"/>
                  </a:cubicBezTo>
                  <a:cubicBezTo>
                    <a:pt x="30022" y="107044"/>
                    <a:pt x="34025" y="110546"/>
                    <a:pt x="38528" y="112714"/>
                  </a:cubicBezTo>
                  <a:cubicBezTo>
                    <a:pt x="45367" y="108545"/>
                    <a:pt x="51704" y="103574"/>
                    <a:pt x="56441" y="97203"/>
                  </a:cubicBezTo>
                  <a:cubicBezTo>
                    <a:pt x="56508" y="97136"/>
                    <a:pt x="56541" y="97036"/>
                    <a:pt x="56575" y="97003"/>
                  </a:cubicBezTo>
                  <a:cubicBezTo>
                    <a:pt x="45233" y="88831"/>
                    <a:pt x="39329" y="74520"/>
                    <a:pt x="33992" y="60977"/>
                  </a:cubicBezTo>
                  <a:cubicBezTo>
                    <a:pt x="30089" y="51103"/>
                    <a:pt x="26220" y="41263"/>
                    <a:pt x="22350" y="31356"/>
                  </a:cubicBezTo>
                  <a:cubicBezTo>
                    <a:pt x="18414" y="21416"/>
                    <a:pt x="14511" y="10608"/>
                    <a:pt x="151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282;p47"/>
            <p:cNvSpPr/>
            <p:nvPr/>
          </p:nvSpPr>
          <p:spPr>
            <a:xfrm>
              <a:off x="3693561" y="1847056"/>
              <a:ext cx="102807" cy="171119"/>
            </a:xfrm>
            <a:custGeom>
              <a:avLst/>
              <a:gdLst/>
              <a:ahLst/>
              <a:cxnLst/>
              <a:rect l="l" t="t" r="r" b="b"/>
              <a:pathLst>
                <a:path w="75455" h="125592" extrusionOk="0">
                  <a:moveTo>
                    <a:pt x="54039" y="0"/>
                  </a:moveTo>
                  <a:cubicBezTo>
                    <a:pt x="37193" y="2836"/>
                    <a:pt x="20081" y="4237"/>
                    <a:pt x="2936" y="4370"/>
                  </a:cubicBezTo>
                  <a:cubicBezTo>
                    <a:pt x="0" y="16879"/>
                    <a:pt x="267" y="30222"/>
                    <a:pt x="701" y="43231"/>
                  </a:cubicBezTo>
                  <a:cubicBezTo>
                    <a:pt x="1501" y="70784"/>
                    <a:pt x="2369" y="98538"/>
                    <a:pt x="7172" y="125590"/>
                  </a:cubicBezTo>
                  <a:cubicBezTo>
                    <a:pt x="7509" y="125591"/>
                    <a:pt x="7845" y="125592"/>
                    <a:pt x="8182" y="125592"/>
                  </a:cubicBezTo>
                  <a:cubicBezTo>
                    <a:pt x="30764" y="125592"/>
                    <a:pt x="53400" y="123386"/>
                    <a:pt x="75454" y="118752"/>
                  </a:cubicBezTo>
                  <a:cubicBezTo>
                    <a:pt x="63712" y="99372"/>
                    <a:pt x="58042" y="76255"/>
                    <a:pt x="54105" y="53372"/>
                  </a:cubicBezTo>
                  <a:cubicBezTo>
                    <a:pt x="51070" y="35693"/>
                    <a:pt x="49069" y="16979"/>
                    <a:pt x="540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283;p47"/>
            <p:cNvSpPr/>
            <p:nvPr/>
          </p:nvSpPr>
          <p:spPr>
            <a:xfrm>
              <a:off x="3760416" y="1843147"/>
              <a:ext cx="64130" cy="165710"/>
            </a:xfrm>
            <a:custGeom>
              <a:avLst/>
              <a:gdLst/>
              <a:ahLst/>
              <a:cxnLst/>
              <a:rect l="l" t="t" r="r" b="b"/>
              <a:pathLst>
                <a:path w="47068" h="121622" extrusionOk="0">
                  <a:moveTo>
                    <a:pt x="19915" y="1"/>
                  </a:moveTo>
                  <a:lnTo>
                    <a:pt x="19915" y="1"/>
                  </a:lnTo>
                  <a:cubicBezTo>
                    <a:pt x="14978" y="1068"/>
                    <a:pt x="9974" y="2036"/>
                    <a:pt x="4971" y="2869"/>
                  </a:cubicBezTo>
                  <a:cubicBezTo>
                    <a:pt x="1" y="19848"/>
                    <a:pt x="2035" y="38562"/>
                    <a:pt x="5037" y="56241"/>
                  </a:cubicBezTo>
                  <a:cubicBezTo>
                    <a:pt x="8974" y="79124"/>
                    <a:pt x="14611" y="102207"/>
                    <a:pt x="26386" y="121621"/>
                  </a:cubicBezTo>
                  <a:cubicBezTo>
                    <a:pt x="33358" y="120153"/>
                    <a:pt x="40229" y="118452"/>
                    <a:pt x="47067" y="116484"/>
                  </a:cubicBezTo>
                  <a:cubicBezTo>
                    <a:pt x="31590" y="92567"/>
                    <a:pt x="25719" y="62879"/>
                    <a:pt x="21549" y="33958"/>
                  </a:cubicBezTo>
                  <a:cubicBezTo>
                    <a:pt x="19881" y="22717"/>
                    <a:pt x="18514" y="11175"/>
                    <a:pt x="199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284;p47"/>
            <p:cNvSpPr/>
            <p:nvPr/>
          </p:nvSpPr>
          <p:spPr>
            <a:xfrm>
              <a:off x="3522763" y="1835058"/>
              <a:ext cx="48313" cy="152438"/>
            </a:xfrm>
            <a:custGeom>
              <a:avLst/>
              <a:gdLst/>
              <a:ahLst/>
              <a:cxnLst/>
              <a:rect l="l" t="t" r="r" b="b"/>
              <a:pathLst>
                <a:path w="35459" h="111881" extrusionOk="0">
                  <a:moveTo>
                    <a:pt x="35459" y="0"/>
                  </a:moveTo>
                  <a:cubicBezTo>
                    <a:pt x="29855" y="701"/>
                    <a:pt x="24384" y="2202"/>
                    <a:pt x="19214" y="4437"/>
                  </a:cubicBezTo>
                  <a:cubicBezTo>
                    <a:pt x="20982" y="10174"/>
                    <a:pt x="23317" y="15711"/>
                    <a:pt x="26219" y="20982"/>
                  </a:cubicBezTo>
                  <a:cubicBezTo>
                    <a:pt x="20882" y="25018"/>
                    <a:pt x="15044" y="28387"/>
                    <a:pt x="8873" y="31056"/>
                  </a:cubicBezTo>
                  <a:cubicBezTo>
                    <a:pt x="12209" y="37627"/>
                    <a:pt x="15544" y="44132"/>
                    <a:pt x="18880" y="50670"/>
                  </a:cubicBezTo>
                  <a:cubicBezTo>
                    <a:pt x="14043" y="53505"/>
                    <a:pt x="9173" y="56340"/>
                    <a:pt x="4336" y="59176"/>
                  </a:cubicBezTo>
                  <a:cubicBezTo>
                    <a:pt x="7380" y="65816"/>
                    <a:pt x="10735" y="72315"/>
                    <a:pt x="14402" y="78646"/>
                  </a:cubicBezTo>
                  <a:lnTo>
                    <a:pt x="14402" y="78646"/>
                  </a:lnTo>
                  <a:lnTo>
                    <a:pt x="35459" y="0"/>
                  </a:lnTo>
                  <a:close/>
                  <a:moveTo>
                    <a:pt x="14402" y="78646"/>
                  </a:moveTo>
                  <a:lnTo>
                    <a:pt x="13718" y="81199"/>
                  </a:lnTo>
                  <a:lnTo>
                    <a:pt x="13718" y="81199"/>
                  </a:lnTo>
                  <a:cubicBezTo>
                    <a:pt x="14260" y="80885"/>
                    <a:pt x="14802" y="80571"/>
                    <a:pt x="15344" y="80258"/>
                  </a:cubicBezTo>
                  <a:cubicBezTo>
                    <a:pt x="15028" y="79722"/>
                    <a:pt x="14714" y="79184"/>
                    <a:pt x="14402" y="78646"/>
                  </a:cubicBezTo>
                  <a:close/>
                  <a:moveTo>
                    <a:pt x="13718" y="81199"/>
                  </a:moveTo>
                  <a:cubicBezTo>
                    <a:pt x="9135" y="83860"/>
                    <a:pt x="4594" y="86542"/>
                    <a:pt x="0" y="89197"/>
                  </a:cubicBezTo>
                  <a:cubicBezTo>
                    <a:pt x="1835" y="96736"/>
                    <a:pt x="3669" y="104341"/>
                    <a:pt x="5504" y="111880"/>
                  </a:cubicBezTo>
                  <a:lnTo>
                    <a:pt x="13718" y="8119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285;p47"/>
            <p:cNvSpPr/>
            <p:nvPr/>
          </p:nvSpPr>
          <p:spPr>
            <a:xfrm>
              <a:off x="3521808" y="1834967"/>
              <a:ext cx="49268" cy="152529"/>
            </a:xfrm>
            <a:custGeom>
              <a:avLst/>
              <a:gdLst/>
              <a:ahLst/>
              <a:cxnLst/>
              <a:rect l="l" t="t" r="r" b="b"/>
              <a:pathLst>
                <a:path w="36160" h="111948" extrusionOk="0">
                  <a:moveTo>
                    <a:pt x="36160" y="0"/>
                  </a:moveTo>
                  <a:lnTo>
                    <a:pt x="36160" y="0"/>
                  </a:lnTo>
                  <a:cubicBezTo>
                    <a:pt x="30389" y="501"/>
                    <a:pt x="24718" y="1968"/>
                    <a:pt x="19348" y="4137"/>
                  </a:cubicBezTo>
                  <a:cubicBezTo>
                    <a:pt x="20858" y="9919"/>
                    <a:pt x="23141" y="15454"/>
                    <a:pt x="25900" y="20742"/>
                  </a:cubicBezTo>
                  <a:lnTo>
                    <a:pt x="25900" y="20742"/>
                  </a:lnTo>
                  <a:cubicBezTo>
                    <a:pt x="20382" y="24640"/>
                    <a:pt x="14402" y="27941"/>
                    <a:pt x="8173" y="30556"/>
                  </a:cubicBezTo>
                  <a:lnTo>
                    <a:pt x="8673" y="31523"/>
                  </a:lnTo>
                  <a:lnTo>
                    <a:pt x="18134" y="50222"/>
                  </a:lnTo>
                  <a:lnTo>
                    <a:pt x="4504" y="58275"/>
                  </a:lnTo>
                  <a:lnTo>
                    <a:pt x="3670" y="58776"/>
                  </a:lnTo>
                  <a:cubicBezTo>
                    <a:pt x="7019" y="66087"/>
                    <a:pt x="10649" y="73212"/>
                    <a:pt x="14829" y="80030"/>
                  </a:cubicBezTo>
                  <a:lnTo>
                    <a:pt x="14829" y="80030"/>
                  </a:lnTo>
                  <a:lnTo>
                    <a:pt x="401" y="88731"/>
                  </a:lnTo>
                  <a:lnTo>
                    <a:pt x="1" y="88964"/>
                  </a:lnTo>
                  <a:lnTo>
                    <a:pt x="134" y="89398"/>
                  </a:lnTo>
                  <a:cubicBezTo>
                    <a:pt x="1635" y="95002"/>
                    <a:pt x="4671" y="106310"/>
                    <a:pt x="6205" y="111947"/>
                  </a:cubicBezTo>
                  <a:cubicBezTo>
                    <a:pt x="5035" y="106425"/>
                    <a:pt x="2695" y="95366"/>
                    <a:pt x="1465" y="89492"/>
                  </a:cubicBezTo>
                  <a:lnTo>
                    <a:pt x="1465" y="89492"/>
                  </a:lnTo>
                  <a:lnTo>
                    <a:pt x="16546" y="80958"/>
                  </a:lnTo>
                  <a:lnTo>
                    <a:pt x="17313" y="80558"/>
                  </a:lnTo>
                  <a:lnTo>
                    <a:pt x="16846" y="79758"/>
                  </a:lnTo>
                  <a:cubicBezTo>
                    <a:pt x="13069" y="73196"/>
                    <a:pt x="9538" y="66481"/>
                    <a:pt x="6429" y="59583"/>
                  </a:cubicBezTo>
                  <a:lnTo>
                    <a:pt x="6429" y="59583"/>
                  </a:lnTo>
                  <a:lnTo>
                    <a:pt x="20215" y="51571"/>
                  </a:lnTo>
                  <a:lnTo>
                    <a:pt x="21149" y="51037"/>
                  </a:lnTo>
                  <a:lnTo>
                    <a:pt x="20649" y="50070"/>
                  </a:lnTo>
                  <a:lnTo>
                    <a:pt x="10993" y="31489"/>
                  </a:lnTo>
                  <a:lnTo>
                    <a:pt x="10993" y="31489"/>
                  </a:lnTo>
                  <a:cubicBezTo>
                    <a:pt x="17035" y="28775"/>
                    <a:pt x="22766" y="25262"/>
                    <a:pt x="27987" y="21149"/>
                  </a:cubicBezTo>
                  <a:cubicBezTo>
                    <a:pt x="24895" y="15941"/>
                    <a:pt x="22470" y="10384"/>
                    <a:pt x="20526" y="4664"/>
                  </a:cubicBezTo>
                  <a:lnTo>
                    <a:pt x="20526" y="4664"/>
                  </a:lnTo>
                  <a:cubicBezTo>
                    <a:pt x="25456" y="2423"/>
                    <a:pt x="30760" y="879"/>
                    <a:pt x="361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286;p47"/>
            <p:cNvSpPr/>
            <p:nvPr/>
          </p:nvSpPr>
          <p:spPr>
            <a:xfrm>
              <a:off x="3615206" y="1851783"/>
              <a:ext cx="35497" cy="161846"/>
            </a:xfrm>
            <a:custGeom>
              <a:avLst/>
              <a:gdLst/>
              <a:ahLst/>
              <a:cxnLst/>
              <a:rect l="l" t="t" r="r" b="b"/>
              <a:pathLst>
                <a:path w="26053" h="118786" extrusionOk="0">
                  <a:moveTo>
                    <a:pt x="26052" y="1"/>
                  </a:moveTo>
                  <a:lnTo>
                    <a:pt x="26052" y="1"/>
                  </a:lnTo>
                  <a:cubicBezTo>
                    <a:pt x="20982" y="2836"/>
                    <a:pt x="15912" y="5671"/>
                    <a:pt x="10842" y="8507"/>
                  </a:cubicBezTo>
                  <a:cubicBezTo>
                    <a:pt x="10208" y="8840"/>
                    <a:pt x="9507" y="9307"/>
                    <a:pt x="9407" y="10041"/>
                  </a:cubicBezTo>
                  <a:cubicBezTo>
                    <a:pt x="9340" y="10642"/>
                    <a:pt x="9741" y="11175"/>
                    <a:pt x="10141" y="11642"/>
                  </a:cubicBezTo>
                  <a:cubicBezTo>
                    <a:pt x="13210" y="15345"/>
                    <a:pt x="16579" y="18747"/>
                    <a:pt x="20215" y="21916"/>
                  </a:cubicBezTo>
                  <a:cubicBezTo>
                    <a:pt x="15678" y="25986"/>
                    <a:pt x="11208" y="30089"/>
                    <a:pt x="6839" y="34359"/>
                  </a:cubicBezTo>
                  <a:cubicBezTo>
                    <a:pt x="6071" y="35059"/>
                    <a:pt x="5338" y="35860"/>
                    <a:pt x="5204" y="36894"/>
                  </a:cubicBezTo>
                  <a:cubicBezTo>
                    <a:pt x="5037" y="38095"/>
                    <a:pt x="5838" y="39195"/>
                    <a:pt x="6538" y="40129"/>
                  </a:cubicBezTo>
                  <a:lnTo>
                    <a:pt x="16913" y="53772"/>
                  </a:lnTo>
                  <a:cubicBezTo>
                    <a:pt x="11509" y="58476"/>
                    <a:pt x="6071" y="63213"/>
                    <a:pt x="668" y="67883"/>
                  </a:cubicBezTo>
                  <a:cubicBezTo>
                    <a:pt x="5137" y="73887"/>
                    <a:pt x="10208" y="79391"/>
                    <a:pt x="15812" y="84328"/>
                  </a:cubicBezTo>
                  <a:cubicBezTo>
                    <a:pt x="10842" y="88998"/>
                    <a:pt x="5838" y="93634"/>
                    <a:pt x="868" y="98304"/>
                  </a:cubicBezTo>
                  <a:cubicBezTo>
                    <a:pt x="501" y="98671"/>
                    <a:pt x="67" y="99072"/>
                    <a:pt x="34" y="99605"/>
                  </a:cubicBezTo>
                  <a:cubicBezTo>
                    <a:pt x="0" y="100172"/>
                    <a:pt x="434" y="100739"/>
                    <a:pt x="834" y="101140"/>
                  </a:cubicBezTo>
                  <a:cubicBezTo>
                    <a:pt x="7172" y="107811"/>
                    <a:pt x="14277" y="113749"/>
                    <a:pt x="21916" y="118786"/>
                  </a:cubicBezTo>
                  <a:lnTo>
                    <a:pt x="260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287;p47"/>
            <p:cNvSpPr/>
            <p:nvPr/>
          </p:nvSpPr>
          <p:spPr>
            <a:xfrm>
              <a:off x="3613889" y="1851783"/>
              <a:ext cx="36815" cy="161891"/>
            </a:xfrm>
            <a:custGeom>
              <a:avLst/>
              <a:gdLst/>
              <a:ahLst/>
              <a:cxnLst/>
              <a:rect l="l" t="t" r="r" b="b"/>
              <a:pathLst>
                <a:path w="27020" h="118819" extrusionOk="0">
                  <a:moveTo>
                    <a:pt x="27019" y="1"/>
                  </a:moveTo>
                  <a:cubicBezTo>
                    <a:pt x="27016" y="2"/>
                    <a:pt x="11141" y="8340"/>
                    <a:pt x="11208" y="8407"/>
                  </a:cubicBezTo>
                  <a:cubicBezTo>
                    <a:pt x="10441" y="8840"/>
                    <a:pt x="9640" y="9841"/>
                    <a:pt x="10007" y="10808"/>
                  </a:cubicBezTo>
                  <a:cubicBezTo>
                    <a:pt x="12693" y="15105"/>
                    <a:pt x="16426" y="18505"/>
                    <a:pt x="20101" y="21970"/>
                  </a:cubicBezTo>
                  <a:lnTo>
                    <a:pt x="20101" y="21970"/>
                  </a:lnTo>
                  <a:lnTo>
                    <a:pt x="12876" y="28488"/>
                  </a:lnTo>
                  <a:lnTo>
                    <a:pt x="8973" y="32024"/>
                  </a:lnTo>
                  <a:cubicBezTo>
                    <a:pt x="7672" y="33358"/>
                    <a:pt x="5871" y="34392"/>
                    <a:pt x="5271" y="36393"/>
                  </a:cubicBezTo>
                  <a:cubicBezTo>
                    <a:pt x="4703" y="38695"/>
                    <a:pt x="6371" y="40263"/>
                    <a:pt x="7505" y="41864"/>
                  </a:cubicBezTo>
                  <a:lnTo>
                    <a:pt x="10674" y="46067"/>
                  </a:lnTo>
                  <a:lnTo>
                    <a:pt x="16418" y="53655"/>
                  </a:lnTo>
                  <a:lnTo>
                    <a:pt x="16418" y="53655"/>
                  </a:lnTo>
                  <a:cubicBezTo>
                    <a:pt x="10974" y="58312"/>
                    <a:pt x="5587" y="63000"/>
                    <a:pt x="200" y="67749"/>
                  </a:cubicBezTo>
                  <a:cubicBezTo>
                    <a:pt x="4669" y="73814"/>
                    <a:pt x="9749" y="79421"/>
                    <a:pt x="15382" y="84424"/>
                  </a:cubicBezTo>
                  <a:lnTo>
                    <a:pt x="15382" y="84424"/>
                  </a:lnTo>
                  <a:lnTo>
                    <a:pt x="6872" y="92567"/>
                  </a:lnTo>
                  <a:lnTo>
                    <a:pt x="2268" y="97037"/>
                  </a:lnTo>
                  <a:cubicBezTo>
                    <a:pt x="1468" y="97904"/>
                    <a:pt x="0" y="98771"/>
                    <a:pt x="467" y="100272"/>
                  </a:cubicBezTo>
                  <a:cubicBezTo>
                    <a:pt x="701" y="101040"/>
                    <a:pt x="1168" y="101440"/>
                    <a:pt x="1535" y="101807"/>
                  </a:cubicBezTo>
                  <a:cubicBezTo>
                    <a:pt x="7939" y="108311"/>
                    <a:pt x="15144" y="114082"/>
                    <a:pt x="22883" y="118819"/>
                  </a:cubicBezTo>
                  <a:cubicBezTo>
                    <a:pt x="15311" y="113282"/>
                    <a:pt x="7639" y="107044"/>
                    <a:pt x="1701" y="99872"/>
                  </a:cubicBezTo>
                  <a:cubicBezTo>
                    <a:pt x="1468" y="99472"/>
                    <a:pt x="2435" y="98771"/>
                    <a:pt x="3202" y="98037"/>
                  </a:cubicBezTo>
                  <a:lnTo>
                    <a:pt x="7972" y="93701"/>
                  </a:lnTo>
                  <a:lnTo>
                    <a:pt x="17479" y="85028"/>
                  </a:lnTo>
                  <a:lnTo>
                    <a:pt x="18280" y="84294"/>
                  </a:lnTo>
                  <a:cubicBezTo>
                    <a:pt x="12696" y="79412"/>
                    <a:pt x="7600" y="73950"/>
                    <a:pt x="3139" y="68025"/>
                  </a:cubicBezTo>
                  <a:lnTo>
                    <a:pt x="3139" y="68025"/>
                  </a:lnTo>
                  <a:cubicBezTo>
                    <a:pt x="8350" y="63574"/>
                    <a:pt x="13528" y="59119"/>
                    <a:pt x="18647" y="54573"/>
                  </a:cubicBezTo>
                  <a:lnTo>
                    <a:pt x="19381" y="53906"/>
                  </a:lnTo>
                  <a:lnTo>
                    <a:pt x="18780" y="53105"/>
                  </a:lnTo>
                  <a:cubicBezTo>
                    <a:pt x="16645" y="50403"/>
                    <a:pt x="11175" y="43232"/>
                    <a:pt x="9140" y="40596"/>
                  </a:cubicBezTo>
                  <a:cubicBezTo>
                    <a:pt x="5838" y="36827"/>
                    <a:pt x="7105" y="36360"/>
                    <a:pt x="10307" y="33358"/>
                  </a:cubicBezTo>
                  <a:lnTo>
                    <a:pt x="14110" y="29722"/>
                  </a:lnTo>
                  <a:lnTo>
                    <a:pt x="21682" y="22483"/>
                  </a:lnTo>
                  <a:lnTo>
                    <a:pt x="22316" y="21883"/>
                  </a:lnTo>
                  <a:cubicBezTo>
                    <a:pt x="18280" y="18414"/>
                    <a:pt x="14110" y="14678"/>
                    <a:pt x="10941" y="10408"/>
                  </a:cubicBezTo>
                  <a:cubicBezTo>
                    <a:pt x="10708" y="9974"/>
                    <a:pt x="11041" y="9507"/>
                    <a:pt x="11642" y="9140"/>
                  </a:cubicBezTo>
                  <a:lnTo>
                    <a:pt x="27019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288;p47"/>
            <p:cNvSpPr/>
            <p:nvPr/>
          </p:nvSpPr>
          <p:spPr>
            <a:xfrm>
              <a:off x="3427593" y="1809651"/>
              <a:ext cx="75264" cy="137258"/>
            </a:xfrm>
            <a:custGeom>
              <a:avLst/>
              <a:gdLst/>
              <a:ahLst/>
              <a:cxnLst/>
              <a:rect l="l" t="t" r="r" b="b"/>
              <a:pathLst>
                <a:path w="55240" h="100740" extrusionOk="0">
                  <a:moveTo>
                    <a:pt x="55240" y="0"/>
                  </a:moveTo>
                  <a:lnTo>
                    <a:pt x="55240" y="0"/>
                  </a:lnTo>
                  <a:cubicBezTo>
                    <a:pt x="48968" y="1635"/>
                    <a:pt x="42764" y="3269"/>
                    <a:pt x="36493" y="4904"/>
                  </a:cubicBezTo>
                  <a:cubicBezTo>
                    <a:pt x="37027" y="11342"/>
                    <a:pt x="37527" y="17780"/>
                    <a:pt x="38094" y="24184"/>
                  </a:cubicBezTo>
                  <a:cubicBezTo>
                    <a:pt x="38127" y="24852"/>
                    <a:pt x="38161" y="25619"/>
                    <a:pt x="37794" y="26186"/>
                  </a:cubicBezTo>
                  <a:cubicBezTo>
                    <a:pt x="37360" y="26786"/>
                    <a:pt x="36593" y="27020"/>
                    <a:pt x="35859" y="27253"/>
                  </a:cubicBezTo>
                  <a:cubicBezTo>
                    <a:pt x="31943" y="28271"/>
                    <a:pt x="27856" y="28832"/>
                    <a:pt x="23782" y="28832"/>
                  </a:cubicBezTo>
                  <a:cubicBezTo>
                    <a:pt x="23449" y="28832"/>
                    <a:pt x="23116" y="28829"/>
                    <a:pt x="22783" y="28821"/>
                  </a:cubicBezTo>
                  <a:lnTo>
                    <a:pt x="22783" y="28821"/>
                  </a:lnTo>
                  <a:cubicBezTo>
                    <a:pt x="24184" y="35759"/>
                    <a:pt x="25652" y="42698"/>
                    <a:pt x="27119" y="49636"/>
                  </a:cubicBezTo>
                  <a:cubicBezTo>
                    <a:pt x="21382" y="51437"/>
                    <a:pt x="15645" y="53172"/>
                    <a:pt x="9907" y="54973"/>
                  </a:cubicBezTo>
                  <a:cubicBezTo>
                    <a:pt x="12642" y="61545"/>
                    <a:pt x="15378" y="68149"/>
                    <a:pt x="18113" y="74721"/>
                  </a:cubicBezTo>
                  <a:cubicBezTo>
                    <a:pt x="13076" y="75855"/>
                    <a:pt x="8039" y="77022"/>
                    <a:pt x="2969" y="78156"/>
                  </a:cubicBezTo>
                  <a:cubicBezTo>
                    <a:pt x="1935" y="78357"/>
                    <a:pt x="734" y="78723"/>
                    <a:pt x="300" y="79724"/>
                  </a:cubicBezTo>
                  <a:cubicBezTo>
                    <a:pt x="0" y="80391"/>
                    <a:pt x="234" y="81192"/>
                    <a:pt x="434" y="81892"/>
                  </a:cubicBezTo>
                  <a:cubicBezTo>
                    <a:pt x="2235" y="88197"/>
                    <a:pt x="3970" y="94468"/>
                    <a:pt x="5771" y="100739"/>
                  </a:cubicBezTo>
                  <a:lnTo>
                    <a:pt x="5524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289;p47"/>
            <p:cNvSpPr/>
            <p:nvPr/>
          </p:nvSpPr>
          <p:spPr>
            <a:xfrm>
              <a:off x="3426229" y="1809651"/>
              <a:ext cx="76447" cy="137258"/>
            </a:xfrm>
            <a:custGeom>
              <a:avLst/>
              <a:gdLst/>
              <a:ahLst/>
              <a:cxnLst/>
              <a:rect l="l" t="t" r="r" b="b"/>
              <a:pathLst>
                <a:path w="56108" h="100740" extrusionOk="0">
                  <a:moveTo>
                    <a:pt x="56107" y="0"/>
                  </a:moveTo>
                  <a:lnTo>
                    <a:pt x="37260" y="4404"/>
                  </a:lnTo>
                  <a:lnTo>
                    <a:pt x="36827" y="4470"/>
                  </a:lnTo>
                  <a:lnTo>
                    <a:pt x="36860" y="4937"/>
                  </a:lnTo>
                  <a:lnTo>
                    <a:pt x="38094" y="23351"/>
                  </a:lnTo>
                  <a:cubicBezTo>
                    <a:pt x="38094" y="24752"/>
                    <a:pt x="38628" y="25786"/>
                    <a:pt x="37094" y="26253"/>
                  </a:cubicBezTo>
                  <a:cubicBezTo>
                    <a:pt x="33218" y="27252"/>
                    <a:pt x="29067" y="27839"/>
                    <a:pt x="24991" y="27839"/>
                  </a:cubicBezTo>
                  <a:cubicBezTo>
                    <a:pt x="24577" y="27839"/>
                    <a:pt x="24163" y="27833"/>
                    <a:pt x="23751" y="27820"/>
                  </a:cubicBezTo>
                  <a:lnTo>
                    <a:pt x="22483" y="27787"/>
                  </a:lnTo>
                  <a:lnTo>
                    <a:pt x="22750" y="29021"/>
                  </a:lnTo>
                  <a:lnTo>
                    <a:pt x="26790" y="48903"/>
                  </a:lnTo>
                  <a:lnTo>
                    <a:pt x="26790" y="48903"/>
                  </a:lnTo>
                  <a:lnTo>
                    <a:pt x="10575" y="53972"/>
                  </a:lnTo>
                  <a:lnTo>
                    <a:pt x="9474" y="54306"/>
                  </a:lnTo>
                  <a:lnTo>
                    <a:pt x="9941" y="55340"/>
                  </a:lnTo>
                  <a:cubicBezTo>
                    <a:pt x="12607" y="61625"/>
                    <a:pt x="15183" y="67880"/>
                    <a:pt x="17869" y="74105"/>
                  </a:cubicBezTo>
                  <a:lnTo>
                    <a:pt x="17869" y="74105"/>
                  </a:lnTo>
                  <a:lnTo>
                    <a:pt x="9074" y="76222"/>
                  </a:lnTo>
                  <a:lnTo>
                    <a:pt x="4137" y="77456"/>
                  </a:lnTo>
                  <a:cubicBezTo>
                    <a:pt x="2235" y="77723"/>
                    <a:pt x="0" y="79024"/>
                    <a:pt x="734" y="81359"/>
                  </a:cubicBezTo>
                  <a:cubicBezTo>
                    <a:pt x="2169" y="86195"/>
                    <a:pt x="5237" y="95936"/>
                    <a:pt x="6772" y="100739"/>
                  </a:cubicBezTo>
                  <a:cubicBezTo>
                    <a:pt x="6772" y="100739"/>
                    <a:pt x="1843" y="81192"/>
                    <a:pt x="1602" y="81192"/>
                  </a:cubicBezTo>
                  <a:cubicBezTo>
                    <a:pt x="1602" y="81192"/>
                    <a:pt x="1602" y="81192"/>
                    <a:pt x="1602" y="81192"/>
                  </a:cubicBezTo>
                  <a:cubicBezTo>
                    <a:pt x="1201" y="79391"/>
                    <a:pt x="2769" y="79057"/>
                    <a:pt x="4237" y="78790"/>
                  </a:cubicBezTo>
                  <a:lnTo>
                    <a:pt x="9207" y="77723"/>
                  </a:lnTo>
                  <a:lnTo>
                    <a:pt x="19114" y="75655"/>
                  </a:lnTo>
                  <a:lnTo>
                    <a:pt x="20115" y="75454"/>
                  </a:lnTo>
                  <a:lnTo>
                    <a:pt x="19748" y="74454"/>
                  </a:lnTo>
                  <a:cubicBezTo>
                    <a:pt x="17250" y="68131"/>
                    <a:pt x="14663" y="61898"/>
                    <a:pt x="12128" y="55642"/>
                  </a:cubicBezTo>
                  <a:lnTo>
                    <a:pt x="12128" y="55642"/>
                  </a:lnTo>
                  <a:lnTo>
                    <a:pt x="28287" y="50703"/>
                  </a:lnTo>
                  <a:lnTo>
                    <a:pt x="29288" y="50437"/>
                  </a:lnTo>
                  <a:lnTo>
                    <a:pt x="29088" y="49436"/>
                  </a:lnTo>
                  <a:lnTo>
                    <a:pt x="24878" y="29863"/>
                  </a:lnTo>
                  <a:lnTo>
                    <a:pt x="24878" y="29863"/>
                  </a:lnTo>
                  <a:cubicBezTo>
                    <a:pt x="27618" y="29838"/>
                    <a:pt x="30329" y="29551"/>
                    <a:pt x="32991" y="29088"/>
                  </a:cubicBezTo>
                  <a:cubicBezTo>
                    <a:pt x="36660" y="28254"/>
                    <a:pt x="40830" y="28187"/>
                    <a:pt x="39729" y="23184"/>
                  </a:cubicBezTo>
                  <a:lnTo>
                    <a:pt x="37973" y="5298"/>
                  </a:lnTo>
                  <a:lnTo>
                    <a:pt x="37973" y="5298"/>
                  </a:lnTo>
                  <a:lnTo>
                    <a:pt x="5610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290;p47"/>
            <p:cNvSpPr/>
            <p:nvPr/>
          </p:nvSpPr>
          <p:spPr>
            <a:xfrm>
              <a:off x="3722194" y="1851238"/>
              <a:ext cx="42450" cy="163755"/>
            </a:xfrm>
            <a:custGeom>
              <a:avLst/>
              <a:gdLst/>
              <a:ahLst/>
              <a:cxnLst/>
              <a:rect l="l" t="t" r="r" b="b"/>
              <a:pathLst>
                <a:path w="31156" h="120187" extrusionOk="0">
                  <a:moveTo>
                    <a:pt x="15445" y="0"/>
                  </a:moveTo>
                  <a:cubicBezTo>
                    <a:pt x="10274" y="6839"/>
                    <a:pt x="5171" y="13677"/>
                    <a:pt x="0" y="20515"/>
                  </a:cubicBezTo>
                  <a:cubicBezTo>
                    <a:pt x="5204" y="25152"/>
                    <a:pt x="10708" y="29421"/>
                    <a:pt x="16512" y="33291"/>
                  </a:cubicBezTo>
                  <a:cubicBezTo>
                    <a:pt x="12075" y="37360"/>
                    <a:pt x="7672" y="41497"/>
                    <a:pt x="3236" y="45600"/>
                  </a:cubicBezTo>
                  <a:cubicBezTo>
                    <a:pt x="2569" y="46200"/>
                    <a:pt x="1868" y="46967"/>
                    <a:pt x="1968" y="47868"/>
                  </a:cubicBezTo>
                  <a:cubicBezTo>
                    <a:pt x="2035" y="48535"/>
                    <a:pt x="2569" y="49102"/>
                    <a:pt x="3102" y="49536"/>
                  </a:cubicBezTo>
                  <a:cubicBezTo>
                    <a:pt x="7839" y="53705"/>
                    <a:pt x="12943" y="57441"/>
                    <a:pt x="18413" y="60610"/>
                  </a:cubicBezTo>
                  <a:cubicBezTo>
                    <a:pt x="13310" y="66681"/>
                    <a:pt x="8173" y="72786"/>
                    <a:pt x="3002" y="78857"/>
                  </a:cubicBezTo>
                  <a:cubicBezTo>
                    <a:pt x="8806" y="83894"/>
                    <a:pt x="15411" y="87997"/>
                    <a:pt x="22550" y="90899"/>
                  </a:cubicBezTo>
                  <a:cubicBezTo>
                    <a:pt x="18680" y="97537"/>
                    <a:pt x="14044" y="103741"/>
                    <a:pt x="8806" y="109345"/>
                  </a:cubicBezTo>
                  <a:cubicBezTo>
                    <a:pt x="16078" y="113248"/>
                    <a:pt x="23550" y="116851"/>
                    <a:pt x="31156" y="120186"/>
                  </a:cubicBezTo>
                  <a:lnTo>
                    <a:pt x="154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291;p47"/>
            <p:cNvSpPr/>
            <p:nvPr/>
          </p:nvSpPr>
          <p:spPr>
            <a:xfrm>
              <a:off x="3721102" y="1851238"/>
              <a:ext cx="43451" cy="163708"/>
            </a:xfrm>
            <a:custGeom>
              <a:avLst/>
              <a:gdLst/>
              <a:ahLst/>
              <a:cxnLst/>
              <a:rect l="l" t="t" r="r" b="b"/>
              <a:pathLst>
                <a:path w="31891" h="120153" extrusionOk="0">
                  <a:moveTo>
                    <a:pt x="16246" y="0"/>
                  </a:moveTo>
                  <a:cubicBezTo>
                    <a:pt x="10942" y="6672"/>
                    <a:pt x="5638" y="13443"/>
                    <a:pt x="334" y="20148"/>
                  </a:cubicBezTo>
                  <a:lnTo>
                    <a:pt x="1" y="20582"/>
                  </a:lnTo>
                  <a:lnTo>
                    <a:pt x="401" y="20949"/>
                  </a:lnTo>
                  <a:cubicBezTo>
                    <a:pt x="5264" y="25401"/>
                    <a:pt x="10456" y="29555"/>
                    <a:pt x="15892" y="33353"/>
                  </a:cubicBezTo>
                  <a:lnTo>
                    <a:pt x="15892" y="33353"/>
                  </a:lnTo>
                  <a:cubicBezTo>
                    <a:pt x="12977" y="36042"/>
                    <a:pt x="7321" y="41136"/>
                    <a:pt x="5138" y="43198"/>
                  </a:cubicBezTo>
                  <a:cubicBezTo>
                    <a:pt x="3837" y="44666"/>
                    <a:pt x="1568" y="45600"/>
                    <a:pt x="1735" y="48135"/>
                  </a:cubicBezTo>
                  <a:cubicBezTo>
                    <a:pt x="2069" y="49636"/>
                    <a:pt x="3069" y="50136"/>
                    <a:pt x="3670" y="50703"/>
                  </a:cubicBezTo>
                  <a:cubicBezTo>
                    <a:pt x="7981" y="54487"/>
                    <a:pt x="12610" y="57868"/>
                    <a:pt x="17475" y="60844"/>
                  </a:cubicBezTo>
                  <a:lnTo>
                    <a:pt x="17475" y="60844"/>
                  </a:lnTo>
                  <a:lnTo>
                    <a:pt x="2969" y="78156"/>
                  </a:lnTo>
                  <a:lnTo>
                    <a:pt x="2302" y="78957"/>
                  </a:lnTo>
                  <a:cubicBezTo>
                    <a:pt x="8122" y="84105"/>
                    <a:pt x="14801" y="88365"/>
                    <a:pt x="21985" y="91324"/>
                  </a:cubicBezTo>
                  <a:lnTo>
                    <a:pt x="21985" y="91324"/>
                  </a:lnTo>
                  <a:cubicBezTo>
                    <a:pt x="18329" y="97614"/>
                    <a:pt x="14035" y="103504"/>
                    <a:pt x="9074" y="108878"/>
                  </a:cubicBezTo>
                  <a:lnTo>
                    <a:pt x="8540" y="109479"/>
                  </a:lnTo>
                  <a:lnTo>
                    <a:pt x="9274" y="109812"/>
                  </a:lnTo>
                  <a:lnTo>
                    <a:pt x="31890" y="120153"/>
                  </a:lnTo>
                  <a:lnTo>
                    <a:pt x="10516" y="109111"/>
                  </a:lnTo>
                  <a:lnTo>
                    <a:pt x="10516" y="109111"/>
                  </a:lnTo>
                  <a:cubicBezTo>
                    <a:pt x="15865" y="103453"/>
                    <a:pt x="20615" y="97178"/>
                    <a:pt x="24585" y="90465"/>
                  </a:cubicBezTo>
                  <a:lnTo>
                    <a:pt x="23651" y="90031"/>
                  </a:lnTo>
                  <a:cubicBezTo>
                    <a:pt x="16962" y="87165"/>
                    <a:pt x="10729" y="83386"/>
                    <a:pt x="5214" y="78694"/>
                  </a:cubicBezTo>
                  <a:lnTo>
                    <a:pt x="5214" y="78694"/>
                  </a:lnTo>
                  <a:lnTo>
                    <a:pt x="20015" y="61277"/>
                  </a:lnTo>
                  <a:lnTo>
                    <a:pt x="20882" y="60277"/>
                  </a:lnTo>
                  <a:cubicBezTo>
                    <a:pt x="15312" y="57108"/>
                    <a:pt x="9908" y="53338"/>
                    <a:pt x="5038" y="49135"/>
                  </a:cubicBezTo>
                  <a:cubicBezTo>
                    <a:pt x="2536" y="47267"/>
                    <a:pt x="4304" y="46967"/>
                    <a:pt x="6505" y="44632"/>
                  </a:cubicBezTo>
                  <a:cubicBezTo>
                    <a:pt x="8974" y="42331"/>
                    <a:pt x="15345" y="36293"/>
                    <a:pt x="17880" y="33858"/>
                  </a:cubicBezTo>
                  <a:lnTo>
                    <a:pt x="18681" y="33124"/>
                  </a:lnTo>
                  <a:lnTo>
                    <a:pt x="17747" y="32524"/>
                  </a:lnTo>
                  <a:cubicBezTo>
                    <a:pt x="12117" y="28879"/>
                    <a:pt x="6678" y="24822"/>
                    <a:pt x="1554" y="20414"/>
                  </a:cubicBezTo>
                  <a:lnTo>
                    <a:pt x="1554" y="20414"/>
                  </a:lnTo>
                  <a:cubicBezTo>
                    <a:pt x="6516" y="13653"/>
                    <a:pt x="11445" y="6858"/>
                    <a:pt x="16246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292;p47"/>
            <p:cNvSpPr/>
            <p:nvPr/>
          </p:nvSpPr>
          <p:spPr>
            <a:xfrm>
              <a:off x="3809774" y="1832739"/>
              <a:ext cx="65403" cy="150757"/>
            </a:xfrm>
            <a:custGeom>
              <a:avLst/>
              <a:gdLst/>
              <a:ahLst/>
              <a:cxnLst/>
              <a:rect l="l" t="t" r="r" b="b"/>
              <a:pathLst>
                <a:path w="48002" h="110647" extrusionOk="0">
                  <a:moveTo>
                    <a:pt x="12042" y="1"/>
                  </a:moveTo>
                  <a:cubicBezTo>
                    <a:pt x="8807" y="7139"/>
                    <a:pt x="4770" y="13878"/>
                    <a:pt x="0" y="20149"/>
                  </a:cubicBezTo>
                  <a:cubicBezTo>
                    <a:pt x="6138" y="21817"/>
                    <a:pt x="12042" y="24252"/>
                    <a:pt x="17546" y="27487"/>
                  </a:cubicBezTo>
                  <a:cubicBezTo>
                    <a:pt x="13510" y="35360"/>
                    <a:pt x="9474" y="43232"/>
                    <a:pt x="5471" y="51104"/>
                  </a:cubicBezTo>
                  <a:cubicBezTo>
                    <a:pt x="12276" y="53372"/>
                    <a:pt x="19047" y="55674"/>
                    <a:pt x="25886" y="57909"/>
                  </a:cubicBezTo>
                  <a:cubicBezTo>
                    <a:pt x="21616" y="65615"/>
                    <a:pt x="17313" y="73387"/>
                    <a:pt x="13010" y="81092"/>
                  </a:cubicBezTo>
                  <a:cubicBezTo>
                    <a:pt x="19948" y="83060"/>
                    <a:pt x="26886" y="85028"/>
                    <a:pt x="33825" y="86930"/>
                  </a:cubicBezTo>
                  <a:cubicBezTo>
                    <a:pt x="34325" y="87063"/>
                    <a:pt x="34859" y="87230"/>
                    <a:pt x="35192" y="87630"/>
                  </a:cubicBezTo>
                  <a:cubicBezTo>
                    <a:pt x="35893" y="88431"/>
                    <a:pt x="35459" y="89698"/>
                    <a:pt x="34959" y="90632"/>
                  </a:cubicBezTo>
                  <a:cubicBezTo>
                    <a:pt x="31857" y="96603"/>
                    <a:pt x="28221" y="102307"/>
                    <a:pt x="24184" y="107711"/>
                  </a:cubicBezTo>
                  <a:cubicBezTo>
                    <a:pt x="32123" y="108712"/>
                    <a:pt x="40062" y="109646"/>
                    <a:pt x="48001" y="110647"/>
                  </a:cubicBezTo>
                  <a:lnTo>
                    <a:pt x="120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293;p47"/>
            <p:cNvSpPr/>
            <p:nvPr/>
          </p:nvSpPr>
          <p:spPr>
            <a:xfrm>
              <a:off x="3808410" y="1832739"/>
              <a:ext cx="66720" cy="150757"/>
            </a:xfrm>
            <a:custGeom>
              <a:avLst/>
              <a:gdLst/>
              <a:ahLst/>
              <a:cxnLst/>
              <a:rect l="l" t="t" r="r" b="b"/>
              <a:pathLst>
                <a:path w="48969" h="110647" extrusionOk="0">
                  <a:moveTo>
                    <a:pt x="13043" y="1"/>
                  </a:moveTo>
                  <a:lnTo>
                    <a:pt x="13043" y="1"/>
                  </a:lnTo>
                  <a:cubicBezTo>
                    <a:pt x="9441" y="7239"/>
                    <a:pt x="5138" y="14178"/>
                    <a:pt x="1" y="20416"/>
                  </a:cubicBezTo>
                  <a:cubicBezTo>
                    <a:pt x="6097" y="22116"/>
                    <a:pt x="12009" y="24619"/>
                    <a:pt x="17467" y="27806"/>
                  </a:cubicBezTo>
                  <a:lnTo>
                    <a:pt x="17467" y="27806"/>
                  </a:lnTo>
                  <a:cubicBezTo>
                    <a:pt x="13250" y="35763"/>
                    <a:pt x="9095" y="43750"/>
                    <a:pt x="4971" y="51738"/>
                  </a:cubicBezTo>
                  <a:lnTo>
                    <a:pt x="6105" y="52105"/>
                  </a:lnTo>
                  <a:lnTo>
                    <a:pt x="25208" y="58577"/>
                  </a:lnTo>
                  <a:lnTo>
                    <a:pt x="25208" y="58577"/>
                  </a:lnTo>
                  <a:lnTo>
                    <a:pt x="13043" y="80625"/>
                  </a:lnTo>
                  <a:lnTo>
                    <a:pt x="12443" y="81759"/>
                  </a:lnTo>
                  <a:cubicBezTo>
                    <a:pt x="16813" y="82960"/>
                    <a:pt x="26219" y="85596"/>
                    <a:pt x="30523" y="86763"/>
                  </a:cubicBezTo>
                  <a:cubicBezTo>
                    <a:pt x="31557" y="87130"/>
                    <a:pt x="34992" y="87730"/>
                    <a:pt x="35526" y="88264"/>
                  </a:cubicBezTo>
                  <a:cubicBezTo>
                    <a:pt x="36127" y="88898"/>
                    <a:pt x="34726" y="91099"/>
                    <a:pt x="33958" y="92701"/>
                  </a:cubicBezTo>
                  <a:cubicBezTo>
                    <a:pt x="31090" y="98104"/>
                    <a:pt x="27787" y="103275"/>
                    <a:pt x="24118" y="108212"/>
                  </a:cubicBezTo>
                  <a:lnTo>
                    <a:pt x="25052" y="108278"/>
                  </a:lnTo>
                  <a:lnTo>
                    <a:pt x="48969" y="110647"/>
                  </a:lnTo>
                  <a:lnTo>
                    <a:pt x="48969" y="110647"/>
                  </a:lnTo>
                  <a:lnTo>
                    <a:pt x="26224" y="107292"/>
                  </a:lnTo>
                  <a:lnTo>
                    <a:pt x="26224" y="107292"/>
                  </a:lnTo>
                  <a:cubicBezTo>
                    <a:pt x="30150" y="102143"/>
                    <a:pt x="33680" y="96612"/>
                    <a:pt x="36727" y="90899"/>
                  </a:cubicBezTo>
                  <a:cubicBezTo>
                    <a:pt x="37294" y="89765"/>
                    <a:pt x="37794" y="88431"/>
                    <a:pt x="36927" y="87230"/>
                  </a:cubicBezTo>
                  <a:cubicBezTo>
                    <a:pt x="36393" y="86563"/>
                    <a:pt x="35760" y="86363"/>
                    <a:pt x="35259" y="86196"/>
                  </a:cubicBezTo>
                  <a:lnTo>
                    <a:pt x="33825" y="85762"/>
                  </a:lnTo>
                  <a:cubicBezTo>
                    <a:pt x="29115" y="84377"/>
                    <a:pt x="20826" y="81998"/>
                    <a:pt x="15485" y="80485"/>
                  </a:cubicBezTo>
                  <a:lnTo>
                    <a:pt x="15485" y="80485"/>
                  </a:lnTo>
                  <a:lnTo>
                    <a:pt x="27821" y="58509"/>
                  </a:lnTo>
                  <a:lnTo>
                    <a:pt x="28488" y="57342"/>
                  </a:lnTo>
                  <a:lnTo>
                    <a:pt x="27187" y="56908"/>
                  </a:lnTo>
                  <a:lnTo>
                    <a:pt x="7867" y="50563"/>
                  </a:lnTo>
                  <a:lnTo>
                    <a:pt x="7867" y="50563"/>
                  </a:lnTo>
                  <a:cubicBezTo>
                    <a:pt x="11694" y="43007"/>
                    <a:pt x="15518" y="35476"/>
                    <a:pt x="19281" y="27854"/>
                  </a:cubicBezTo>
                  <a:lnTo>
                    <a:pt x="19615" y="27154"/>
                  </a:lnTo>
                  <a:cubicBezTo>
                    <a:pt x="14050" y="23955"/>
                    <a:pt x="8117" y="21432"/>
                    <a:pt x="1934" y="19789"/>
                  </a:cubicBezTo>
                  <a:lnTo>
                    <a:pt x="1934" y="19789"/>
                  </a:lnTo>
                  <a:cubicBezTo>
                    <a:pt x="6356" y="13587"/>
                    <a:pt x="10149" y="7011"/>
                    <a:pt x="13043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294;p47"/>
            <p:cNvSpPr/>
            <p:nvPr/>
          </p:nvSpPr>
          <p:spPr>
            <a:xfrm>
              <a:off x="3657246" y="1683484"/>
              <a:ext cx="7728" cy="7319"/>
            </a:xfrm>
            <a:custGeom>
              <a:avLst/>
              <a:gdLst/>
              <a:ahLst/>
              <a:cxnLst/>
              <a:rect l="l" t="t" r="r" b="b"/>
              <a:pathLst>
                <a:path w="5672" h="5372" extrusionOk="0">
                  <a:moveTo>
                    <a:pt x="1" y="1"/>
                  </a:moveTo>
                  <a:lnTo>
                    <a:pt x="5672" y="5371"/>
                  </a:lnTo>
                  <a:cubicBezTo>
                    <a:pt x="4537" y="2970"/>
                    <a:pt x="2503" y="968"/>
                    <a:pt x="1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295;p47"/>
            <p:cNvSpPr/>
            <p:nvPr/>
          </p:nvSpPr>
          <p:spPr>
            <a:xfrm>
              <a:off x="3657246" y="1683484"/>
              <a:ext cx="7728" cy="7319"/>
            </a:xfrm>
            <a:custGeom>
              <a:avLst/>
              <a:gdLst/>
              <a:ahLst/>
              <a:cxnLst/>
              <a:rect l="l" t="t" r="r" b="b"/>
              <a:pathLst>
                <a:path w="5672" h="5372" fill="none" extrusionOk="0">
                  <a:moveTo>
                    <a:pt x="1" y="1"/>
                  </a:moveTo>
                  <a:cubicBezTo>
                    <a:pt x="2503" y="968"/>
                    <a:pt x="4537" y="2970"/>
                    <a:pt x="5672" y="5371"/>
                  </a:cubicBezTo>
                </a:path>
              </a:pathLst>
            </a:custGeom>
            <a:noFill/>
            <a:ln w="750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296;p47"/>
            <p:cNvSpPr/>
            <p:nvPr/>
          </p:nvSpPr>
          <p:spPr>
            <a:xfrm>
              <a:off x="3678607" y="1680439"/>
              <a:ext cx="6864" cy="19045"/>
            </a:xfrm>
            <a:custGeom>
              <a:avLst/>
              <a:gdLst/>
              <a:ahLst/>
              <a:cxnLst/>
              <a:rect l="l" t="t" r="r" b="b"/>
              <a:pathLst>
                <a:path w="5038" h="13978" extrusionOk="0">
                  <a:moveTo>
                    <a:pt x="1" y="1"/>
                  </a:moveTo>
                  <a:lnTo>
                    <a:pt x="4471" y="13978"/>
                  </a:lnTo>
                  <a:cubicBezTo>
                    <a:pt x="5038" y="8974"/>
                    <a:pt x="3370" y="3737"/>
                    <a:pt x="1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97;p47"/>
            <p:cNvSpPr/>
            <p:nvPr/>
          </p:nvSpPr>
          <p:spPr>
            <a:xfrm>
              <a:off x="3678607" y="1680439"/>
              <a:ext cx="6864" cy="19045"/>
            </a:xfrm>
            <a:custGeom>
              <a:avLst/>
              <a:gdLst/>
              <a:ahLst/>
              <a:cxnLst/>
              <a:rect l="l" t="t" r="r" b="b"/>
              <a:pathLst>
                <a:path w="5038" h="13978" fill="none" extrusionOk="0">
                  <a:moveTo>
                    <a:pt x="1" y="1"/>
                  </a:moveTo>
                  <a:cubicBezTo>
                    <a:pt x="3370" y="3737"/>
                    <a:pt x="5038" y="8974"/>
                    <a:pt x="4471" y="13978"/>
                  </a:cubicBezTo>
                </a:path>
              </a:pathLst>
            </a:custGeom>
            <a:noFill/>
            <a:ln w="750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98;p47"/>
            <p:cNvSpPr/>
            <p:nvPr/>
          </p:nvSpPr>
          <p:spPr>
            <a:xfrm>
              <a:off x="3700514" y="1682939"/>
              <a:ext cx="1" cy="19681"/>
            </a:xfrm>
            <a:custGeom>
              <a:avLst/>
              <a:gdLst/>
              <a:ahLst/>
              <a:cxnLst/>
              <a:rect l="l" t="t" r="r" b="b"/>
              <a:pathLst>
                <a:path w="1" h="14445" extrusionOk="0">
                  <a:moveTo>
                    <a:pt x="1" y="1"/>
                  </a:moveTo>
                  <a:lnTo>
                    <a:pt x="1" y="14444"/>
                  </a:lnTo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99;p47"/>
            <p:cNvSpPr/>
            <p:nvPr/>
          </p:nvSpPr>
          <p:spPr>
            <a:xfrm>
              <a:off x="3700514" y="1682939"/>
              <a:ext cx="1" cy="19681"/>
            </a:xfrm>
            <a:custGeom>
              <a:avLst/>
              <a:gdLst/>
              <a:ahLst/>
              <a:cxnLst/>
              <a:rect l="l" t="t" r="r" b="b"/>
              <a:pathLst>
                <a:path w="1" h="14445" fill="none" extrusionOk="0">
                  <a:moveTo>
                    <a:pt x="1" y="1"/>
                  </a:moveTo>
                  <a:lnTo>
                    <a:pt x="1" y="14444"/>
                  </a:lnTo>
                </a:path>
              </a:pathLst>
            </a:custGeom>
            <a:noFill/>
            <a:ln w="750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300;p47"/>
            <p:cNvSpPr/>
            <p:nvPr/>
          </p:nvSpPr>
          <p:spPr>
            <a:xfrm>
              <a:off x="3717104" y="1688938"/>
              <a:ext cx="8273" cy="20818"/>
            </a:xfrm>
            <a:custGeom>
              <a:avLst/>
              <a:gdLst/>
              <a:ahLst/>
              <a:cxnLst/>
              <a:rect l="l" t="t" r="r" b="b"/>
              <a:pathLst>
                <a:path w="6072" h="15279" extrusionOk="0">
                  <a:moveTo>
                    <a:pt x="6071" y="1"/>
                  </a:moveTo>
                  <a:cubicBezTo>
                    <a:pt x="2669" y="4404"/>
                    <a:pt x="601" y="9774"/>
                    <a:pt x="0" y="15278"/>
                  </a:cubicBezTo>
                  <a:lnTo>
                    <a:pt x="6071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301;p47"/>
            <p:cNvSpPr/>
            <p:nvPr/>
          </p:nvSpPr>
          <p:spPr>
            <a:xfrm>
              <a:off x="3717104" y="1688938"/>
              <a:ext cx="8273" cy="20818"/>
            </a:xfrm>
            <a:custGeom>
              <a:avLst/>
              <a:gdLst/>
              <a:ahLst/>
              <a:cxnLst/>
              <a:rect l="l" t="t" r="r" b="b"/>
              <a:pathLst>
                <a:path w="6072" h="15279" fill="none" extrusionOk="0">
                  <a:moveTo>
                    <a:pt x="6071" y="1"/>
                  </a:moveTo>
                  <a:cubicBezTo>
                    <a:pt x="2669" y="4404"/>
                    <a:pt x="601" y="9774"/>
                    <a:pt x="0" y="15278"/>
                  </a:cubicBezTo>
                </a:path>
              </a:pathLst>
            </a:custGeom>
            <a:noFill/>
            <a:ln w="750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302;p47"/>
            <p:cNvSpPr/>
            <p:nvPr/>
          </p:nvSpPr>
          <p:spPr>
            <a:xfrm>
              <a:off x="3672108" y="1710527"/>
              <a:ext cx="5773" cy="14953"/>
            </a:xfrm>
            <a:custGeom>
              <a:avLst/>
              <a:gdLst/>
              <a:ahLst/>
              <a:cxnLst/>
              <a:rect l="l" t="t" r="r" b="b"/>
              <a:pathLst>
                <a:path w="4237" h="10975" extrusionOk="0">
                  <a:moveTo>
                    <a:pt x="1" y="0"/>
                  </a:moveTo>
                  <a:lnTo>
                    <a:pt x="4237" y="10975"/>
                  </a:lnTo>
                  <a:cubicBezTo>
                    <a:pt x="3570" y="7105"/>
                    <a:pt x="2102" y="3336"/>
                    <a:pt x="1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303;p47"/>
            <p:cNvSpPr/>
            <p:nvPr/>
          </p:nvSpPr>
          <p:spPr>
            <a:xfrm>
              <a:off x="3672108" y="1710527"/>
              <a:ext cx="5773" cy="14953"/>
            </a:xfrm>
            <a:custGeom>
              <a:avLst/>
              <a:gdLst/>
              <a:ahLst/>
              <a:cxnLst/>
              <a:rect l="l" t="t" r="r" b="b"/>
              <a:pathLst>
                <a:path w="4237" h="10975" fill="none" extrusionOk="0">
                  <a:moveTo>
                    <a:pt x="1" y="0"/>
                  </a:moveTo>
                  <a:cubicBezTo>
                    <a:pt x="2102" y="3336"/>
                    <a:pt x="3570" y="7105"/>
                    <a:pt x="4237" y="10975"/>
                  </a:cubicBezTo>
                </a:path>
              </a:pathLst>
            </a:custGeom>
            <a:noFill/>
            <a:ln w="750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304;p47"/>
            <p:cNvSpPr/>
            <p:nvPr/>
          </p:nvSpPr>
          <p:spPr>
            <a:xfrm>
              <a:off x="3692788" y="1713663"/>
              <a:ext cx="1000" cy="16590"/>
            </a:xfrm>
            <a:custGeom>
              <a:avLst/>
              <a:gdLst/>
              <a:ahLst/>
              <a:cxnLst/>
              <a:rect l="l" t="t" r="r" b="b"/>
              <a:pathLst>
                <a:path w="734" h="12176" extrusionOk="0">
                  <a:moveTo>
                    <a:pt x="0" y="0"/>
                  </a:moveTo>
                  <a:lnTo>
                    <a:pt x="400" y="12175"/>
                  </a:lnTo>
                  <a:cubicBezTo>
                    <a:pt x="734" y="8072"/>
                    <a:pt x="601" y="4003"/>
                    <a:pt x="0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305;p47"/>
            <p:cNvSpPr/>
            <p:nvPr/>
          </p:nvSpPr>
          <p:spPr>
            <a:xfrm>
              <a:off x="3692788" y="1713663"/>
              <a:ext cx="1000" cy="16590"/>
            </a:xfrm>
            <a:custGeom>
              <a:avLst/>
              <a:gdLst/>
              <a:ahLst/>
              <a:cxnLst/>
              <a:rect l="l" t="t" r="r" b="b"/>
              <a:pathLst>
                <a:path w="734" h="12176" fill="none" extrusionOk="0">
                  <a:moveTo>
                    <a:pt x="0" y="0"/>
                  </a:moveTo>
                  <a:cubicBezTo>
                    <a:pt x="601" y="4003"/>
                    <a:pt x="734" y="8072"/>
                    <a:pt x="400" y="12175"/>
                  </a:cubicBezTo>
                </a:path>
              </a:pathLst>
            </a:custGeom>
            <a:noFill/>
            <a:ln w="750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306;p47"/>
            <p:cNvSpPr/>
            <p:nvPr/>
          </p:nvSpPr>
          <p:spPr>
            <a:xfrm>
              <a:off x="3708377" y="1718390"/>
              <a:ext cx="1" cy="13408"/>
            </a:xfrm>
            <a:custGeom>
              <a:avLst/>
              <a:gdLst/>
              <a:ahLst/>
              <a:cxnLst/>
              <a:rect l="l" t="t" r="r" b="b"/>
              <a:pathLst>
                <a:path w="1" h="9841" extrusionOk="0">
                  <a:moveTo>
                    <a:pt x="1" y="0"/>
                  </a:moveTo>
                  <a:lnTo>
                    <a:pt x="1" y="9841"/>
                  </a:lnTo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307;p47"/>
            <p:cNvSpPr/>
            <p:nvPr/>
          </p:nvSpPr>
          <p:spPr>
            <a:xfrm>
              <a:off x="3708377" y="1718390"/>
              <a:ext cx="1" cy="13408"/>
            </a:xfrm>
            <a:custGeom>
              <a:avLst/>
              <a:gdLst/>
              <a:ahLst/>
              <a:cxnLst/>
              <a:rect l="l" t="t" r="r" b="b"/>
              <a:pathLst>
                <a:path w="1" h="9841" fill="none" extrusionOk="0">
                  <a:moveTo>
                    <a:pt x="1" y="0"/>
                  </a:moveTo>
                  <a:lnTo>
                    <a:pt x="1" y="9841"/>
                  </a:lnTo>
                </a:path>
              </a:pathLst>
            </a:custGeom>
            <a:noFill/>
            <a:ln w="750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308;p47"/>
            <p:cNvSpPr/>
            <p:nvPr/>
          </p:nvSpPr>
          <p:spPr>
            <a:xfrm>
              <a:off x="3626523" y="1687348"/>
              <a:ext cx="13045" cy="7682"/>
            </a:xfrm>
            <a:custGeom>
              <a:avLst/>
              <a:gdLst/>
              <a:ahLst/>
              <a:cxnLst/>
              <a:rect l="l" t="t" r="r" b="b"/>
              <a:pathLst>
                <a:path w="9574" h="5638" extrusionOk="0">
                  <a:moveTo>
                    <a:pt x="0" y="0"/>
                  </a:moveTo>
                  <a:lnTo>
                    <a:pt x="9574" y="5638"/>
                  </a:lnTo>
                  <a:cubicBezTo>
                    <a:pt x="7072" y="2802"/>
                    <a:pt x="3670" y="801"/>
                    <a:pt x="0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09;p47"/>
            <p:cNvSpPr/>
            <p:nvPr/>
          </p:nvSpPr>
          <p:spPr>
            <a:xfrm>
              <a:off x="3626523" y="1687348"/>
              <a:ext cx="13045" cy="7682"/>
            </a:xfrm>
            <a:custGeom>
              <a:avLst/>
              <a:gdLst/>
              <a:ahLst/>
              <a:cxnLst/>
              <a:rect l="l" t="t" r="r" b="b"/>
              <a:pathLst>
                <a:path w="9574" h="5638" fill="none" extrusionOk="0">
                  <a:moveTo>
                    <a:pt x="0" y="0"/>
                  </a:moveTo>
                  <a:cubicBezTo>
                    <a:pt x="3670" y="801"/>
                    <a:pt x="7072" y="2802"/>
                    <a:pt x="9574" y="5638"/>
                  </a:cubicBezTo>
                </a:path>
              </a:pathLst>
            </a:custGeom>
            <a:noFill/>
            <a:ln w="750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310;p47"/>
            <p:cNvSpPr/>
            <p:nvPr/>
          </p:nvSpPr>
          <p:spPr>
            <a:xfrm>
              <a:off x="3412594" y="1970632"/>
              <a:ext cx="9046" cy="17136"/>
            </a:xfrm>
            <a:custGeom>
              <a:avLst/>
              <a:gdLst/>
              <a:ahLst/>
              <a:cxnLst/>
              <a:rect l="l" t="t" r="r" b="b"/>
              <a:pathLst>
                <a:path w="6639" h="12577" extrusionOk="0">
                  <a:moveTo>
                    <a:pt x="6638" y="1"/>
                  </a:moveTo>
                  <a:lnTo>
                    <a:pt x="6638" y="1"/>
                  </a:lnTo>
                  <a:cubicBezTo>
                    <a:pt x="3836" y="3837"/>
                    <a:pt x="1601" y="8106"/>
                    <a:pt x="0" y="12576"/>
                  </a:cubicBezTo>
                  <a:lnTo>
                    <a:pt x="6638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311;p47"/>
            <p:cNvSpPr/>
            <p:nvPr/>
          </p:nvSpPr>
          <p:spPr>
            <a:xfrm>
              <a:off x="3412594" y="1970632"/>
              <a:ext cx="9046" cy="17136"/>
            </a:xfrm>
            <a:custGeom>
              <a:avLst/>
              <a:gdLst/>
              <a:ahLst/>
              <a:cxnLst/>
              <a:rect l="l" t="t" r="r" b="b"/>
              <a:pathLst>
                <a:path w="6639" h="12577" fill="none" extrusionOk="0">
                  <a:moveTo>
                    <a:pt x="6638" y="1"/>
                  </a:moveTo>
                  <a:cubicBezTo>
                    <a:pt x="3836" y="3837"/>
                    <a:pt x="1601" y="8106"/>
                    <a:pt x="0" y="12576"/>
                  </a:cubicBezTo>
                </a:path>
              </a:pathLst>
            </a:custGeom>
            <a:noFill/>
            <a:ln w="750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312;p47"/>
            <p:cNvSpPr/>
            <p:nvPr/>
          </p:nvSpPr>
          <p:spPr>
            <a:xfrm>
              <a:off x="3422956" y="1989585"/>
              <a:ext cx="5955" cy="14772"/>
            </a:xfrm>
            <a:custGeom>
              <a:avLst/>
              <a:gdLst/>
              <a:ahLst/>
              <a:cxnLst/>
              <a:rect l="l" t="t" r="r" b="b"/>
              <a:pathLst>
                <a:path w="4371" h="10842" extrusionOk="0">
                  <a:moveTo>
                    <a:pt x="4370" y="1"/>
                  </a:moveTo>
                  <a:cubicBezTo>
                    <a:pt x="4269" y="252"/>
                    <a:pt x="4168" y="503"/>
                    <a:pt x="4067" y="754"/>
                  </a:cubicBezTo>
                  <a:lnTo>
                    <a:pt x="4067" y="754"/>
                  </a:lnTo>
                  <a:lnTo>
                    <a:pt x="4370" y="1"/>
                  </a:lnTo>
                  <a:close/>
                  <a:moveTo>
                    <a:pt x="4067" y="754"/>
                  </a:moveTo>
                  <a:lnTo>
                    <a:pt x="1" y="10842"/>
                  </a:lnTo>
                  <a:cubicBezTo>
                    <a:pt x="1367" y="7519"/>
                    <a:pt x="2704" y="4139"/>
                    <a:pt x="4067" y="754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313;p47"/>
            <p:cNvSpPr/>
            <p:nvPr/>
          </p:nvSpPr>
          <p:spPr>
            <a:xfrm>
              <a:off x="3422956" y="1989585"/>
              <a:ext cx="5955" cy="14772"/>
            </a:xfrm>
            <a:custGeom>
              <a:avLst/>
              <a:gdLst/>
              <a:ahLst/>
              <a:cxnLst/>
              <a:rect l="l" t="t" r="r" b="b"/>
              <a:pathLst>
                <a:path w="4371" h="10842" fill="none" extrusionOk="0">
                  <a:moveTo>
                    <a:pt x="4370" y="1"/>
                  </a:moveTo>
                  <a:cubicBezTo>
                    <a:pt x="2903" y="3637"/>
                    <a:pt x="1468" y="7273"/>
                    <a:pt x="1" y="10842"/>
                  </a:cubicBezTo>
                </a:path>
              </a:pathLst>
            </a:custGeom>
            <a:noFill/>
            <a:ln w="750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314;p47"/>
            <p:cNvSpPr/>
            <p:nvPr/>
          </p:nvSpPr>
          <p:spPr>
            <a:xfrm>
              <a:off x="3400277" y="2008401"/>
              <a:ext cx="7909" cy="18136"/>
            </a:xfrm>
            <a:custGeom>
              <a:avLst/>
              <a:gdLst/>
              <a:ahLst/>
              <a:cxnLst/>
              <a:rect l="l" t="t" r="r" b="b"/>
              <a:pathLst>
                <a:path w="5805" h="13311" extrusionOk="0">
                  <a:moveTo>
                    <a:pt x="5805" y="1"/>
                  </a:moveTo>
                  <a:lnTo>
                    <a:pt x="5805" y="1"/>
                  </a:lnTo>
                  <a:cubicBezTo>
                    <a:pt x="3169" y="4070"/>
                    <a:pt x="1201" y="8573"/>
                    <a:pt x="0" y="13310"/>
                  </a:cubicBezTo>
                  <a:lnTo>
                    <a:pt x="5805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315;p47"/>
            <p:cNvSpPr/>
            <p:nvPr/>
          </p:nvSpPr>
          <p:spPr>
            <a:xfrm>
              <a:off x="3400277" y="2008401"/>
              <a:ext cx="7909" cy="18136"/>
            </a:xfrm>
            <a:custGeom>
              <a:avLst/>
              <a:gdLst/>
              <a:ahLst/>
              <a:cxnLst/>
              <a:rect l="l" t="t" r="r" b="b"/>
              <a:pathLst>
                <a:path w="5805" h="13311" fill="none" extrusionOk="0">
                  <a:moveTo>
                    <a:pt x="5805" y="1"/>
                  </a:moveTo>
                  <a:cubicBezTo>
                    <a:pt x="3169" y="4070"/>
                    <a:pt x="1201" y="8573"/>
                    <a:pt x="0" y="13310"/>
                  </a:cubicBezTo>
                </a:path>
              </a:pathLst>
            </a:custGeom>
            <a:noFill/>
            <a:ln w="750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316;p47"/>
            <p:cNvSpPr/>
            <p:nvPr/>
          </p:nvSpPr>
          <p:spPr>
            <a:xfrm>
              <a:off x="3410503" y="2028126"/>
              <a:ext cx="6319" cy="16500"/>
            </a:xfrm>
            <a:custGeom>
              <a:avLst/>
              <a:gdLst/>
              <a:ahLst/>
              <a:cxnLst/>
              <a:rect l="l" t="t" r="r" b="b"/>
              <a:pathLst>
                <a:path w="4638" h="12110" extrusionOk="0">
                  <a:moveTo>
                    <a:pt x="4637" y="1"/>
                  </a:moveTo>
                  <a:lnTo>
                    <a:pt x="4637" y="1"/>
                  </a:lnTo>
                  <a:cubicBezTo>
                    <a:pt x="2336" y="3703"/>
                    <a:pt x="801" y="7840"/>
                    <a:pt x="1" y="12109"/>
                  </a:cubicBezTo>
                  <a:lnTo>
                    <a:pt x="4637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317;p47"/>
            <p:cNvSpPr/>
            <p:nvPr/>
          </p:nvSpPr>
          <p:spPr>
            <a:xfrm>
              <a:off x="3410503" y="2028126"/>
              <a:ext cx="6319" cy="16500"/>
            </a:xfrm>
            <a:custGeom>
              <a:avLst/>
              <a:gdLst/>
              <a:ahLst/>
              <a:cxnLst/>
              <a:rect l="l" t="t" r="r" b="b"/>
              <a:pathLst>
                <a:path w="4638" h="12110" fill="none" extrusionOk="0">
                  <a:moveTo>
                    <a:pt x="4637" y="1"/>
                  </a:moveTo>
                  <a:cubicBezTo>
                    <a:pt x="2336" y="3703"/>
                    <a:pt x="801" y="7840"/>
                    <a:pt x="1" y="12109"/>
                  </a:cubicBezTo>
                </a:path>
              </a:pathLst>
            </a:custGeom>
            <a:noFill/>
            <a:ln w="750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318;p47"/>
            <p:cNvSpPr/>
            <p:nvPr/>
          </p:nvSpPr>
          <p:spPr>
            <a:xfrm>
              <a:off x="3390778" y="2046169"/>
              <a:ext cx="6274" cy="20499"/>
            </a:xfrm>
            <a:custGeom>
              <a:avLst/>
              <a:gdLst/>
              <a:ahLst/>
              <a:cxnLst/>
              <a:rect l="l" t="t" r="r" b="b"/>
              <a:pathLst>
                <a:path w="4605" h="15045" extrusionOk="0">
                  <a:moveTo>
                    <a:pt x="4604" y="0"/>
                  </a:moveTo>
                  <a:cubicBezTo>
                    <a:pt x="2302" y="4770"/>
                    <a:pt x="735" y="9841"/>
                    <a:pt x="1" y="15044"/>
                  </a:cubicBezTo>
                  <a:lnTo>
                    <a:pt x="4604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319;p47"/>
            <p:cNvSpPr/>
            <p:nvPr/>
          </p:nvSpPr>
          <p:spPr>
            <a:xfrm>
              <a:off x="3390778" y="2046169"/>
              <a:ext cx="6274" cy="20499"/>
            </a:xfrm>
            <a:custGeom>
              <a:avLst/>
              <a:gdLst/>
              <a:ahLst/>
              <a:cxnLst/>
              <a:rect l="l" t="t" r="r" b="b"/>
              <a:pathLst>
                <a:path w="4605" h="15045" fill="none" extrusionOk="0">
                  <a:moveTo>
                    <a:pt x="4604" y="0"/>
                  </a:moveTo>
                  <a:cubicBezTo>
                    <a:pt x="2302" y="4770"/>
                    <a:pt x="735" y="9841"/>
                    <a:pt x="1" y="15044"/>
                  </a:cubicBezTo>
                </a:path>
              </a:pathLst>
            </a:custGeom>
            <a:noFill/>
            <a:ln w="750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320;p47"/>
            <p:cNvSpPr/>
            <p:nvPr/>
          </p:nvSpPr>
          <p:spPr>
            <a:xfrm>
              <a:off x="3402731" y="2066622"/>
              <a:ext cx="5319" cy="21316"/>
            </a:xfrm>
            <a:custGeom>
              <a:avLst/>
              <a:gdLst/>
              <a:ahLst/>
              <a:cxnLst/>
              <a:rect l="l" t="t" r="r" b="b"/>
              <a:pathLst>
                <a:path w="3904" h="15645" extrusionOk="0">
                  <a:moveTo>
                    <a:pt x="3904" y="0"/>
                  </a:moveTo>
                  <a:cubicBezTo>
                    <a:pt x="1835" y="4970"/>
                    <a:pt x="501" y="10274"/>
                    <a:pt x="1" y="15645"/>
                  </a:cubicBezTo>
                  <a:lnTo>
                    <a:pt x="3904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321;p47"/>
            <p:cNvSpPr/>
            <p:nvPr/>
          </p:nvSpPr>
          <p:spPr>
            <a:xfrm>
              <a:off x="3402731" y="2066622"/>
              <a:ext cx="5319" cy="21316"/>
            </a:xfrm>
            <a:custGeom>
              <a:avLst/>
              <a:gdLst/>
              <a:ahLst/>
              <a:cxnLst/>
              <a:rect l="l" t="t" r="r" b="b"/>
              <a:pathLst>
                <a:path w="3904" h="15645" fill="none" extrusionOk="0">
                  <a:moveTo>
                    <a:pt x="3904" y="0"/>
                  </a:moveTo>
                  <a:cubicBezTo>
                    <a:pt x="1835" y="4970"/>
                    <a:pt x="501" y="10274"/>
                    <a:pt x="1" y="15645"/>
                  </a:cubicBezTo>
                </a:path>
              </a:pathLst>
            </a:custGeom>
            <a:noFill/>
            <a:ln w="750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322;p47"/>
            <p:cNvSpPr/>
            <p:nvPr/>
          </p:nvSpPr>
          <p:spPr>
            <a:xfrm>
              <a:off x="3428683" y="2047806"/>
              <a:ext cx="4910" cy="18135"/>
            </a:xfrm>
            <a:custGeom>
              <a:avLst/>
              <a:gdLst/>
              <a:ahLst/>
              <a:cxnLst/>
              <a:rect l="l" t="t" r="r" b="b"/>
              <a:pathLst>
                <a:path w="3604" h="13310" extrusionOk="0">
                  <a:moveTo>
                    <a:pt x="3603" y="0"/>
                  </a:moveTo>
                  <a:lnTo>
                    <a:pt x="1" y="13310"/>
                  </a:lnTo>
                  <a:cubicBezTo>
                    <a:pt x="1802" y="9073"/>
                    <a:pt x="3003" y="4570"/>
                    <a:pt x="3603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323;p47"/>
            <p:cNvSpPr/>
            <p:nvPr/>
          </p:nvSpPr>
          <p:spPr>
            <a:xfrm>
              <a:off x="3428683" y="2047806"/>
              <a:ext cx="4910" cy="18135"/>
            </a:xfrm>
            <a:custGeom>
              <a:avLst/>
              <a:gdLst/>
              <a:ahLst/>
              <a:cxnLst/>
              <a:rect l="l" t="t" r="r" b="b"/>
              <a:pathLst>
                <a:path w="3604" h="13310" fill="none" extrusionOk="0">
                  <a:moveTo>
                    <a:pt x="3603" y="0"/>
                  </a:moveTo>
                  <a:cubicBezTo>
                    <a:pt x="3003" y="4570"/>
                    <a:pt x="1802" y="9073"/>
                    <a:pt x="1" y="13310"/>
                  </a:cubicBezTo>
                </a:path>
              </a:pathLst>
            </a:custGeom>
            <a:noFill/>
            <a:ln w="750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324;p47"/>
            <p:cNvSpPr/>
            <p:nvPr/>
          </p:nvSpPr>
          <p:spPr>
            <a:xfrm>
              <a:off x="3379780" y="2083210"/>
              <a:ext cx="7045" cy="22908"/>
            </a:xfrm>
            <a:custGeom>
              <a:avLst/>
              <a:gdLst/>
              <a:ahLst/>
              <a:cxnLst/>
              <a:rect l="l" t="t" r="r" b="b"/>
              <a:pathLst>
                <a:path w="5171" h="16813" extrusionOk="0">
                  <a:moveTo>
                    <a:pt x="5171" y="1"/>
                  </a:moveTo>
                  <a:lnTo>
                    <a:pt x="5171" y="1"/>
                  </a:lnTo>
                  <a:cubicBezTo>
                    <a:pt x="2335" y="5171"/>
                    <a:pt x="534" y="10942"/>
                    <a:pt x="0" y="16813"/>
                  </a:cubicBezTo>
                  <a:lnTo>
                    <a:pt x="5171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325;p47"/>
            <p:cNvSpPr/>
            <p:nvPr/>
          </p:nvSpPr>
          <p:spPr>
            <a:xfrm>
              <a:off x="3379780" y="2083210"/>
              <a:ext cx="7045" cy="22908"/>
            </a:xfrm>
            <a:custGeom>
              <a:avLst/>
              <a:gdLst/>
              <a:ahLst/>
              <a:cxnLst/>
              <a:rect l="l" t="t" r="r" b="b"/>
              <a:pathLst>
                <a:path w="5171" h="16813" fill="none" extrusionOk="0">
                  <a:moveTo>
                    <a:pt x="5171" y="1"/>
                  </a:moveTo>
                  <a:cubicBezTo>
                    <a:pt x="2335" y="5171"/>
                    <a:pt x="534" y="10942"/>
                    <a:pt x="0" y="16813"/>
                  </a:cubicBezTo>
                </a:path>
              </a:pathLst>
            </a:custGeom>
            <a:noFill/>
            <a:ln w="750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326;p47"/>
            <p:cNvSpPr/>
            <p:nvPr/>
          </p:nvSpPr>
          <p:spPr>
            <a:xfrm>
              <a:off x="3386824" y="2105299"/>
              <a:ext cx="4728" cy="20544"/>
            </a:xfrm>
            <a:custGeom>
              <a:avLst/>
              <a:gdLst/>
              <a:ahLst/>
              <a:cxnLst/>
              <a:rect l="l" t="t" r="r" b="b"/>
              <a:pathLst>
                <a:path w="3470" h="15078" extrusionOk="0">
                  <a:moveTo>
                    <a:pt x="3470" y="0"/>
                  </a:moveTo>
                  <a:cubicBezTo>
                    <a:pt x="2302" y="5004"/>
                    <a:pt x="1135" y="10007"/>
                    <a:pt x="1" y="15078"/>
                  </a:cubicBezTo>
                  <a:lnTo>
                    <a:pt x="347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327;p47"/>
            <p:cNvSpPr/>
            <p:nvPr/>
          </p:nvSpPr>
          <p:spPr>
            <a:xfrm>
              <a:off x="3386824" y="2105299"/>
              <a:ext cx="4728" cy="20544"/>
            </a:xfrm>
            <a:custGeom>
              <a:avLst/>
              <a:gdLst/>
              <a:ahLst/>
              <a:cxnLst/>
              <a:rect l="l" t="t" r="r" b="b"/>
              <a:pathLst>
                <a:path w="3470" h="15078" fill="none" extrusionOk="0">
                  <a:moveTo>
                    <a:pt x="3470" y="0"/>
                  </a:moveTo>
                  <a:cubicBezTo>
                    <a:pt x="2302" y="5004"/>
                    <a:pt x="1135" y="10007"/>
                    <a:pt x="1" y="15078"/>
                  </a:cubicBezTo>
                </a:path>
              </a:pathLst>
            </a:custGeom>
            <a:noFill/>
            <a:ln w="750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328;p47"/>
            <p:cNvSpPr/>
            <p:nvPr/>
          </p:nvSpPr>
          <p:spPr>
            <a:xfrm>
              <a:off x="3404959" y="2103708"/>
              <a:ext cx="5545" cy="15772"/>
            </a:xfrm>
            <a:custGeom>
              <a:avLst/>
              <a:gdLst/>
              <a:ahLst/>
              <a:cxnLst/>
              <a:rect l="l" t="t" r="r" b="b"/>
              <a:pathLst>
                <a:path w="4070" h="11576" extrusionOk="0">
                  <a:moveTo>
                    <a:pt x="4070" y="1"/>
                  </a:moveTo>
                  <a:cubicBezTo>
                    <a:pt x="3386" y="1919"/>
                    <a:pt x="2711" y="3853"/>
                    <a:pt x="2035" y="5788"/>
                  </a:cubicBezTo>
                  <a:lnTo>
                    <a:pt x="2035" y="5788"/>
                  </a:lnTo>
                  <a:lnTo>
                    <a:pt x="4070" y="1"/>
                  </a:lnTo>
                  <a:close/>
                  <a:moveTo>
                    <a:pt x="2035" y="5788"/>
                  </a:moveTo>
                  <a:lnTo>
                    <a:pt x="0" y="11576"/>
                  </a:lnTo>
                  <a:cubicBezTo>
                    <a:pt x="684" y="9658"/>
                    <a:pt x="1360" y="7723"/>
                    <a:pt x="2035" y="5788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329;p47"/>
            <p:cNvSpPr/>
            <p:nvPr/>
          </p:nvSpPr>
          <p:spPr>
            <a:xfrm>
              <a:off x="3404959" y="2103708"/>
              <a:ext cx="5545" cy="15772"/>
            </a:xfrm>
            <a:custGeom>
              <a:avLst/>
              <a:gdLst/>
              <a:ahLst/>
              <a:cxnLst/>
              <a:rect l="l" t="t" r="r" b="b"/>
              <a:pathLst>
                <a:path w="4070" h="11576" fill="none" extrusionOk="0">
                  <a:moveTo>
                    <a:pt x="4070" y="1"/>
                  </a:moveTo>
                  <a:cubicBezTo>
                    <a:pt x="2702" y="3837"/>
                    <a:pt x="1368" y="7739"/>
                    <a:pt x="0" y="11576"/>
                  </a:cubicBezTo>
                </a:path>
              </a:pathLst>
            </a:custGeom>
            <a:noFill/>
            <a:ln w="750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330;p47"/>
            <p:cNvSpPr/>
            <p:nvPr/>
          </p:nvSpPr>
          <p:spPr>
            <a:xfrm>
              <a:off x="3374281" y="2144702"/>
              <a:ext cx="5500" cy="21271"/>
            </a:xfrm>
            <a:custGeom>
              <a:avLst/>
              <a:gdLst/>
              <a:ahLst/>
              <a:cxnLst/>
              <a:rect l="l" t="t" r="r" b="b"/>
              <a:pathLst>
                <a:path w="4037" h="15612" extrusionOk="0">
                  <a:moveTo>
                    <a:pt x="4036" y="1"/>
                  </a:moveTo>
                  <a:lnTo>
                    <a:pt x="4036" y="1"/>
                  </a:lnTo>
                  <a:cubicBezTo>
                    <a:pt x="1902" y="4971"/>
                    <a:pt x="534" y="10241"/>
                    <a:pt x="0" y="15612"/>
                  </a:cubicBezTo>
                  <a:lnTo>
                    <a:pt x="4036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331;p47"/>
            <p:cNvSpPr/>
            <p:nvPr/>
          </p:nvSpPr>
          <p:spPr>
            <a:xfrm>
              <a:off x="3374281" y="2144702"/>
              <a:ext cx="5500" cy="21271"/>
            </a:xfrm>
            <a:custGeom>
              <a:avLst/>
              <a:gdLst/>
              <a:ahLst/>
              <a:cxnLst/>
              <a:rect l="l" t="t" r="r" b="b"/>
              <a:pathLst>
                <a:path w="4037" h="15612" fill="none" extrusionOk="0">
                  <a:moveTo>
                    <a:pt x="4036" y="1"/>
                  </a:moveTo>
                  <a:cubicBezTo>
                    <a:pt x="1902" y="4971"/>
                    <a:pt x="534" y="10241"/>
                    <a:pt x="0" y="15612"/>
                  </a:cubicBezTo>
                </a:path>
              </a:pathLst>
            </a:custGeom>
            <a:noFill/>
            <a:ln w="750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332;p47"/>
            <p:cNvSpPr/>
            <p:nvPr/>
          </p:nvSpPr>
          <p:spPr>
            <a:xfrm>
              <a:off x="3393959" y="2145475"/>
              <a:ext cx="4728" cy="20499"/>
            </a:xfrm>
            <a:custGeom>
              <a:avLst/>
              <a:gdLst/>
              <a:ahLst/>
              <a:cxnLst/>
              <a:rect l="l" t="t" r="r" b="b"/>
              <a:pathLst>
                <a:path w="3470" h="15045" extrusionOk="0">
                  <a:moveTo>
                    <a:pt x="3470" y="1"/>
                  </a:moveTo>
                  <a:lnTo>
                    <a:pt x="3470" y="1"/>
                  </a:lnTo>
                  <a:cubicBezTo>
                    <a:pt x="1936" y="4938"/>
                    <a:pt x="768" y="9975"/>
                    <a:pt x="1" y="15045"/>
                  </a:cubicBezTo>
                  <a:lnTo>
                    <a:pt x="3470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333;p47"/>
            <p:cNvSpPr/>
            <p:nvPr/>
          </p:nvSpPr>
          <p:spPr>
            <a:xfrm>
              <a:off x="3393959" y="2145475"/>
              <a:ext cx="4728" cy="20499"/>
            </a:xfrm>
            <a:custGeom>
              <a:avLst/>
              <a:gdLst/>
              <a:ahLst/>
              <a:cxnLst/>
              <a:rect l="l" t="t" r="r" b="b"/>
              <a:pathLst>
                <a:path w="3470" h="15045" fill="none" extrusionOk="0">
                  <a:moveTo>
                    <a:pt x="3470" y="1"/>
                  </a:moveTo>
                  <a:cubicBezTo>
                    <a:pt x="1936" y="4938"/>
                    <a:pt x="768" y="9975"/>
                    <a:pt x="1" y="15045"/>
                  </a:cubicBezTo>
                </a:path>
              </a:pathLst>
            </a:custGeom>
            <a:noFill/>
            <a:ln w="750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334;p47"/>
            <p:cNvSpPr/>
            <p:nvPr/>
          </p:nvSpPr>
          <p:spPr>
            <a:xfrm>
              <a:off x="3403640" y="2181653"/>
              <a:ext cx="2502" cy="20589"/>
            </a:xfrm>
            <a:custGeom>
              <a:avLst/>
              <a:gdLst/>
              <a:ahLst/>
              <a:cxnLst/>
              <a:rect l="l" t="t" r="r" b="b"/>
              <a:pathLst>
                <a:path w="1836" h="15111" extrusionOk="0">
                  <a:moveTo>
                    <a:pt x="1836" y="0"/>
                  </a:moveTo>
                  <a:cubicBezTo>
                    <a:pt x="1550" y="2281"/>
                    <a:pt x="1279" y="4549"/>
                    <a:pt x="1008" y="6812"/>
                  </a:cubicBezTo>
                  <a:lnTo>
                    <a:pt x="1008" y="6812"/>
                  </a:lnTo>
                  <a:lnTo>
                    <a:pt x="1836" y="0"/>
                  </a:lnTo>
                  <a:close/>
                  <a:moveTo>
                    <a:pt x="1008" y="6812"/>
                  </a:moveTo>
                  <a:lnTo>
                    <a:pt x="1" y="15111"/>
                  </a:lnTo>
                  <a:cubicBezTo>
                    <a:pt x="350" y="12340"/>
                    <a:pt x="678" y="9580"/>
                    <a:pt x="1008" y="6812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335;p47"/>
            <p:cNvSpPr/>
            <p:nvPr/>
          </p:nvSpPr>
          <p:spPr>
            <a:xfrm>
              <a:off x="3403640" y="2181653"/>
              <a:ext cx="2502" cy="20589"/>
            </a:xfrm>
            <a:custGeom>
              <a:avLst/>
              <a:gdLst/>
              <a:ahLst/>
              <a:cxnLst/>
              <a:rect l="l" t="t" r="r" b="b"/>
              <a:pathLst>
                <a:path w="1836" h="15111" fill="none" extrusionOk="0">
                  <a:moveTo>
                    <a:pt x="1836" y="0"/>
                  </a:moveTo>
                  <a:cubicBezTo>
                    <a:pt x="1202" y="5071"/>
                    <a:pt x="635" y="10074"/>
                    <a:pt x="1" y="15111"/>
                  </a:cubicBezTo>
                </a:path>
              </a:pathLst>
            </a:custGeom>
            <a:noFill/>
            <a:ln w="750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336;p47"/>
            <p:cNvSpPr/>
            <p:nvPr/>
          </p:nvSpPr>
          <p:spPr>
            <a:xfrm>
              <a:off x="3363918" y="2182516"/>
              <a:ext cx="3229" cy="18136"/>
            </a:xfrm>
            <a:custGeom>
              <a:avLst/>
              <a:gdLst/>
              <a:ahLst/>
              <a:cxnLst/>
              <a:rect l="l" t="t" r="r" b="b"/>
              <a:pathLst>
                <a:path w="2370" h="13311" extrusionOk="0">
                  <a:moveTo>
                    <a:pt x="2369" y="1"/>
                  </a:moveTo>
                  <a:cubicBezTo>
                    <a:pt x="801" y="4271"/>
                    <a:pt x="1" y="8774"/>
                    <a:pt x="34" y="13311"/>
                  </a:cubicBezTo>
                  <a:lnTo>
                    <a:pt x="2369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337;p47"/>
            <p:cNvSpPr/>
            <p:nvPr/>
          </p:nvSpPr>
          <p:spPr>
            <a:xfrm>
              <a:off x="3363918" y="2182516"/>
              <a:ext cx="3229" cy="18136"/>
            </a:xfrm>
            <a:custGeom>
              <a:avLst/>
              <a:gdLst/>
              <a:ahLst/>
              <a:cxnLst/>
              <a:rect l="l" t="t" r="r" b="b"/>
              <a:pathLst>
                <a:path w="2370" h="13311" fill="none" extrusionOk="0">
                  <a:moveTo>
                    <a:pt x="2369" y="1"/>
                  </a:moveTo>
                  <a:cubicBezTo>
                    <a:pt x="801" y="4271"/>
                    <a:pt x="1" y="8774"/>
                    <a:pt x="34" y="13311"/>
                  </a:cubicBezTo>
                </a:path>
              </a:pathLst>
            </a:custGeom>
            <a:noFill/>
            <a:ln w="750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338;p47"/>
            <p:cNvSpPr/>
            <p:nvPr/>
          </p:nvSpPr>
          <p:spPr>
            <a:xfrm>
              <a:off x="3383643" y="2187244"/>
              <a:ext cx="1593" cy="17317"/>
            </a:xfrm>
            <a:custGeom>
              <a:avLst/>
              <a:gdLst/>
              <a:ahLst/>
              <a:cxnLst/>
              <a:rect l="l" t="t" r="r" b="b"/>
              <a:pathLst>
                <a:path w="1169" h="12710" extrusionOk="0">
                  <a:moveTo>
                    <a:pt x="1168" y="0"/>
                  </a:moveTo>
                  <a:lnTo>
                    <a:pt x="1" y="12709"/>
                  </a:lnTo>
                  <a:cubicBezTo>
                    <a:pt x="401" y="8473"/>
                    <a:pt x="801" y="4270"/>
                    <a:pt x="1168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339;p47"/>
            <p:cNvSpPr/>
            <p:nvPr/>
          </p:nvSpPr>
          <p:spPr>
            <a:xfrm>
              <a:off x="3383643" y="2187244"/>
              <a:ext cx="1593" cy="17317"/>
            </a:xfrm>
            <a:custGeom>
              <a:avLst/>
              <a:gdLst/>
              <a:ahLst/>
              <a:cxnLst/>
              <a:rect l="l" t="t" r="r" b="b"/>
              <a:pathLst>
                <a:path w="1169" h="12710" fill="none" extrusionOk="0">
                  <a:moveTo>
                    <a:pt x="1168" y="0"/>
                  </a:moveTo>
                  <a:cubicBezTo>
                    <a:pt x="801" y="4270"/>
                    <a:pt x="401" y="8473"/>
                    <a:pt x="1" y="12709"/>
                  </a:cubicBezTo>
                </a:path>
              </a:pathLst>
            </a:custGeom>
            <a:noFill/>
            <a:ln w="750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340;p47"/>
            <p:cNvSpPr/>
            <p:nvPr/>
          </p:nvSpPr>
          <p:spPr>
            <a:xfrm>
              <a:off x="3366327" y="2218786"/>
              <a:ext cx="910" cy="17317"/>
            </a:xfrm>
            <a:custGeom>
              <a:avLst/>
              <a:gdLst/>
              <a:ahLst/>
              <a:cxnLst/>
              <a:rect l="l" t="t" r="r" b="b"/>
              <a:pathLst>
                <a:path w="668" h="12710" extrusionOk="0">
                  <a:moveTo>
                    <a:pt x="668" y="0"/>
                  </a:moveTo>
                  <a:cubicBezTo>
                    <a:pt x="434" y="4236"/>
                    <a:pt x="201" y="8439"/>
                    <a:pt x="1" y="12709"/>
                  </a:cubicBezTo>
                  <a:lnTo>
                    <a:pt x="66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341;p47"/>
            <p:cNvSpPr/>
            <p:nvPr/>
          </p:nvSpPr>
          <p:spPr>
            <a:xfrm>
              <a:off x="3366327" y="2218786"/>
              <a:ext cx="910" cy="17317"/>
            </a:xfrm>
            <a:custGeom>
              <a:avLst/>
              <a:gdLst/>
              <a:ahLst/>
              <a:cxnLst/>
              <a:rect l="l" t="t" r="r" b="b"/>
              <a:pathLst>
                <a:path w="668" h="12710" fill="none" extrusionOk="0">
                  <a:moveTo>
                    <a:pt x="668" y="0"/>
                  </a:moveTo>
                  <a:cubicBezTo>
                    <a:pt x="434" y="4236"/>
                    <a:pt x="201" y="8439"/>
                    <a:pt x="1" y="12709"/>
                  </a:cubicBezTo>
                </a:path>
              </a:pathLst>
            </a:custGeom>
            <a:noFill/>
            <a:ln w="750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342;p47"/>
            <p:cNvSpPr/>
            <p:nvPr/>
          </p:nvSpPr>
          <p:spPr>
            <a:xfrm>
              <a:off x="3390505" y="2228239"/>
              <a:ext cx="1865" cy="17362"/>
            </a:xfrm>
            <a:custGeom>
              <a:avLst/>
              <a:gdLst/>
              <a:ahLst/>
              <a:cxnLst/>
              <a:rect l="l" t="t" r="r" b="b"/>
              <a:pathLst>
                <a:path w="1369" h="12743" extrusionOk="0">
                  <a:moveTo>
                    <a:pt x="1368" y="0"/>
                  </a:moveTo>
                  <a:lnTo>
                    <a:pt x="1368" y="0"/>
                  </a:lnTo>
                  <a:cubicBezTo>
                    <a:pt x="434" y="4170"/>
                    <a:pt x="1" y="8473"/>
                    <a:pt x="201" y="12743"/>
                  </a:cubicBezTo>
                  <a:lnTo>
                    <a:pt x="136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343;p47"/>
            <p:cNvSpPr/>
            <p:nvPr/>
          </p:nvSpPr>
          <p:spPr>
            <a:xfrm>
              <a:off x="3390505" y="2228239"/>
              <a:ext cx="1865" cy="17362"/>
            </a:xfrm>
            <a:custGeom>
              <a:avLst/>
              <a:gdLst/>
              <a:ahLst/>
              <a:cxnLst/>
              <a:rect l="l" t="t" r="r" b="b"/>
              <a:pathLst>
                <a:path w="1369" h="12743" fill="none" extrusionOk="0">
                  <a:moveTo>
                    <a:pt x="1368" y="0"/>
                  </a:moveTo>
                  <a:cubicBezTo>
                    <a:pt x="434" y="4170"/>
                    <a:pt x="1" y="8473"/>
                    <a:pt x="201" y="12743"/>
                  </a:cubicBezTo>
                </a:path>
              </a:pathLst>
            </a:custGeom>
            <a:noFill/>
            <a:ln w="750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344;p47"/>
            <p:cNvSpPr/>
            <p:nvPr/>
          </p:nvSpPr>
          <p:spPr>
            <a:xfrm>
              <a:off x="3354101" y="2236102"/>
              <a:ext cx="2819" cy="18907"/>
            </a:xfrm>
            <a:custGeom>
              <a:avLst/>
              <a:gdLst/>
              <a:ahLst/>
              <a:cxnLst/>
              <a:rect l="l" t="t" r="r" b="b"/>
              <a:pathLst>
                <a:path w="2069" h="13877" extrusionOk="0">
                  <a:moveTo>
                    <a:pt x="2069" y="0"/>
                  </a:moveTo>
                  <a:lnTo>
                    <a:pt x="2069" y="0"/>
                  </a:lnTo>
                  <a:cubicBezTo>
                    <a:pt x="568" y="4470"/>
                    <a:pt x="1" y="9207"/>
                    <a:pt x="368" y="13877"/>
                  </a:cubicBezTo>
                  <a:lnTo>
                    <a:pt x="206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345;p47"/>
            <p:cNvSpPr/>
            <p:nvPr/>
          </p:nvSpPr>
          <p:spPr>
            <a:xfrm>
              <a:off x="3354101" y="2236102"/>
              <a:ext cx="2819" cy="18907"/>
            </a:xfrm>
            <a:custGeom>
              <a:avLst/>
              <a:gdLst/>
              <a:ahLst/>
              <a:cxnLst/>
              <a:rect l="l" t="t" r="r" b="b"/>
              <a:pathLst>
                <a:path w="2069" h="13877" fill="none" extrusionOk="0">
                  <a:moveTo>
                    <a:pt x="2069" y="0"/>
                  </a:moveTo>
                  <a:cubicBezTo>
                    <a:pt x="568" y="4470"/>
                    <a:pt x="1" y="9207"/>
                    <a:pt x="368" y="13877"/>
                  </a:cubicBezTo>
                </a:path>
              </a:pathLst>
            </a:custGeom>
            <a:noFill/>
            <a:ln w="750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346;p47"/>
            <p:cNvSpPr/>
            <p:nvPr/>
          </p:nvSpPr>
          <p:spPr>
            <a:xfrm>
              <a:off x="3371826" y="2257417"/>
              <a:ext cx="1457" cy="17317"/>
            </a:xfrm>
            <a:custGeom>
              <a:avLst/>
              <a:gdLst/>
              <a:ahLst/>
              <a:cxnLst/>
              <a:rect l="l" t="t" r="r" b="b"/>
              <a:pathLst>
                <a:path w="1069" h="12710" extrusionOk="0">
                  <a:moveTo>
                    <a:pt x="1068" y="1"/>
                  </a:moveTo>
                  <a:cubicBezTo>
                    <a:pt x="905" y="1882"/>
                    <a:pt x="749" y="3770"/>
                    <a:pt x="593" y="5655"/>
                  </a:cubicBezTo>
                  <a:lnTo>
                    <a:pt x="593" y="5655"/>
                  </a:lnTo>
                  <a:lnTo>
                    <a:pt x="1068" y="1"/>
                  </a:lnTo>
                  <a:close/>
                  <a:moveTo>
                    <a:pt x="593" y="5655"/>
                  </a:moveTo>
                  <a:lnTo>
                    <a:pt x="1" y="12710"/>
                  </a:lnTo>
                  <a:cubicBezTo>
                    <a:pt x="205" y="10373"/>
                    <a:pt x="399" y="8016"/>
                    <a:pt x="593" y="565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347;p47"/>
            <p:cNvSpPr/>
            <p:nvPr/>
          </p:nvSpPr>
          <p:spPr>
            <a:xfrm>
              <a:off x="3371826" y="2257417"/>
              <a:ext cx="1457" cy="17317"/>
            </a:xfrm>
            <a:custGeom>
              <a:avLst/>
              <a:gdLst/>
              <a:ahLst/>
              <a:cxnLst/>
              <a:rect l="l" t="t" r="r" b="b"/>
              <a:pathLst>
                <a:path w="1069" h="12710" fill="none" extrusionOk="0">
                  <a:moveTo>
                    <a:pt x="1068" y="1"/>
                  </a:moveTo>
                  <a:cubicBezTo>
                    <a:pt x="701" y="4237"/>
                    <a:pt x="368" y="8507"/>
                    <a:pt x="1" y="12710"/>
                  </a:cubicBezTo>
                </a:path>
              </a:pathLst>
            </a:custGeom>
            <a:noFill/>
            <a:ln w="750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348;p47"/>
            <p:cNvSpPr/>
            <p:nvPr/>
          </p:nvSpPr>
          <p:spPr>
            <a:xfrm>
              <a:off x="3395278" y="2262098"/>
              <a:ext cx="1091" cy="18954"/>
            </a:xfrm>
            <a:custGeom>
              <a:avLst/>
              <a:gdLst/>
              <a:ahLst/>
              <a:cxnLst/>
              <a:rect l="l" t="t" r="r" b="b"/>
              <a:pathLst>
                <a:path w="801" h="13911" extrusionOk="0">
                  <a:moveTo>
                    <a:pt x="801" y="0"/>
                  </a:moveTo>
                  <a:lnTo>
                    <a:pt x="801" y="0"/>
                  </a:lnTo>
                  <a:cubicBezTo>
                    <a:pt x="167" y="4604"/>
                    <a:pt x="0" y="9274"/>
                    <a:pt x="200" y="13910"/>
                  </a:cubicBezTo>
                  <a:lnTo>
                    <a:pt x="801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349;p47"/>
            <p:cNvSpPr/>
            <p:nvPr/>
          </p:nvSpPr>
          <p:spPr>
            <a:xfrm>
              <a:off x="3395278" y="2262098"/>
              <a:ext cx="1091" cy="18954"/>
            </a:xfrm>
            <a:custGeom>
              <a:avLst/>
              <a:gdLst/>
              <a:ahLst/>
              <a:cxnLst/>
              <a:rect l="l" t="t" r="r" b="b"/>
              <a:pathLst>
                <a:path w="801" h="13911" fill="none" extrusionOk="0">
                  <a:moveTo>
                    <a:pt x="801" y="0"/>
                  </a:moveTo>
                  <a:cubicBezTo>
                    <a:pt x="167" y="4604"/>
                    <a:pt x="0" y="9274"/>
                    <a:pt x="200" y="13910"/>
                  </a:cubicBezTo>
                </a:path>
              </a:pathLst>
            </a:custGeom>
            <a:noFill/>
            <a:ln w="750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350;p47"/>
            <p:cNvSpPr/>
            <p:nvPr/>
          </p:nvSpPr>
          <p:spPr>
            <a:xfrm>
              <a:off x="3456862" y="1996630"/>
              <a:ext cx="8182" cy="17999"/>
            </a:xfrm>
            <a:custGeom>
              <a:avLst/>
              <a:gdLst/>
              <a:ahLst/>
              <a:cxnLst/>
              <a:rect l="l" t="t" r="r" b="b"/>
              <a:pathLst>
                <a:path w="6005" h="13210" extrusionOk="0">
                  <a:moveTo>
                    <a:pt x="6004" y="0"/>
                  </a:moveTo>
                  <a:cubicBezTo>
                    <a:pt x="3503" y="4136"/>
                    <a:pt x="1468" y="8606"/>
                    <a:pt x="0" y="13209"/>
                  </a:cubicBezTo>
                  <a:lnTo>
                    <a:pt x="6004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351;p47"/>
            <p:cNvSpPr/>
            <p:nvPr/>
          </p:nvSpPr>
          <p:spPr>
            <a:xfrm>
              <a:off x="3456862" y="1996630"/>
              <a:ext cx="8182" cy="17999"/>
            </a:xfrm>
            <a:custGeom>
              <a:avLst/>
              <a:gdLst/>
              <a:ahLst/>
              <a:cxnLst/>
              <a:rect l="l" t="t" r="r" b="b"/>
              <a:pathLst>
                <a:path w="6005" h="13210" fill="none" extrusionOk="0">
                  <a:moveTo>
                    <a:pt x="6004" y="0"/>
                  </a:moveTo>
                  <a:cubicBezTo>
                    <a:pt x="3503" y="4136"/>
                    <a:pt x="1468" y="8606"/>
                    <a:pt x="0" y="13209"/>
                  </a:cubicBezTo>
                </a:path>
              </a:pathLst>
            </a:custGeom>
            <a:noFill/>
            <a:ln w="750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352;p47"/>
            <p:cNvSpPr/>
            <p:nvPr/>
          </p:nvSpPr>
          <p:spPr>
            <a:xfrm>
              <a:off x="3417593" y="2277097"/>
              <a:ext cx="1" cy="15000"/>
            </a:xfrm>
            <a:custGeom>
              <a:avLst/>
              <a:gdLst/>
              <a:ahLst/>
              <a:cxnLst/>
              <a:rect l="l" t="t" r="r" b="b"/>
              <a:pathLst>
                <a:path w="1" h="11009" extrusionOk="0">
                  <a:moveTo>
                    <a:pt x="1" y="0"/>
                  </a:moveTo>
                  <a:lnTo>
                    <a:pt x="1" y="11008"/>
                  </a:lnTo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2353;p47"/>
            <p:cNvSpPr/>
            <p:nvPr/>
          </p:nvSpPr>
          <p:spPr>
            <a:xfrm>
              <a:off x="3417593" y="2277097"/>
              <a:ext cx="1" cy="15000"/>
            </a:xfrm>
            <a:custGeom>
              <a:avLst/>
              <a:gdLst/>
              <a:ahLst/>
              <a:cxnLst/>
              <a:rect l="l" t="t" r="r" b="b"/>
              <a:pathLst>
                <a:path w="1" h="11009" fill="none" extrusionOk="0">
                  <a:moveTo>
                    <a:pt x="1" y="0"/>
                  </a:moveTo>
                  <a:lnTo>
                    <a:pt x="1" y="11008"/>
                  </a:lnTo>
                </a:path>
              </a:pathLst>
            </a:custGeom>
            <a:noFill/>
            <a:ln w="750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2354;p47"/>
            <p:cNvSpPr/>
            <p:nvPr/>
          </p:nvSpPr>
          <p:spPr>
            <a:xfrm>
              <a:off x="3350466" y="2286550"/>
              <a:ext cx="3364" cy="20499"/>
            </a:xfrm>
            <a:custGeom>
              <a:avLst/>
              <a:gdLst/>
              <a:ahLst/>
              <a:cxnLst/>
              <a:rect l="l" t="t" r="r" b="b"/>
              <a:pathLst>
                <a:path w="2469" h="15045" extrusionOk="0">
                  <a:moveTo>
                    <a:pt x="2468" y="1"/>
                  </a:moveTo>
                  <a:cubicBezTo>
                    <a:pt x="834" y="4837"/>
                    <a:pt x="0" y="9908"/>
                    <a:pt x="133" y="15045"/>
                  </a:cubicBezTo>
                  <a:lnTo>
                    <a:pt x="2468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2355;p47"/>
            <p:cNvSpPr/>
            <p:nvPr/>
          </p:nvSpPr>
          <p:spPr>
            <a:xfrm>
              <a:off x="3350466" y="2286550"/>
              <a:ext cx="3364" cy="20499"/>
            </a:xfrm>
            <a:custGeom>
              <a:avLst/>
              <a:gdLst/>
              <a:ahLst/>
              <a:cxnLst/>
              <a:rect l="l" t="t" r="r" b="b"/>
              <a:pathLst>
                <a:path w="2469" h="15045" fill="none" extrusionOk="0">
                  <a:moveTo>
                    <a:pt x="2468" y="1"/>
                  </a:moveTo>
                  <a:cubicBezTo>
                    <a:pt x="834" y="4837"/>
                    <a:pt x="0" y="9908"/>
                    <a:pt x="133" y="15045"/>
                  </a:cubicBezTo>
                </a:path>
              </a:pathLst>
            </a:custGeom>
            <a:noFill/>
            <a:ln w="750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2356;p47"/>
            <p:cNvSpPr/>
            <p:nvPr/>
          </p:nvSpPr>
          <p:spPr>
            <a:xfrm>
              <a:off x="3496402" y="2003674"/>
              <a:ext cx="7909" cy="15726"/>
            </a:xfrm>
            <a:custGeom>
              <a:avLst/>
              <a:gdLst/>
              <a:ahLst/>
              <a:cxnLst/>
              <a:rect l="l" t="t" r="r" b="b"/>
              <a:pathLst>
                <a:path w="5805" h="11542" extrusionOk="0">
                  <a:moveTo>
                    <a:pt x="5805" y="0"/>
                  </a:moveTo>
                  <a:cubicBezTo>
                    <a:pt x="5562" y="482"/>
                    <a:pt x="5320" y="964"/>
                    <a:pt x="5078" y="1447"/>
                  </a:cubicBezTo>
                  <a:lnTo>
                    <a:pt x="5078" y="1447"/>
                  </a:lnTo>
                  <a:lnTo>
                    <a:pt x="5805" y="0"/>
                  </a:lnTo>
                  <a:close/>
                  <a:moveTo>
                    <a:pt x="5078" y="1447"/>
                  </a:moveTo>
                  <a:lnTo>
                    <a:pt x="1" y="11542"/>
                  </a:lnTo>
                  <a:cubicBezTo>
                    <a:pt x="1722" y="8188"/>
                    <a:pt x="3392" y="4808"/>
                    <a:pt x="5078" y="144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2357;p47"/>
            <p:cNvSpPr/>
            <p:nvPr/>
          </p:nvSpPr>
          <p:spPr>
            <a:xfrm>
              <a:off x="3496402" y="2003674"/>
              <a:ext cx="7909" cy="15726"/>
            </a:xfrm>
            <a:custGeom>
              <a:avLst/>
              <a:gdLst/>
              <a:ahLst/>
              <a:cxnLst/>
              <a:rect l="l" t="t" r="r" b="b"/>
              <a:pathLst>
                <a:path w="5805" h="11542" fill="none" extrusionOk="0">
                  <a:moveTo>
                    <a:pt x="5805" y="0"/>
                  </a:moveTo>
                  <a:cubicBezTo>
                    <a:pt x="3870" y="3836"/>
                    <a:pt x="1969" y="7706"/>
                    <a:pt x="1" y="11542"/>
                  </a:cubicBezTo>
                </a:path>
              </a:pathLst>
            </a:custGeom>
            <a:noFill/>
            <a:ln w="750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2358;p47"/>
            <p:cNvSpPr/>
            <p:nvPr/>
          </p:nvSpPr>
          <p:spPr>
            <a:xfrm>
              <a:off x="3511310" y="2016991"/>
              <a:ext cx="6182" cy="12636"/>
            </a:xfrm>
            <a:custGeom>
              <a:avLst/>
              <a:gdLst/>
              <a:ahLst/>
              <a:cxnLst/>
              <a:rect l="l" t="t" r="r" b="b"/>
              <a:pathLst>
                <a:path w="4537" h="9274" extrusionOk="0">
                  <a:moveTo>
                    <a:pt x="4536" y="1"/>
                  </a:moveTo>
                  <a:lnTo>
                    <a:pt x="2268" y="4637"/>
                  </a:lnTo>
                  <a:cubicBezTo>
                    <a:pt x="3027" y="3086"/>
                    <a:pt x="3786" y="1535"/>
                    <a:pt x="4536" y="1"/>
                  </a:cubicBezTo>
                  <a:close/>
                  <a:moveTo>
                    <a:pt x="2267" y="4638"/>
                  </a:moveTo>
                  <a:cubicBezTo>
                    <a:pt x="1509" y="6189"/>
                    <a:pt x="750" y="7739"/>
                    <a:pt x="0" y="9273"/>
                  </a:cubicBezTo>
                  <a:lnTo>
                    <a:pt x="2267" y="4638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359;p47"/>
            <p:cNvSpPr/>
            <p:nvPr/>
          </p:nvSpPr>
          <p:spPr>
            <a:xfrm>
              <a:off x="3511310" y="2016991"/>
              <a:ext cx="6182" cy="12636"/>
            </a:xfrm>
            <a:custGeom>
              <a:avLst/>
              <a:gdLst/>
              <a:ahLst/>
              <a:cxnLst/>
              <a:rect l="l" t="t" r="r" b="b"/>
              <a:pathLst>
                <a:path w="4537" h="9274" fill="none" extrusionOk="0">
                  <a:moveTo>
                    <a:pt x="4537" y="0"/>
                  </a:moveTo>
                  <a:cubicBezTo>
                    <a:pt x="3036" y="3069"/>
                    <a:pt x="1501" y="6204"/>
                    <a:pt x="0" y="9273"/>
                  </a:cubicBezTo>
                </a:path>
              </a:pathLst>
            </a:custGeom>
            <a:noFill/>
            <a:ln w="750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2360;p47"/>
            <p:cNvSpPr/>
            <p:nvPr/>
          </p:nvSpPr>
          <p:spPr>
            <a:xfrm>
              <a:off x="3479086" y="2035944"/>
              <a:ext cx="3955" cy="12636"/>
            </a:xfrm>
            <a:custGeom>
              <a:avLst/>
              <a:gdLst/>
              <a:ahLst/>
              <a:cxnLst/>
              <a:rect l="l" t="t" r="r" b="b"/>
              <a:pathLst>
                <a:path w="2903" h="9274" extrusionOk="0">
                  <a:moveTo>
                    <a:pt x="2903" y="0"/>
                  </a:moveTo>
                  <a:lnTo>
                    <a:pt x="2903" y="0"/>
                  </a:lnTo>
                  <a:cubicBezTo>
                    <a:pt x="1135" y="2702"/>
                    <a:pt x="67" y="5971"/>
                    <a:pt x="1" y="9273"/>
                  </a:cubicBezTo>
                  <a:lnTo>
                    <a:pt x="2903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2361;p47"/>
            <p:cNvSpPr/>
            <p:nvPr/>
          </p:nvSpPr>
          <p:spPr>
            <a:xfrm>
              <a:off x="3479086" y="2035944"/>
              <a:ext cx="3955" cy="12636"/>
            </a:xfrm>
            <a:custGeom>
              <a:avLst/>
              <a:gdLst/>
              <a:ahLst/>
              <a:cxnLst/>
              <a:rect l="l" t="t" r="r" b="b"/>
              <a:pathLst>
                <a:path w="2903" h="9274" fill="none" extrusionOk="0">
                  <a:moveTo>
                    <a:pt x="2903" y="0"/>
                  </a:moveTo>
                  <a:cubicBezTo>
                    <a:pt x="1135" y="2702"/>
                    <a:pt x="67" y="5971"/>
                    <a:pt x="1" y="9273"/>
                  </a:cubicBezTo>
                </a:path>
              </a:pathLst>
            </a:custGeom>
            <a:noFill/>
            <a:ln w="750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2362;p47"/>
            <p:cNvSpPr/>
            <p:nvPr/>
          </p:nvSpPr>
          <p:spPr>
            <a:xfrm>
              <a:off x="3534261" y="2418125"/>
              <a:ext cx="4773" cy="11818"/>
            </a:xfrm>
            <a:custGeom>
              <a:avLst/>
              <a:gdLst/>
              <a:ahLst/>
              <a:cxnLst/>
              <a:rect l="l" t="t" r="r" b="b"/>
              <a:pathLst>
                <a:path w="3503" h="8674" extrusionOk="0">
                  <a:moveTo>
                    <a:pt x="0" y="1"/>
                  </a:moveTo>
                  <a:cubicBezTo>
                    <a:pt x="201" y="3170"/>
                    <a:pt x="1435" y="6205"/>
                    <a:pt x="3503" y="867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363;p47"/>
            <p:cNvSpPr/>
            <p:nvPr/>
          </p:nvSpPr>
          <p:spPr>
            <a:xfrm>
              <a:off x="3534261" y="2418125"/>
              <a:ext cx="4773" cy="11818"/>
            </a:xfrm>
            <a:custGeom>
              <a:avLst/>
              <a:gdLst/>
              <a:ahLst/>
              <a:cxnLst/>
              <a:rect l="l" t="t" r="r" b="b"/>
              <a:pathLst>
                <a:path w="3503" h="8674" fill="none" extrusionOk="0">
                  <a:moveTo>
                    <a:pt x="0" y="1"/>
                  </a:moveTo>
                  <a:cubicBezTo>
                    <a:pt x="201" y="3170"/>
                    <a:pt x="1435" y="6205"/>
                    <a:pt x="3503" y="8674"/>
                  </a:cubicBezTo>
                </a:path>
              </a:pathLst>
            </a:custGeom>
            <a:noFill/>
            <a:ln w="750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364;p47"/>
            <p:cNvSpPr/>
            <p:nvPr/>
          </p:nvSpPr>
          <p:spPr>
            <a:xfrm>
              <a:off x="3497038" y="2407899"/>
              <a:ext cx="7956" cy="18226"/>
            </a:xfrm>
            <a:custGeom>
              <a:avLst/>
              <a:gdLst/>
              <a:ahLst/>
              <a:cxnLst/>
              <a:rect l="l" t="t" r="r" b="b"/>
              <a:pathLst>
                <a:path w="5839" h="13377" extrusionOk="0">
                  <a:moveTo>
                    <a:pt x="68" y="0"/>
                  </a:moveTo>
                  <a:lnTo>
                    <a:pt x="68" y="0"/>
                  </a:lnTo>
                  <a:cubicBezTo>
                    <a:pt x="1" y="5004"/>
                    <a:pt x="2136" y="10008"/>
                    <a:pt x="5838" y="13377"/>
                  </a:cubicBezTo>
                  <a:lnTo>
                    <a:pt x="6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2365;p47"/>
            <p:cNvSpPr/>
            <p:nvPr/>
          </p:nvSpPr>
          <p:spPr>
            <a:xfrm>
              <a:off x="3497038" y="2407899"/>
              <a:ext cx="7956" cy="18226"/>
            </a:xfrm>
            <a:custGeom>
              <a:avLst/>
              <a:gdLst/>
              <a:ahLst/>
              <a:cxnLst/>
              <a:rect l="l" t="t" r="r" b="b"/>
              <a:pathLst>
                <a:path w="5839" h="13377" fill="none" extrusionOk="0">
                  <a:moveTo>
                    <a:pt x="68" y="0"/>
                  </a:moveTo>
                  <a:cubicBezTo>
                    <a:pt x="1" y="5004"/>
                    <a:pt x="2136" y="10008"/>
                    <a:pt x="5838" y="13377"/>
                  </a:cubicBezTo>
                </a:path>
              </a:pathLst>
            </a:custGeom>
            <a:noFill/>
            <a:ln w="750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2366;p47"/>
            <p:cNvSpPr/>
            <p:nvPr/>
          </p:nvSpPr>
          <p:spPr>
            <a:xfrm>
              <a:off x="3512992" y="2407899"/>
              <a:ext cx="6092" cy="15090"/>
            </a:xfrm>
            <a:custGeom>
              <a:avLst/>
              <a:gdLst/>
              <a:ahLst/>
              <a:cxnLst/>
              <a:rect l="l" t="t" r="r" b="b"/>
              <a:pathLst>
                <a:path w="4471" h="11075" extrusionOk="0">
                  <a:moveTo>
                    <a:pt x="0" y="0"/>
                  </a:moveTo>
                  <a:lnTo>
                    <a:pt x="0" y="0"/>
                  </a:lnTo>
                  <a:cubicBezTo>
                    <a:pt x="1034" y="3836"/>
                    <a:pt x="2535" y="7572"/>
                    <a:pt x="4470" y="1107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2367;p47"/>
            <p:cNvSpPr/>
            <p:nvPr/>
          </p:nvSpPr>
          <p:spPr>
            <a:xfrm>
              <a:off x="3512992" y="2407899"/>
              <a:ext cx="6092" cy="15090"/>
            </a:xfrm>
            <a:custGeom>
              <a:avLst/>
              <a:gdLst/>
              <a:ahLst/>
              <a:cxnLst/>
              <a:rect l="l" t="t" r="r" b="b"/>
              <a:pathLst>
                <a:path w="4471" h="11075" fill="none" extrusionOk="0">
                  <a:moveTo>
                    <a:pt x="0" y="0"/>
                  </a:moveTo>
                  <a:cubicBezTo>
                    <a:pt x="1034" y="3836"/>
                    <a:pt x="2535" y="7572"/>
                    <a:pt x="4470" y="11075"/>
                  </a:cubicBezTo>
                </a:path>
              </a:pathLst>
            </a:custGeom>
            <a:noFill/>
            <a:ln w="750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2368;p47"/>
            <p:cNvSpPr/>
            <p:nvPr/>
          </p:nvSpPr>
          <p:spPr>
            <a:xfrm>
              <a:off x="3515309" y="2385038"/>
              <a:ext cx="7045" cy="15000"/>
            </a:xfrm>
            <a:custGeom>
              <a:avLst/>
              <a:gdLst/>
              <a:ahLst/>
              <a:cxnLst/>
              <a:rect l="l" t="t" r="r" b="b"/>
              <a:pathLst>
                <a:path w="5171" h="11009" extrusionOk="0">
                  <a:moveTo>
                    <a:pt x="0" y="1"/>
                  </a:moveTo>
                  <a:lnTo>
                    <a:pt x="0" y="1"/>
                  </a:lnTo>
                  <a:cubicBezTo>
                    <a:pt x="1335" y="3837"/>
                    <a:pt x="3103" y="7506"/>
                    <a:pt x="5171" y="1100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2369;p47"/>
            <p:cNvSpPr/>
            <p:nvPr/>
          </p:nvSpPr>
          <p:spPr>
            <a:xfrm>
              <a:off x="3515309" y="2385038"/>
              <a:ext cx="7045" cy="15000"/>
            </a:xfrm>
            <a:custGeom>
              <a:avLst/>
              <a:gdLst/>
              <a:ahLst/>
              <a:cxnLst/>
              <a:rect l="l" t="t" r="r" b="b"/>
              <a:pathLst>
                <a:path w="5171" h="11009" fill="none" extrusionOk="0">
                  <a:moveTo>
                    <a:pt x="0" y="1"/>
                  </a:moveTo>
                  <a:cubicBezTo>
                    <a:pt x="1335" y="3837"/>
                    <a:pt x="3103" y="7506"/>
                    <a:pt x="5171" y="11009"/>
                  </a:cubicBezTo>
                </a:path>
              </a:pathLst>
            </a:custGeom>
            <a:noFill/>
            <a:ln w="750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2370;p47"/>
            <p:cNvSpPr/>
            <p:nvPr/>
          </p:nvSpPr>
          <p:spPr>
            <a:xfrm>
              <a:off x="3493267" y="2377175"/>
              <a:ext cx="6228" cy="12637"/>
            </a:xfrm>
            <a:custGeom>
              <a:avLst/>
              <a:gdLst/>
              <a:ahLst/>
              <a:cxnLst/>
              <a:rect l="l" t="t" r="r" b="b"/>
              <a:pathLst>
                <a:path w="4571" h="9275" extrusionOk="0">
                  <a:moveTo>
                    <a:pt x="0" y="1"/>
                  </a:moveTo>
                  <a:lnTo>
                    <a:pt x="0" y="1"/>
                  </a:lnTo>
                  <a:cubicBezTo>
                    <a:pt x="134" y="3537"/>
                    <a:pt x="1835" y="7039"/>
                    <a:pt x="4570" y="927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2371;p47"/>
            <p:cNvSpPr/>
            <p:nvPr/>
          </p:nvSpPr>
          <p:spPr>
            <a:xfrm>
              <a:off x="3493267" y="2377175"/>
              <a:ext cx="6228" cy="12637"/>
            </a:xfrm>
            <a:custGeom>
              <a:avLst/>
              <a:gdLst/>
              <a:ahLst/>
              <a:cxnLst/>
              <a:rect l="l" t="t" r="r" b="b"/>
              <a:pathLst>
                <a:path w="4571" h="9275" fill="none" extrusionOk="0">
                  <a:moveTo>
                    <a:pt x="0" y="1"/>
                  </a:moveTo>
                  <a:cubicBezTo>
                    <a:pt x="134" y="3537"/>
                    <a:pt x="1835" y="7039"/>
                    <a:pt x="4570" y="9274"/>
                  </a:cubicBezTo>
                </a:path>
              </a:pathLst>
            </a:custGeom>
            <a:noFill/>
            <a:ln w="750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2372;p47"/>
            <p:cNvSpPr/>
            <p:nvPr/>
          </p:nvSpPr>
          <p:spPr>
            <a:xfrm>
              <a:off x="3469133" y="2356633"/>
              <a:ext cx="7637" cy="18090"/>
            </a:xfrm>
            <a:custGeom>
              <a:avLst/>
              <a:gdLst/>
              <a:ahLst/>
              <a:cxnLst/>
              <a:rect l="l" t="t" r="r" b="b"/>
              <a:pathLst>
                <a:path w="5605" h="13277" extrusionOk="0">
                  <a:moveTo>
                    <a:pt x="301" y="0"/>
                  </a:moveTo>
                  <a:cubicBezTo>
                    <a:pt x="1" y="4937"/>
                    <a:pt x="2002" y="9941"/>
                    <a:pt x="5605" y="13277"/>
                  </a:cubicBezTo>
                  <a:lnTo>
                    <a:pt x="301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2373;p47"/>
            <p:cNvSpPr/>
            <p:nvPr/>
          </p:nvSpPr>
          <p:spPr>
            <a:xfrm>
              <a:off x="3469133" y="2356633"/>
              <a:ext cx="7637" cy="18090"/>
            </a:xfrm>
            <a:custGeom>
              <a:avLst/>
              <a:gdLst/>
              <a:ahLst/>
              <a:cxnLst/>
              <a:rect l="l" t="t" r="r" b="b"/>
              <a:pathLst>
                <a:path w="5605" h="13277" fill="none" extrusionOk="0">
                  <a:moveTo>
                    <a:pt x="301" y="0"/>
                  </a:moveTo>
                  <a:cubicBezTo>
                    <a:pt x="1" y="4937"/>
                    <a:pt x="2002" y="9941"/>
                    <a:pt x="5605" y="13277"/>
                  </a:cubicBezTo>
                </a:path>
              </a:pathLst>
            </a:custGeom>
            <a:noFill/>
            <a:ln w="750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2374;p47"/>
            <p:cNvSpPr/>
            <p:nvPr/>
          </p:nvSpPr>
          <p:spPr>
            <a:xfrm>
              <a:off x="3488449" y="2346407"/>
              <a:ext cx="5637" cy="15772"/>
            </a:xfrm>
            <a:custGeom>
              <a:avLst/>
              <a:gdLst/>
              <a:ahLst/>
              <a:cxnLst/>
              <a:rect l="l" t="t" r="r" b="b"/>
              <a:pathLst>
                <a:path w="4137" h="11576" extrusionOk="0">
                  <a:moveTo>
                    <a:pt x="0" y="0"/>
                  </a:moveTo>
                  <a:lnTo>
                    <a:pt x="0" y="0"/>
                  </a:lnTo>
                  <a:cubicBezTo>
                    <a:pt x="801" y="4003"/>
                    <a:pt x="2202" y="7939"/>
                    <a:pt x="4137" y="1157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2375;p47"/>
            <p:cNvSpPr/>
            <p:nvPr/>
          </p:nvSpPr>
          <p:spPr>
            <a:xfrm>
              <a:off x="3488449" y="2346407"/>
              <a:ext cx="5637" cy="15772"/>
            </a:xfrm>
            <a:custGeom>
              <a:avLst/>
              <a:gdLst/>
              <a:ahLst/>
              <a:cxnLst/>
              <a:rect l="l" t="t" r="r" b="b"/>
              <a:pathLst>
                <a:path w="4137" h="11576" fill="none" extrusionOk="0">
                  <a:moveTo>
                    <a:pt x="0" y="0"/>
                  </a:moveTo>
                  <a:cubicBezTo>
                    <a:pt x="801" y="4003"/>
                    <a:pt x="2202" y="7939"/>
                    <a:pt x="4137" y="11575"/>
                  </a:cubicBezTo>
                </a:path>
              </a:pathLst>
            </a:custGeom>
            <a:noFill/>
            <a:ln w="750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2376;p47"/>
            <p:cNvSpPr/>
            <p:nvPr/>
          </p:nvSpPr>
          <p:spPr>
            <a:xfrm>
              <a:off x="3508037" y="2349588"/>
              <a:ext cx="5682" cy="16545"/>
            </a:xfrm>
            <a:custGeom>
              <a:avLst/>
              <a:gdLst/>
              <a:ahLst/>
              <a:cxnLst/>
              <a:rect l="l" t="t" r="r" b="b"/>
              <a:pathLst>
                <a:path w="4170" h="12143" extrusionOk="0">
                  <a:moveTo>
                    <a:pt x="768" y="0"/>
                  </a:moveTo>
                  <a:cubicBezTo>
                    <a:pt x="0" y="4303"/>
                    <a:pt x="1301" y="8906"/>
                    <a:pt x="4170" y="12142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2377;p47"/>
            <p:cNvSpPr/>
            <p:nvPr/>
          </p:nvSpPr>
          <p:spPr>
            <a:xfrm>
              <a:off x="3508037" y="2349588"/>
              <a:ext cx="5682" cy="16545"/>
            </a:xfrm>
            <a:custGeom>
              <a:avLst/>
              <a:gdLst/>
              <a:ahLst/>
              <a:cxnLst/>
              <a:rect l="l" t="t" r="r" b="b"/>
              <a:pathLst>
                <a:path w="4170" h="12143" fill="none" extrusionOk="0">
                  <a:moveTo>
                    <a:pt x="768" y="0"/>
                  </a:moveTo>
                  <a:cubicBezTo>
                    <a:pt x="0" y="4303"/>
                    <a:pt x="1301" y="8906"/>
                    <a:pt x="4170" y="12142"/>
                  </a:cubicBezTo>
                </a:path>
              </a:pathLst>
            </a:custGeom>
            <a:noFill/>
            <a:ln w="750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2378;p47"/>
            <p:cNvSpPr/>
            <p:nvPr/>
          </p:nvSpPr>
          <p:spPr>
            <a:xfrm>
              <a:off x="3533125" y="2362268"/>
              <a:ext cx="3637" cy="14819"/>
            </a:xfrm>
            <a:custGeom>
              <a:avLst/>
              <a:gdLst/>
              <a:ahLst/>
              <a:cxnLst/>
              <a:rect l="l" t="t" r="r" b="b"/>
              <a:pathLst>
                <a:path w="2669" h="10876" extrusionOk="0">
                  <a:moveTo>
                    <a:pt x="0" y="1"/>
                  </a:moveTo>
                  <a:cubicBezTo>
                    <a:pt x="868" y="3637"/>
                    <a:pt x="1768" y="7273"/>
                    <a:pt x="2669" y="1087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2379;p47"/>
            <p:cNvSpPr/>
            <p:nvPr/>
          </p:nvSpPr>
          <p:spPr>
            <a:xfrm>
              <a:off x="3533125" y="2362268"/>
              <a:ext cx="3637" cy="14819"/>
            </a:xfrm>
            <a:custGeom>
              <a:avLst/>
              <a:gdLst/>
              <a:ahLst/>
              <a:cxnLst/>
              <a:rect l="l" t="t" r="r" b="b"/>
              <a:pathLst>
                <a:path w="2669" h="10876" fill="none" extrusionOk="0">
                  <a:moveTo>
                    <a:pt x="0" y="1"/>
                  </a:moveTo>
                  <a:cubicBezTo>
                    <a:pt x="868" y="3637"/>
                    <a:pt x="1768" y="7273"/>
                    <a:pt x="2669" y="10875"/>
                  </a:cubicBezTo>
                </a:path>
              </a:pathLst>
            </a:custGeom>
            <a:noFill/>
            <a:ln w="750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2380;p47"/>
            <p:cNvSpPr/>
            <p:nvPr/>
          </p:nvSpPr>
          <p:spPr>
            <a:xfrm>
              <a:off x="3552441" y="2396082"/>
              <a:ext cx="5455" cy="12591"/>
            </a:xfrm>
            <a:custGeom>
              <a:avLst/>
              <a:gdLst/>
              <a:ahLst/>
              <a:cxnLst/>
              <a:rect l="l" t="t" r="r" b="b"/>
              <a:pathLst>
                <a:path w="4004" h="9241" extrusionOk="0">
                  <a:moveTo>
                    <a:pt x="0" y="1"/>
                  </a:moveTo>
                  <a:cubicBezTo>
                    <a:pt x="0" y="3470"/>
                    <a:pt x="1501" y="6872"/>
                    <a:pt x="4003" y="924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2381;p47"/>
            <p:cNvSpPr/>
            <p:nvPr/>
          </p:nvSpPr>
          <p:spPr>
            <a:xfrm>
              <a:off x="3552441" y="2396082"/>
              <a:ext cx="5455" cy="12591"/>
            </a:xfrm>
            <a:custGeom>
              <a:avLst/>
              <a:gdLst/>
              <a:ahLst/>
              <a:cxnLst/>
              <a:rect l="l" t="t" r="r" b="b"/>
              <a:pathLst>
                <a:path w="4004" h="9241" fill="none" extrusionOk="0">
                  <a:moveTo>
                    <a:pt x="0" y="1"/>
                  </a:moveTo>
                  <a:cubicBezTo>
                    <a:pt x="0" y="3470"/>
                    <a:pt x="1501" y="6872"/>
                    <a:pt x="4003" y="9240"/>
                  </a:cubicBezTo>
                </a:path>
              </a:pathLst>
            </a:custGeom>
            <a:noFill/>
            <a:ln w="750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2382;p47"/>
            <p:cNvSpPr/>
            <p:nvPr/>
          </p:nvSpPr>
          <p:spPr>
            <a:xfrm>
              <a:off x="3558713" y="2435441"/>
              <a:ext cx="6092" cy="11955"/>
            </a:xfrm>
            <a:custGeom>
              <a:avLst/>
              <a:gdLst/>
              <a:ahLst/>
              <a:cxnLst/>
              <a:rect l="l" t="t" r="r" b="b"/>
              <a:pathLst>
                <a:path w="4471" h="8774" extrusionOk="0">
                  <a:moveTo>
                    <a:pt x="1" y="1"/>
                  </a:moveTo>
                  <a:lnTo>
                    <a:pt x="1" y="1"/>
                  </a:lnTo>
                  <a:cubicBezTo>
                    <a:pt x="601" y="3303"/>
                    <a:pt x="2169" y="6372"/>
                    <a:pt x="4470" y="877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2383;p47"/>
            <p:cNvSpPr/>
            <p:nvPr/>
          </p:nvSpPr>
          <p:spPr>
            <a:xfrm>
              <a:off x="3558713" y="2435441"/>
              <a:ext cx="6092" cy="11955"/>
            </a:xfrm>
            <a:custGeom>
              <a:avLst/>
              <a:gdLst/>
              <a:ahLst/>
              <a:cxnLst/>
              <a:rect l="l" t="t" r="r" b="b"/>
              <a:pathLst>
                <a:path w="4471" h="8774" fill="none" extrusionOk="0">
                  <a:moveTo>
                    <a:pt x="1" y="1"/>
                  </a:moveTo>
                  <a:cubicBezTo>
                    <a:pt x="601" y="3303"/>
                    <a:pt x="2169" y="6372"/>
                    <a:pt x="4470" y="8774"/>
                  </a:cubicBezTo>
                </a:path>
              </a:pathLst>
            </a:custGeom>
            <a:noFill/>
            <a:ln w="750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2384;p47"/>
            <p:cNvSpPr/>
            <p:nvPr/>
          </p:nvSpPr>
          <p:spPr>
            <a:xfrm>
              <a:off x="3536624" y="2447304"/>
              <a:ext cx="8637" cy="14998"/>
            </a:xfrm>
            <a:custGeom>
              <a:avLst/>
              <a:gdLst/>
              <a:ahLst/>
              <a:cxnLst/>
              <a:rect l="l" t="t" r="r" b="b"/>
              <a:pathLst>
                <a:path w="6339" h="11008" extrusionOk="0">
                  <a:moveTo>
                    <a:pt x="1" y="0"/>
                  </a:moveTo>
                  <a:lnTo>
                    <a:pt x="1" y="0"/>
                  </a:lnTo>
                  <a:cubicBezTo>
                    <a:pt x="668" y="4270"/>
                    <a:pt x="2970" y="8273"/>
                    <a:pt x="6339" y="1100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2385;p47"/>
            <p:cNvSpPr/>
            <p:nvPr/>
          </p:nvSpPr>
          <p:spPr>
            <a:xfrm>
              <a:off x="3536624" y="2447304"/>
              <a:ext cx="8637" cy="14998"/>
            </a:xfrm>
            <a:custGeom>
              <a:avLst/>
              <a:gdLst/>
              <a:ahLst/>
              <a:cxnLst/>
              <a:rect l="l" t="t" r="r" b="b"/>
              <a:pathLst>
                <a:path w="6339" h="11008" fill="none" extrusionOk="0">
                  <a:moveTo>
                    <a:pt x="1" y="0"/>
                  </a:moveTo>
                  <a:cubicBezTo>
                    <a:pt x="668" y="4270"/>
                    <a:pt x="2970" y="8273"/>
                    <a:pt x="6339" y="11008"/>
                  </a:cubicBezTo>
                </a:path>
              </a:pathLst>
            </a:custGeom>
            <a:noFill/>
            <a:ln w="750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386;p47"/>
            <p:cNvSpPr/>
            <p:nvPr/>
          </p:nvSpPr>
          <p:spPr>
            <a:xfrm>
              <a:off x="3523808" y="2460847"/>
              <a:ext cx="9046" cy="12318"/>
            </a:xfrm>
            <a:custGeom>
              <a:avLst/>
              <a:gdLst/>
              <a:ahLst/>
              <a:cxnLst/>
              <a:rect l="l" t="t" r="r" b="b"/>
              <a:pathLst>
                <a:path w="6639" h="9041" extrusionOk="0">
                  <a:moveTo>
                    <a:pt x="0" y="1"/>
                  </a:moveTo>
                  <a:cubicBezTo>
                    <a:pt x="2202" y="3003"/>
                    <a:pt x="4403" y="6038"/>
                    <a:pt x="6638" y="904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2387;p47"/>
            <p:cNvSpPr/>
            <p:nvPr/>
          </p:nvSpPr>
          <p:spPr>
            <a:xfrm>
              <a:off x="3523808" y="2460847"/>
              <a:ext cx="9046" cy="12318"/>
            </a:xfrm>
            <a:custGeom>
              <a:avLst/>
              <a:gdLst/>
              <a:ahLst/>
              <a:cxnLst/>
              <a:rect l="l" t="t" r="r" b="b"/>
              <a:pathLst>
                <a:path w="6639" h="9041" fill="none" extrusionOk="0">
                  <a:moveTo>
                    <a:pt x="0" y="1"/>
                  </a:moveTo>
                  <a:cubicBezTo>
                    <a:pt x="2202" y="3003"/>
                    <a:pt x="4403" y="6038"/>
                    <a:pt x="6638" y="9040"/>
                  </a:cubicBezTo>
                </a:path>
              </a:pathLst>
            </a:custGeom>
            <a:noFill/>
            <a:ln w="750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388;p47"/>
            <p:cNvSpPr/>
            <p:nvPr/>
          </p:nvSpPr>
          <p:spPr>
            <a:xfrm>
              <a:off x="3565440" y="2464665"/>
              <a:ext cx="8182" cy="14227"/>
            </a:xfrm>
            <a:custGeom>
              <a:avLst/>
              <a:gdLst/>
              <a:ahLst/>
              <a:cxnLst/>
              <a:rect l="l" t="t" r="r" b="b"/>
              <a:pathLst>
                <a:path w="6005" h="10442" extrusionOk="0">
                  <a:moveTo>
                    <a:pt x="367" y="1"/>
                  </a:moveTo>
                  <a:lnTo>
                    <a:pt x="367" y="1"/>
                  </a:lnTo>
                  <a:cubicBezTo>
                    <a:pt x="0" y="4170"/>
                    <a:pt x="2335" y="8440"/>
                    <a:pt x="6005" y="10441"/>
                  </a:cubicBezTo>
                  <a:lnTo>
                    <a:pt x="367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389;p47"/>
            <p:cNvSpPr/>
            <p:nvPr/>
          </p:nvSpPr>
          <p:spPr>
            <a:xfrm>
              <a:off x="3565440" y="2464665"/>
              <a:ext cx="8182" cy="14227"/>
            </a:xfrm>
            <a:custGeom>
              <a:avLst/>
              <a:gdLst/>
              <a:ahLst/>
              <a:cxnLst/>
              <a:rect l="l" t="t" r="r" b="b"/>
              <a:pathLst>
                <a:path w="6005" h="10442" fill="none" extrusionOk="0">
                  <a:moveTo>
                    <a:pt x="367" y="1"/>
                  </a:moveTo>
                  <a:cubicBezTo>
                    <a:pt x="0" y="4170"/>
                    <a:pt x="2335" y="8440"/>
                    <a:pt x="6005" y="10441"/>
                  </a:cubicBezTo>
                </a:path>
              </a:pathLst>
            </a:custGeom>
            <a:noFill/>
            <a:ln w="750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390;p47"/>
            <p:cNvSpPr/>
            <p:nvPr/>
          </p:nvSpPr>
          <p:spPr>
            <a:xfrm>
              <a:off x="3556168" y="2488299"/>
              <a:ext cx="9682" cy="13227"/>
            </a:xfrm>
            <a:custGeom>
              <a:avLst/>
              <a:gdLst/>
              <a:ahLst/>
              <a:cxnLst/>
              <a:rect l="l" t="t" r="r" b="b"/>
              <a:pathLst>
                <a:path w="7106" h="9708" extrusionOk="0">
                  <a:moveTo>
                    <a:pt x="1" y="0"/>
                  </a:moveTo>
                  <a:lnTo>
                    <a:pt x="1" y="0"/>
                  </a:lnTo>
                  <a:cubicBezTo>
                    <a:pt x="801" y="4037"/>
                    <a:pt x="3470" y="7706"/>
                    <a:pt x="7106" y="970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391;p47"/>
            <p:cNvSpPr/>
            <p:nvPr/>
          </p:nvSpPr>
          <p:spPr>
            <a:xfrm>
              <a:off x="3556168" y="2488299"/>
              <a:ext cx="9682" cy="13227"/>
            </a:xfrm>
            <a:custGeom>
              <a:avLst/>
              <a:gdLst/>
              <a:ahLst/>
              <a:cxnLst/>
              <a:rect l="l" t="t" r="r" b="b"/>
              <a:pathLst>
                <a:path w="7106" h="9708" fill="none" extrusionOk="0">
                  <a:moveTo>
                    <a:pt x="1" y="0"/>
                  </a:moveTo>
                  <a:cubicBezTo>
                    <a:pt x="801" y="4037"/>
                    <a:pt x="3470" y="7706"/>
                    <a:pt x="7106" y="9707"/>
                  </a:cubicBezTo>
                </a:path>
              </a:pathLst>
            </a:custGeom>
            <a:noFill/>
            <a:ln w="750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392;p47"/>
            <p:cNvSpPr/>
            <p:nvPr/>
          </p:nvSpPr>
          <p:spPr>
            <a:xfrm>
              <a:off x="3589391" y="2490617"/>
              <a:ext cx="9454" cy="11818"/>
            </a:xfrm>
            <a:custGeom>
              <a:avLst/>
              <a:gdLst/>
              <a:ahLst/>
              <a:cxnLst/>
              <a:rect l="l" t="t" r="r" b="b"/>
              <a:pathLst>
                <a:path w="6939" h="8674" extrusionOk="0">
                  <a:moveTo>
                    <a:pt x="1" y="1"/>
                  </a:moveTo>
                  <a:lnTo>
                    <a:pt x="1" y="1"/>
                  </a:lnTo>
                  <a:cubicBezTo>
                    <a:pt x="1235" y="3570"/>
                    <a:pt x="3737" y="6705"/>
                    <a:pt x="6939" y="867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393;p47"/>
            <p:cNvSpPr/>
            <p:nvPr/>
          </p:nvSpPr>
          <p:spPr>
            <a:xfrm>
              <a:off x="3589391" y="2490617"/>
              <a:ext cx="9454" cy="11818"/>
            </a:xfrm>
            <a:custGeom>
              <a:avLst/>
              <a:gdLst/>
              <a:ahLst/>
              <a:cxnLst/>
              <a:rect l="l" t="t" r="r" b="b"/>
              <a:pathLst>
                <a:path w="6939" h="8674" fill="none" extrusionOk="0">
                  <a:moveTo>
                    <a:pt x="1" y="1"/>
                  </a:moveTo>
                  <a:cubicBezTo>
                    <a:pt x="1235" y="3570"/>
                    <a:pt x="3737" y="6705"/>
                    <a:pt x="6939" y="8673"/>
                  </a:cubicBezTo>
                </a:path>
              </a:pathLst>
            </a:custGeom>
            <a:noFill/>
            <a:ln w="750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394;p47"/>
            <p:cNvSpPr/>
            <p:nvPr/>
          </p:nvSpPr>
          <p:spPr>
            <a:xfrm>
              <a:off x="3588482" y="2451303"/>
              <a:ext cx="7954" cy="10954"/>
            </a:xfrm>
            <a:custGeom>
              <a:avLst/>
              <a:gdLst/>
              <a:ahLst/>
              <a:cxnLst/>
              <a:rect l="l" t="t" r="r" b="b"/>
              <a:pathLst>
                <a:path w="5838" h="8040" extrusionOk="0">
                  <a:moveTo>
                    <a:pt x="0" y="1"/>
                  </a:moveTo>
                  <a:lnTo>
                    <a:pt x="5838" y="8040"/>
                  </a:lnTo>
                  <a:cubicBezTo>
                    <a:pt x="3903" y="5371"/>
                    <a:pt x="1969" y="2669"/>
                    <a:pt x="0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395;p47"/>
            <p:cNvSpPr/>
            <p:nvPr/>
          </p:nvSpPr>
          <p:spPr>
            <a:xfrm>
              <a:off x="3588482" y="2451303"/>
              <a:ext cx="7954" cy="10954"/>
            </a:xfrm>
            <a:custGeom>
              <a:avLst/>
              <a:gdLst/>
              <a:ahLst/>
              <a:cxnLst/>
              <a:rect l="l" t="t" r="r" b="b"/>
              <a:pathLst>
                <a:path w="5838" h="8040" fill="none" extrusionOk="0">
                  <a:moveTo>
                    <a:pt x="0" y="1"/>
                  </a:moveTo>
                  <a:cubicBezTo>
                    <a:pt x="1969" y="2669"/>
                    <a:pt x="3903" y="5371"/>
                    <a:pt x="5838" y="8040"/>
                  </a:cubicBezTo>
                </a:path>
              </a:pathLst>
            </a:custGeom>
            <a:noFill/>
            <a:ln w="750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396;p47"/>
            <p:cNvSpPr/>
            <p:nvPr/>
          </p:nvSpPr>
          <p:spPr>
            <a:xfrm>
              <a:off x="3612979" y="2445713"/>
              <a:ext cx="4093" cy="17364"/>
            </a:xfrm>
            <a:custGeom>
              <a:avLst/>
              <a:gdLst/>
              <a:ahLst/>
              <a:cxnLst/>
              <a:rect l="l" t="t" r="r" b="b"/>
              <a:pathLst>
                <a:path w="3004" h="12744" extrusionOk="0">
                  <a:moveTo>
                    <a:pt x="1" y="1"/>
                  </a:moveTo>
                  <a:lnTo>
                    <a:pt x="3003" y="12743"/>
                  </a:lnTo>
                  <a:cubicBezTo>
                    <a:pt x="2603" y="8340"/>
                    <a:pt x="1602" y="4104"/>
                    <a:pt x="1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397;p47"/>
            <p:cNvSpPr/>
            <p:nvPr/>
          </p:nvSpPr>
          <p:spPr>
            <a:xfrm>
              <a:off x="3612979" y="2445713"/>
              <a:ext cx="4093" cy="17364"/>
            </a:xfrm>
            <a:custGeom>
              <a:avLst/>
              <a:gdLst/>
              <a:ahLst/>
              <a:cxnLst/>
              <a:rect l="l" t="t" r="r" b="b"/>
              <a:pathLst>
                <a:path w="3004" h="12744" fill="none" extrusionOk="0">
                  <a:moveTo>
                    <a:pt x="1" y="1"/>
                  </a:moveTo>
                  <a:cubicBezTo>
                    <a:pt x="1602" y="4104"/>
                    <a:pt x="2603" y="8340"/>
                    <a:pt x="3003" y="12743"/>
                  </a:cubicBezTo>
                </a:path>
              </a:pathLst>
            </a:custGeom>
            <a:noFill/>
            <a:ln w="750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398;p47"/>
            <p:cNvSpPr/>
            <p:nvPr/>
          </p:nvSpPr>
          <p:spPr>
            <a:xfrm>
              <a:off x="3631977" y="2448894"/>
              <a:ext cx="2864" cy="19726"/>
            </a:xfrm>
            <a:custGeom>
              <a:avLst/>
              <a:gdLst/>
              <a:ahLst/>
              <a:cxnLst/>
              <a:rect l="l" t="t" r="r" b="b"/>
              <a:pathLst>
                <a:path w="2102" h="14478" extrusionOk="0">
                  <a:moveTo>
                    <a:pt x="0" y="1"/>
                  </a:moveTo>
                  <a:lnTo>
                    <a:pt x="1168" y="14478"/>
                  </a:lnTo>
                  <a:cubicBezTo>
                    <a:pt x="2102" y="9641"/>
                    <a:pt x="1701" y="4604"/>
                    <a:pt x="0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399;p47"/>
            <p:cNvSpPr/>
            <p:nvPr/>
          </p:nvSpPr>
          <p:spPr>
            <a:xfrm>
              <a:off x="3631977" y="2448894"/>
              <a:ext cx="2864" cy="19726"/>
            </a:xfrm>
            <a:custGeom>
              <a:avLst/>
              <a:gdLst/>
              <a:ahLst/>
              <a:cxnLst/>
              <a:rect l="l" t="t" r="r" b="b"/>
              <a:pathLst>
                <a:path w="2102" h="14478" fill="none" extrusionOk="0">
                  <a:moveTo>
                    <a:pt x="0" y="1"/>
                  </a:moveTo>
                  <a:cubicBezTo>
                    <a:pt x="1701" y="4604"/>
                    <a:pt x="2102" y="9641"/>
                    <a:pt x="1168" y="14478"/>
                  </a:cubicBezTo>
                </a:path>
              </a:pathLst>
            </a:custGeom>
            <a:noFill/>
            <a:ln w="750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400;p47"/>
            <p:cNvSpPr/>
            <p:nvPr/>
          </p:nvSpPr>
          <p:spPr>
            <a:xfrm>
              <a:off x="3602798" y="2404763"/>
              <a:ext cx="3955" cy="15000"/>
            </a:xfrm>
            <a:custGeom>
              <a:avLst/>
              <a:gdLst/>
              <a:ahLst/>
              <a:cxnLst/>
              <a:rect l="l" t="t" r="r" b="b"/>
              <a:pathLst>
                <a:path w="2903" h="11009" extrusionOk="0">
                  <a:moveTo>
                    <a:pt x="1" y="1"/>
                  </a:moveTo>
                  <a:lnTo>
                    <a:pt x="2903" y="11009"/>
                  </a:lnTo>
                  <a:cubicBezTo>
                    <a:pt x="2736" y="7173"/>
                    <a:pt x="1769" y="3370"/>
                    <a:pt x="1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401;p47"/>
            <p:cNvSpPr/>
            <p:nvPr/>
          </p:nvSpPr>
          <p:spPr>
            <a:xfrm>
              <a:off x="3602798" y="2404763"/>
              <a:ext cx="3955" cy="15000"/>
            </a:xfrm>
            <a:custGeom>
              <a:avLst/>
              <a:gdLst/>
              <a:ahLst/>
              <a:cxnLst/>
              <a:rect l="l" t="t" r="r" b="b"/>
              <a:pathLst>
                <a:path w="2903" h="11009" fill="none" extrusionOk="0">
                  <a:moveTo>
                    <a:pt x="1" y="1"/>
                  </a:moveTo>
                  <a:cubicBezTo>
                    <a:pt x="1769" y="3370"/>
                    <a:pt x="2736" y="7173"/>
                    <a:pt x="2903" y="11009"/>
                  </a:cubicBezTo>
                </a:path>
              </a:pathLst>
            </a:custGeom>
            <a:noFill/>
            <a:ln w="750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402;p47"/>
            <p:cNvSpPr/>
            <p:nvPr/>
          </p:nvSpPr>
          <p:spPr>
            <a:xfrm>
              <a:off x="3630386" y="2403990"/>
              <a:ext cx="2365" cy="15727"/>
            </a:xfrm>
            <a:custGeom>
              <a:avLst/>
              <a:gdLst/>
              <a:ahLst/>
              <a:cxnLst/>
              <a:rect l="l" t="t" r="r" b="b"/>
              <a:pathLst>
                <a:path w="1736" h="11543" extrusionOk="0">
                  <a:moveTo>
                    <a:pt x="1" y="1"/>
                  </a:moveTo>
                  <a:lnTo>
                    <a:pt x="1" y="1"/>
                  </a:lnTo>
                  <a:cubicBezTo>
                    <a:pt x="284" y="1919"/>
                    <a:pt x="576" y="3845"/>
                    <a:pt x="868" y="5771"/>
                  </a:cubicBezTo>
                  <a:lnTo>
                    <a:pt x="1" y="1"/>
                  </a:lnTo>
                  <a:close/>
                  <a:moveTo>
                    <a:pt x="868" y="5772"/>
                  </a:moveTo>
                  <a:lnTo>
                    <a:pt x="1735" y="11542"/>
                  </a:lnTo>
                  <a:cubicBezTo>
                    <a:pt x="1452" y="9624"/>
                    <a:pt x="1160" y="7698"/>
                    <a:pt x="868" y="5772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403;p47"/>
            <p:cNvSpPr/>
            <p:nvPr/>
          </p:nvSpPr>
          <p:spPr>
            <a:xfrm>
              <a:off x="3630386" y="2403990"/>
              <a:ext cx="2365" cy="15727"/>
            </a:xfrm>
            <a:custGeom>
              <a:avLst/>
              <a:gdLst/>
              <a:ahLst/>
              <a:cxnLst/>
              <a:rect l="l" t="t" r="r" b="b"/>
              <a:pathLst>
                <a:path w="1736" h="11543" fill="none" extrusionOk="0">
                  <a:moveTo>
                    <a:pt x="1" y="1"/>
                  </a:moveTo>
                  <a:cubicBezTo>
                    <a:pt x="568" y="3837"/>
                    <a:pt x="1168" y="7706"/>
                    <a:pt x="1735" y="11542"/>
                  </a:cubicBezTo>
                </a:path>
              </a:pathLst>
            </a:custGeom>
            <a:noFill/>
            <a:ln w="750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404;p47"/>
            <p:cNvSpPr/>
            <p:nvPr/>
          </p:nvSpPr>
          <p:spPr>
            <a:xfrm>
              <a:off x="3624842" y="2491389"/>
              <a:ext cx="819" cy="14227"/>
            </a:xfrm>
            <a:custGeom>
              <a:avLst/>
              <a:gdLst/>
              <a:ahLst/>
              <a:cxnLst/>
              <a:rect l="l" t="t" r="r" b="b"/>
              <a:pathLst>
                <a:path w="601" h="10442" extrusionOk="0">
                  <a:moveTo>
                    <a:pt x="0" y="1"/>
                  </a:moveTo>
                  <a:lnTo>
                    <a:pt x="601" y="10441"/>
                  </a:lnTo>
                  <a:cubicBezTo>
                    <a:pt x="400" y="6939"/>
                    <a:pt x="234" y="3470"/>
                    <a:pt x="0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405;p47"/>
            <p:cNvSpPr/>
            <p:nvPr/>
          </p:nvSpPr>
          <p:spPr>
            <a:xfrm>
              <a:off x="3624842" y="2491389"/>
              <a:ext cx="819" cy="14227"/>
            </a:xfrm>
            <a:custGeom>
              <a:avLst/>
              <a:gdLst/>
              <a:ahLst/>
              <a:cxnLst/>
              <a:rect l="l" t="t" r="r" b="b"/>
              <a:pathLst>
                <a:path w="601" h="10442" fill="none" extrusionOk="0">
                  <a:moveTo>
                    <a:pt x="0" y="1"/>
                  </a:moveTo>
                  <a:cubicBezTo>
                    <a:pt x="234" y="3470"/>
                    <a:pt x="400" y="6939"/>
                    <a:pt x="601" y="10441"/>
                  </a:cubicBezTo>
                </a:path>
              </a:pathLst>
            </a:custGeom>
            <a:noFill/>
            <a:ln w="750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406;p47"/>
            <p:cNvSpPr/>
            <p:nvPr/>
          </p:nvSpPr>
          <p:spPr>
            <a:xfrm>
              <a:off x="3642248" y="2493843"/>
              <a:ext cx="1910" cy="18909"/>
            </a:xfrm>
            <a:custGeom>
              <a:avLst/>
              <a:gdLst/>
              <a:ahLst/>
              <a:cxnLst/>
              <a:rect l="l" t="t" r="r" b="b"/>
              <a:pathLst>
                <a:path w="1402" h="13878" extrusionOk="0">
                  <a:moveTo>
                    <a:pt x="468" y="1"/>
                  </a:moveTo>
                  <a:lnTo>
                    <a:pt x="1" y="13877"/>
                  </a:lnTo>
                  <a:cubicBezTo>
                    <a:pt x="1302" y="9374"/>
                    <a:pt x="1402" y="4604"/>
                    <a:pt x="468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407;p47"/>
            <p:cNvSpPr/>
            <p:nvPr/>
          </p:nvSpPr>
          <p:spPr>
            <a:xfrm>
              <a:off x="3642248" y="2493843"/>
              <a:ext cx="1910" cy="18909"/>
            </a:xfrm>
            <a:custGeom>
              <a:avLst/>
              <a:gdLst/>
              <a:ahLst/>
              <a:cxnLst/>
              <a:rect l="l" t="t" r="r" b="b"/>
              <a:pathLst>
                <a:path w="1402" h="13878" fill="none" extrusionOk="0">
                  <a:moveTo>
                    <a:pt x="468" y="1"/>
                  </a:moveTo>
                  <a:cubicBezTo>
                    <a:pt x="1402" y="4604"/>
                    <a:pt x="1302" y="9374"/>
                    <a:pt x="1" y="13877"/>
                  </a:cubicBezTo>
                </a:path>
              </a:pathLst>
            </a:custGeom>
            <a:noFill/>
            <a:ln w="750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408;p47"/>
            <p:cNvSpPr/>
            <p:nvPr/>
          </p:nvSpPr>
          <p:spPr>
            <a:xfrm>
              <a:off x="3463815" y="2252690"/>
              <a:ext cx="1138" cy="16545"/>
            </a:xfrm>
            <a:custGeom>
              <a:avLst/>
              <a:gdLst/>
              <a:ahLst/>
              <a:cxnLst/>
              <a:rect l="l" t="t" r="r" b="b"/>
              <a:pathLst>
                <a:path w="835" h="12143" extrusionOk="0">
                  <a:moveTo>
                    <a:pt x="835" y="1"/>
                  </a:moveTo>
                  <a:lnTo>
                    <a:pt x="835" y="1"/>
                  </a:lnTo>
                  <a:cubicBezTo>
                    <a:pt x="1" y="4003"/>
                    <a:pt x="1" y="8140"/>
                    <a:pt x="768" y="12143"/>
                  </a:cubicBezTo>
                  <a:lnTo>
                    <a:pt x="835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409;p47"/>
            <p:cNvSpPr/>
            <p:nvPr/>
          </p:nvSpPr>
          <p:spPr>
            <a:xfrm>
              <a:off x="3463815" y="2252690"/>
              <a:ext cx="1138" cy="16545"/>
            </a:xfrm>
            <a:custGeom>
              <a:avLst/>
              <a:gdLst/>
              <a:ahLst/>
              <a:cxnLst/>
              <a:rect l="l" t="t" r="r" b="b"/>
              <a:pathLst>
                <a:path w="835" h="12143" fill="none" extrusionOk="0">
                  <a:moveTo>
                    <a:pt x="835" y="1"/>
                  </a:moveTo>
                  <a:cubicBezTo>
                    <a:pt x="1" y="4003"/>
                    <a:pt x="1" y="8140"/>
                    <a:pt x="768" y="12143"/>
                  </a:cubicBezTo>
                </a:path>
              </a:pathLst>
            </a:custGeom>
            <a:noFill/>
            <a:ln w="750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410;p47"/>
            <p:cNvSpPr/>
            <p:nvPr/>
          </p:nvSpPr>
          <p:spPr>
            <a:xfrm>
              <a:off x="3480541" y="2251100"/>
              <a:ext cx="2500" cy="15726"/>
            </a:xfrm>
            <a:custGeom>
              <a:avLst/>
              <a:gdLst/>
              <a:ahLst/>
              <a:cxnLst/>
              <a:rect l="l" t="t" r="r" b="b"/>
              <a:pathLst>
                <a:path w="1835" h="11542" extrusionOk="0">
                  <a:moveTo>
                    <a:pt x="0" y="0"/>
                  </a:moveTo>
                  <a:cubicBezTo>
                    <a:pt x="67" y="3903"/>
                    <a:pt x="634" y="7839"/>
                    <a:pt x="1835" y="1154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411;p47"/>
            <p:cNvSpPr/>
            <p:nvPr/>
          </p:nvSpPr>
          <p:spPr>
            <a:xfrm>
              <a:off x="3480541" y="2251100"/>
              <a:ext cx="2500" cy="15726"/>
            </a:xfrm>
            <a:custGeom>
              <a:avLst/>
              <a:gdLst/>
              <a:ahLst/>
              <a:cxnLst/>
              <a:rect l="l" t="t" r="r" b="b"/>
              <a:pathLst>
                <a:path w="1835" h="11542" fill="none" extrusionOk="0">
                  <a:moveTo>
                    <a:pt x="0" y="0"/>
                  </a:moveTo>
                  <a:cubicBezTo>
                    <a:pt x="67" y="3903"/>
                    <a:pt x="634" y="7839"/>
                    <a:pt x="1835" y="11542"/>
                  </a:cubicBezTo>
                </a:path>
              </a:pathLst>
            </a:custGeom>
            <a:noFill/>
            <a:ln w="750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412;p47"/>
            <p:cNvSpPr/>
            <p:nvPr/>
          </p:nvSpPr>
          <p:spPr>
            <a:xfrm>
              <a:off x="3473495" y="2288914"/>
              <a:ext cx="3274" cy="17362"/>
            </a:xfrm>
            <a:custGeom>
              <a:avLst/>
              <a:gdLst/>
              <a:ahLst/>
              <a:cxnLst/>
              <a:rect l="l" t="t" r="r" b="b"/>
              <a:pathLst>
                <a:path w="2403" h="12743" extrusionOk="0">
                  <a:moveTo>
                    <a:pt x="1" y="0"/>
                  </a:moveTo>
                  <a:lnTo>
                    <a:pt x="1" y="0"/>
                  </a:lnTo>
                  <a:cubicBezTo>
                    <a:pt x="201" y="4337"/>
                    <a:pt x="968" y="8640"/>
                    <a:pt x="2403" y="1274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413;p47"/>
            <p:cNvSpPr/>
            <p:nvPr/>
          </p:nvSpPr>
          <p:spPr>
            <a:xfrm>
              <a:off x="3473495" y="2288914"/>
              <a:ext cx="3274" cy="17362"/>
            </a:xfrm>
            <a:custGeom>
              <a:avLst/>
              <a:gdLst/>
              <a:ahLst/>
              <a:cxnLst/>
              <a:rect l="l" t="t" r="r" b="b"/>
              <a:pathLst>
                <a:path w="2403" h="12743" fill="none" extrusionOk="0">
                  <a:moveTo>
                    <a:pt x="1" y="0"/>
                  </a:moveTo>
                  <a:cubicBezTo>
                    <a:pt x="201" y="4337"/>
                    <a:pt x="968" y="8640"/>
                    <a:pt x="2403" y="12743"/>
                  </a:cubicBezTo>
                </a:path>
              </a:pathLst>
            </a:custGeom>
            <a:noFill/>
            <a:ln w="750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414;p47"/>
            <p:cNvSpPr/>
            <p:nvPr/>
          </p:nvSpPr>
          <p:spPr>
            <a:xfrm>
              <a:off x="3496538" y="2287322"/>
              <a:ext cx="2957" cy="16591"/>
            </a:xfrm>
            <a:custGeom>
              <a:avLst/>
              <a:gdLst/>
              <a:ahLst/>
              <a:cxnLst/>
              <a:rect l="l" t="t" r="r" b="b"/>
              <a:pathLst>
                <a:path w="2170" h="12177" extrusionOk="0">
                  <a:moveTo>
                    <a:pt x="501" y="1"/>
                  </a:moveTo>
                  <a:cubicBezTo>
                    <a:pt x="1" y="4137"/>
                    <a:pt x="568" y="8340"/>
                    <a:pt x="2169" y="12176"/>
                  </a:cubicBezTo>
                  <a:lnTo>
                    <a:pt x="501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415;p47"/>
            <p:cNvSpPr/>
            <p:nvPr/>
          </p:nvSpPr>
          <p:spPr>
            <a:xfrm>
              <a:off x="3496538" y="2287322"/>
              <a:ext cx="2957" cy="16591"/>
            </a:xfrm>
            <a:custGeom>
              <a:avLst/>
              <a:gdLst/>
              <a:ahLst/>
              <a:cxnLst/>
              <a:rect l="l" t="t" r="r" b="b"/>
              <a:pathLst>
                <a:path w="2170" h="12177" fill="none" extrusionOk="0">
                  <a:moveTo>
                    <a:pt x="501" y="1"/>
                  </a:moveTo>
                  <a:cubicBezTo>
                    <a:pt x="1" y="4137"/>
                    <a:pt x="568" y="8340"/>
                    <a:pt x="2169" y="12176"/>
                  </a:cubicBezTo>
                </a:path>
              </a:pathLst>
            </a:custGeom>
            <a:noFill/>
            <a:ln w="750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416;p47"/>
            <p:cNvSpPr/>
            <p:nvPr/>
          </p:nvSpPr>
          <p:spPr>
            <a:xfrm>
              <a:off x="3464951" y="2313365"/>
              <a:ext cx="6956" cy="15864"/>
            </a:xfrm>
            <a:custGeom>
              <a:avLst/>
              <a:gdLst/>
              <a:ahLst/>
              <a:cxnLst/>
              <a:rect l="l" t="t" r="r" b="b"/>
              <a:pathLst>
                <a:path w="5105" h="11643" extrusionOk="0">
                  <a:moveTo>
                    <a:pt x="1" y="0"/>
                  </a:moveTo>
                  <a:lnTo>
                    <a:pt x="1" y="0"/>
                  </a:lnTo>
                  <a:cubicBezTo>
                    <a:pt x="368" y="4303"/>
                    <a:pt x="2202" y="8473"/>
                    <a:pt x="5104" y="1164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417;p47"/>
            <p:cNvSpPr/>
            <p:nvPr/>
          </p:nvSpPr>
          <p:spPr>
            <a:xfrm>
              <a:off x="3464951" y="2313365"/>
              <a:ext cx="6956" cy="15864"/>
            </a:xfrm>
            <a:custGeom>
              <a:avLst/>
              <a:gdLst/>
              <a:ahLst/>
              <a:cxnLst/>
              <a:rect l="l" t="t" r="r" b="b"/>
              <a:pathLst>
                <a:path w="5105" h="11643" fill="none" extrusionOk="0">
                  <a:moveTo>
                    <a:pt x="1" y="0"/>
                  </a:moveTo>
                  <a:cubicBezTo>
                    <a:pt x="368" y="4303"/>
                    <a:pt x="2202" y="8473"/>
                    <a:pt x="5104" y="11642"/>
                  </a:cubicBezTo>
                </a:path>
              </a:pathLst>
            </a:custGeom>
            <a:noFill/>
            <a:ln w="750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418;p47"/>
            <p:cNvSpPr/>
            <p:nvPr/>
          </p:nvSpPr>
          <p:spPr>
            <a:xfrm>
              <a:off x="3530671" y="2308638"/>
              <a:ext cx="5045" cy="15817"/>
            </a:xfrm>
            <a:custGeom>
              <a:avLst/>
              <a:gdLst/>
              <a:ahLst/>
              <a:cxnLst/>
              <a:rect l="l" t="t" r="r" b="b"/>
              <a:pathLst>
                <a:path w="3703" h="11609" extrusionOk="0">
                  <a:moveTo>
                    <a:pt x="1034" y="0"/>
                  </a:moveTo>
                  <a:lnTo>
                    <a:pt x="1034" y="0"/>
                  </a:lnTo>
                  <a:cubicBezTo>
                    <a:pt x="0" y="4003"/>
                    <a:pt x="1034" y="8473"/>
                    <a:pt x="3703" y="11609"/>
                  </a:cubicBezTo>
                  <a:lnTo>
                    <a:pt x="1034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419;p47"/>
            <p:cNvSpPr/>
            <p:nvPr/>
          </p:nvSpPr>
          <p:spPr>
            <a:xfrm>
              <a:off x="3530671" y="2308638"/>
              <a:ext cx="5045" cy="15817"/>
            </a:xfrm>
            <a:custGeom>
              <a:avLst/>
              <a:gdLst/>
              <a:ahLst/>
              <a:cxnLst/>
              <a:rect l="l" t="t" r="r" b="b"/>
              <a:pathLst>
                <a:path w="3703" h="11609" fill="none" extrusionOk="0">
                  <a:moveTo>
                    <a:pt x="1034" y="0"/>
                  </a:moveTo>
                  <a:cubicBezTo>
                    <a:pt x="0" y="4003"/>
                    <a:pt x="1034" y="8473"/>
                    <a:pt x="3703" y="11609"/>
                  </a:cubicBezTo>
                </a:path>
              </a:pathLst>
            </a:custGeom>
            <a:noFill/>
            <a:ln w="750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420;p47"/>
            <p:cNvSpPr/>
            <p:nvPr/>
          </p:nvSpPr>
          <p:spPr>
            <a:xfrm>
              <a:off x="3521627" y="2264507"/>
              <a:ext cx="1591" cy="13408"/>
            </a:xfrm>
            <a:custGeom>
              <a:avLst/>
              <a:gdLst/>
              <a:ahLst/>
              <a:cxnLst/>
              <a:rect l="l" t="t" r="r" b="b"/>
              <a:pathLst>
                <a:path w="1168" h="9841" extrusionOk="0">
                  <a:moveTo>
                    <a:pt x="0" y="0"/>
                  </a:moveTo>
                  <a:cubicBezTo>
                    <a:pt x="367" y="3303"/>
                    <a:pt x="767" y="6538"/>
                    <a:pt x="1168" y="984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421;p47"/>
            <p:cNvSpPr/>
            <p:nvPr/>
          </p:nvSpPr>
          <p:spPr>
            <a:xfrm>
              <a:off x="3521627" y="2264507"/>
              <a:ext cx="1591" cy="13408"/>
            </a:xfrm>
            <a:custGeom>
              <a:avLst/>
              <a:gdLst/>
              <a:ahLst/>
              <a:cxnLst/>
              <a:rect l="l" t="t" r="r" b="b"/>
              <a:pathLst>
                <a:path w="1168" h="9841" fill="none" extrusionOk="0">
                  <a:moveTo>
                    <a:pt x="0" y="0"/>
                  </a:moveTo>
                  <a:cubicBezTo>
                    <a:pt x="367" y="3303"/>
                    <a:pt x="767" y="6538"/>
                    <a:pt x="1168" y="9841"/>
                  </a:cubicBezTo>
                </a:path>
              </a:pathLst>
            </a:custGeom>
            <a:noFill/>
            <a:ln w="750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422;p47"/>
            <p:cNvSpPr/>
            <p:nvPr/>
          </p:nvSpPr>
          <p:spPr>
            <a:xfrm>
              <a:off x="3561849" y="2346407"/>
              <a:ext cx="5500" cy="15772"/>
            </a:xfrm>
            <a:custGeom>
              <a:avLst/>
              <a:gdLst/>
              <a:ahLst/>
              <a:cxnLst/>
              <a:rect l="l" t="t" r="r" b="b"/>
              <a:pathLst>
                <a:path w="4037" h="11576" extrusionOk="0">
                  <a:moveTo>
                    <a:pt x="601" y="0"/>
                  </a:moveTo>
                  <a:lnTo>
                    <a:pt x="601" y="0"/>
                  </a:lnTo>
                  <a:cubicBezTo>
                    <a:pt x="0" y="4136"/>
                    <a:pt x="1301" y="8473"/>
                    <a:pt x="4036" y="11575"/>
                  </a:cubicBezTo>
                  <a:lnTo>
                    <a:pt x="601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423;p47"/>
            <p:cNvSpPr/>
            <p:nvPr/>
          </p:nvSpPr>
          <p:spPr>
            <a:xfrm>
              <a:off x="3561849" y="2346407"/>
              <a:ext cx="5500" cy="15772"/>
            </a:xfrm>
            <a:custGeom>
              <a:avLst/>
              <a:gdLst/>
              <a:ahLst/>
              <a:cxnLst/>
              <a:rect l="l" t="t" r="r" b="b"/>
              <a:pathLst>
                <a:path w="4037" h="11576" fill="none" extrusionOk="0">
                  <a:moveTo>
                    <a:pt x="601" y="0"/>
                  </a:moveTo>
                  <a:cubicBezTo>
                    <a:pt x="0" y="4136"/>
                    <a:pt x="1301" y="8473"/>
                    <a:pt x="4036" y="11575"/>
                  </a:cubicBezTo>
                </a:path>
              </a:pathLst>
            </a:custGeom>
            <a:noFill/>
            <a:ln w="750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424;p47"/>
            <p:cNvSpPr/>
            <p:nvPr/>
          </p:nvSpPr>
          <p:spPr>
            <a:xfrm>
              <a:off x="3582119" y="2358223"/>
              <a:ext cx="3592" cy="16455"/>
            </a:xfrm>
            <a:custGeom>
              <a:avLst/>
              <a:gdLst/>
              <a:ahLst/>
              <a:cxnLst/>
              <a:rect l="l" t="t" r="r" b="b"/>
              <a:pathLst>
                <a:path w="2636" h="12077" extrusionOk="0">
                  <a:moveTo>
                    <a:pt x="67" y="1"/>
                  </a:moveTo>
                  <a:lnTo>
                    <a:pt x="67" y="1"/>
                  </a:lnTo>
                  <a:cubicBezTo>
                    <a:pt x="0" y="4137"/>
                    <a:pt x="901" y="8307"/>
                    <a:pt x="2636" y="12076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425;p47"/>
            <p:cNvSpPr/>
            <p:nvPr/>
          </p:nvSpPr>
          <p:spPr>
            <a:xfrm>
              <a:off x="3582119" y="2358223"/>
              <a:ext cx="3592" cy="16455"/>
            </a:xfrm>
            <a:custGeom>
              <a:avLst/>
              <a:gdLst/>
              <a:ahLst/>
              <a:cxnLst/>
              <a:rect l="l" t="t" r="r" b="b"/>
              <a:pathLst>
                <a:path w="2636" h="12077" fill="none" extrusionOk="0">
                  <a:moveTo>
                    <a:pt x="67" y="1"/>
                  </a:moveTo>
                  <a:cubicBezTo>
                    <a:pt x="0" y="4137"/>
                    <a:pt x="901" y="8307"/>
                    <a:pt x="2636" y="12076"/>
                  </a:cubicBezTo>
                </a:path>
              </a:pathLst>
            </a:custGeom>
            <a:noFill/>
            <a:ln w="750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426;p47"/>
            <p:cNvSpPr/>
            <p:nvPr/>
          </p:nvSpPr>
          <p:spPr>
            <a:xfrm>
              <a:off x="3460770" y="2166064"/>
              <a:ext cx="1957" cy="16454"/>
            </a:xfrm>
            <a:custGeom>
              <a:avLst/>
              <a:gdLst/>
              <a:ahLst/>
              <a:cxnLst/>
              <a:rect l="l" t="t" r="r" b="b"/>
              <a:pathLst>
                <a:path w="1436" h="12076" extrusionOk="0">
                  <a:moveTo>
                    <a:pt x="1435" y="1"/>
                  </a:moveTo>
                  <a:cubicBezTo>
                    <a:pt x="468" y="3937"/>
                    <a:pt x="1" y="8040"/>
                    <a:pt x="101" y="12076"/>
                  </a:cubicBezTo>
                  <a:lnTo>
                    <a:pt x="1435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427;p47"/>
            <p:cNvSpPr/>
            <p:nvPr/>
          </p:nvSpPr>
          <p:spPr>
            <a:xfrm>
              <a:off x="3460770" y="2166064"/>
              <a:ext cx="1957" cy="16454"/>
            </a:xfrm>
            <a:custGeom>
              <a:avLst/>
              <a:gdLst/>
              <a:ahLst/>
              <a:cxnLst/>
              <a:rect l="l" t="t" r="r" b="b"/>
              <a:pathLst>
                <a:path w="1436" h="12076" fill="none" extrusionOk="0">
                  <a:moveTo>
                    <a:pt x="1435" y="1"/>
                  </a:moveTo>
                  <a:cubicBezTo>
                    <a:pt x="468" y="3937"/>
                    <a:pt x="1" y="8040"/>
                    <a:pt x="101" y="12076"/>
                  </a:cubicBezTo>
                </a:path>
              </a:pathLst>
            </a:custGeom>
            <a:noFill/>
            <a:ln w="750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28;p47"/>
            <p:cNvSpPr/>
            <p:nvPr/>
          </p:nvSpPr>
          <p:spPr>
            <a:xfrm>
              <a:off x="3480495" y="2162018"/>
              <a:ext cx="865" cy="15727"/>
            </a:xfrm>
            <a:custGeom>
              <a:avLst/>
              <a:gdLst/>
              <a:ahLst/>
              <a:cxnLst/>
              <a:rect l="l" t="t" r="r" b="b"/>
              <a:pathLst>
                <a:path w="635" h="11543" extrusionOk="0">
                  <a:moveTo>
                    <a:pt x="635" y="1"/>
                  </a:moveTo>
                  <a:lnTo>
                    <a:pt x="318" y="5772"/>
                  </a:lnTo>
                  <a:lnTo>
                    <a:pt x="318" y="5772"/>
                  </a:lnTo>
                  <a:cubicBezTo>
                    <a:pt x="426" y="3845"/>
                    <a:pt x="535" y="1919"/>
                    <a:pt x="635" y="1"/>
                  </a:cubicBezTo>
                  <a:close/>
                  <a:moveTo>
                    <a:pt x="318" y="5772"/>
                  </a:moveTo>
                  <a:cubicBezTo>
                    <a:pt x="209" y="7698"/>
                    <a:pt x="101" y="9624"/>
                    <a:pt x="1" y="11542"/>
                  </a:cubicBezTo>
                  <a:lnTo>
                    <a:pt x="318" y="5772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29;p47"/>
            <p:cNvSpPr/>
            <p:nvPr/>
          </p:nvSpPr>
          <p:spPr>
            <a:xfrm>
              <a:off x="3480495" y="2162018"/>
              <a:ext cx="865" cy="15727"/>
            </a:xfrm>
            <a:custGeom>
              <a:avLst/>
              <a:gdLst/>
              <a:ahLst/>
              <a:cxnLst/>
              <a:rect l="l" t="t" r="r" b="b"/>
              <a:pathLst>
                <a:path w="635" h="11543" fill="none" extrusionOk="0">
                  <a:moveTo>
                    <a:pt x="635" y="1"/>
                  </a:moveTo>
                  <a:cubicBezTo>
                    <a:pt x="434" y="3837"/>
                    <a:pt x="201" y="7706"/>
                    <a:pt x="1" y="11542"/>
                  </a:cubicBezTo>
                </a:path>
              </a:pathLst>
            </a:custGeom>
            <a:noFill/>
            <a:ln w="750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30;p47"/>
            <p:cNvSpPr/>
            <p:nvPr/>
          </p:nvSpPr>
          <p:spPr>
            <a:xfrm>
              <a:off x="3472359" y="2196742"/>
              <a:ext cx="1048" cy="16591"/>
            </a:xfrm>
            <a:custGeom>
              <a:avLst/>
              <a:gdLst/>
              <a:ahLst/>
              <a:cxnLst/>
              <a:rect l="l" t="t" r="r" b="b"/>
              <a:pathLst>
                <a:path w="769" h="12177" extrusionOk="0">
                  <a:moveTo>
                    <a:pt x="334" y="1"/>
                  </a:moveTo>
                  <a:cubicBezTo>
                    <a:pt x="1" y="4037"/>
                    <a:pt x="168" y="8107"/>
                    <a:pt x="768" y="12176"/>
                  </a:cubicBezTo>
                  <a:lnTo>
                    <a:pt x="334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1;p47"/>
            <p:cNvSpPr/>
            <p:nvPr/>
          </p:nvSpPr>
          <p:spPr>
            <a:xfrm>
              <a:off x="3472359" y="2196742"/>
              <a:ext cx="1048" cy="16591"/>
            </a:xfrm>
            <a:custGeom>
              <a:avLst/>
              <a:gdLst/>
              <a:ahLst/>
              <a:cxnLst/>
              <a:rect l="l" t="t" r="r" b="b"/>
              <a:pathLst>
                <a:path w="769" h="12177" fill="none" extrusionOk="0">
                  <a:moveTo>
                    <a:pt x="334" y="1"/>
                  </a:moveTo>
                  <a:cubicBezTo>
                    <a:pt x="1" y="4037"/>
                    <a:pt x="168" y="8107"/>
                    <a:pt x="768" y="12176"/>
                  </a:cubicBezTo>
                </a:path>
              </a:pathLst>
            </a:custGeom>
            <a:noFill/>
            <a:ln w="750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32;p47"/>
            <p:cNvSpPr/>
            <p:nvPr/>
          </p:nvSpPr>
          <p:spPr>
            <a:xfrm>
              <a:off x="3495675" y="2198242"/>
              <a:ext cx="2273" cy="18136"/>
            </a:xfrm>
            <a:custGeom>
              <a:avLst/>
              <a:gdLst/>
              <a:ahLst/>
              <a:cxnLst/>
              <a:rect l="l" t="t" r="r" b="b"/>
              <a:pathLst>
                <a:path w="1668" h="13311" extrusionOk="0">
                  <a:moveTo>
                    <a:pt x="1668" y="1"/>
                  </a:moveTo>
                  <a:lnTo>
                    <a:pt x="1668" y="1"/>
                  </a:lnTo>
                  <a:cubicBezTo>
                    <a:pt x="167" y="4270"/>
                    <a:pt x="0" y="8974"/>
                    <a:pt x="1168" y="13310"/>
                  </a:cubicBezTo>
                  <a:lnTo>
                    <a:pt x="1668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33;p47"/>
            <p:cNvSpPr/>
            <p:nvPr/>
          </p:nvSpPr>
          <p:spPr>
            <a:xfrm>
              <a:off x="3495675" y="2198242"/>
              <a:ext cx="2273" cy="18136"/>
            </a:xfrm>
            <a:custGeom>
              <a:avLst/>
              <a:gdLst/>
              <a:ahLst/>
              <a:cxnLst/>
              <a:rect l="l" t="t" r="r" b="b"/>
              <a:pathLst>
                <a:path w="1668" h="13311" fill="none" extrusionOk="0">
                  <a:moveTo>
                    <a:pt x="1668" y="1"/>
                  </a:moveTo>
                  <a:cubicBezTo>
                    <a:pt x="167" y="4270"/>
                    <a:pt x="0" y="8974"/>
                    <a:pt x="1168" y="13310"/>
                  </a:cubicBezTo>
                </a:path>
              </a:pathLst>
            </a:custGeom>
            <a:noFill/>
            <a:ln w="750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34;p47"/>
            <p:cNvSpPr/>
            <p:nvPr/>
          </p:nvSpPr>
          <p:spPr>
            <a:xfrm>
              <a:off x="3453681" y="2198242"/>
              <a:ext cx="1046" cy="16545"/>
            </a:xfrm>
            <a:custGeom>
              <a:avLst/>
              <a:gdLst/>
              <a:ahLst/>
              <a:cxnLst/>
              <a:rect l="l" t="t" r="r" b="b"/>
              <a:pathLst>
                <a:path w="768" h="12143" extrusionOk="0">
                  <a:moveTo>
                    <a:pt x="667" y="1"/>
                  </a:moveTo>
                  <a:cubicBezTo>
                    <a:pt x="0" y="4003"/>
                    <a:pt x="0" y="8140"/>
                    <a:pt x="767" y="12143"/>
                  </a:cubicBezTo>
                  <a:lnTo>
                    <a:pt x="667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35;p47"/>
            <p:cNvSpPr/>
            <p:nvPr/>
          </p:nvSpPr>
          <p:spPr>
            <a:xfrm>
              <a:off x="3453681" y="2198242"/>
              <a:ext cx="1046" cy="16545"/>
            </a:xfrm>
            <a:custGeom>
              <a:avLst/>
              <a:gdLst/>
              <a:ahLst/>
              <a:cxnLst/>
              <a:rect l="l" t="t" r="r" b="b"/>
              <a:pathLst>
                <a:path w="768" h="12143" fill="none" extrusionOk="0">
                  <a:moveTo>
                    <a:pt x="667" y="1"/>
                  </a:moveTo>
                  <a:cubicBezTo>
                    <a:pt x="0" y="4003"/>
                    <a:pt x="0" y="8140"/>
                    <a:pt x="767" y="12143"/>
                  </a:cubicBezTo>
                </a:path>
              </a:pathLst>
            </a:custGeom>
            <a:noFill/>
            <a:ln w="750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36;p47"/>
            <p:cNvSpPr/>
            <p:nvPr/>
          </p:nvSpPr>
          <p:spPr>
            <a:xfrm>
              <a:off x="3474087" y="2117115"/>
              <a:ext cx="1093" cy="15046"/>
            </a:xfrm>
            <a:custGeom>
              <a:avLst/>
              <a:gdLst/>
              <a:ahLst/>
              <a:cxnLst/>
              <a:rect l="l" t="t" r="r" b="b"/>
              <a:pathLst>
                <a:path w="802" h="11043" extrusionOk="0">
                  <a:moveTo>
                    <a:pt x="801" y="1"/>
                  </a:moveTo>
                  <a:lnTo>
                    <a:pt x="801" y="1"/>
                  </a:lnTo>
                  <a:cubicBezTo>
                    <a:pt x="201" y="3637"/>
                    <a:pt x="0" y="7340"/>
                    <a:pt x="201" y="11042"/>
                  </a:cubicBezTo>
                  <a:lnTo>
                    <a:pt x="801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37;p47"/>
            <p:cNvSpPr/>
            <p:nvPr/>
          </p:nvSpPr>
          <p:spPr>
            <a:xfrm>
              <a:off x="3474087" y="2117115"/>
              <a:ext cx="1093" cy="15046"/>
            </a:xfrm>
            <a:custGeom>
              <a:avLst/>
              <a:gdLst/>
              <a:ahLst/>
              <a:cxnLst/>
              <a:rect l="l" t="t" r="r" b="b"/>
              <a:pathLst>
                <a:path w="802" h="11043" fill="none" extrusionOk="0">
                  <a:moveTo>
                    <a:pt x="801" y="1"/>
                  </a:moveTo>
                  <a:cubicBezTo>
                    <a:pt x="201" y="3637"/>
                    <a:pt x="0" y="7340"/>
                    <a:pt x="201" y="11042"/>
                  </a:cubicBezTo>
                </a:path>
              </a:pathLst>
            </a:custGeom>
            <a:noFill/>
            <a:ln w="750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438;p47"/>
            <p:cNvSpPr/>
            <p:nvPr/>
          </p:nvSpPr>
          <p:spPr>
            <a:xfrm>
              <a:off x="3512309" y="2127341"/>
              <a:ext cx="1501" cy="17362"/>
            </a:xfrm>
            <a:custGeom>
              <a:avLst/>
              <a:gdLst/>
              <a:ahLst/>
              <a:cxnLst/>
              <a:rect l="l" t="t" r="r" b="b"/>
              <a:pathLst>
                <a:path w="1102" h="12743" extrusionOk="0">
                  <a:moveTo>
                    <a:pt x="1102" y="0"/>
                  </a:moveTo>
                  <a:lnTo>
                    <a:pt x="1102" y="0"/>
                  </a:lnTo>
                  <a:cubicBezTo>
                    <a:pt x="701" y="4270"/>
                    <a:pt x="334" y="8540"/>
                    <a:pt x="1" y="12743"/>
                  </a:cubicBezTo>
                  <a:lnTo>
                    <a:pt x="1102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439;p47"/>
            <p:cNvSpPr/>
            <p:nvPr/>
          </p:nvSpPr>
          <p:spPr>
            <a:xfrm>
              <a:off x="3512309" y="2127341"/>
              <a:ext cx="1501" cy="17362"/>
            </a:xfrm>
            <a:custGeom>
              <a:avLst/>
              <a:gdLst/>
              <a:ahLst/>
              <a:cxnLst/>
              <a:rect l="l" t="t" r="r" b="b"/>
              <a:pathLst>
                <a:path w="1102" h="12743" fill="none" extrusionOk="0">
                  <a:moveTo>
                    <a:pt x="1102" y="0"/>
                  </a:moveTo>
                  <a:cubicBezTo>
                    <a:pt x="701" y="4270"/>
                    <a:pt x="334" y="8540"/>
                    <a:pt x="1" y="12743"/>
                  </a:cubicBezTo>
                </a:path>
              </a:pathLst>
            </a:custGeom>
            <a:noFill/>
            <a:ln w="750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440;p47"/>
            <p:cNvSpPr/>
            <p:nvPr/>
          </p:nvSpPr>
          <p:spPr>
            <a:xfrm>
              <a:off x="3538579" y="2177789"/>
              <a:ext cx="1183" cy="19726"/>
            </a:xfrm>
            <a:custGeom>
              <a:avLst/>
              <a:gdLst/>
              <a:ahLst/>
              <a:cxnLst/>
              <a:rect l="l" t="t" r="r" b="b"/>
              <a:pathLst>
                <a:path w="868" h="14478" extrusionOk="0">
                  <a:moveTo>
                    <a:pt x="267" y="1"/>
                  </a:moveTo>
                  <a:lnTo>
                    <a:pt x="267" y="1"/>
                  </a:lnTo>
                  <a:cubicBezTo>
                    <a:pt x="0" y="4838"/>
                    <a:pt x="200" y="9674"/>
                    <a:pt x="868" y="14478"/>
                  </a:cubicBezTo>
                  <a:lnTo>
                    <a:pt x="267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441;p47"/>
            <p:cNvSpPr/>
            <p:nvPr/>
          </p:nvSpPr>
          <p:spPr>
            <a:xfrm>
              <a:off x="3538579" y="2177789"/>
              <a:ext cx="1183" cy="19726"/>
            </a:xfrm>
            <a:custGeom>
              <a:avLst/>
              <a:gdLst/>
              <a:ahLst/>
              <a:cxnLst/>
              <a:rect l="l" t="t" r="r" b="b"/>
              <a:pathLst>
                <a:path w="868" h="14478" fill="none" extrusionOk="0">
                  <a:moveTo>
                    <a:pt x="267" y="1"/>
                  </a:moveTo>
                  <a:cubicBezTo>
                    <a:pt x="0" y="4838"/>
                    <a:pt x="200" y="9674"/>
                    <a:pt x="868" y="14478"/>
                  </a:cubicBezTo>
                </a:path>
              </a:pathLst>
            </a:custGeom>
            <a:noFill/>
            <a:ln w="750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442;p47"/>
            <p:cNvSpPr/>
            <p:nvPr/>
          </p:nvSpPr>
          <p:spPr>
            <a:xfrm>
              <a:off x="3557532" y="2204560"/>
              <a:ext cx="1046" cy="15817"/>
            </a:xfrm>
            <a:custGeom>
              <a:avLst/>
              <a:gdLst/>
              <a:ahLst/>
              <a:cxnLst/>
              <a:rect l="l" t="t" r="r" b="b"/>
              <a:pathLst>
                <a:path w="768" h="11609" extrusionOk="0">
                  <a:moveTo>
                    <a:pt x="267" y="0"/>
                  </a:moveTo>
                  <a:lnTo>
                    <a:pt x="267" y="0"/>
                  </a:lnTo>
                  <a:cubicBezTo>
                    <a:pt x="0" y="3870"/>
                    <a:pt x="167" y="7772"/>
                    <a:pt x="767" y="11609"/>
                  </a:cubicBezTo>
                  <a:lnTo>
                    <a:pt x="267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443;p47"/>
            <p:cNvSpPr/>
            <p:nvPr/>
          </p:nvSpPr>
          <p:spPr>
            <a:xfrm>
              <a:off x="3557532" y="2204560"/>
              <a:ext cx="1046" cy="15817"/>
            </a:xfrm>
            <a:custGeom>
              <a:avLst/>
              <a:gdLst/>
              <a:ahLst/>
              <a:cxnLst/>
              <a:rect l="l" t="t" r="r" b="b"/>
              <a:pathLst>
                <a:path w="768" h="11609" fill="none" extrusionOk="0">
                  <a:moveTo>
                    <a:pt x="267" y="0"/>
                  </a:moveTo>
                  <a:cubicBezTo>
                    <a:pt x="0" y="3870"/>
                    <a:pt x="167" y="7772"/>
                    <a:pt x="767" y="11609"/>
                  </a:cubicBezTo>
                </a:path>
              </a:pathLst>
            </a:custGeom>
            <a:noFill/>
            <a:ln w="750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444;p47"/>
            <p:cNvSpPr/>
            <p:nvPr/>
          </p:nvSpPr>
          <p:spPr>
            <a:xfrm>
              <a:off x="3930624" y="1979268"/>
              <a:ext cx="3955" cy="15727"/>
            </a:xfrm>
            <a:custGeom>
              <a:avLst/>
              <a:gdLst/>
              <a:ahLst/>
              <a:cxnLst/>
              <a:rect l="l" t="t" r="r" b="b"/>
              <a:pathLst>
                <a:path w="2903" h="11543" extrusionOk="0">
                  <a:moveTo>
                    <a:pt x="0" y="1"/>
                  </a:moveTo>
                  <a:lnTo>
                    <a:pt x="2902" y="11542"/>
                  </a:lnTo>
                  <a:cubicBezTo>
                    <a:pt x="2635" y="7573"/>
                    <a:pt x="1635" y="3670"/>
                    <a:pt x="0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445;p47"/>
            <p:cNvSpPr/>
            <p:nvPr/>
          </p:nvSpPr>
          <p:spPr>
            <a:xfrm>
              <a:off x="3930624" y="1979268"/>
              <a:ext cx="3955" cy="15727"/>
            </a:xfrm>
            <a:custGeom>
              <a:avLst/>
              <a:gdLst/>
              <a:ahLst/>
              <a:cxnLst/>
              <a:rect l="l" t="t" r="r" b="b"/>
              <a:pathLst>
                <a:path w="2903" h="11543" fill="none" extrusionOk="0">
                  <a:moveTo>
                    <a:pt x="0" y="1"/>
                  </a:moveTo>
                  <a:cubicBezTo>
                    <a:pt x="1635" y="3670"/>
                    <a:pt x="2635" y="7573"/>
                    <a:pt x="2902" y="11542"/>
                  </a:cubicBezTo>
                </a:path>
              </a:pathLst>
            </a:custGeom>
            <a:noFill/>
            <a:ln w="750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446;p47"/>
            <p:cNvSpPr/>
            <p:nvPr/>
          </p:nvSpPr>
          <p:spPr>
            <a:xfrm>
              <a:off x="3918670" y="1990267"/>
              <a:ext cx="5092" cy="17271"/>
            </a:xfrm>
            <a:custGeom>
              <a:avLst/>
              <a:gdLst/>
              <a:ahLst/>
              <a:cxnLst/>
              <a:rect l="l" t="t" r="r" b="b"/>
              <a:pathLst>
                <a:path w="3737" h="12676" extrusionOk="0">
                  <a:moveTo>
                    <a:pt x="0" y="0"/>
                  </a:moveTo>
                  <a:lnTo>
                    <a:pt x="2249" y="7632"/>
                  </a:lnTo>
                  <a:lnTo>
                    <a:pt x="2249" y="7632"/>
                  </a:lnTo>
                  <a:cubicBezTo>
                    <a:pt x="1504" y="5080"/>
                    <a:pt x="764" y="2534"/>
                    <a:pt x="0" y="0"/>
                  </a:cubicBezTo>
                  <a:close/>
                  <a:moveTo>
                    <a:pt x="2249" y="7632"/>
                  </a:moveTo>
                  <a:cubicBezTo>
                    <a:pt x="2740" y="9312"/>
                    <a:pt x="3233" y="10994"/>
                    <a:pt x="3736" y="12676"/>
                  </a:cubicBezTo>
                  <a:lnTo>
                    <a:pt x="2249" y="7632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447;p47"/>
            <p:cNvSpPr/>
            <p:nvPr/>
          </p:nvSpPr>
          <p:spPr>
            <a:xfrm>
              <a:off x="3918670" y="1990267"/>
              <a:ext cx="5092" cy="17271"/>
            </a:xfrm>
            <a:custGeom>
              <a:avLst/>
              <a:gdLst/>
              <a:ahLst/>
              <a:cxnLst/>
              <a:rect l="l" t="t" r="r" b="b"/>
              <a:pathLst>
                <a:path w="3737" h="12676" fill="none" extrusionOk="0">
                  <a:moveTo>
                    <a:pt x="0" y="0"/>
                  </a:moveTo>
                  <a:cubicBezTo>
                    <a:pt x="1268" y="4203"/>
                    <a:pt x="2469" y="8439"/>
                    <a:pt x="3736" y="12676"/>
                  </a:cubicBezTo>
                </a:path>
              </a:pathLst>
            </a:custGeom>
            <a:noFill/>
            <a:ln w="750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448;p47"/>
            <p:cNvSpPr/>
            <p:nvPr/>
          </p:nvSpPr>
          <p:spPr>
            <a:xfrm>
              <a:off x="3938532" y="2020173"/>
              <a:ext cx="6273" cy="16590"/>
            </a:xfrm>
            <a:custGeom>
              <a:avLst/>
              <a:gdLst/>
              <a:ahLst/>
              <a:cxnLst/>
              <a:rect l="l" t="t" r="r" b="b"/>
              <a:pathLst>
                <a:path w="4604" h="12176" extrusionOk="0">
                  <a:moveTo>
                    <a:pt x="0" y="0"/>
                  </a:moveTo>
                  <a:lnTo>
                    <a:pt x="4604" y="12175"/>
                  </a:lnTo>
                  <a:cubicBezTo>
                    <a:pt x="4370" y="7739"/>
                    <a:pt x="2736" y="3402"/>
                    <a:pt x="0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449;p47"/>
            <p:cNvSpPr/>
            <p:nvPr/>
          </p:nvSpPr>
          <p:spPr>
            <a:xfrm>
              <a:off x="3938532" y="2020173"/>
              <a:ext cx="6273" cy="16590"/>
            </a:xfrm>
            <a:custGeom>
              <a:avLst/>
              <a:gdLst/>
              <a:ahLst/>
              <a:cxnLst/>
              <a:rect l="l" t="t" r="r" b="b"/>
              <a:pathLst>
                <a:path w="4604" h="12176" fill="none" extrusionOk="0">
                  <a:moveTo>
                    <a:pt x="0" y="0"/>
                  </a:moveTo>
                  <a:cubicBezTo>
                    <a:pt x="2736" y="3402"/>
                    <a:pt x="4370" y="7739"/>
                    <a:pt x="4604" y="12175"/>
                  </a:cubicBezTo>
                </a:path>
              </a:pathLst>
            </a:custGeom>
            <a:noFill/>
            <a:ln w="750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450;p47"/>
            <p:cNvSpPr/>
            <p:nvPr/>
          </p:nvSpPr>
          <p:spPr>
            <a:xfrm>
              <a:off x="3929805" y="2033580"/>
              <a:ext cx="5410" cy="18181"/>
            </a:xfrm>
            <a:custGeom>
              <a:avLst/>
              <a:gdLst/>
              <a:ahLst/>
              <a:cxnLst/>
              <a:rect l="l" t="t" r="r" b="b"/>
              <a:pathLst>
                <a:path w="3971" h="13344" extrusionOk="0">
                  <a:moveTo>
                    <a:pt x="1" y="0"/>
                  </a:moveTo>
                  <a:cubicBezTo>
                    <a:pt x="735" y="4570"/>
                    <a:pt x="2069" y="9074"/>
                    <a:pt x="3970" y="1334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451;p47"/>
            <p:cNvSpPr/>
            <p:nvPr/>
          </p:nvSpPr>
          <p:spPr>
            <a:xfrm>
              <a:off x="3929805" y="2033580"/>
              <a:ext cx="5410" cy="18181"/>
            </a:xfrm>
            <a:custGeom>
              <a:avLst/>
              <a:gdLst/>
              <a:ahLst/>
              <a:cxnLst/>
              <a:rect l="l" t="t" r="r" b="b"/>
              <a:pathLst>
                <a:path w="3971" h="13344" fill="none" extrusionOk="0">
                  <a:moveTo>
                    <a:pt x="1" y="0"/>
                  </a:moveTo>
                  <a:cubicBezTo>
                    <a:pt x="735" y="4570"/>
                    <a:pt x="2069" y="9074"/>
                    <a:pt x="3970" y="13343"/>
                  </a:cubicBezTo>
                </a:path>
              </a:pathLst>
            </a:custGeom>
            <a:noFill/>
            <a:ln w="750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452;p47"/>
            <p:cNvSpPr/>
            <p:nvPr/>
          </p:nvSpPr>
          <p:spPr>
            <a:xfrm>
              <a:off x="3953394" y="2055713"/>
              <a:ext cx="6500" cy="17272"/>
            </a:xfrm>
            <a:custGeom>
              <a:avLst/>
              <a:gdLst/>
              <a:ahLst/>
              <a:cxnLst/>
              <a:rect l="l" t="t" r="r" b="b"/>
              <a:pathLst>
                <a:path w="4771" h="12677" extrusionOk="0">
                  <a:moveTo>
                    <a:pt x="0" y="0"/>
                  </a:moveTo>
                  <a:lnTo>
                    <a:pt x="4770" y="12676"/>
                  </a:lnTo>
                  <a:cubicBezTo>
                    <a:pt x="4503" y="8140"/>
                    <a:pt x="2835" y="3636"/>
                    <a:pt x="0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453;p47"/>
            <p:cNvSpPr/>
            <p:nvPr/>
          </p:nvSpPr>
          <p:spPr>
            <a:xfrm>
              <a:off x="3953394" y="2055713"/>
              <a:ext cx="6500" cy="17272"/>
            </a:xfrm>
            <a:custGeom>
              <a:avLst/>
              <a:gdLst/>
              <a:ahLst/>
              <a:cxnLst/>
              <a:rect l="l" t="t" r="r" b="b"/>
              <a:pathLst>
                <a:path w="4771" h="12677" fill="none" extrusionOk="0">
                  <a:moveTo>
                    <a:pt x="0" y="0"/>
                  </a:moveTo>
                  <a:cubicBezTo>
                    <a:pt x="2835" y="3636"/>
                    <a:pt x="4503" y="8140"/>
                    <a:pt x="4770" y="12676"/>
                  </a:cubicBezTo>
                </a:path>
              </a:pathLst>
            </a:custGeom>
            <a:noFill/>
            <a:ln w="750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454;p47"/>
            <p:cNvSpPr/>
            <p:nvPr/>
          </p:nvSpPr>
          <p:spPr>
            <a:xfrm>
              <a:off x="3940168" y="2073711"/>
              <a:ext cx="7499" cy="13636"/>
            </a:xfrm>
            <a:custGeom>
              <a:avLst/>
              <a:gdLst/>
              <a:ahLst/>
              <a:cxnLst/>
              <a:rect l="l" t="t" r="r" b="b"/>
              <a:pathLst>
                <a:path w="5504" h="10008" extrusionOk="0">
                  <a:moveTo>
                    <a:pt x="0" y="1"/>
                  </a:moveTo>
                  <a:lnTo>
                    <a:pt x="5504" y="10008"/>
                  </a:lnTo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455;p47"/>
            <p:cNvSpPr/>
            <p:nvPr/>
          </p:nvSpPr>
          <p:spPr>
            <a:xfrm>
              <a:off x="3940168" y="2073711"/>
              <a:ext cx="7499" cy="13636"/>
            </a:xfrm>
            <a:custGeom>
              <a:avLst/>
              <a:gdLst/>
              <a:ahLst/>
              <a:cxnLst/>
              <a:rect l="l" t="t" r="r" b="b"/>
              <a:pathLst>
                <a:path w="5504" h="10008" fill="none" extrusionOk="0">
                  <a:moveTo>
                    <a:pt x="0" y="1"/>
                  </a:moveTo>
                  <a:lnTo>
                    <a:pt x="5504" y="10008"/>
                  </a:lnTo>
                </a:path>
              </a:pathLst>
            </a:custGeom>
            <a:noFill/>
            <a:ln w="750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456;p47"/>
            <p:cNvSpPr/>
            <p:nvPr/>
          </p:nvSpPr>
          <p:spPr>
            <a:xfrm>
              <a:off x="3907717" y="2028126"/>
              <a:ext cx="8818" cy="14864"/>
            </a:xfrm>
            <a:custGeom>
              <a:avLst/>
              <a:gdLst/>
              <a:ahLst/>
              <a:cxnLst/>
              <a:rect l="l" t="t" r="r" b="b"/>
              <a:pathLst>
                <a:path w="6472" h="10909" extrusionOk="0">
                  <a:moveTo>
                    <a:pt x="0" y="1"/>
                  </a:moveTo>
                  <a:lnTo>
                    <a:pt x="6471" y="10908"/>
                  </a:lnTo>
                  <a:cubicBezTo>
                    <a:pt x="5271" y="6839"/>
                    <a:pt x="3002" y="3036"/>
                    <a:pt x="0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457;p47"/>
            <p:cNvSpPr/>
            <p:nvPr/>
          </p:nvSpPr>
          <p:spPr>
            <a:xfrm>
              <a:off x="3907717" y="2028126"/>
              <a:ext cx="8818" cy="14864"/>
            </a:xfrm>
            <a:custGeom>
              <a:avLst/>
              <a:gdLst/>
              <a:ahLst/>
              <a:cxnLst/>
              <a:rect l="l" t="t" r="r" b="b"/>
              <a:pathLst>
                <a:path w="6472" h="10909" fill="none" extrusionOk="0">
                  <a:moveTo>
                    <a:pt x="0" y="1"/>
                  </a:moveTo>
                  <a:cubicBezTo>
                    <a:pt x="3002" y="3036"/>
                    <a:pt x="5271" y="6839"/>
                    <a:pt x="6471" y="10908"/>
                  </a:cubicBezTo>
                </a:path>
              </a:pathLst>
            </a:custGeom>
            <a:noFill/>
            <a:ln w="750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458;p47"/>
            <p:cNvSpPr/>
            <p:nvPr/>
          </p:nvSpPr>
          <p:spPr>
            <a:xfrm>
              <a:off x="3962938" y="2101345"/>
              <a:ext cx="7045" cy="18135"/>
            </a:xfrm>
            <a:custGeom>
              <a:avLst/>
              <a:gdLst/>
              <a:ahLst/>
              <a:cxnLst/>
              <a:rect l="l" t="t" r="r" b="b"/>
              <a:pathLst>
                <a:path w="5171" h="13310" extrusionOk="0">
                  <a:moveTo>
                    <a:pt x="0" y="0"/>
                  </a:moveTo>
                  <a:lnTo>
                    <a:pt x="5170" y="13310"/>
                  </a:lnTo>
                  <a:cubicBezTo>
                    <a:pt x="4336" y="8573"/>
                    <a:pt x="2535" y="4036"/>
                    <a:pt x="0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459;p47"/>
            <p:cNvSpPr/>
            <p:nvPr/>
          </p:nvSpPr>
          <p:spPr>
            <a:xfrm>
              <a:off x="3962938" y="2101345"/>
              <a:ext cx="7045" cy="18135"/>
            </a:xfrm>
            <a:custGeom>
              <a:avLst/>
              <a:gdLst/>
              <a:ahLst/>
              <a:cxnLst/>
              <a:rect l="l" t="t" r="r" b="b"/>
              <a:pathLst>
                <a:path w="5171" h="13310" fill="none" extrusionOk="0">
                  <a:moveTo>
                    <a:pt x="0" y="0"/>
                  </a:moveTo>
                  <a:cubicBezTo>
                    <a:pt x="2535" y="4036"/>
                    <a:pt x="4336" y="8573"/>
                    <a:pt x="5170" y="13310"/>
                  </a:cubicBezTo>
                </a:path>
              </a:pathLst>
            </a:custGeom>
            <a:noFill/>
            <a:ln w="750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460;p47"/>
            <p:cNvSpPr/>
            <p:nvPr/>
          </p:nvSpPr>
          <p:spPr>
            <a:xfrm>
              <a:off x="3950438" y="2118615"/>
              <a:ext cx="6728" cy="17500"/>
            </a:xfrm>
            <a:custGeom>
              <a:avLst/>
              <a:gdLst/>
              <a:ahLst/>
              <a:cxnLst/>
              <a:rect l="l" t="t" r="r" b="b"/>
              <a:pathLst>
                <a:path w="4938" h="12844" extrusionOk="0">
                  <a:moveTo>
                    <a:pt x="1" y="1"/>
                  </a:moveTo>
                  <a:lnTo>
                    <a:pt x="4938" y="12843"/>
                  </a:lnTo>
                  <a:cubicBezTo>
                    <a:pt x="3637" y="8407"/>
                    <a:pt x="2002" y="4137"/>
                    <a:pt x="1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461;p47"/>
            <p:cNvSpPr/>
            <p:nvPr/>
          </p:nvSpPr>
          <p:spPr>
            <a:xfrm>
              <a:off x="3950438" y="2118615"/>
              <a:ext cx="6728" cy="17500"/>
            </a:xfrm>
            <a:custGeom>
              <a:avLst/>
              <a:gdLst/>
              <a:ahLst/>
              <a:cxnLst/>
              <a:rect l="l" t="t" r="r" b="b"/>
              <a:pathLst>
                <a:path w="4938" h="12844" fill="none" extrusionOk="0">
                  <a:moveTo>
                    <a:pt x="1" y="1"/>
                  </a:moveTo>
                  <a:cubicBezTo>
                    <a:pt x="2002" y="4137"/>
                    <a:pt x="3637" y="8407"/>
                    <a:pt x="4938" y="12843"/>
                  </a:cubicBezTo>
                </a:path>
              </a:pathLst>
            </a:custGeom>
            <a:noFill/>
            <a:ln w="750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462;p47"/>
            <p:cNvSpPr/>
            <p:nvPr/>
          </p:nvSpPr>
          <p:spPr>
            <a:xfrm>
              <a:off x="3968391" y="2148656"/>
              <a:ext cx="4002" cy="20499"/>
            </a:xfrm>
            <a:custGeom>
              <a:avLst/>
              <a:gdLst/>
              <a:ahLst/>
              <a:cxnLst/>
              <a:rect l="l" t="t" r="r" b="b"/>
              <a:pathLst>
                <a:path w="2937" h="15045" extrusionOk="0">
                  <a:moveTo>
                    <a:pt x="1" y="1"/>
                  </a:moveTo>
                  <a:lnTo>
                    <a:pt x="2936" y="15045"/>
                  </a:lnTo>
                  <a:cubicBezTo>
                    <a:pt x="2836" y="9941"/>
                    <a:pt x="1836" y="4804"/>
                    <a:pt x="1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463;p47"/>
            <p:cNvSpPr/>
            <p:nvPr/>
          </p:nvSpPr>
          <p:spPr>
            <a:xfrm>
              <a:off x="3968391" y="2148656"/>
              <a:ext cx="4002" cy="20499"/>
            </a:xfrm>
            <a:custGeom>
              <a:avLst/>
              <a:gdLst/>
              <a:ahLst/>
              <a:cxnLst/>
              <a:rect l="l" t="t" r="r" b="b"/>
              <a:pathLst>
                <a:path w="2937" h="15045" fill="none" extrusionOk="0">
                  <a:moveTo>
                    <a:pt x="1" y="1"/>
                  </a:moveTo>
                  <a:cubicBezTo>
                    <a:pt x="1836" y="4804"/>
                    <a:pt x="2836" y="9941"/>
                    <a:pt x="2936" y="15045"/>
                  </a:cubicBezTo>
                </a:path>
              </a:pathLst>
            </a:custGeom>
            <a:noFill/>
            <a:ln w="750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464;p47"/>
            <p:cNvSpPr/>
            <p:nvPr/>
          </p:nvSpPr>
          <p:spPr>
            <a:xfrm>
              <a:off x="3978663" y="2132932"/>
              <a:ext cx="8046" cy="18045"/>
            </a:xfrm>
            <a:custGeom>
              <a:avLst/>
              <a:gdLst/>
              <a:ahLst/>
              <a:cxnLst/>
              <a:rect l="l" t="t" r="r" b="b"/>
              <a:pathLst>
                <a:path w="5905" h="13244" extrusionOk="0">
                  <a:moveTo>
                    <a:pt x="1" y="0"/>
                  </a:moveTo>
                  <a:lnTo>
                    <a:pt x="5905" y="13243"/>
                  </a:lnTo>
                  <a:cubicBezTo>
                    <a:pt x="5304" y="8373"/>
                    <a:pt x="3236" y="3703"/>
                    <a:pt x="1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465;p47"/>
            <p:cNvSpPr/>
            <p:nvPr/>
          </p:nvSpPr>
          <p:spPr>
            <a:xfrm>
              <a:off x="3978663" y="2132932"/>
              <a:ext cx="8046" cy="18045"/>
            </a:xfrm>
            <a:custGeom>
              <a:avLst/>
              <a:gdLst/>
              <a:ahLst/>
              <a:cxnLst/>
              <a:rect l="l" t="t" r="r" b="b"/>
              <a:pathLst>
                <a:path w="5905" h="13244" fill="none" extrusionOk="0">
                  <a:moveTo>
                    <a:pt x="1" y="0"/>
                  </a:moveTo>
                  <a:cubicBezTo>
                    <a:pt x="3236" y="3703"/>
                    <a:pt x="5304" y="8373"/>
                    <a:pt x="5905" y="13243"/>
                  </a:cubicBezTo>
                </a:path>
              </a:pathLst>
            </a:custGeom>
            <a:noFill/>
            <a:ln w="750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466;p47"/>
            <p:cNvSpPr/>
            <p:nvPr/>
          </p:nvSpPr>
          <p:spPr>
            <a:xfrm>
              <a:off x="3990435" y="2167564"/>
              <a:ext cx="5137" cy="18862"/>
            </a:xfrm>
            <a:custGeom>
              <a:avLst/>
              <a:gdLst/>
              <a:ahLst/>
              <a:cxnLst/>
              <a:rect l="l" t="t" r="r" b="b"/>
              <a:pathLst>
                <a:path w="3770" h="13844" extrusionOk="0">
                  <a:moveTo>
                    <a:pt x="0" y="0"/>
                  </a:moveTo>
                  <a:lnTo>
                    <a:pt x="3536" y="13844"/>
                  </a:lnTo>
                  <a:cubicBezTo>
                    <a:pt x="3769" y="9007"/>
                    <a:pt x="2502" y="4137"/>
                    <a:pt x="0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467;p47"/>
            <p:cNvSpPr/>
            <p:nvPr/>
          </p:nvSpPr>
          <p:spPr>
            <a:xfrm>
              <a:off x="3990435" y="2167564"/>
              <a:ext cx="5137" cy="18862"/>
            </a:xfrm>
            <a:custGeom>
              <a:avLst/>
              <a:gdLst/>
              <a:ahLst/>
              <a:cxnLst/>
              <a:rect l="l" t="t" r="r" b="b"/>
              <a:pathLst>
                <a:path w="3770" h="13844" fill="none" extrusionOk="0">
                  <a:moveTo>
                    <a:pt x="0" y="0"/>
                  </a:moveTo>
                  <a:cubicBezTo>
                    <a:pt x="2502" y="4137"/>
                    <a:pt x="3769" y="9007"/>
                    <a:pt x="3536" y="13844"/>
                  </a:cubicBezTo>
                </a:path>
              </a:pathLst>
            </a:custGeom>
            <a:noFill/>
            <a:ln w="750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468;p47"/>
            <p:cNvSpPr/>
            <p:nvPr/>
          </p:nvSpPr>
          <p:spPr>
            <a:xfrm>
              <a:off x="3951847" y="2162837"/>
              <a:ext cx="7137" cy="17317"/>
            </a:xfrm>
            <a:custGeom>
              <a:avLst/>
              <a:gdLst/>
              <a:ahLst/>
              <a:cxnLst/>
              <a:rect l="l" t="t" r="r" b="b"/>
              <a:pathLst>
                <a:path w="5238" h="12710" extrusionOk="0">
                  <a:moveTo>
                    <a:pt x="1" y="0"/>
                  </a:moveTo>
                  <a:lnTo>
                    <a:pt x="5238" y="12709"/>
                  </a:lnTo>
                  <a:cubicBezTo>
                    <a:pt x="5138" y="8039"/>
                    <a:pt x="3237" y="3403"/>
                    <a:pt x="1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469;p47"/>
            <p:cNvSpPr/>
            <p:nvPr/>
          </p:nvSpPr>
          <p:spPr>
            <a:xfrm>
              <a:off x="3951847" y="2162837"/>
              <a:ext cx="7137" cy="17317"/>
            </a:xfrm>
            <a:custGeom>
              <a:avLst/>
              <a:gdLst/>
              <a:ahLst/>
              <a:cxnLst/>
              <a:rect l="l" t="t" r="r" b="b"/>
              <a:pathLst>
                <a:path w="5238" h="12710" fill="none" extrusionOk="0">
                  <a:moveTo>
                    <a:pt x="1" y="0"/>
                  </a:moveTo>
                  <a:cubicBezTo>
                    <a:pt x="3237" y="3403"/>
                    <a:pt x="5138" y="8039"/>
                    <a:pt x="5238" y="12709"/>
                  </a:cubicBezTo>
                </a:path>
              </a:pathLst>
            </a:custGeom>
            <a:noFill/>
            <a:ln w="750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470;p47"/>
            <p:cNvSpPr/>
            <p:nvPr/>
          </p:nvSpPr>
          <p:spPr>
            <a:xfrm>
              <a:off x="3975345" y="2195969"/>
              <a:ext cx="3864" cy="20409"/>
            </a:xfrm>
            <a:custGeom>
              <a:avLst/>
              <a:gdLst/>
              <a:ahLst/>
              <a:cxnLst/>
              <a:rect l="l" t="t" r="r" b="b"/>
              <a:pathLst>
                <a:path w="2836" h="14979" extrusionOk="0">
                  <a:moveTo>
                    <a:pt x="1" y="1"/>
                  </a:moveTo>
                  <a:lnTo>
                    <a:pt x="2702" y="14978"/>
                  </a:lnTo>
                  <a:cubicBezTo>
                    <a:pt x="2836" y="9908"/>
                    <a:pt x="1869" y="4771"/>
                    <a:pt x="1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471;p47"/>
            <p:cNvSpPr/>
            <p:nvPr/>
          </p:nvSpPr>
          <p:spPr>
            <a:xfrm>
              <a:off x="3975345" y="2195969"/>
              <a:ext cx="3864" cy="20409"/>
            </a:xfrm>
            <a:custGeom>
              <a:avLst/>
              <a:gdLst/>
              <a:ahLst/>
              <a:cxnLst/>
              <a:rect l="l" t="t" r="r" b="b"/>
              <a:pathLst>
                <a:path w="2836" h="14979" fill="none" extrusionOk="0">
                  <a:moveTo>
                    <a:pt x="1" y="1"/>
                  </a:moveTo>
                  <a:cubicBezTo>
                    <a:pt x="1869" y="4771"/>
                    <a:pt x="2836" y="9908"/>
                    <a:pt x="2702" y="14978"/>
                  </a:cubicBezTo>
                </a:path>
              </a:pathLst>
            </a:custGeom>
            <a:noFill/>
            <a:ln w="750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472;p47"/>
            <p:cNvSpPr/>
            <p:nvPr/>
          </p:nvSpPr>
          <p:spPr>
            <a:xfrm>
              <a:off x="4000841" y="2206150"/>
              <a:ext cx="2320" cy="17317"/>
            </a:xfrm>
            <a:custGeom>
              <a:avLst/>
              <a:gdLst/>
              <a:ahLst/>
              <a:cxnLst/>
              <a:rect l="l" t="t" r="r" b="b"/>
              <a:pathLst>
                <a:path w="1703" h="12710" extrusionOk="0">
                  <a:moveTo>
                    <a:pt x="1" y="1"/>
                  </a:moveTo>
                  <a:cubicBezTo>
                    <a:pt x="568" y="4270"/>
                    <a:pt x="1135" y="8473"/>
                    <a:pt x="1702" y="1271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473;p47"/>
            <p:cNvSpPr/>
            <p:nvPr/>
          </p:nvSpPr>
          <p:spPr>
            <a:xfrm>
              <a:off x="4000841" y="2206150"/>
              <a:ext cx="2320" cy="17317"/>
            </a:xfrm>
            <a:custGeom>
              <a:avLst/>
              <a:gdLst/>
              <a:ahLst/>
              <a:cxnLst/>
              <a:rect l="l" t="t" r="r" b="b"/>
              <a:pathLst>
                <a:path w="1703" h="12710" fill="none" extrusionOk="0">
                  <a:moveTo>
                    <a:pt x="1" y="1"/>
                  </a:moveTo>
                  <a:cubicBezTo>
                    <a:pt x="568" y="4270"/>
                    <a:pt x="1135" y="8473"/>
                    <a:pt x="1702" y="12710"/>
                  </a:cubicBezTo>
                </a:path>
              </a:pathLst>
            </a:custGeom>
            <a:noFill/>
            <a:ln w="750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474;p47"/>
            <p:cNvSpPr/>
            <p:nvPr/>
          </p:nvSpPr>
          <p:spPr>
            <a:xfrm>
              <a:off x="3993661" y="2229011"/>
              <a:ext cx="1729" cy="17317"/>
            </a:xfrm>
            <a:custGeom>
              <a:avLst/>
              <a:gdLst/>
              <a:ahLst/>
              <a:cxnLst/>
              <a:rect l="l" t="t" r="r" b="b"/>
              <a:pathLst>
                <a:path w="1269" h="12710" extrusionOk="0">
                  <a:moveTo>
                    <a:pt x="0" y="0"/>
                  </a:moveTo>
                  <a:lnTo>
                    <a:pt x="1168" y="12710"/>
                  </a:lnTo>
                  <a:cubicBezTo>
                    <a:pt x="1268" y="8440"/>
                    <a:pt x="834" y="4170"/>
                    <a:pt x="0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475;p47"/>
            <p:cNvSpPr/>
            <p:nvPr/>
          </p:nvSpPr>
          <p:spPr>
            <a:xfrm>
              <a:off x="3993661" y="2229011"/>
              <a:ext cx="1729" cy="17317"/>
            </a:xfrm>
            <a:custGeom>
              <a:avLst/>
              <a:gdLst/>
              <a:ahLst/>
              <a:cxnLst/>
              <a:rect l="l" t="t" r="r" b="b"/>
              <a:pathLst>
                <a:path w="1269" h="12710" fill="none" extrusionOk="0">
                  <a:moveTo>
                    <a:pt x="0" y="0"/>
                  </a:moveTo>
                  <a:cubicBezTo>
                    <a:pt x="834" y="4170"/>
                    <a:pt x="1268" y="8440"/>
                    <a:pt x="1168" y="12710"/>
                  </a:cubicBezTo>
                </a:path>
              </a:pathLst>
            </a:custGeom>
            <a:noFill/>
            <a:ln w="750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476;p47"/>
            <p:cNvSpPr/>
            <p:nvPr/>
          </p:nvSpPr>
          <p:spPr>
            <a:xfrm>
              <a:off x="4015659" y="2242465"/>
              <a:ext cx="2500" cy="18907"/>
            </a:xfrm>
            <a:custGeom>
              <a:avLst/>
              <a:gdLst/>
              <a:ahLst/>
              <a:cxnLst/>
              <a:rect l="l" t="t" r="r" b="b"/>
              <a:pathLst>
                <a:path w="1835" h="13877" extrusionOk="0">
                  <a:moveTo>
                    <a:pt x="0" y="0"/>
                  </a:moveTo>
                  <a:lnTo>
                    <a:pt x="1835" y="13877"/>
                  </a:lnTo>
                  <a:cubicBezTo>
                    <a:pt x="1635" y="9207"/>
                    <a:pt x="1001" y="4537"/>
                    <a:pt x="0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477;p47"/>
            <p:cNvSpPr/>
            <p:nvPr/>
          </p:nvSpPr>
          <p:spPr>
            <a:xfrm>
              <a:off x="4015659" y="2242465"/>
              <a:ext cx="2500" cy="18907"/>
            </a:xfrm>
            <a:custGeom>
              <a:avLst/>
              <a:gdLst/>
              <a:ahLst/>
              <a:cxnLst/>
              <a:rect l="l" t="t" r="r" b="b"/>
              <a:pathLst>
                <a:path w="1835" h="13877" fill="none" extrusionOk="0">
                  <a:moveTo>
                    <a:pt x="0" y="0"/>
                  </a:moveTo>
                  <a:cubicBezTo>
                    <a:pt x="1001" y="4537"/>
                    <a:pt x="1635" y="9207"/>
                    <a:pt x="1835" y="13877"/>
                  </a:cubicBezTo>
                </a:path>
              </a:pathLst>
            </a:custGeom>
            <a:noFill/>
            <a:ln w="750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478;p47"/>
            <p:cNvSpPr/>
            <p:nvPr/>
          </p:nvSpPr>
          <p:spPr>
            <a:xfrm>
              <a:off x="3986571" y="2260553"/>
              <a:ext cx="1" cy="21999"/>
            </a:xfrm>
            <a:custGeom>
              <a:avLst/>
              <a:gdLst/>
              <a:ahLst/>
              <a:cxnLst/>
              <a:rect l="l" t="t" r="r" b="b"/>
              <a:pathLst>
                <a:path w="1" h="16146" extrusionOk="0">
                  <a:moveTo>
                    <a:pt x="1" y="0"/>
                  </a:moveTo>
                  <a:lnTo>
                    <a:pt x="1" y="16145"/>
                  </a:lnTo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479;p47"/>
            <p:cNvSpPr/>
            <p:nvPr/>
          </p:nvSpPr>
          <p:spPr>
            <a:xfrm>
              <a:off x="3986571" y="2260553"/>
              <a:ext cx="1" cy="21999"/>
            </a:xfrm>
            <a:custGeom>
              <a:avLst/>
              <a:gdLst/>
              <a:ahLst/>
              <a:cxnLst/>
              <a:rect l="l" t="t" r="r" b="b"/>
              <a:pathLst>
                <a:path w="1" h="16146" fill="none" extrusionOk="0">
                  <a:moveTo>
                    <a:pt x="1" y="0"/>
                  </a:moveTo>
                  <a:lnTo>
                    <a:pt x="1" y="16145"/>
                  </a:lnTo>
                </a:path>
              </a:pathLst>
            </a:custGeom>
            <a:noFill/>
            <a:ln w="750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480;p47"/>
            <p:cNvSpPr/>
            <p:nvPr/>
          </p:nvSpPr>
          <p:spPr>
            <a:xfrm>
              <a:off x="4004887" y="2271598"/>
              <a:ext cx="956" cy="14226"/>
            </a:xfrm>
            <a:custGeom>
              <a:avLst/>
              <a:gdLst/>
              <a:ahLst/>
              <a:cxnLst/>
              <a:rect l="l" t="t" r="r" b="b"/>
              <a:pathLst>
                <a:path w="702" h="10441" extrusionOk="0">
                  <a:moveTo>
                    <a:pt x="368" y="0"/>
                  </a:moveTo>
                  <a:lnTo>
                    <a:pt x="1" y="10441"/>
                  </a:lnTo>
                  <a:cubicBezTo>
                    <a:pt x="568" y="7005"/>
                    <a:pt x="701" y="3469"/>
                    <a:pt x="368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481;p47"/>
            <p:cNvSpPr/>
            <p:nvPr/>
          </p:nvSpPr>
          <p:spPr>
            <a:xfrm>
              <a:off x="4004887" y="2271598"/>
              <a:ext cx="956" cy="14226"/>
            </a:xfrm>
            <a:custGeom>
              <a:avLst/>
              <a:gdLst/>
              <a:ahLst/>
              <a:cxnLst/>
              <a:rect l="l" t="t" r="r" b="b"/>
              <a:pathLst>
                <a:path w="702" h="10441" fill="none" extrusionOk="0">
                  <a:moveTo>
                    <a:pt x="368" y="0"/>
                  </a:moveTo>
                  <a:cubicBezTo>
                    <a:pt x="701" y="3469"/>
                    <a:pt x="568" y="7005"/>
                    <a:pt x="1" y="10441"/>
                  </a:cubicBezTo>
                </a:path>
              </a:pathLst>
            </a:custGeom>
            <a:noFill/>
            <a:ln w="750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482;p47"/>
            <p:cNvSpPr/>
            <p:nvPr/>
          </p:nvSpPr>
          <p:spPr>
            <a:xfrm>
              <a:off x="3892809" y="1991857"/>
              <a:ext cx="5592" cy="16545"/>
            </a:xfrm>
            <a:custGeom>
              <a:avLst/>
              <a:gdLst/>
              <a:ahLst/>
              <a:cxnLst/>
              <a:rect l="l" t="t" r="r" b="b"/>
              <a:pathLst>
                <a:path w="4104" h="12143" extrusionOk="0">
                  <a:moveTo>
                    <a:pt x="1" y="1"/>
                  </a:moveTo>
                  <a:lnTo>
                    <a:pt x="4104" y="12143"/>
                  </a:lnTo>
                  <a:cubicBezTo>
                    <a:pt x="3337" y="7940"/>
                    <a:pt x="1936" y="3837"/>
                    <a:pt x="1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483;p47"/>
            <p:cNvSpPr/>
            <p:nvPr/>
          </p:nvSpPr>
          <p:spPr>
            <a:xfrm>
              <a:off x="3892809" y="1991857"/>
              <a:ext cx="5592" cy="16545"/>
            </a:xfrm>
            <a:custGeom>
              <a:avLst/>
              <a:gdLst/>
              <a:ahLst/>
              <a:cxnLst/>
              <a:rect l="l" t="t" r="r" b="b"/>
              <a:pathLst>
                <a:path w="4104" h="12143" fill="none" extrusionOk="0">
                  <a:moveTo>
                    <a:pt x="1" y="1"/>
                  </a:moveTo>
                  <a:cubicBezTo>
                    <a:pt x="1936" y="3837"/>
                    <a:pt x="3337" y="7940"/>
                    <a:pt x="4104" y="12143"/>
                  </a:cubicBezTo>
                </a:path>
              </a:pathLst>
            </a:custGeom>
            <a:noFill/>
            <a:ln w="750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484;p47"/>
            <p:cNvSpPr/>
            <p:nvPr/>
          </p:nvSpPr>
          <p:spPr>
            <a:xfrm>
              <a:off x="3780686" y="2029762"/>
              <a:ext cx="5864" cy="14045"/>
            </a:xfrm>
            <a:custGeom>
              <a:avLst/>
              <a:gdLst/>
              <a:ahLst/>
              <a:cxnLst/>
              <a:rect l="l" t="t" r="r" b="b"/>
              <a:pathLst>
                <a:path w="4304" h="10308" extrusionOk="0">
                  <a:moveTo>
                    <a:pt x="1" y="0"/>
                  </a:moveTo>
                  <a:lnTo>
                    <a:pt x="4304" y="10308"/>
                  </a:lnTo>
                  <a:cubicBezTo>
                    <a:pt x="2870" y="6872"/>
                    <a:pt x="1435" y="3403"/>
                    <a:pt x="1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485;p47"/>
            <p:cNvSpPr/>
            <p:nvPr/>
          </p:nvSpPr>
          <p:spPr>
            <a:xfrm>
              <a:off x="3780686" y="2029762"/>
              <a:ext cx="5864" cy="14045"/>
            </a:xfrm>
            <a:custGeom>
              <a:avLst/>
              <a:gdLst/>
              <a:ahLst/>
              <a:cxnLst/>
              <a:rect l="l" t="t" r="r" b="b"/>
              <a:pathLst>
                <a:path w="4304" h="10308" fill="none" extrusionOk="0">
                  <a:moveTo>
                    <a:pt x="1" y="0"/>
                  </a:moveTo>
                  <a:cubicBezTo>
                    <a:pt x="1435" y="3403"/>
                    <a:pt x="2870" y="6872"/>
                    <a:pt x="4304" y="10308"/>
                  </a:cubicBezTo>
                </a:path>
              </a:pathLst>
            </a:custGeom>
            <a:noFill/>
            <a:ln w="750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486;p47"/>
            <p:cNvSpPr/>
            <p:nvPr/>
          </p:nvSpPr>
          <p:spPr>
            <a:xfrm>
              <a:off x="3799002" y="2033625"/>
              <a:ext cx="4138" cy="16545"/>
            </a:xfrm>
            <a:custGeom>
              <a:avLst/>
              <a:gdLst/>
              <a:ahLst/>
              <a:cxnLst/>
              <a:rect l="l" t="t" r="r" b="b"/>
              <a:pathLst>
                <a:path w="3037" h="12143" extrusionOk="0">
                  <a:moveTo>
                    <a:pt x="1" y="1"/>
                  </a:moveTo>
                  <a:lnTo>
                    <a:pt x="2936" y="12143"/>
                  </a:lnTo>
                  <a:cubicBezTo>
                    <a:pt x="3036" y="7906"/>
                    <a:pt x="2002" y="3703"/>
                    <a:pt x="1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487;p47"/>
            <p:cNvSpPr/>
            <p:nvPr/>
          </p:nvSpPr>
          <p:spPr>
            <a:xfrm>
              <a:off x="3799002" y="2033625"/>
              <a:ext cx="4138" cy="16545"/>
            </a:xfrm>
            <a:custGeom>
              <a:avLst/>
              <a:gdLst/>
              <a:ahLst/>
              <a:cxnLst/>
              <a:rect l="l" t="t" r="r" b="b"/>
              <a:pathLst>
                <a:path w="3037" h="12143" fill="none" extrusionOk="0">
                  <a:moveTo>
                    <a:pt x="1" y="1"/>
                  </a:moveTo>
                  <a:cubicBezTo>
                    <a:pt x="2002" y="3703"/>
                    <a:pt x="3036" y="7906"/>
                    <a:pt x="2936" y="12143"/>
                  </a:cubicBezTo>
                </a:path>
              </a:pathLst>
            </a:custGeom>
            <a:noFill/>
            <a:ln w="750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2488;p47"/>
            <p:cNvSpPr/>
            <p:nvPr/>
          </p:nvSpPr>
          <p:spPr>
            <a:xfrm>
              <a:off x="3869221" y="2044578"/>
              <a:ext cx="3047" cy="18136"/>
            </a:xfrm>
            <a:custGeom>
              <a:avLst/>
              <a:gdLst/>
              <a:ahLst/>
              <a:cxnLst/>
              <a:rect l="l" t="t" r="r" b="b"/>
              <a:pathLst>
                <a:path w="2236" h="13311" extrusionOk="0">
                  <a:moveTo>
                    <a:pt x="1" y="1"/>
                  </a:moveTo>
                  <a:lnTo>
                    <a:pt x="2236" y="13310"/>
                  </a:lnTo>
                  <a:cubicBezTo>
                    <a:pt x="1969" y="8807"/>
                    <a:pt x="1168" y="4337"/>
                    <a:pt x="1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2489;p47"/>
            <p:cNvSpPr/>
            <p:nvPr/>
          </p:nvSpPr>
          <p:spPr>
            <a:xfrm>
              <a:off x="3869221" y="2044578"/>
              <a:ext cx="3047" cy="18136"/>
            </a:xfrm>
            <a:custGeom>
              <a:avLst/>
              <a:gdLst/>
              <a:ahLst/>
              <a:cxnLst/>
              <a:rect l="l" t="t" r="r" b="b"/>
              <a:pathLst>
                <a:path w="2236" h="13311" fill="none" extrusionOk="0">
                  <a:moveTo>
                    <a:pt x="1" y="1"/>
                  </a:moveTo>
                  <a:cubicBezTo>
                    <a:pt x="1168" y="4337"/>
                    <a:pt x="1969" y="8807"/>
                    <a:pt x="2236" y="13310"/>
                  </a:cubicBezTo>
                </a:path>
              </a:pathLst>
            </a:custGeom>
            <a:noFill/>
            <a:ln w="750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2490;p47"/>
            <p:cNvSpPr/>
            <p:nvPr/>
          </p:nvSpPr>
          <p:spPr>
            <a:xfrm>
              <a:off x="3884856" y="2047806"/>
              <a:ext cx="4819" cy="17362"/>
            </a:xfrm>
            <a:custGeom>
              <a:avLst/>
              <a:gdLst/>
              <a:ahLst/>
              <a:cxnLst/>
              <a:rect l="l" t="t" r="r" b="b"/>
              <a:pathLst>
                <a:path w="3537" h="12743" extrusionOk="0">
                  <a:moveTo>
                    <a:pt x="0" y="0"/>
                  </a:moveTo>
                  <a:lnTo>
                    <a:pt x="2436" y="12743"/>
                  </a:lnTo>
                  <a:cubicBezTo>
                    <a:pt x="3536" y="8406"/>
                    <a:pt x="2602" y="3636"/>
                    <a:pt x="0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2491;p47"/>
            <p:cNvSpPr/>
            <p:nvPr/>
          </p:nvSpPr>
          <p:spPr>
            <a:xfrm>
              <a:off x="3884856" y="2047806"/>
              <a:ext cx="4819" cy="17362"/>
            </a:xfrm>
            <a:custGeom>
              <a:avLst/>
              <a:gdLst/>
              <a:ahLst/>
              <a:cxnLst/>
              <a:rect l="l" t="t" r="r" b="b"/>
              <a:pathLst>
                <a:path w="3537" h="12743" fill="none" extrusionOk="0">
                  <a:moveTo>
                    <a:pt x="0" y="0"/>
                  </a:moveTo>
                  <a:cubicBezTo>
                    <a:pt x="2602" y="3636"/>
                    <a:pt x="3536" y="8406"/>
                    <a:pt x="2436" y="12743"/>
                  </a:cubicBezTo>
                </a:path>
              </a:pathLst>
            </a:custGeom>
            <a:noFill/>
            <a:ln w="750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2492;p47"/>
            <p:cNvSpPr/>
            <p:nvPr/>
          </p:nvSpPr>
          <p:spPr>
            <a:xfrm>
              <a:off x="3906171" y="2074575"/>
              <a:ext cx="2410" cy="16545"/>
            </a:xfrm>
            <a:custGeom>
              <a:avLst/>
              <a:gdLst/>
              <a:ahLst/>
              <a:cxnLst/>
              <a:rect l="l" t="t" r="r" b="b"/>
              <a:pathLst>
                <a:path w="1769" h="12143" extrusionOk="0">
                  <a:moveTo>
                    <a:pt x="1" y="1"/>
                  </a:moveTo>
                  <a:lnTo>
                    <a:pt x="1769" y="12143"/>
                  </a:lnTo>
                  <a:cubicBezTo>
                    <a:pt x="1669" y="8040"/>
                    <a:pt x="1102" y="3970"/>
                    <a:pt x="1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2493;p47"/>
            <p:cNvSpPr/>
            <p:nvPr/>
          </p:nvSpPr>
          <p:spPr>
            <a:xfrm>
              <a:off x="3906171" y="2074575"/>
              <a:ext cx="2410" cy="16545"/>
            </a:xfrm>
            <a:custGeom>
              <a:avLst/>
              <a:gdLst/>
              <a:ahLst/>
              <a:cxnLst/>
              <a:rect l="l" t="t" r="r" b="b"/>
              <a:pathLst>
                <a:path w="1769" h="12143" fill="none" extrusionOk="0">
                  <a:moveTo>
                    <a:pt x="1" y="1"/>
                  </a:moveTo>
                  <a:cubicBezTo>
                    <a:pt x="1102" y="3970"/>
                    <a:pt x="1669" y="8040"/>
                    <a:pt x="1769" y="12143"/>
                  </a:cubicBezTo>
                </a:path>
              </a:pathLst>
            </a:custGeom>
            <a:noFill/>
            <a:ln w="750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2494;p47"/>
            <p:cNvSpPr/>
            <p:nvPr/>
          </p:nvSpPr>
          <p:spPr>
            <a:xfrm>
              <a:off x="3918170" y="2102890"/>
              <a:ext cx="2274" cy="12636"/>
            </a:xfrm>
            <a:custGeom>
              <a:avLst/>
              <a:gdLst/>
              <a:ahLst/>
              <a:cxnLst/>
              <a:rect l="l" t="t" r="r" b="b"/>
              <a:pathLst>
                <a:path w="1669" h="9274" extrusionOk="0">
                  <a:moveTo>
                    <a:pt x="0" y="0"/>
                  </a:moveTo>
                  <a:lnTo>
                    <a:pt x="1535" y="9273"/>
                  </a:lnTo>
                  <a:cubicBezTo>
                    <a:pt x="1668" y="6105"/>
                    <a:pt x="1134" y="2936"/>
                    <a:pt x="0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2495;p47"/>
            <p:cNvSpPr/>
            <p:nvPr/>
          </p:nvSpPr>
          <p:spPr>
            <a:xfrm>
              <a:off x="3918170" y="2102890"/>
              <a:ext cx="2274" cy="12636"/>
            </a:xfrm>
            <a:custGeom>
              <a:avLst/>
              <a:gdLst/>
              <a:ahLst/>
              <a:cxnLst/>
              <a:rect l="l" t="t" r="r" b="b"/>
              <a:pathLst>
                <a:path w="1669" h="9274" fill="none" extrusionOk="0">
                  <a:moveTo>
                    <a:pt x="0" y="0"/>
                  </a:moveTo>
                  <a:cubicBezTo>
                    <a:pt x="1134" y="2936"/>
                    <a:pt x="1668" y="6105"/>
                    <a:pt x="1535" y="9273"/>
                  </a:cubicBezTo>
                </a:path>
              </a:pathLst>
            </a:custGeom>
            <a:noFill/>
            <a:ln w="750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2496;p47"/>
            <p:cNvSpPr/>
            <p:nvPr/>
          </p:nvSpPr>
          <p:spPr>
            <a:xfrm>
              <a:off x="3901354" y="2109298"/>
              <a:ext cx="3637" cy="16454"/>
            </a:xfrm>
            <a:custGeom>
              <a:avLst/>
              <a:gdLst/>
              <a:ahLst/>
              <a:cxnLst/>
              <a:rect l="l" t="t" r="r" b="b"/>
              <a:pathLst>
                <a:path w="2669" h="12076" extrusionOk="0">
                  <a:moveTo>
                    <a:pt x="0" y="1"/>
                  </a:moveTo>
                  <a:lnTo>
                    <a:pt x="2435" y="12076"/>
                  </a:lnTo>
                  <a:cubicBezTo>
                    <a:pt x="2669" y="7973"/>
                    <a:pt x="1835" y="3737"/>
                    <a:pt x="0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2497;p47"/>
            <p:cNvSpPr/>
            <p:nvPr/>
          </p:nvSpPr>
          <p:spPr>
            <a:xfrm>
              <a:off x="3901354" y="2109298"/>
              <a:ext cx="3637" cy="16454"/>
            </a:xfrm>
            <a:custGeom>
              <a:avLst/>
              <a:gdLst/>
              <a:ahLst/>
              <a:cxnLst/>
              <a:rect l="l" t="t" r="r" b="b"/>
              <a:pathLst>
                <a:path w="2669" h="12076" fill="none" extrusionOk="0">
                  <a:moveTo>
                    <a:pt x="0" y="1"/>
                  </a:moveTo>
                  <a:cubicBezTo>
                    <a:pt x="1835" y="3737"/>
                    <a:pt x="2669" y="7973"/>
                    <a:pt x="2435" y="12076"/>
                  </a:cubicBezTo>
                </a:path>
              </a:pathLst>
            </a:custGeom>
            <a:noFill/>
            <a:ln w="750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2498;p47"/>
            <p:cNvSpPr/>
            <p:nvPr/>
          </p:nvSpPr>
          <p:spPr>
            <a:xfrm>
              <a:off x="3872358" y="2349588"/>
              <a:ext cx="1046" cy="16545"/>
            </a:xfrm>
            <a:custGeom>
              <a:avLst/>
              <a:gdLst/>
              <a:ahLst/>
              <a:cxnLst/>
              <a:rect l="l" t="t" r="r" b="b"/>
              <a:pathLst>
                <a:path w="768" h="12143" extrusionOk="0">
                  <a:moveTo>
                    <a:pt x="0" y="0"/>
                  </a:moveTo>
                  <a:lnTo>
                    <a:pt x="534" y="12142"/>
                  </a:lnTo>
                  <a:cubicBezTo>
                    <a:pt x="767" y="8106"/>
                    <a:pt x="601" y="4003"/>
                    <a:pt x="0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2499;p47"/>
            <p:cNvSpPr/>
            <p:nvPr/>
          </p:nvSpPr>
          <p:spPr>
            <a:xfrm>
              <a:off x="3872358" y="2349588"/>
              <a:ext cx="1046" cy="16545"/>
            </a:xfrm>
            <a:custGeom>
              <a:avLst/>
              <a:gdLst/>
              <a:ahLst/>
              <a:cxnLst/>
              <a:rect l="l" t="t" r="r" b="b"/>
              <a:pathLst>
                <a:path w="768" h="12143" fill="none" extrusionOk="0">
                  <a:moveTo>
                    <a:pt x="0" y="0"/>
                  </a:moveTo>
                  <a:cubicBezTo>
                    <a:pt x="601" y="4003"/>
                    <a:pt x="767" y="8106"/>
                    <a:pt x="534" y="12142"/>
                  </a:cubicBezTo>
                </a:path>
              </a:pathLst>
            </a:custGeom>
            <a:noFill/>
            <a:ln w="750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2500;p47"/>
            <p:cNvSpPr/>
            <p:nvPr/>
          </p:nvSpPr>
          <p:spPr>
            <a:xfrm>
              <a:off x="3890810" y="2346497"/>
              <a:ext cx="1910" cy="18954"/>
            </a:xfrm>
            <a:custGeom>
              <a:avLst/>
              <a:gdLst/>
              <a:ahLst/>
              <a:cxnLst/>
              <a:rect l="l" t="t" r="r" b="b"/>
              <a:pathLst>
                <a:path w="1402" h="13911" extrusionOk="0">
                  <a:moveTo>
                    <a:pt x="767" y="1"/>
                  </a:moveTo>
                  <a:lnTo>
                    <a:pt x="0" y="13911"/>
                  </a:lnTo>
                  <a:cubicBezTo>
                    <a:pt x="1101" y="9374"/>
                    <a:pt x="1401" y="4604"/>
                    <a:pt x="767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2501;p47"/>
            <p:cNvSpPr/>
            <p:nvPr/>
          </p:nvSpPr>
          <p:spPr>
            <a:xfrm>
              <a:off x="3890810" y="2346497"/>
              <a:ext cx="1910" cy="18954"/>
            </a:xfrm>
            <a:custGeom>
              <a:avLst/>
              <a:gdLst/>
              <a:ahLst/>
              <a:cxnLst/>
              <a:rect l="l" t="t" r="r" b="b"/>
              <a:pathLst>
                <a:path w="1402" h="13911" fill="none" extrusionOk="0">
                  <a:moveTo>
                    <a:pt x="767" y="1"/>
                  </a:moveTo>
                  <a:cubicBezTo>
                    <a:pt x="1401" y="4604"/>
                    <a:pt x="1101" y="9374"/>
                    <a:pt x="0" y="13911"/>
                  </a:cubicBezTo>
                </a:path>
              </a:pathLst>
            </a:custGeom>
            <a:noFill/>
            <a:ln w="750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2502;p47"/>
            <p:cNvSpPr/>
            <p:nvPr/>
          </p:nvSpPr>
          <p:spPr>
            <a:xfrm>
              <a:off x="3909352" y="2328317"/>
              <a:ext cx="2274" cy="15000"/>
            </a:xfrm>
            <a:custGeom>
              <a:avLst/>
              <a:gdLst/>
              <a:ahLst/>
              <a:cxnLst/>
              <a:rect l="l" t="t" r="r" b="b"/>
              <a:pathLst>
                <a:path w="1669" h="11009" extrusionOk="0">
                  <a:moveTo>
                    <a:pt x="1" y="1"/>
                  </a:moveTo>
                  <a:lnTo>
                    <a:pt x="568" y="11009"/>
                  </a:lnTo>
                  <a:cubicBezTo>
                    <a:pt x="1669" y="7406"/>
                    <a:pt x="1469" y="3437"/>
                    <a:pt x="1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2503;p47"/>
            <p:cNvSpPr/>
            <p:nvPr/>
          </p:nvSpPr>
          <p:spPr>
            <a:xfrm>
              <a:off x="3909352" y="2328317"/>
              <a:ext cx="2274" cy="15000"/>
            </a:xfrm>
            <a:custGeom>
              <a:avLst/>
              <a:gdLst/>
              <a:ahLst/>
              <a:cxnLst/>
              <a:rect l="l" t="t" r="r" b="b"/>
              <a:pathLst>
                <a:path w="1669" h="11009" fill="none" extrusionOk="0">
                  <a:moveTo>
                    <a:pt x="1" y="1"/>
                  </a:moveTo>
                  <a:cubicBezTo>
                    <a:pt x="1469" y="3437"/>
                    <a:pt x="1669" y="7406"/>
                    <a:pt x="568" y="11009"/>
                  </a:cubicBezTo>
                </a:path>
              </a:pathLst>
            </a:custGeom>
            <a:noFill/>
            <a:ln w="750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2504;p47"/>
            <p:cNvSpPr/>
            <p:nvPr/>
          </p:nvSpPr>
          <p:spPr>
            <a:xfrm>
              <a:off x="3887992" y="2388992"/>
              <a:ext cx="819" cy="11818"/>
            </a:xfrm>
            <a:custGeom>
              <a:avLst/>
              <a:gdLst/>
              <a:ahLst/>
              <a:cxnLst/>
              <a:rect l="l" t="t" r="r" b="b"/>
              <a:pathLst>
                <a:path w="601" h="8674" extrusionOk="0">
                  <a:moveTo>
                    <a:pt x="601" y="1"/>
                  </a:moveTo>
                  <a:cubicBezTo>
                    <a:pt x="591" y="130"/>
                    <a:pt x="583" y="260"/>
                    <a:pt x="574" y="389"/>
                  </a:cubicBezTo>
                  <a:lnTo>
                    <a:pt x="574" y="389"/>
                  </a:lnTo>
                  <a:lnTo>
                    <a:pt x="601" y="1"/>
                  </a:lnTo>
                  <a:close/>
                  <a:moveTo>
                    <a:pt x="574" y="389"/>
                  </a:moveTo>
                  <a:lnTo>
                    <a:pt x="0" y="8674"/>
                  </a:lnTo>
                  <a:cubicBezTo>
                    <a:pt x="223" y="5903"/>
                    <a:pt x="385" y="3131"/>
                    <a:pt x="574" y="389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2505;p47"/>
            <p:cNvSpPr/>
            <p:nvPr/>
          </p:nvSpPr>
          <p:spPr>
            <a:xfrm>
              <a:off x="3887992" y="2388992"/>
              <a:ext cx="819" cy="11818"/>
            </a:xfrm>
            <a:custGeom>
              <a:avLst/>
              <a:gdLst/>
              <a:ahLst/>
              <a:cxnLst/>
              <a:rect l="l" t="t" r="r" b="b"/>
              <a:pathLst>
                <a:path w="601" h="8674" fill="none" extrusionOk="0">
                  <a:moveTo>
                    <a:pt x="601" y="1"/>
                  </a:moveTo>
                  <a:cubicBezTo>
                    <a:pt x="400" y="2870"/>
                    <a:pt x="234" y="5772"/>
                    <a:pt x="0" y="8674"/>
                  </a:cubicBezTo>
                </a:path>
              </a:pathLst>
            </a:custGeom>
            <a:noFill/>
            <a:ln w="750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2506;p47"/>
            <p:cNvSpPr/>
            <p:nvPr/>
          </p:nvSpPr>
          <p:spPr>
            <a:xfrm>
              <a:off x="3908626" y="2372448"/>
              <a:ext cx="2091" cy="17317"/>
            </a:xfrm>
            <a:custGeom>
              <a:avLst/>
              <a:gdLst/>
              <a:ahLst/>
              <a:cxnLst/>
              <a:rect l="l" t="t" r="r" b="b"/>
              <a:pathLst>
                <a:path w="1535" h="12710" extrusionOk="0">
                  <a:moveTo>
                    <a:pt x="1101" y="1"/>
                  </a:moveTo>
                  <a:lnTo>
                    <a:pt x="0" y="12710"/>
                  </a:lnTo>
                  <a:cubicBezTo>
                    <a:pt x="1168" y="8574"/>
                    <a:pt x="1535" y="4237"/>
                    <a:pt x="1101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2507;p47"/>
            <p:cNvSpPr/>
            <p:nvPr/>
          </p:nvSpPr>
          <p:spPr>
            <a:xfrm>
              <a:off x="3908626" y="2372448"/>
              <a:ext cx="2091" cy="17317"/>
            </a:xfrm>
            <a:custGeom>
              <a:avLst/>
              <a:gdLst/>
              <a:ahLst/>
              <a:cxnLst/>
              <a:rect l="l" t="t" r="r" b="b"/>
              <a:pathLst>
                <a:path w="1535" h="12710" fill="none" extrusionOk="0">
                  <a:moveTo>
                    <a:pt x="1101" y="1"/>
                  </a:moveTo>
                  <a:cubicBezTo>
                    <a:pt x="1535" y="4237"/>
                    <a:pt x="1168" y="8574"/>
                    <a:pt x="0" y="12710"/>
                  </a:cubicBezTo>
                </a:path>
              </a:pathLst>
            </a:custGeom>
            <a:noFill/>
            <a:ln w="750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2508;p47"/>
            <p:cNvSpPr/>
            <p:nvPr/>
          </p:nvSpPr>
          <p:spPr>
            <a:xfrm>
              <a:off x="3924487" y="2352770"/>
              <a:ext cx="4047" cy="16681"/>
            </a:xfrm>
            <a:custGeom>
              <a:avLst/>
              <a:gdLst/>
              <a:ahLst/>
              <a:cxnLst/>
              <a:rect l="l" t="t" r="r" b="b"/>
              <a:pathLst>
                <a:path w="2970" h="12243" extrusionOk="0">
                  <a:moveTo>
                    <a:pt x="2069" y="0"/>
                  </a:moveTo>
                  <a:lnTo>
                    <a:pt x="1" y="12242"/>
                  </a:lnTo>
                  <a:cubicBezTo>
                    <a:pt x="2169" y="8606"/>
                    <a:pt x="2970" y="4136"/>
                    <a:pt x="2069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2509;p47"/>
            <p:cNvSpPr/>
            <p:nvPr/>
          </p:nvSpPr>
          <p:spPr>
            <a:xfrm>
              <a:off x="3924487" y="2352770"/>
              <a:ext cx="4047" cy="16681"/>
            </a:xfrm>
            <a:custGeom>
              <a:avLst/>
              <a:gdLst/>
              <a:ahLst/>
              <a:cxnLst/>
              <a:rect l="l" t="t" r="r" b="b"/>
              <a:pathLst>
                <a:path w="2970" h="12243" fill="none" extrusionOk="0">
                  <a:moveTo>
                    <a:pt x="2069" y="0"/>
                  </a:moveTo>
                  <a:cubicBezTo>
                    <a:pt x="2970" y="4136"/>
                    <a:pt x="2169" y="8606"/>
                    <a:pt x="1" y="12242"/>
                  </a:cubicBezTo>
                </a:path>
              </a:pathLst>
            </a:custGeom>
            <a:noFill/>
            <a:ln w="750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2510;p47"/>
            <p:cNvSpPr/>
            <p:nvPr/>
          </p:nvSpPr>
          <p:spPr>
            <a:xfrm>
              <a:off x="3931396" y="2288914"/>
              <a:ext cx="2000" cy="17362"/>
            </a:xfrm>
            <a:custGeom>
              <a:avLst/>
              <a:gdLst/>
              <a:ahLst/>
              <a:cxnLst/>
              <a:rect l="l" t="t" r="r" b="b"/>
              <a:pathLst>
                <a:path w="1468" h="12743" extrusionOk="0">
                  <a:moveTo>
                    <a:pt x="0" y="0"/>
                  </a:moveTo>
                  <a:lnTo>
                    <a:pt x="1168" y="12743"/>
                  </a:lnTo>
                  <a:cubicBezTo>
                    <a:pt x="1468" y="8473"/>
                    <a:pt x="1068" y="4137"/>
                    <a:pt x="0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2511;p47"/>
            <p:cNvSpPr/>
            <p:nvPr/>
          </p:nvSpPr>
          <p:spPr>
            <a:xfrm>
              <a:off x="3931396" y="2288914"/>
              <a:ext cx="2000" cy="17362"/>
            </a:xfrm>
            <a:custGeom>
              <a:avLst/>
              <a:gdLst/>
              <a:ahLst/>
              <a:cxnLst/>
              <a:rect l="l" t="t" r="r" b="b"/>
              <a:pathLst>
                <a:path w="1468" h="12743" fill="none" extrusionOk="0">
                  <a:moveTo>
                    <a:pt x="0" y="0"/>
                  </a:moveTo>
                  <a:cubicBezTo>
                    <a:pt x="1068" y="4137"/>
                    <a:pt x="1468" y="8473"/>
                    <a:pt x="1168" y="12743"/>
                  </a:cubicBezTo>
                </a:path>
              </a:pathLst>
            </a:custGeom>
            <a:noFill/>
            <a:ln w="750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2512;p47"/>
            <p:cNvSpPr/>
            <p:nvPr/>
          </p:nvSpPr>
          <p:spPr>
            <a:xfrm>
              <a:off x="3910399" y="2292868"/>
              <a:ext cx="2046" cy="19771"/>
            </a:xfrm>
            <a:custGeom>
              <a:avLst/>
              <a:gdLst/>
              <a:ahLst/>
              <a:cxnLst/>
              <a:rect l="l" t="t" r="r" b="b"/>
              <a:pathLst>
                <a:path w="1502" h="14511" extrusionOk="0">
                  <a:moveTo>
                    <a:pt x="834" y="0"/>
                  </a:moveTo>
                  <a:lnTo>
                    <a:pt x="0" y="14511"/>
                  </a:lnTo>
                  <a:cubicBezTo>
                    <a:pt x="1201" y="9774"/>
                    <a:pt x="1501" y="4837"/>
                    <a:pt x="834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2513;p47"/>
            <p:cNvSpPr/>
            <p:nvPr/>
          </p:nvSpPr>
          <p:spPr>
            <a:xfrm>
              <a:off x="3910399" y="2292868"/>
              <a:ext cx="2046" cy="19771"/>
            </a:xfrm>
            <a:custGeom>
              <a:avLst/>
              <a:gdLst/>
              <a:ahLst/>
              <a:cxnLst/>
              <a:rect l="l" t="t" r="r" b="b"/>
              <a:pathLst>
                <a:path w="1502" h="14511" fill="none" extrusionOk="0">
                  <a:moveTo>
                    <a:pt x="834" y="0"/>
                  </a:moveTo>
                  <a:cubicBezTo>
                    <a:pt x="1501" y="4837"/>
                    <a:pt x="1201" y="9774"/>
                    <a:pt x="0" y="14511"/>
                  </a:cubicBezTo>
                </a:path>
              </a:pathLst>
            </a:custGeom>
            <a:noFill/>
            <a:ln w="750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2514;p47"/>
            <p:cNvSpPr/>
            <p:nvPr/>
          </p:nvSpPr>
          <p:spPr>
            <a:xfrm>
              <a:off x="3915579" y="2256599"/>
              <a:ext cx="910" cy="12636"/>
            </a:xfrm>
            <a:custGeom>
              <a:avLst/>
              <a:gdLst/>
              <a:ahLst/>
              <a:cxnLst/>
              <a:rect l="l" t="t" r="r" b="b"/>
              <a:pathLst>
                <a:path w="668" h="9274" extrusionOk="0">
                  <a:moveTo>
                    <a:pt x="1" y="0"/>
                  </a:moveTo>
                  <a:cubicBezTo>
                    <a:pt x="201" y="3102"/>
                    <a:pt x="435" y="6171"/>
                    <a:pt x="668" y="927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2515;p47"/>
            <p:cNvSpPr/>
            <p:nvPr/>
          </p:nvSpPr>
          <p:spPr>
            <a:xfrm>
              <a:off x="3915579" y="2256599"/>
              <a:ext cx="910" cy="12636"/>
            </a:xfrm>
            <a:custGeom>
              <a:avLst/>
              <a:gdLst/>
              <a:ahLst/>
              <a:cxnLst/>
              <a:rect l="l" t="t" r="r" b="b"/>
              <a:pathLst>
                <a:path w="668" h="9274" fill="none" extrusionOk="0">
                  <a:moveTo>
                    <a:pt x="1" y="0"/>
                  </a:moveTo>
                  <a:cubicBezTo>
                    <a:pt x="201" y="3102"/>
                    <a:pt x="435" y="6171"/>
                    <a:pt x="668" y="9274"/>
                  </a:cubicBezTo>
                </a:path>
              </a:pathLst>
            </a:custGeom>
            <a:noFill/>
            <a:ln w="750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2516;p47"/>
            <p:cNvSpPr/>
            <p:nvPr/>
          </p:nvSpPr>
          <p:spPr>
            <a:xfrm>
              <a:off x="3885810" y="2313365"/>
              <a:ext cx="1048" cy="14181"/>
            </a:xfrm>
            <a:custGeom>
              <a:avLst/>
              <a:gdLst/>
              <a:ahLst/>
              <a:cxnLst/>
              <a:rect l="l" t="t" r="r" b="b"/>
              <a:pathLst>
                <a:path w="769" h="10408" extrusionOk="0">
                  <a:moveTo>
                    <a:pt x="435" y="0"/>
                  </a:moveTo>
                  <a:lnTo>
                    <a:pt x="1" y="10408"/>
                  </a:lnTo>
                  <a:cubicBezTo>
                    <a:pt x="635" y="7005"/>
                    <a:pt x="768" y="3470"/>
                    <a:pt x="435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2517;p47"/>
            <p:cNvSpPr/>
            <p:nvPr/>
          </p:nvSpPr>
          <p:spPr>
            <a:xfrm>
              <a:off x="3885810" y="2313365"/>
              <a:ext cx="1048" cy="14181"/>
            </a:xfrm>
            <a:custGeom>
              <a:avLst/>
              <a:gdLst/>
              <a:ahLst/>
              <a:cxnLst/>
              <a:rect l="l" t="t" r="r" b="b"/>
              <a:pathLst>
                <a:path w="769" h="10408" fill="none" extrusionOk="0">
                  <a:moveTo>
                    <a:pt x="435" y="0"/>
                  </a:moveTo>
                  <a:cubicBezTo>
                    <a:pt x="768" y="3470"/>
                    <a:pt x="635" y="7005"/>
                    <a:pt x="1" y="10408"/>
                  </a:cubicBezTo>
                </a:path>
              </a:pathLst>
            </a:custGeom>
            <a:noFill/>
            <a:ln w="750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2518;p47"/>
            <p:cNvSpPr/>
            <p:nvPr/>
          </p:nvSpPr>
          <p:spPr>
            <a:xfrm>
              <a:off x="3849451" y="2347224"/>
              <a:ext cx="1" cy="15727"/>
            </a:xfrm>
            <a:custGeom>
              <a:avLst/>
              <a:gdLst/>
              <a:ahLst/>
              <a:cxnLst/>
              <a:rect l="l" t="t" r="r" b="b"/>
              <a:pathLst>
                <a:path w="1" h="11543" extrusionOk="0">
                  <a:moveTo>
                    <a:pt x="0" y="1"/>
                  </a:moveTo>
                  <a:lnTo>
                    <a:pt x="0" y="11542"/>
                  </a:lnTo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2519;p47"/>
            <p:cNvSpPr/>
            <p:nvPr/>
          </p:nvSpPr>
          <p:spPr>
            <a:xfrm>
              <a:off x="3849451" y="2347224"/>
              <a:ext cx="1" cy="15727"/>
            </a:xfrm>
            <a:custGeom>
              <a:avLst/>
              <a:gdLst/>
              <a:ahLst/>
              <a:cxnLst/>
              <a:rect l="l" t="t" r="r" b="b"/>
              <a:pathLst>
                <a:path w="1" h="11543" fill="none" extrusionOk="0">
                  <a:moveTo>
                    <a:pt x="0" y="1"/>
                  </a:moveTo>
                  <a:lnTo>
                    <a:pt x="0" y="11542"/>
                  </a:lnTo>
                </a:path>
              </a:pathLst>
            </a:custGeom>
            <a:noFill/>
            <a:ln w="750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2520;p47"/>
            <p:cNvSpPr/>
            <p:nvPr/>
          </p:nvSpPr>
          <p:spPr>
            <a:xfrm>
              <a:off x="3856540" y="2389764"/>
              <a:ext cx="2365" cy="18136"/>
            </a:xfrm>
            <a:custGeom>
              <a:avLst/>
              <a:gdLst/>
              <a:ahLst/>
              <a:cxnLst/>
              <a:rect l="l" t="t" r="r" b="b"/>
              <a:pathLst>
                <a:path w="1736" h="13311" extrusionOk="0">
                  <a:moveTo>
                    <a:pt x="1736" y="1"/>
                  </a:moveTo>
                  <a:lnTo>
                    <a:pt x="1" y="13310"/>
                  </a:lnTo>
                  <a:cubicBezTo>
                    <a:pt x="968" y="8941"/>
                    <a:pt x="1502" y="4471"/>
                    <a:pt x="1736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2521;p47"/>
            <p:cNvSpPr/>
            <p:nvPr/>
          </p:nvSpPr>
          <p:spPr>
            <a:xfrm>
              <a:off x="3856540" y="2389764"/>
              <a:ext cx="2365" cy="18136"/>
            </a:xfrm>
            <a:custGeom>
              <a:avLst/>
              <a:gdLst/>
              <a:ahLst/>
              <a:cxnLst/>
              <a:rect l="l" t="t" r="r" b="b"/>
              <a:pathLst>
                <a:path w="1736" h="13311" fill="none" extrusionOk="0">
                  <a:moveTo>
                    <a:pt x="1736" y="1"/>
                  </a:moveTo>
                  <a:cubicBezTo>
                    <a:pt x="1502" y="4471"/>
                    <a:pt x="968" y="8941"/>
                    <a:pt x="1" y="13310"/>
                  </a:cubicBezTo>
                </a:path>
              </a:pathLst>
            </a:custGeom>
            <a:noFill/>
            <a:ln w="750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2522;p47"/>
            <p:cNvSpPr/>
            <p:nvPr/>
          </p:nvSpPr>
          <p:spPr>
            <a:xfrm>
              <a:off x="3868449" y="2404763"/>
              <a:ext cx="3047" cy="16591"/>
            </a:xfrm>
            <a:custGeom>
              <a:avLst/>
              <a:gdLst/>
              <a:ahLst/>
              <a:cxnLst/>
              <a:rect l="l" t="t" r="r" b="b"/>
              <a:pathLst>
                <a:path w="2236" h="12177" extrusionOk="0">
                  <a:moveTo>
                    <a:pt x="1635" y="1"/>
                  </a:moveTo>
                  <a:lnTo>
                    <a:pt x="1" y="12176"/>
                  </a:lnTo>
                  <a:cubicBezTo>
                    <a:pt x="1668" y="8373"/>
                    <a:pt x="2235" y="4104"/>
                    <a:pt x="1635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2523;p47"/>
            <p:cNvSpPr/>
            <p:nvPr/>
          </p:nvSpPr>
          <p:spPr>
            <a:xfrm>
              <a:off x="3868449" y="2404763"/>
              <a:ext cx="3047" cy="16591"/>
            </a:xfrm>
            <a:custGeom>
              <a:avLst/>
              <a:gdLst/>
              <a:ahLst/>
              <a:cxnLst/>
              <a:rect l="l" t="t" r="r" b="b"/>
              <a:pathLst>
                <a:path w="2236" h="12177" fill="none" extrusionOk="0">
                  <a:moveTo>
                    <a:pt x="1635" y="1"/>
                  </a:moveTo>
                  <a:cubicBezTo>
                    <a:pt x="2235" y="4104"/>
                    <a:pt x="1668" y="8373"/>
                    <a:pt x="1" y="12176"/>
                  </a:cubicBezTo>
                </a:path>
              </a:pathLst>
            </a:custGeom>
            <a:noFill/>
            <a:ln w="750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2524;p47"/>
            <p:cNvSpPr/>
            <p:nvPr/>
          </p:nvSpPr>
          <p:spPr>
            <a:xfrm>
              <a:off x="3891038" y="2420580"/>
              <a:ext cx="5318" cy="19226"/>
            </a:xfrm>
            <a:custGeom>
              <a:avLst/>
              <a:gdLst/>
              <a:ahLst/>
              <a:cxnLst/>
              <a:rect l="l" t="t" r="r" b="b"/>
              <a:pathLst>
                <a:path w="3903" h="14111" extrusionOk="0">
                  <a:moveTo>
                    <a:pt x="3402" y="0"/>
                  </a:moveTo>
                  <a:lnTo>
                    <a:pt x="0" y="14110"/>
                  </a:lnTo>
                  <a:cubicBezTo>
                    <a:pt x="2669" y="10007"/>
                    <a:pt x="3903" y="4904"/>
                    <a:pt x="3402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2525;p47"/>
            <p:cNvSpPr/>
            <p:nvPr/>
          </p:nvSpPr>
          <p:spPr>
            <a:xfrm>
              <a:off x="3891038" y="2420580"/>
              <a:ext cx="5318" cy="19226"/>
            </a:xfrm>
            <a:custGeom>
              <a:avLst/>
              <a:gdLst/>
              <a:ahLst/>
              <a:cxnLst/>
              <a:rect l="l" t="t" r="r" b="b"/>
              <a:pathLst>
                <a:path w="3903" h="14111" fill="none" extrusionOk="0">
                  <a:moveTo>
                    <a:pt x="3402" y="0"/>
                  </a:moveTo>
                  <a:cubicBezTo>
                    <a:pt x="3903" y="4904"/>
                    <a:pt x="2669" y="10007"/>
                    <a:pt x="0" y="14110"/>
                  </a:cubicBezTo>
                </a:path>
              </a:pathLst>
            </a:custGeom>
            <a:noFill/>
            <a:ln w="750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2526;p47"/>
            <p:cNvSpPr/>
            <p:nvPr/>
          </p:nvSpPr>
          <p:spPr>
            <a:xfrm>
              <a:off x="3913261" y="2409489"/>
              <a:ext cx="1910" cy="14182"/>
            </a:xfrm>
            <a:custGeom>
              <a:avLst/>
              <a:gdLst/>
              <a:ahLst/>
              <a:cxnLst/>
              <a:rect l="l" t="t" r="r" b="b"/>
              <a:pathLst>
                <a:path w="1402" h="10409" extrusionOk="0">
                  <a:moveTo>
                    <a:pt x="1135" y="1"/>
                  </a:moveTo>
                  <a:lnTo>
                    <a:pt x="1" y="10408"/>
                  </a:lnTo>
                  <a:cubicBezTo>
                    <a:pt x="1035" y="7039"/>
                    <a:pt x="1402" y="3503"/>
                    <a:pt x="1135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2527;p47"/>
            <p:cNvSpPr/>
            <p:nvPr/>
          </p:nvSpPr>
          <p:spPr>
            <a:xfrm>
              <a:off x="3913261" y="2409489"/>
              <a:ext cx="1910" cy="14182"/>
            </a:xfrm>
            <a:custGeom>
              <a:avLst/>
              <a:gdLst/>
              <a:ahLst/>
              <a:cxnLst/>
              <a:rect l="l" t="t" r="r" b="b"/>
              <a:pathLst>
                <a:path w="1402" h="10409" fill="none" extrusionOk="0">
                  <a:moveTo>
                    <a:pt x="1135" y="1"/>
                  </a:moveTo>
                  <a:cubicBezTo>
                    <a:pt x="1402" y="3503"/>
                    <a:pt x="1035" y="7039"/>
                    <a:pt x="1" y="10408"/>
                  </a:cubicBezTo>
                </a:path>
              </a:pathLst>
            </a:custGeom>
            <a:noFill/>
            <a:ln w="750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2528;p47"/>
            <p:cNvSpPr/>
            <p:nvPr/>
          </p:nvSpPr>
          <p:spPr>
            <a:xfrm>
              <a:off x="3836816" y="2438622"/>
              <a:ext cx="1" cy="17317"/>
            </a:xfrm>
            <a:custGeom>
              <a:avLst/>
              <a:gdLst/>
              <a:ahLst/>
              <a:cxnLst/>
              <a:rect l="l" t="t" r="r" b="b"/>
              <a:pathLst>
                <a:path w="1" h="12710" extrusionOk="0">
                  <a:moveTo>
                    <a:pt x="1" y="1"/>
                  </a:moveTo>
                  <a:lnTo>
                    <a:pt x="1" y="12710"/>
                  </a:lnTo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2529;p47"/>
            <p:cNvSpPr/>
            <p:nvPr/>
          </p:nvSpPr>
          <p:spPr>
            <a:xfrm>
              <a:off x="3836816" y="2438622"/>
              <a:ext cx="1" cy="17317"/>
            </a:xfrm>
            <a:custGeom>
              <a:avLst/>
              <a:gdLst/>
              <a:ahLst/>
              <a:cxnLst/>
              <a:rect l="l" t="t" r="r" b="b"/>
              <a:pathLst>
                <a:path w="1" h="12710" fill="none" extrusionOk="0">
                  <a:moveTo>
                    <a:pt x="1" y="1"/>
                  </a:moveTo>
                  <a:lnTo>
                    <a:pt x="1" y="12710"/>
                  </a:lnTo>
                </a:path>
              </a:pathLst>
            </a:custGeom>
            <a:noFill/>
            <a:ln w="750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2530;p47"/>
            <p:cNvSpPr/>
            <p:nvPr/>
          </p:nvSpPr>
          <p:spPr>
            <a:xfrm>
              <a:off x="3856540" y="2443350"/>
              <a:ext cx="2457" cy="19726"/>
            </a:xfrm>
            <a:custGeom>
              <a:avLst/>
              <a:gdLst/>
              <a:ahLst/>
              <a:cxnLst/>
              <a:rect l="l" t="t" r="r" b="b"/>
              <a:pathLst>
                <a:path w="1803" h="14478" extrusionOk="0">
                  <a:moveTo>
                    <a:pt x="1736" y="0"/>
                  </a:moveTo>
                  <a:lnTo>
                    <a:pt x="1" y="14477"/>
                  </a:lnTo>
                  <a:cubicBezTo>
                    <a:pt x="1202" y="9740"/>
                    <a:pt x="1802" y="4870"/>
                    <a:pt x="1736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2531;p47"/>
            <p:cNvSpPr/>
            <p:nvPr/>
          </p:nvSpPr>
          <p:spPr>
            <a:xfrm>
              <a:off x="3856540" y="2443350"/>
              <a:ext cx="2457" cy="19726"/>
            </a:xfrm>
            <a:custGeom>
              <a:avLst/>
              <a:gdLst/>
              <a:ahLst/>
              <a:cxnLst/>
              <a:rect l="l" t="t" r="r" b="b"/>
              <a:pathLst>
                <a:path w="1803" h="14478" fill="none" extrusionOk="0">
                  <a:moveTo>
                    <a:pt x="1736" y="0"/>
                  </a:moveTo>
                  <a:cubicBezTo>
                    <a:pt x="1802" y="4870"/>
                    <a:pt x="1202" y="9740"/>
                    <a:pt x="1" y="14477"/>
                  </a:cubicBezTo>
                </a:path>
              </a:pathLst>
            </a:custGeom>
            <a:noFill/>
            <a:ln w="750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2532;p47"/>
            <p:cNvSpPr/>
            <p:nvPr/>
          </p:nvSpPr>
          <p:spPr>
            <a:xfrm>
              <a:off x="3870858" y="2451258"/>
              <a:ext cx="4592" cy="16590"/>
            </a:xfrm>
            <a:custGeom>
              <a:avLst/>
              <a:gdLst/>
              <a:ahLst/>
              <a:cxnLst/>
              <a:rect l="l" t="t" r="r" b="b"/>
              <a:pathLst>
                <a:path w="3370" h="12176" extrusionOk="0">
                  <a:moveTo>
                    <a:pt x="3370" y="0"/>
                  </a:moveTo>
                  <a:lnTo>
                    <a:pt x="0" y="12176"/>
                  </a:lnTo>
                  <a:cubicBezTo>
                    <a:pt x="1602" y="8239"/>
                    <a:pt x="2702" y="4170"/>
                    <a:pt x="3370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2533;p47"/>
            <p:cNvSpPr/>
            <p:nvPr/>
          </p:nvSpPr>
          <p:spPr>
            <a:xfrm>
              <a:off x="3870858" y="2451258"/>
              <a:ext cx="4592" cy="16590"/>
            </a:xfrm>
            <a:custGeom>
              <a:avLst/>
              <a:gdLst/>
              <a:ahLst/>
              <a:cxnLst/>
              <a:rect l="l" t="t" r="r" b="b"/>
              <a:pathLst>
                <a:path w="3370" h="12176" fill="none" extrusionOk="0">
                  <a:moveTo>
                    <a:pt x="3370" y="0"/>
                  </a:moveTo>
                  <a:cubicBezTo>
                    <a:pt x="2702" y="4170"/>
                    <a:pt x="1602" y="8239"/>
                    <a:pt x="0" y="12176"/>
                  </a:cubicBezTo>
                </a:path>
              </a:pathLst>
            </a:custGeom>
            <a:noFill/>
            <a:ln w="750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2534;p47"/>
            <p:cNvSpPr/>
            <p:nvPr/>
          </p:nvSpPr>
          <p:spPr>
            <a:xfrm>
              <a:off x="3892809" y="2454348"/>
              <a:ext cx="3955" cy="12636"/>
            </a:xfrm>
            <a:custGeom>
              <a:avLst/>
              <a:gdLst/>
              <a:ahLst/>
              <a:cxnLst/>
              <a:rect l="l" t="t" r="r" b="b"/>
              <a:pathLst>
                <a:path w="2903" h="9274" extrusionOk="0">
                  <a:moveTo>
                    <a:pt x="2903" y="0"/>
                  </a:moveTo>
                  <a:lnTo>
                    <a:pt x="1" y="9274"/>
                  </a:lnTo>
                  <a:cubicBezTo>
                    <a:pt x="1769" y="6505"/>
                    <a:pt x="2803" y="3303"/>
                    <a:pt x="2903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2535;p47"/>
            <p:cNvSpPr/>
            <p:nvPr/>
          </p:nvSpPr>
          <p:spPr>
            <a:xfrm>
              <a:off x="3892809" y="2454348"/>
              <a:ext cx="3955" cy="12636"/>
            </a:xfrm>
            <a:custGeom>
              <a:avLst/>
              <a:gdLst/>
              <a:ahLst/>
              <a:cxnLst/>
              <a:rect l="l" t="t" r="r" b="b"/>
              <a:pathLst>
                <a:path w="2903" h="9274" fill="none" extrusionOk="0">
                  <a:moveTo>
                    <a:pt x="2903" y="0"/>
                  </a:moveTo>
                  <a:cubicBezTo>
                    <a:pt x="2803" y="3303"/>
                    <a:pt x="1769" y="6505"/>
                    <a:pt x="1" y="9274"/>
                  </a:cubicBezTo>
                </a:path>
              </a:pathLst>
            </a:custGeom>
            <a:noFill/>
            <a:ln w="750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2536;p47"/>
            <p:cNvSpPr/>
            <p:nvPr/>
          </p:nvSpPr>
          <p:spPr>
            <a:xfrm>
              <a:off x="3854405" y="2483573"/>
              <a:ext cx="2319" cy="11818"/>
            </a:xfrm>
            <a:custGeom>
              <a:avLst/>
              <a:gdLst/>
              <a:ahLst/>
              <a:cxnLst/>
              <a:rect l="l" t="t" r="r" b="b"/>
              <a:pathLst>
                <a:path w="1702" h="8674" extrusionOk="0">
                  <a:moveTo>
                    <a:pt x="1701" y="0"/>
                  </a:moveTo>
                  <a:cubicBezTo>
                    <a:pt x="1101" y="2869"/>
                    <a:pt x="534" y="5804"/>
                    <a:pt x="0" y="8673"/>
                  </a:cubicBezTo>
                  <a:lnTo>
                    <a:pt x="1701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2537;p47"/>
            <p:cNvSpPr/>
            <p:nvPr/>
          </p:nvSpPr>
          <p:spPr>
            <a:xfrm>
              <a:off x="3854405" y="2483573"/>
              <a:ext cx="2319" cy="11818"/>
            </a:xfrm>
            <a:custGeom>
              <a:avLst/>
              <a:gdLst/>
              <a:ahLst/>
              <a:cxnLst/>
              <a:rect l="l" t="t" r="r" b="b"/>
              <a:pathLst>
                <a:path w="1702" h="8674" fill="none" extrusionOk="0">
                  <a:moveTo>
                    <a:pt x="1701" y="0"/>
                  </a:moveTo>
                  <a:cubicBezTo>
                    <a:pt x="1101" y="2869"/>
                    <a:pt x="534" y="5804"/>
                    <a:pt x="0" y="8673"/>
                  </a:cubicBezTo>
                </a:path>
              </a:pathLst>
            </a:custGeom>
            <a:noFill/>
            <a:ln w="750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2538;p47"/>
            <p:cNvSpPr/>
            <p:nvPr/>
          </p:nvSpPr>
          <p:spPr>
            <a:xfrm>
              <a:off x="3809365" y="2477255"/>
              <a:ext cx="6818" cy="20635"/>
            </a:xfrm>
            <a:custGeom>
              <a:avLst/>
              <a:gdLst/>
              <a:ahLst/>
              <a:cxnLst/>
              <a:rect l="l" t="t" r="r" b="b"/>
              <a:pathLst>
                <a:path w="5004" h="15145" extrusionOk="0">
                  <a:moveTo>
                    <a:pt x="601" y="1"/>
                  </a:moveTo>
                  <a:lnTo>
                    <a:pt x="601" y="1"/>
                  </a:lnTo>
                  <a:cubicBezTo>
                    <a:pt x="0" y="5338"/>
                    <a:pt x="1635" y="10942"/>
                    <a:pt x="5004" y="15145"/>
                  </a:cubicBezTo>
                  <a:lnTo>
                    <a:pt x="601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2539;p47"/>
            <p:cNvSpPr/>
            <p:nvPr/>
          </p:nvSpPr>
          <p:spPr>
            <a:xfrm>
              <a:off x="3809365" y="2477255"/>
              <a:ext cx="6818" cy="20635"/>
            </a:xfrm>
            <a:custGeom>
              <a:avLst/>
              <a:gdLst/>
              <a:ahLst/>
              <a:cxnLst/>
              <a:rect l="l" t="t" r="r" b="b"/>
              <a:pathLst>
                <a:path w="5004" h="15145" fill="none" extrusionOk="0">
                  <a:moveTo>
                    <a:pt x="601" y="1"/>
                  </a:moveTo>
                  <a:cubicBezTo>
                    <a:pt x="0" y="5338"/>
                    <a:pt x="1635" y="10942"/>
                    <a:pt x="5004" y="15145"/>
                  </a:cubicBezTo>
                </a:path>
              </a:pathLst>
            </a:custGeom>
            <a:noFill/>
            <a:ln w="750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2540;p47"/>
            <p:cNvSpPr/>
            <p:nvPr/>
          </p:nvSpPr>
          <p:spPr>
            <a:xfrm>
              <a:off x="3828999" y="2484345"/>
              <a:ext cx="3002" cy="13500"/>
            </a:xfrm>
            <a:custGeom>
              <a:avLst/>
              <a:gdLst/>
              <a:ahLst/>
              <a:cxnLst/>
              <a:rect l="l" t="t" r="r" b="b"/>
              <a:pathLst>
                <a:path w="2203" h="9908" extrusionOk="0">
                  <a:moveTo>
                    <a:pt x="0" y="0"/>
                  </a:moveTo>
                  <a:cubicBezTo>
                    <a:pt x="234" y="3403"/>
                    <a:pt x="1001" y="6738"/>
                    <a:pt x="2202" y="990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2541;p47"/>
            <p:cNvSpPr/>
            <p:nvPr/>
          </p:nvSpPr>
          <p:spPr>
            <a:xfrm>
              <a:off x="3828999" y="2484345"/>
              <a:ext cx="3002" cy="13500"/>
            </a:xfrm>
            <a:custGeom>
              <a:avLst/>
              <a:gdLst/>
              <a:ahLst/>
              <a:cxnLst/>
              <a:rect l="l" t="t" r="r" b="b"/>
              <a:pathLst>
                <a:path w="2203" h="9908" fill="none" extrusionOk="0">
                  <a:moveTo>
                    <a:pt x="0" y="0"/>
                  </a:moveTo>
                  <a:cubicBezTo>
                    <a:pt x="234" y="3403"/>
                    <a:pt x="1001" y="6738"/>
                    <a:pt x="2202" y="9907"/>
                  </a:cubicBezTo>
                </a:path>
              </a:pathLst>
            </a:custGeom>
            <a:noFill/>
            <a:ln w="750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2542;p47"/>
            <p:cNvSpPr/>
            <p:nvPr/>
          </p:nvSpPr>
          <p:spPr>
            <a:xfrm>
              <a:off x="3810228" y="2429214"/>
              <a:ext cx="2048" cy="15772"/>
            </a:xfrm>
            <a:custGeom>
              <a:avLst/>
              <a:gdLst/>
              <a:ahLst/>
              <a:cxnLst/>
              <a:rect l="l" t="t" r="r" b="b"/>
              <a:pathLst>
                <a:path w="1503" h="11576" extrusionOk="0">
                  <a:moveTo>
                    <a:pt x="501" y="1"/>
                  </a:moveTo>
                  <a:cubicBezTo>
                    <a:pt x="1" y="3870"/>
                    <a:pt x="335" y="7840"/>
                    <a:pt x="1502" y="11576"/>
                  </a:cubicBezTo>
                  <a:lnTo>
                    <a:pt x="501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2543;p47"/>
            <p:cNvSpPr/>
            <p:nvPr/>
          </p:nvSpPr>
          <p:spPr>
            <a:xfrm>
              <a:off x="3810228" y="2429214"/>
              <a:ext cx="2048" cy="15772"/>
            </a:xfrm>
            <a:custGeom>
              <a:avLst/>
              <a:gdLst/>
              <a:ahLst/>
              <a:cxnLst/>
              <a:rect l="l" t="t" r="r" b="b"/>
              <a:pathLst>
                <a:path w="1503" h="11576" fill="none" extrusionOk="0">
                  <a:moveTo>
                    <a:pt x="501" y="1"/>
                  </a:moveTo>
                  <a:cubicBezTo>
                    <a:pt x="1" y="3870"/>
                    <a:pt x="335" y="7840"/>
                    <a:pt x="1502" y="11576"/>
                  </a:cubicBezTo>
                </a:path>
              </a:pathLst>
            </a:custGeom>
            <a:noFill/>
            <a:ln w="750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2544;p47"/>
            <p:cNvSpPr/>
            <p:nvPr/>
          </p:nvSpPr>
          <p:spPr>
            <a:xfrm>
              <a:off x="3825000" y="2389764"/>
              <a:ext cx="1636" cy="13410"/>
            </a:xfrm>
            <a:custGeom>
              <a:avLst/>
              <a:gdLst/>
              <a:ahLst/>
              <a:cxnLst/>
              <a:rect l="l" t="t" r="r" b="b"/>
              <a:pathLst>
                <a:path w="1201" h="9842" extrusionOk="0">
                  <a:moveTo>
                    <a:pt x="1168" y="1"/>
                  </a:moveTo>
                  <a:lnTo>
                    <a:pt x="0" y="9841"/>
                  </a:lnTo>
                  <a:cubicBezTo>
                    <a:pt x="834" y="6639"/>
                    <a:pt x="1201" y="3303"/>
                    <a:pt x="1168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2545;p47"/>
            <p:cNvSpPr/>
            <p:nvPr/>
          </p:nvSpPr>
          <p:spPr>
            <a:xfrm>
              <a:off x="3825000" y="2389764"/>
              <a:ext cx="1636" cy="13410"/>
            </a:xfrm>
            <a:custGeom>
              <a:avLst/>
              <a:gdLst/>
              <a:ahLst/>
              <a:cxnLst/>
              <a:rect l="l" t="t" r="r" b="b"/>
              <a:pathLst>
                <a:path w="1201" h="9842" fill="none" extrusionOk="0">
                  <a:moveTo>
                    <a:pt x="1168" y="1"/>
                  </a:moveTo>
                  <a:cubicBezTo>
                    <a:pt x="1201" y="3303"/>
                    <a:pt x="834" y="6639"/>
                    <a:pt x="0" y="9841"/>
                  </a:cubicBezTo>
                </a:path>
              </a:pathLst>
            </a:custGeom>
            <a:noFill/>
            <a:ln w="750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2546;p47"/>
            <p:cNvSpPr/>
            <p:nvPr/>
          </p:nvSpPr>
          <p:spPr>
            <a:xfrm>
              <a:off x="3850360" y="2281051"/>
              <a:ext cx="1046" cy="13408"/>
            </a:xfrm>
            <a:custGeom>
              <a:avLst/>
              <a:gdLst/>
              <a:ahLst/>
              <a:cxnLst/>
              <a:rect l="l" t="t" r="r" b="b"/>
              <a:pathLst>
                <a:path w="768" h="9841" extrusionOk="0">
                  <a:moveTo>
                    <a:pt x="434" y="0"/>
                  </a:moveTo>
                  <a:lnTo>
                    <a:pt x="0" y="9841"/>
                  </a:lnTo>
                  <a:cubicBezTo>
                    <a:pt x="601" y="6572"/>
                    <a:pt x="768" y="3269"/>
                    <a:pt x="434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2547;p47"/>
            <p:cNvSpPr/>
            <p:nvPr/>
          </p:nvSpPr>
          <p:spPr>
            <a:xfrm>
              <a:off x="3850360" y="2281051"/>
              <a:ext cx="1046" cy="13408"/>
            </a:xfrm>
            <a:custGeom>
              <a:avLst/>
              <a:gdLst/>
              <a:ahLst/>
              <a:cxnLst/>
              <a:rect l="l" t="t" r="r" b="b"/>
              <a:pathLst>
                <a:path w="768" h="9841" fill="none" extrusionOk="0">
                  <a:moveTo>
                    <a:pt x="434" y="0"/>
                  </a:moveTo>
                  <a:cubicBezTo>
                    <a:pt x="768" y="3269"/>
                    <a:pt x="601" y="6572"/>
                    <a:pt x="0" y="9841"/>
                  </a:cubicBezTo>
                </a:path>
              </a:pathLst>
            </a:custGeom>
            <a:noFill/>
            <a:ln w="750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2548;p47"/>
            <p:cNvSpPr/>
            <p:nvPr/>
          </p:nvSpPr>
          <p:spPr>
            <a:xfrm>
              <a:off x="3870676" y="2256599"/>
              <a:ext cx="1273" cy="15000"/>
            </a:xfrm>
            <a:custGeom>
              <a:avLst/>
              <a:gdLst/>
              <a:ahLst/>
              <a:cxnLst/>
              <a:rect l="l" t="t" r="r" b="b"/>
              <a:pathLst>
                <a:path w="934" h="11009" extrusionOk="0">
                  <a:moveTo>
                    <a:pt x="0" y="0"/>
                  </a:moveTo>
                  <a:lnTo>
                    <a:pt x="167" y="11008"/>
                  </a:lnTo>
                  <a:cubicBezTo>
                    <a:pt x="934" y="7372"/>
                    <a:pt x="867" y="3603"/>
                    <a:pt x="0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2549;p47"/>
            <p:cNvSpPr/>
            <p:nvPr/>
          </p:nvSpPr>
          <p:spPr>
            <a:xfrm>
              <a:off x="3870676" y="2256599"/>
              <a:ext cx="1273" cy="15000"/>
            </a:xfrm>
            <a:custGeom>
              <a:avLst/>
              <a:gdLst/>
              <a:ahLst/>
              <a:cxnLst/>
              <a:rect l="l" t="t" r="r" b="b"/>
              <a:pathLst>
                <a:path w="934" h="11009" fill="none" extrusionOk="0">
                  <a:moveTo>
                    <a:pt x="0" y="0"/>
                  </a:moveTo>
                  <a:cubicBezTo>
                    <a:pt x="867" y="3603"/>
                    <a:pt x="934" y="7372"/>
                    <a:pt x="167" y="11008"/>
                  </a:cubicBezTo>
                </a:path>
              </a:pathLst>
            </a:custGeom>
            <a:noFill/>
            <a:ln w="750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2550;p47"/>
            <p:cNvSpPr/>
            <p:nvPr/>
          </p:nvSpPr>
          <p:spPr>
            <a:xfrm>
              <a:off x="3889674" y="2199833"/>
              <a:ext cx="2319" cy="16545"/>
            </a:xfrm>
            <a:custGeom>
              <a:avLst/>
              <a:gdLst/>
              <a:ahLst/>
              <a:cxnLst/>
              <a:rect l="l" t="t" r="r" b="b"/>
              <a:pathLst>
                <a:path w="1702" h="12143" extrusionOk="0">
                  <a:moveTo>
                    <a:pt x="0" y="0"/>
                  </a:moveTo>
                  <a:cubicBezTo>
                    <a:pt x="567" y="4070"/>
                    <a:pt x="1134" y="8106"/>
                    <a:pt x="1702" y="1214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2551;p47"/>
            <p:cNvSpPr/>
            <p:nvPr/>
          </p:nvSpPr>
          <p:spPr>
            <a:xfrm>
              <a:off x="3889674" y="2199833"/>
              <a:ext cx="2319" cy="16545"/>
            </a:xfrm>
            <a:custGeom>
              <a:avLst/>
              <a:gdLst/>
              <a:ahLst/>
              <a:cxnLst/>
              <a:rect l="l" t="t" r="r" b="b"/>
              <a:pathLst>
                <a:path w="1702" h="12143" fill="none" extrusionOk="0">
                  <a:moveTo>
                    <a:pt x="0" y="0"/>
                  </a:moveTo>
                  <a:cubicBezTo>
                    <a:pt x="567" y="4070"/>
                    <a:pt x="1134" y="8106"/>
                    <a:pt x="1702" y="12142"/>
                  </a:cubicBezTo>
                </a:path>
              </a:pathLst>
            </a:custGeom>
            <a:noFill/>
            <a:ln w="750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2552;p47"/>
            <p:cNvSpPr/>
            <p:nvPr/>
          </p:nvSpPr>
          <p:spPr>
            <a:xfrm>
              <a:off x="3851769" y="2199106"/>
              <a:ext cx="1774" cy="14227"/>
            </a:xfrm>
            <a:custGeom>
              <a:avLst/>
              <a:gdLst/>
              <a:ahLst/>
              <a:cxnLst/>
              <a:rect l="l" t="t" r="r" b="b"/>
              <a:pathLst>
                <a:path w="1302" h="10442" extrusionOk="0">
                  <a:moveTo>
                    <a:pt x="0" y="0"/>
                  </a:moveTo>
                  <a:lnTo>
                    <a:pt x="1201" y="10441"/>
                  </a:lnTo>
                  <a:cubicBezTo>
                    <a:pt x="1301" y="6939"/>
                    <a:pt x="868" y="3369"/>
                    <a:pt x="0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2553;p47"/>
            <p:cNvSpPr/>
            <p:nvPr/>
          </p:nvSpPr>
          <p:spPr>
            <a:xfrm>
              <a:off x="3851769" y="2199106"/>
              <a:ext cx="1774" cy="14227"/>
            </a:xfrm>
            <a:custGeom>
              <a:avLst/>
              <a:gdLst/>
              <a:ahLst/>
              <a:cxnLst/>
              <a:rect l="l" t="t" r="r" b="b"/>
              <a:pathLst>
                <a:path w="1302" h="10442" fill="none" extrusionOk="0">
                  <a:moveTo>
                    <a:pt x="0" y="0"/>
                  </a:moveTo>
                  <a:cubicBezTo>
                    <a:pt x="868" y="3369"/>
                    <a:pt x="1301" y="6939"/>
                    <a:pt x="1201" y="10441"/>
                  </a:cubicBezTo>
                </a:path>
              </a:pathLst>
            </a:custGeom>
            <a:noFill/>
            <a:ln w="750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2554;p47"/>
            <p:cNvSpPr/>
            <p:nvPr/>
          </p:nvSpPr>
          <p:spPr>
            <a:xfrm>
              <a:off x="3873084" y="2165200"/>
              <a:ext cx="2229" cy="11818"/>
            </a:xfrm>
            <a:custGeom>
              <a:avLst/>
              <a:gdLst/>
              <a:ahLst/>
              <a:cxnLst/>
              <a:rect l="l" t="t" r="r" b="b"/>
              <a:pathLst>
                <a:path w="1636" h="8674" extrusionOk="0">
                  <a:moveTo>
                    <a:pt x="1" y="1"/>
                  </a:moveTo>
                  <a:lnTo>
                    <a:pt x="568" y="8674"/>
                  </a:lnTo>
                  <a:cubicBezTo>
                    <a:pt x="1635" y="5872"/>
                    <a:pt x="1369" y="2636"/>
                    <a:pt x="1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2555;p47"/>
            <p:cNvSpPr/>
            <p:nvPr/>
          </p:nvSpPr>
          <p:spPr>
            <a:xfrm>
              <a:off x="3873084" y="2165200"/>
              <a:ext cx="2229" cy="11818"/>
            </a:xfrm>
            <a:custGeom>
              <a:avLst/>
              <a:gdLst/>
              <a:ahLst/>
              <a:cxnLst/>
              <a:rect l="l" t="t" r="r" b="b"/>
              <a:pathLst>
                <a:path w="1636" h="8674" fill="none" extrusionOk="0">
                  <a:moveTo>
                    <a:pt x="1" y="1"/>
                  </a:moveTo>
                  <a:cubicBezTo>
                    <a:pt x="1369" y="2636"/>
                    <a:pt x="1635" y="5872"/>
                    <a:pt x="568" y="8674"/>
                  </a:cubicBezTo>
                </a:path>
              </a:pathLst>
            </a:custGeom>
            <a:noFill/>
            <a:ln w="750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2556;p47"/>
            <p:cNvSpPr/>
            <p:nvPr/>
          </p:nvSpPr>
          <p:spPr>
            <a:xfrm>
              <a:off x="3742236" y="2131340"/>
              <a:ext cx="1274" cy="14182"/>
            </a:xfrm>
            <a:custGeom>
              <a:avLst/>
              <a:gdLst/>
              <a:ahLst/>
              <a:cxnLst/>
              <a:rect l="l" t="t" r="r" b="b"/>
              <a:pathLst>
                <a:path w="935" h="10409" extrusionOk="0">
                  <a:moveTo>
                    <a:pt x="1" y="1"/>
                  </a:moveTo>
                  <a:lnTo>
                    <a:pt x="101" y="10408"/>
                  </a:lnTo>
                  <a:cubicBezTo>
                    <a:pt x="935" y="7006"/>
                    <a:pt x="868" y="3370"/>
                    <a:pt x="1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2557;p47"/>
            <p:cNvSpPr/>
            <p:nvPr/>
          </p:nvSpPr>
          <p:spPr>
            <a:xfrm>
              <a:off x="3742236" y="2131340"/>
              <a:ext cx="1274" cy="14182"/>
            </a:xfrm>
            <a:custGeom>
              <a:avLst/>
              <a:gdLst/>
              <a:ahLst/>
              <a:cxnLst/>
              <a:rect l="l" t="t" r="r" b="b"/>
              <a:pathLst>
                <a:path w="935" h="10409" fill="none" extrusionOk="0">
                  <a:moveTo>
                    <a:pt x="1" y="1"/>
                  </a:moveTo>
                  <a:cubicBezTo>
                    <a:pt x="868" y="3370"/>
                    <a:pt x="935" y="7006"/>
                    <a:pt x="101" y="10408"/>
                  </a:cubicBezTo>
                </a:path>
              </a:pathLst>
            </a:custGeom>
            <a:noFill/>
            <a:ln w="750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2558;p47"/>
            <p:cNvSpPr/>
            <p:nvPr/>
          </p:nvSpPr>
          <p:spPr>
            <a:xfrm>
              <a:off x="3757235" y="2117115"/>
              <a:ext cx="2365" cy="17364"/>
            </a:xfrm>
            <a:custGeom>
              <a:avLst/>
              <a:gdLst/>
              <a:ahLst/>
              <a:cxnLst/>
              <a:rect l="l" t="t" r="r" b="b"/>
              <a:pathLst>
                <a:path w="1736" h="12744" extrusionOk="0">
                  <a:moveTo>
                    <a:pt x="1" y="1"/>
                  </a:moveTo>
                  <a:lnTo>
                    <a:pt x="1735" y="12743"/>
                  </a:lnTo>
                  <a:cubicBezTo>
                    <a:pt x="1635" y="8440"/>
                    <a:pt x="1035" y="4171"/>
                    <a:pt x="1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2559;p47"/>
            <p:cNvSpPr/>
            <p:nvPr/>
          </p:nvSpPr>
          <p:spPr>
            <a:xfrm>
              <a:off x="3757235" y="2117115"/>
              <a:ext cx="2365" cy="17364"/>
            </a:xfrm>
            <a:custGeom>
              <a:avLst/>
              <a:gdLst/>
              <a:ahLst/>
              <a:cxnLst/>
              <a:rect l="l" t="t" r="r" b="b"/>
              <a:pathLst>
                <a:path w="1736" h="12744" fill="none" extrusionOk="0">
                  <a:moveTo>
                    <a:pt x="1" y="1"/>
                  </a:moveTo>
                  <a:cubicBezTo>
                    <a:pt x="1035" y="4171"/>
                    <a:pt x="1635" y="8440"/>
                    <a:pt x="1735" y="12743"/>
                  </a:cubicBezTo>
                </a:path>
              </a:pathLst>
            </a:custGeom>
            <a:noFill/>
            <a:ln w="750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2560;p47"/>
            <p:cNvSpPr/>
            <p:nvPr/>
          </p:nvSpPr>
          <p:spPr>
            <a:xfrm>
              <a:off x="3795139" y="2099799"/>
              <a:ext cx="1638" cy="13410"/>
            </a:xfrm>
            <a:custGeom>
              <a:avLst/>
              <a:gdLst/>
              <a:ahLst/>
              <a:cxnLst/>
              <a:rect l="l" t="t" r="r" b="b"/>
              <a:pathLst>
                <a:path w="1202" h="9842" extrusionOk="0">
                  <a:moveTo>
                    <a:pt x="0" y="1"/>
                  </a:moveTo>
                  <a:cubicBezTo>
                    <a:pt x="28" y="232"/>
                    <a:pt x="57" y="463"/>
                    <a:pt x="85" y="693"/>
                  </a:cubicBezTo>
                  <a:lnTo>
                    <a:pt x="85" y="693"/>
                  </a:lnTo>
                  <a:lnTo>
                    <a:pt x="0" y="1"/>
                  </a:lnTo>
                  <a:close/>
                  <a:moveTo>
                    <a:pt x="85" y="693"/>
                  </a:moveTo>
                  <a:lnTo>
                    <a:pt x="1201" y="9841"/>
                  </a:lnTo>
                  <a:cubicBezTo>
                    <a:pt x="860" y="6770"/>
                    <a:pt x="461" y="3756"/>
                    <a:pt x="85" y="693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2561;p47"/>
            <p:cNvSpPr/>
            <p:nvPr/>
          </p:nvSpPr>
          <p:spPr>
            <a:xfrm>
              <a:off x="3795139" y="2099799"/>
              <a:ext cx="1638" cy="13410"/>
            </a:xfrm>
            <a:custGeom>
              <a:avLst/>
              <a:gdLst/>
              <a:ahLst/>
              <a:cxnLst/>
              <a:rect l="l" t="t" r="r" b="b"/>
              <a:pathLst>
                <a:path w="1202" h="9842" fill="none" extrusionOk="0">
                  <a:moveTo>
                    <a:pt x="0" y="1"/>
                  </a:moveTo>
                  <a:cubicBezTo>
                    <a:pt x="401" y="3303"/>
                    <a:pt x="834" y="6539"/>
                    <a:pt x="1201" y="9841"/>
                  </a:cubicBezTo>
                </a:path>
              </a:pathLst>
            </a:custGeom>
            <a:noFill/>
            <a:ln w="750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2562;p47"/>
            <p:cNvSpPr/>
            <p:nvPr/>
          </p:nvSpPr>
          <p:spPr>
            <a:xfrm>
              <a:off x="3872221" y="2087983"/>
              <a:ext cx="3455" cy="14090"/>
            </a:xfrm>
            <a:custGeom>
              <a:avLst/>
              <a:gdLst/>
              <a:ahLst/>
              <a:cxnLst/>
              <a:rect l="l" t="t" r="r" b="b"/>
              <a:pathLst>
                <a:path w="2536" h="10341" extrusionOk="0">
                  <a:moveTo>
                    <a:pt x="0" y="0"/>
                  </a:moveTo>
                  <a:lnTo>
                    <a:pt x="0" y="0"/>
                  </a:lnTo>
                  <a:cubicBezTo>
                    <a:pt x="834" y="3469"/>
                    <a:pt x="1668" y="6938"/>
                    <a:pt x="2535" y="1034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2563;p47"/>
            <p:cNvSpPr/>
            <p:nvPr/>
          </p:nvSpPr>
          <p:spPr>
            <a:xfrm>
              <a:off x="3872221" y="2087983"/>
              <a:ext cx="3455" cy="14090"/>
            </a:xfrm>
            <a:custGeom>
              <a:avLst/>
              <a:gdLst/>
              <a:ahLst/>
              <a:cxnLst/>
              <a:rect l="l" t="t" r="r" b="b"/>
              <a:pathLst>
                <a:path w="2536" h="10341" fill="none" extrusionOk="0">
                  <a:moveTo>
                    <a:pt x="0" y="0"/>
                  </a:moveTo>
                  <a:cubicBezTo>
                    <a:pt x="834" y="3469"/>
                    <a:pt x="1668" y="6938"/>
                    <a:pt x="2535" y="10341"/>
                  </a:cubicBezTo>
                </a:path>
              </a:pathLst>
            </a:custGeom>
            <a:noFill/>
            <a:ln w="750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708;p31">
            <a:extLst>
              <a:ext uri="{FF2B5EF4-FFF2-40B4-BE49-F238E27FC236}">
                <a16:creationId xmlns:a16="http://schemas.microsoft.com/office/drawing/2014/main" id="{93337702-3DF2-4F51-B0CE-1AA60780EFE4}"/>
              </a:ext>
            </a:extLst>
          </p:cNvPr>
          <p:cNvGrpSpPr/>
          <p:nvPr/>
        </p:nvGrpSpPr>
        <p:grpSpPr>
          <a:xfrm>
            <a:off x="217945" y="3535222"/>
            <a:ext cx="1409482" cy="1755177"/>
            <a:chOff x="6764986" y="2668064"/>
            <a:chExt cx="1409482" cy="1755177"/>
          </a:xfrm>
        </p:grpSpPr>
        <p:sp>
          <p:nvSpPr>
            <p:cNvPr id="3" name="Google Shape;709;p31">
              <a:extLst>
                <a:ext uri="{FF2B5EF4-FFF2-40B4-BE49-F238E27FC236}">
                  <a16:creationId xmlns:a16="http://schemas.microsoft.com/office/drawing/2014/main" id="{AF2BE526-3806-491C-9625-C79709E19BB3}"/>
                </a:ext>
              </a:extLst>
            </p:cNvPr>
            <p:cNvSpPr/>
            <p:nvPr/>
          </p:nvSpPr>
          <p:spPr>
            <a:xfrm>
              <a:off x="6764986" y="2668064"/>
              <a:ext cx="1409482" cy="1755177"/>
            </a:xfrm>
            <a:custGeom>
              <a:avLst/>
              <a:gdLst/>
              <a:ahLst/>
              <a:cxnLst/>
              <a:rect l="l" t="t" r="r" b="b"/>
              <a:pathLst>
                <a:path w="23330" h="29052" extrusionOk="0">
                  <a:moveTo>
                    <a:pt x="18634" y="0"/>
                  </a:moveTo>
                  <a:cubicBezTo>
                    <a:pt x="16694" y="0"/>
                    <a:pt x="14581" y="1199"/>
                    <a:pt x="13581" y="2687"/>
                  </a:cubicBezTo>
                  <a:cubicBezTo>
                    <a:pt x="11847" y="5264"/>
                    <a:pt x="13344" y="9124"/>
                    <a:pt x="11522" y="11641"/>
                  </a:cubicBezTo>
                  <a:cubicBezTo>
                    <a:pt x="10644" y="12859"/>
                    <a:pt x="9156" y="13492"/>
                    <a:pt x="8168" y="14621"/>
                  </a:cubicBezTo>
                  <a:cubicBezTo>
                    <a:pt x="6855" y="16122"/>
                    <a:pt x="6607" y="18241"/>
                    <a:pt x="5965" y="20130"/>
                  </a:cubicBezTo>
                  <a:cubicBezTo>
                    <a:pt x="5442" y="21648"/>
                    <a:pt x="4503" y="22954"/>
                    <a:pt x="3030" y="23640"/>
                  </a:cubicBezTo>
                  <a:cubicBezTo>
                    <a:pt x="1699" y="24258"/>
                    <a:pt x="795" y="24593"/>
                    <a:pt x="269" y="26217"/>
                  </a:cubicBezTo>
                  <a:cubicBezTo>
                    <a:pt x="0" y="27051"/>
                    <a:pt x="160" y="28092"/>
                    <a:pt x="877" y="28601"/>
                  </a:cubicBezTo>
                  <a:cubicBezTo>
                    <a:pt x="1265" y="28876"/>
                    <a:pt x="1759" y="28957"/>
                    <a:pt x="2239" y="29003"/>
                  </a:cubicBezTo>
                  <a:cubicBezTo>
                    <a:pt x="2589" y="29036"/>
                    <a:pt x="2940" y="29052"/>
                    <a:pt x="3290" y="29052"/>
                  </a:cubicBezTo>
                  <a:cubicBezTo>
                    <a:pt x="6110" y="29052"/>
                    <a:pt x="8919" y="28021"/>
                    <a:pt x="11127" y="26252"/>
                  </a:cubicBezTo>
                  <a:cubicBezTo>
                    <a:pt x="11773" y="25734"/>
                    <a:pt x="12384" y="25144"/>
                    <a:pt x="12794" y="24420"/>
                  </a:cubicBezTo>
                  <a:cubicBezTo>
                    <a:pt x="13327" y="23477"/>
                    <a:pt x="13486" y="22375"/>
                    <a:pt x="13771" y="21330"/>
                  </a:cubicBezTo>
                  <a:cubicBezTo>
                    <a:pt x="14432" y="18912"/>
                    <a:pt x="15827" y="16698"/>
                    <a:pt x="17720" y="15052"/>
                  </a:cubicBezTo>
                  <a:cubicBezTo>
                    <a:pt x="18796" y="14124"/>
                    <a:pt x="20025" y="13368"/>
                    <a:pt x="21014" y="12344"/>
                  </a:cubicBezTo>
                  <a:cubicBezTo>
                    <a:pt x="22581" y="10720"/>
                    <a:pt x="23330" y="8417"/>
                    <a:pt x="23235" y="6179"/>
                  </a:cubicBezTo>
                  <a:cubicBezTo>
                    <a:pt x="23181" y="4823"/>
                    <a:pt x="22826" y="3410"/>
                    <a:pt x="22172" y="2221"/>
                  </a:cubicBezTo>
                  <a:cubicBezTo>
                    <a:pt x="21745" y="1444"/>
                    <a:pt x="21126" y="748"/>
                    <a:pt x="20329" y="363"/>
                  </a:cubicBezTo>
                  <a:cubicBezTo>
                    <a:pt x="19804" y="112"/>
                    <a:pt x="19227" y="0"/>
                    <a:pt x="186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710;p31">
              <a:extLst>
                <a:ext uri="{FF2B5EF4-FFF2-40B4-BE49-F238E27FC236}">
                  <a16:creationId xmlns:a16="http://schemas.microsoft.com/office/drawing/2014/main" id="{023D266A-8A70-4644-B9BB-51F95DCE53BC}"/>
                </a:ext>
              </a:extLst>
            </p:cNvPr>
            <p:cNvSpPr/>
            <p:nvPr/>
          </p:nvSpPr>
          <p:spPr>
            <a:xfrm>
              <a:off x="7031236" y="2679543"/>
              <a:ext cx="1020953" cy="1519739"/>
            </a:xfrm>
            <a:custGeom>
              <a:avLst/>
              <a:gdLst/>
              <a:ahLst/>
              <a:cxnLst/>
              <a:rect l="l" t="t" r="r" b="b"/>
              <a:pathLst>
                <a:path w="16899" h="25155" extrusionOk="0">
                  <a:moveTo>
                    <a:pt x="15850" y="0"/>
                  </a:moveTo>
                  <a:cubicBezTo>
                    <a:pt x="15803" y="0"/>
                    <a:pt x="15753" y="40"/>
                    <a:pt x="15770" y="99"/>
                  </a:cubicBezTo>
                  <a:cubicBezTo>
                    <a:pt x="16204" y="1752"/>
                    <a:pt x="15710" y="3998"/>
                    <a:pt x="14481" y="5222"/>
                  </a:cubicBezTo>
                  <a:cubicBezTo>
                    <a:pt x="13838" y="5858"/>
                    <a:pt x="13199" y="6387"/>
                    <a:pt x="12708" y="7091"/>
                  </a:cubicBezTo>
                  <a:cubicBezTo>
                    <a:pt x="12444" y="5137"/>
                    <a:pt x="11664" y="3379"/>
                    <a:pt x="10389" y="1871"/>
                  </a:cubicBezTo>
                  <a:cubicBezTo>
                    <a:pt x="10373" y="1853"/>
                    <a:pt x="10355" y="1846"/>
                    <a:pt x="10337" y="1846"/>
                  </a:cubicBezTo>
                  <a:cubicBezTo>
                    <a:pt x="10278" y="1846"/>
                    <a:pt x="10224" y="1926"/>
                    <a:pt x="10275" y="1988"/>
                  </a:cubicBezTo>
                  <a:cubicBezTo>
                    <a:pt x="11554" y="3496"/>
                    <a:pt x="12327" y="5264"/>
                    <a:pt x="12567" y="7228"/>
                  </a:cubicBezTo>
                  <a:cubicBezTo>
                    <a:pt x="12571" y="7249"/>
                    <a:pt x="12581" y="7264"/>
                    <a:pt x="12592" y="7274"/>
                  </a:cubicBezTo>
                  <a:cubicBezTo>
                    <a:pt x="12469" y="7464"/>
                    <a:pt x="12355" y="7666"/>
                    <a:pt x="12260" y="7888"/>
                  </a:cubicBezTo>
                  <a:cubicBezTo>
                    <a:pt x="11791" y="8983"/>
                    <a:pt x="11897" y="10155"/>
                    <a:pt x="11550" y="11278"/>
                  </a:cubicBezTo>
                  <a:cubicBezTo>
                    <a:pt x="11137" y="12624"/>
                    <a:pt x="9986" y="13439"/>
                    <a:pt x="8906" y="14237"/>
                  </a:cubicBezTo>
                  <a:cubicBezTo>
                    <a:pt x="8895" y="14241"/>
                    <a:pt x="8888" y="14247"/>
                    <a:pt x="8881" y="14255"/>
                  </a:cubicBezTo>
                  <a:cubicBezTo>
                    <a:pt x="8970" y="13188"/>
                    <a:pt x="8263" y="12376"/>
                    <a:pt x="7567" y="11652"/>
                  </a:cubicBezTo>
                  <a:cubicBezTo>
                    <a:pt x="7551" y="11635"/>
                    <a:pt x="7532" y="11628"/>
                    <a:pt x="7514" y="11628"/>
                  </a:cubicBezTo>
                  <a:cubicBezTo>
                    <a:pt x="7453" y="11628"/>
                    <a:pt x="7398" y="11708"/>
                    <a:pt x="7454" y="11765"/>
                  </a:cubicBezTo>
                  <a:cubicBezTo>
                    <a:pt x="8136" y="12479"/>
                    <a:pt x="8835" y="13259"/>
                    <a:pt x="8715" y="14322"/>
                  </a:cubicBezTo>
                  <a:cubicBezTo>
                    <a:pt x="8711" y="14343"/>
                    <a:pt x="8719" y="14358"/>
                    <a:pt x="8725" y="14368"/>
                  </a:cubicBezTo>
                  <a:cubicBezTo>
                    <a:pt x="8093" y="14837"/>
                    <a:pt x="7461" y="15328"/>
                    <a:pt x="6988" y="15960"/>
                  </a:cubicBezTo>
                  <a:cubicBezTo>
                    <a:pt x="6268" y="16921"/>
                    <a:pt x="6067" y="18082"/>
                    <a:pt x="5908" y="19244"/>
                  </a:cubicBezTo>
                  <a:cubicBezTo>
                    <a:pt x="5728" y="20540"/>
                    <a:pt x="5608" y="22040"/>
                    <a:pt x="4693" y="23072"/>
                  </a:cubicBezTo>
                  <a:cubicBezTo>
                    <a:pt x="3577" y="24336"/>
                    <a:pt x="1664" y="24661"/>
                    <a:pt x="93" y="25000"/>
                  </a:cubicBezTo>
                  <a:cubicBezTo>
                    <a:pt x="1" y="25019"/>
                    <a:pt x="30" y="25154"/>
                    <a:pt x="114" y="25154"/>
                  </a:cubicBezTo>
                  <a:cubicBezTo>
                    <a:pt x="121" y="25154"/>
                    <a:pt x="128" y="25153"/>
                    <a:pt x="135" y="25151"/>
                  </a:cubicBezTo>
                  <a:cubicBezTo>
                    <a:pt x="1547" y="24851"/>
                    <a:pt x="3139" y="24562"/>
                    <a:pt x="4309" y="23654"/>
                  </a:cubicBezTo>
                  <a:cubicBezTo>
                    <a:pt x="5181" y="22980"/>
                    <a:pt x="5597" y="21952"/>
                    <a:pt x="5820" y="20900"/>
                  </a:cubicBezTo>
                  <a:cubicBezTo>
                    <a:pt x="5989" y="20078"/>
                    <a:pt x="6046" y="19216"/>
                    <a:pt x="6194" y="18383"/>
                  </a:cubicBezTo>
                  <a:lnTo>
                    <a:pt x="6232" y="18383"/>
                  </a:lnTo>
                  <a:cubicBezTo>
                    <a:pt x="7536" y="18118"/>
                    <a:pt x="8753" y="17899"/>
                    <a:pt x="10096" y="17860"/>
                  </a:cubicBezTo>
                  <a:cubicBezTo>
                    <a:pt x="10197" y="17857"/>
                    <a:pt x="10198" y="17701"/>
                    <a:pt x="10099" y="17701"/>
                  </a:cubicBezTo>
                  <a:cubicBezTo>
                    <a:pt x="10098" y="17701"/>
                    <a:pt x="10097" y="17701"/>
                    <a:pt x="10096" y="17701"/>
                  </a:cubicBezTo>
                  <a:cubicBezTo>
                    <a:pt x="8736" y="17740"/>
                    <a:pt x="7546" y="17952"/>
                    <a:pt x="6226" y="18220"/>
                  </a:cubicBezTo>
                  <a:cubicBezTo>
                    <a:pt x="6349" y="17578"/>
                    <a:pt x="6537" y="16956"/>
                    <a:pt x="6886" y="16387"/>
                  </a:cubicBezTo>
                  <a:cubicBezTo>
                    <a:pt x="7585" y="15251"/>
                    <a:pt x="8775" y="14569"/>
                    <a:pt x="9796" y="13771"/>
                  </a:cubicBezTo>
                  <a:cubicBezTo>
                    <a:pt x="10533" y="13192"/>
                    <a:pt x="11232" y="12539"/>
                    <a:pt x="11592" y="11649"/>
                  </a:cubicBezTo>
                  <a:cubicBezTo>
                    <a:pt x="11621" y="11578"/>
                    <a:pt x="11646" y="11504"/>
                    <a:pt x="11670" y="11434"/>
                  </a:cubicBezTo>
                  <a:cubicBezTo>
                    <a:pt x="12758" y="11160"/>
                    <a:pt x="13846" y="11022"/>
                    <a:pt x="14942" y="11022"/>
                  </a:cubicBezTo>
                  <a:cubicBezTo>
                    <a:pt x="15544" y="11022"/>
                    <a:pt x="16149" y="11064"/>
                    <a:pt x="16758" y="11147"/>
                  </a:cubicBezTo>
                  <a:cubicBezTo>
                    <a:pt x="16763" y="11148"/>
                    <a:pt x="16767" y="11148"/>
                    <a:pt x="16772" y="11148"/>
                  </a:cubicBezTo>
                  <a:cubicBezTo>
                    <a:pt x="16864" y="11148"/>
                    <a:pt x="16899" y="11005"/>
                    <a:pt x="16801" y="10992"/>
                  </a:cubicBezTo>
                  <a:cubicBezTo>
                    <a:pt x="16179" y="10908"/>
                    <a:pt x="15562" y="10866"/>
                    <a:pt x="14947" y="10866"/>
                  </a:cubicBezTo>
                  <a:cubicBezTo>
                    <a:pt x="13867" y="10866"/>
                    <a:pt x="12796" y="10996"/>
                    <a:pt x="11727" y="11257"/>
                  </a:cubicBezTo>
                  <a:cubicBezTo>
                    <a:pt x="12158" y="9862"/>
                    <a:pt x="11999" y="8397"/>
                    <a:pt x="12875" y="7097"/>
                  </a:cubicBezTo>
                  <a:cubicBezTo>
                    <a:pt x="13630" y="5968"/>
                    <a:pt x="14919" y="5353"/>
                    <a:pt x="15480" y="4078"/>
                  </a:cubicBezTo>
                  <a:cubicBezTo>
                    <a:pt x="16017" y="2849"/>
                    <a:pt x="16268" y="1363"/>
                    <a:pt x="15922" y="57"/>
                  </a:cubicBezTo>
                  <a:cubicBezTo>
                    <a:pt x="15912" y="17"/>
                    <a:pt x="15882" y="0"/>
                    <a:pt x="158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" name="Google Shape;711;p31">
            <a:extLst>
              <a:ext uri="{FF2B5EF4-FFF2-40B4-BE49-F238E27FC236}">
                <a16:creationId xmlns:a16="http://schemas.microsoft.com/office/drawing/2014/main" id="{4E379401-F30E-401B-8025-772A3AC8B0BF}"/>
              </a:ext>
            </a:extLst>
          </p:cNvPr>
          <p:cNvGrpSpPr/>
          <p:nvPr/>
        </p:nvGrpSpPr>
        <p:grpSpPr>
          <a:xfrm rot="-1706311">
            <a:off x="-243709" y="3180798"/>
            <a:ext cx="1409436" cy="1755119"/>
            <a:chOff x="6764986" y="2668064"/>
            <a:chExt cx="1409482" cy="1755177"/>
          </a:xfrm>
        </p:grpSpPr>
        <p:sp>
          <p:nvSpPr>
            <p:cNvPr id="6" name="Google Shape;712;p31">
              <a:extLst>
                <a:ext uri="{FF2B5EF4-FFF2-40B4-BE49-F238E27FC236}">
                  <a16:creationId xmlns:a16="http://schemas.microsoft.com/office/drawing/2014/main" id="{53099856-D8F4-44B6-9DF5-D7FCA36C3D40}"/>
                </a:ext>
              </a:extLst>
            </p:cNvPr>
            <p:cNvSpPr/>
            <p:nvPr/>
          </p:nvSpPr>
          <p:spPr>
            <a:xfrm>
              <a:off x="6764986" y="2668064"/>
              <a:ext cx="1409482" cy="1755177"/>
            </a:xfrm>
            <a:custGeom>
              <a:avLst/>
              <a:gdLst/>
              <a:ahLst/>
              <a:cxnLst/>
              <a:rect l="l" t="t" r="r" b="b"/>
              <a:pathLst>
                <a:path w="23330" h="29052" extrusionOk="0">
                  <a:moveTo>
                    <a:pt x="18634" y="0"/>
                  </a:moveTo>
                  <a:cubicBezTo>
                    <a:pt x="16694" y="0"/>
                    <a:pt x="14581" y="1199"/>
                    <a:pt x="13581" y="2687"/>
                  </a:cubicBezTo>
                  <a:cubicBezTo>
                    <a:pt x="11847" y="5264"/>
                    <a:pt x="13344" y="9124"/>
                    <a:pt x="11522" y="11641"/>
                  </a:cubicBezTo>
                  <a:cubicBezTo>
                    <a:pt x="10644" y="12859"/>
                    <a:pt x="9156" y="13492"/>
                    <a:pt x="8168" y="14621"/>
                  </a:cubicBezTo>
                  <a:cubicBezTo>
                    <a:pt x="6855" y="16122"/>
                    <a:pt x="6607" y="18241"/>
                    <a:pt x="5965" y="20130"/>
                  </a:cubicBezTo>
                  <a:cubicBezTo>
                    <a:pt x="5442" y="21648"/>
                    <a:pt x="4503" y="22954"/>
                    <a:pt x="3030" y="23640"/>
                  </a:cubicBezTo>
                  <a:cubicBezTo>
                    <a:pt x="1699" y="24258"/>
                    <a:pt x="795" y="24593"/>
                    <a:pt x="269" y="26217"/>
                  </a:cubicBezTo>
                  <a:cubicBezTo>
                    <a:pt x="0" y="27051"/>
                    <a:pt x="160" y="28092"/>
                    <a:pt x="877" y="28601"/>
                  </a:cubicBezTo>
                  <a:cubicBezTo>
                    <a:pt x="1265" y="28876"/>
                    <a:pt x="1759" y="28957"/>
                    <a:pt x="2239" y="29003"/>
                  </a:cubicBezTo>
                  <a:cubicBezTo>
                    <a:pt x="2589" y="29036"/>
                    <a:pt x="2940" y="29052"/>
                    <a:pt x="3290" y="29052"/>
                  </a:cubicBezTo>
                  <a:cubicBezTo>
                    <a:pt x="6110" y="29052"/>
                    <a:pt x="8919" y="28021"/>
                    <a:pt x="11127" y="26252"/>
                  </a:cubicBezTo>
                  <a:cubicBezTo>
                    <a:pt x="11773" y="25734"/>
                    <a:pt x="12384" y="25144"/>
                    <a:pt x="12794" y="24420"/>
                  </a:cubicBezTo>
                  <a:cubicBezTo>
                    <a:pt x="13327" y="23477"/>
                    <a:pt x="13486" y="22375"/>
                    <a:pt x="13771" y="21330"/>
                  </a:cubicBezTo>
                  <a:cubicBezTo>
                    <a:pt x="14432" y="18912"/>
                    <a:pt x="15827" y="16698"/>
                    <a:pt x="17720" y="15052"/>
                  </a:cubicBezTo>
                  <a:cubicBezTo>
                    <a:pt x="18796" y="14124"/>
                    <a:pt x="20025" y="13368"/>
                    <a:pt x="21014" y="12344"/>
                  </a:cubicBezTo>
                  <a:cubicBezTo>
                    <a:pt x="22581" y="10720"/>
                    <a:pt x="23330" y="8417"/>
                    <a:pt x="23235" y="6179"/>
                  </a:cubicBezTo>
                  <a:cubicBezTo>
                    <a:pt x="23181" y="4823"/>
                    <a:pt x="22826" y="3410"/>
                    <a:pt x="22172" y="2221"/>
                  </a:cubicBezTo>
                  <a:cubicBezTo>
                    <a:pt x="21745" y="1444"/>
                    <a:pt x="21126" y="748"/>
                    <a:pt x="20329" y="363"/>
                  </a:cubicBezTo>
                  <a:cubicBezTo>
                    <a:pt x="19804" y="112"/>
                    <a:pt x="19227" y="0"/>
                    <a:pt x="186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713;p31">
              <a:extLst>
                <a:ext uri="{FF2B5EF4-FFF2-40B4-BE49-F238E27FC236}">
                  <a16:creationId xmlns:a16="http://schemas.microsoft.com/office/drawing/2014/main" id="{20EB41C9-3D58-4911-A92C-6D09194D0300}"/>
                </a:ext>
              </a:extLst>
            </p:cNvPr>
            <p:cNvSpPr/>
            <p:nvPr/>
          </p:nvSpPr>
          <p:spPr>
            <a:xfrm>
              <a:off x="7031236" y="2679543"/>
              <a:ext cx="1020953" cy="1519739"/>
            </a:xfrm>
            <a:custGeom>
              <a:avLst/>
              <a:gdLst/>
              <a:ahLst/>
              <a:cxnLst/>
              <a:rect l="l" t="t" r="r" b="b"/>
              <a:pathLst>
                <a:path w="16899" h="25155" extrusionOk="0">
                  <a:moveTo>
                    <a:pt x="15850" y="0"/>
                  </a:moveTo>
                  <a:cubicBezTo>
                    <a:pt x="15803" y="0"/>
                    <a:pt x="15753" y="40"/>
                    <a:pt x="15770" y="99"/>
                  </a:cubicBezTo>
                  <a:cubicBezTo>
                    <a:pt x="16204" y="1752"/>
                    <a:pt x="15710" y="3998"/>
                    <a:pt x="14481" y="5222"/>
                  </a:cubicBezTo>
                  <a:cubicBezTo>
                    <a:pt x="13838" y="5858"/>
                    <a:pt x="13199" y="6387"/>
                    <a:pt x="12708" y="7091"/>
                  </a:cubicBezTo>
                  <a:cubicBezTo>
                    <a:pt x="12444" y="5137"/>
                    <a:pt x="11664" y="3379"/>
                    <a:pt x="10389" y="1871"/>
                  </a:cubicBezTo>
                  <a:cubicBezTo>
                    <a:pt x="10373" y="1853"/>
                    <a:pt x="10355" y="1846"/>
                    <a:pt x="10337" y="1846"/>
                  </a:cubicBezTo>
                  <a:cubicBezTo>
                    <a:pt x="10278" y="1846"/>
                    <a:pt x="10224" y="1926"/>
                    <a:pt x="10275" y="1988"/>
                  </a:cubicBezTo>
                  <a:cubicBezTo>
                    <a:pt x="11554" y="3496"/>
                    <a:pt x="12327" y="5264"/>
                    <a:pt x="12567" y="7228"/>
                  </a:cubicBezTo>
                  <a:cubicBezTo>
                    <a:pt x="12571" y="7249"/>
                    <a:pt x="12581" y="7264"/>
                    <a:pt x="12592" y="7274"/>
                  </a:cubicBezTo>
                  <a:cubicBezTo>
                    <a:pt x="12469" y="7464"/>
                    <a:pt x="12355" y="7666"/>
                    <a:pt x="12260" y="7888"/>
                  </a:cubicBezTo>
                  <a:cubicBezTo>
                    <a:pt x="11791" y="8983"/>
                    <a:pt x="11897" y="10155"/>
                    <a:pt x="11550" y="11278"/>
                  </a:cubicBezTo>
                  <a:cubicBezTo>
                    <a:pt x="11137" y="12624"/>
                    <a:pt x="9986" y="13439"/>
                    <a:pt x="8906" y="14237"/>
                  </a:cubicBezTo>
                  <a:cubicBezTo>
                    <a:pt x="8895" y="14241"/>
                    <a:pt x="8888" y="14247"/>
                    <a:pt x="8881" y="14255"/>
                  </a:cubicBezTo>
                  <a:cubicBezTo>
                    <a:pt x="8970" y="13188"/>
                    <a:pt x="8263" y="12376"/>
                    <a:pt x="7567" y="11652"/>
                  </a:cubicBezTo>
                  <a:cubicBezTo>
                    <a:pt x="7551" y="11635"/>
                    <a:pt x="7532" y="11628"/>
                    <a:pt x="7514" y="11628"/>
                  </a:cubicBezTo>
                  <a:cubicBezTo>
                    <a:pt x="7453" y="11628"/>
                    <a:pt x="7398" y="11708"/>
                    <a:pt x="7454" y="11765"/>
                  </a:cubicBezTo>
                  <a:cubicBezTo>
                    <a:pt x="8136" y="12479"/>
                    <a:pt x="8835" y="13259"/>
                    <a:pt x="8715" y="14322"/>
                  </a:cubicBezTo>
                  <a:cubicBezTo>
                    <a:pt x="8711" y="14343"/>
                    <a:pt x="8719" y="14358"/>
                    <a:pt x="8725" y="14368"/>
                  </a:cubicBezTo>
                  <a:cubicBezTo>
                    <a:pt x="8093" y="14837"/>
                    <a:pt x="7461" y="15328"/>
                    <a:pt x="6988" y="15960"/>
                  </a:cubicBezTo>
                  <a:cubicBezTo>
                    <a:pt x="6268" y="16921"/>
                    <a:pt x="6067" y="18082"/>
                    <a:pt x="5908" y="19244"/>
                  </a:cubicBezTo>
                  <a:cubicBezTo>
                    <a:pt x="5728" y="20540"/>
                    <a:pt x="5608" y="22040"/>
                    <a:pt x="4693" y="23072"/>
                  </a:cubicBezTo>
                  <a:cubicBezTo>
                    <a:pt x="3577" y="24336"/>
                    <a:pt x="1664" y="24661"/>
                    <a:pt x="93" y="25000"/>
                  </a:cubicBezTo>
                  <a:cubicBezTo>
                    <a:pt x="1" y="25019"/>
                    <a:pt x="30" y="25154"/>
                    <a:pt x="114" y="25154"/>
                  </a:cubicBezTo>
                  <a:cubicBezTo>
                    <a:pt x="121" y="25154"/>
                    <a:pt x="128" y="25153"/>
                    <a:pt x="135" y="25151"/>
                  </a:cubicBezTo>
                  <a:cubicBezTo>
                    <a:pt x="1547" y="24851"/>
                    <a:pt x="3139" y="24562"/>
                    <a:pt x="4309" y="23654"/>
                  </a:cubicBezTo>
                  <a:cubicBezTo>
                    <a:pt x="5181" y="22980"/>
                    <a:pt x="5597" y="21952"/>
                    <a:pt x="5820" y="20900"/>
                  </a:cubicBezTo>
                  <a:cubicBezTo>
                    <a:pt x="5989" y="20078"/>
                    <a:pt x="6046" y="19216"/>
                    <a:pt x="6194" y="18383"/>
                  </a:cubicBezTo>
                  <a:lnTo>
                    <a:pt x="6232" y="18383"/>
                  </a:lnTo>
                  <a:cubicBezTo>
                    <a:pt x="7536" y="18118"/>
                    <a:pt x="8753" y="17899"/>
                    <a:pt x="10096" y="17860"/>
                  </a:cubicBezTo>
                  <a:cubicBezTo>
                    <a:pt x="10197" y="17857"/>
                    <a:pt x="10198" y="17701"/>
                    <a:pt x="10099" y="17701"/>
                  </a:cubicBezTo>
                  <a:cubicBezTo>
                    <a:pt x="10098" y="17701"/>
                    <a:pt x="10097" y="17701"/>
                    <a:pt x="10096" y="17701"/>
                  </a:cubicBezTo>
                  <a:cubicBezTo>
                    <a:pt x="8736" y="17740"/>
                    <a:pt x="7546" y="17952"/>
                    <a:pt x="6226" y="18220"/>
                  </a:cubicBezTo>
                  <a:cubicBezTo>
                    <a:pt x="6349" y="17578"/>
                    <a:pt x="6537" y="16956"/>
                    <a:pt x="6886" y="16387"/>
                  </a:cubicBezTo>
                  <a:cubicBezTo>
                    <a:pt x="7585" y="15251"/>
                    <a:pt x="8775" y="14569"/>
                    <a:pt x="9796" y="13771"/>
                  </a:cubicBezTo>
                  <a:cubicBezTo>
                    <a:pt x="10533" y="13192"/>
                    <a:pt x="11232" y="12539"/>
                    <a:pt x="11592" y="11649"/>
                  </a:cubicBezTo>
                  <a:cubicBezTo>
                    <a:pt x="11621" y="11578"/>
                    <a:pt x="11646" y="11504"/>
                    <a:pt x="11670" y="11434"/>
                  </a:cubicBezTo>
                  <a:cubicBezTo>
                    <a:pt x="12758" y="11160"/>
                    <a:pt x="13846" y="11022"/>
                    <a:pt x="14942" y="11022"/>
                  </a:cubicBezTo>
                  <a:cubicBezTo>
                    <a:pt x="15544" y="11022"/>
                    <a:pt x="16149" y="11064"/>
                    <a:pt x="16758" y="11147"/>
                  </a:cubicBezTo>
                  <a:cubicBezTo>
                    <a:pt x="16763" y="11148"/>
                    <a:pt x="16767" y="11148"/>
                    <a:pt x="16772" y="11148"/>
                  </a:cubicBezTo>
                  <a:cubicBezTo>
                    <a:pt x="16864" y="11148"/>
                    <a:pt x="16899" y="11005"/>
                    <a:pt x="16801" y="10992"/>
                  </a:cubicBezTo>
                  <a:cubicBezTo>
                    <a:pt x="16179" y="10908"/>
                    <a:pt x="15562" y="10866"/>
                    <a:pt x="14947" y="10866"/>
                  </a:cubicBezTo>
                  <a:cubicBezTo>
                    <a:pt x="13867" y="10866"/>
                    <a:pt x="12796" y="10996"/>
                    <a:pt x="11727" y="11257"/>
                  </a:cubicBezTo>
                  <a:cubicBezTo>
                    <a:pt x="12158" y="9862"/>
                    <a:pt x="11999" y="8397"/>
                    <a:pt x="12875" y="7097"/>
                  </a:cubicBezTo>
                  <a:cubicBezTo>
                    <a:pt x="13630" y="5968"/>
                    <a:pt x="14919" y="5353"/>
                    <a:pt x="15480" y="4078"/>
                  </a:cubicBezTo>
                  <a:cubicBezTo>
                    <a:pt x="16017" y="2849"/>
                    <a:pt x="16268" y="1363"/>
                    <a:pt x="15922" y="57"/>
                  </a:cubicBezTo>
                  <a:cubicBezTo>
                    <a:pt x="15912" y="17"/>
                    <a:pt x="15882" y="0"/>
                    <a:pt x="158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Google Shape;625;p29">
            <a:extLst>
              <a:ext uri="{FF2B5EF4-FFF2-40B4-BE49-F238E27FC236}">
                <a16:creationId xmlns:a16="http://schemas.microsoft.com/office/drawing/2014/main" id="{44033882-9797-4AAD-90EC-B1A8604BC444}"/>
              </a:ext>
            </a:extLst>
          </p:cNvPr>
          <p:cNvSpPr txBox="1">
            <a:spLocks noGrp="1"/>
          </p:cNvSpPr>
          <p:nvPr/>
        </p:nvSpPr>
        <p:spPr>
          <a:xfrm>
            <a:off x="664356" y="669252"/>
            <a:ext cx="1786105" cy="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u="sng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u="sng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3:</a:t>
            </a:r>
            <a:endParaRPr sz="2800" b="1" u="sng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Google Shape;625;p29">
            <a:extLst>
              <a:ext uri="{FF2B5EF4-FFF2-40B4-BE49-F238E27FC236}">
                <a16:creationId xmlns:a16="http://schemas.microsoft.com/office/drawing/2014/main" id="{3154ADFD-F8A2-4352-B276-44D0C6DEB635}"/>
              </a:ext>
            </a:extLst>
          </p:cNvPr>
          <p:cNvSpPr txBox="1">
            <a:spLocks/>
          </p:cNvSpPr>
          <p:nvPr/>
        </p:nvSpPr>
        <p:spPr>
          <a:xfrm>
            <a:off x="3207043" y="663026"/>
            <a:ext cx="2725728" cy="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Giặt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endParaRPr lang="en-US" sz="36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Google Shape;625;p29">
            <a:extLst>
              <a:ext uri="{FF2B5EF4-FFF2-40B4-BE49-F238E27FC236}">
                <a16:creationId xmlns:a16="http://schemas.microsoft.com/office/drawing/2014/main" id="{4E2C35B9-E565-4BFF-AD90-6489636C4137}"/>
              </a:ext>
            </a:extLst>
          </p:cNvPr>
          <p:cNvSpPr txBox="1">
            <a:spLocks/>
          </p:cNvSpPr>
          <p:nvPr/>
        </p:nvSpPr>
        <p:spPr>
          <a:xfrm>
            <a:off x="4233550" y="1071159"/>
            <a:ext cx="4264141" cy="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400" b="1" dirty="0" err="1">
                <a:solidFill>
                  <a:schemeClr val="tx1">
                    <a:lumMod val="75000"/>
                  </a:schemeClr>
                </a:solidFill>
                <a:latin typeface="Patrick Hand" panose="00000500000000000000" pitchFamily="2" charset="0"/>
              </a:rPr>
              <a:t>Phạm</a:t>
            </a:r>
            <a:r>
              <a:rPr lang="en-US" sz="1400" b="1" dirty="0">
                <a:solidFill>
                  <a:schemeClr val="tx1">
                    <a:lumMod val="75000"/>
                  </a:schemeClr>
                </a:solidFill>
                <a:latin typeface="Patrick Hand" panose="00000500000000000000" pitchFamily="2" charset="0"/>
              </a:rPr>
              <a:t> </a:t>
            </a:r>
            <a:r>
              <a:rPr lang="en-US" sz="1400" b="1" dirty="0" err="1">
                <a:solidFill>
                  <a:schemeClr val="tx1">
                    <a:lumMod val="75000"/>
                  </a:schemeClr>
                </a:solidFill>
                <a:latin typeface="Patrick Hand" panose="00000500000000000000" pitchFamily="2" charset="0"/>
              </a:rPr>
              <a:t>Hổ</a:t>
            </a:r>
            <a:endParaRPr lang="en-US" sz="1400" b="1" dirty="0">
              <a:solidFill>
                <a:schemeClr val="tx1">
                  <a:lumMod val="75000"/>
                </a:schemeClr>
              </a:solidFill>
              <a:latin typeface="Patrick Hand" panose="00000500000000000000" pitchFamily="2" charset="0"/>
            </a:endParaRPr>
          </a:p>
        </p:txBody>
      </p:sp>
      <p:sp>
        <p:nvSpPr>
          <p:cNvPr id="11" name="Google Shape;625;p29">
            <a:extLst>
              <a:ext uri="{FF2B5EF4-FFF2-40B4-BE49-F238E27FC236}">
                <a16:creationId xmlns:a16="http://schemas.microsoft.com/office/drawing/2014/main" id="{AA0D9BFC-A113-4007-9415-AEA714A5D654}"/>
              </a:ext>
            </a:extLst>
          </p:cNvPr>
          <p:cNvSpPr txBox="1">
            <a:spLocks/>
          </p:cNvSpPr>
          <p:nvPr/>
        </p:nvSpPr>
        <p:spPr>
          <a:xfrm>
            <a:off x="987444" y="1760540"/>
            <a:ext cx="1786105" cy="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400" b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2" name="Google Shape;625;p29">
            <a:extLst>
              <a:ext uri="{FF2B5EF4-FFF2-40B4-BE49-F238E27FC236}">
                <a16:creationId xmlns:a16="http://schemas.microsoft.com/office/drawing/2014/main" id="{7DB23E19-5812-4CD8-8CAB-3C2EBC6DD7C0}"/>
              </a:ext>
            </a:extLst>
          </p:cNvPr>
          <p:cNvSpPr txBox="1">
            <a:spLocks/>
          </p:cNvSpPr>
          <p:nvPr/>
        </p:nvSpPr>
        <p:spPr>
          <a:xfrm>
            <a:off x="836265" y="1951497"/>
            <a:ext cx="4480872" cy="1488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just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          </a:t>
            </a:r>
          </a:p>
        </p:txBody>
      </p:sp>
      <p:sp>
        <p:nvSpPr>
          <p:cNvPr id="13" name="Google Shape;625;p29">
            <a:extLst>
              <a:ext uri="{FF2B5EF4-FFF2-40B4-BE49-F238E27FC236}">
                <a16:creationId xmlns:a16="http://schemas.microsoft.com/office/drawing/2014/main" id="{1FCE7D9A-32E9-426F-BF17-4D15F6AA36C2}"/>
              </a:ext>
            </a:extLst>
          </p:cNvPr>
          <p:cNvSpPr txBox="1">
            <a:spLocks/>
          </p:cNvSpPr>
          <p:nvPr/>
        </p:nvSpPr>
        <p:spPr>
          <a:xfrm>
            <a:off x="5472569" y="1766298"/>
            <a:ext cx="2052473" cy="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400" b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4C0BC89-7E72-42F2-BFC0-9C85A3C23AC2}"/>
              </a:ext>
            </a:extLst>
          </p:cNvPr>
          <p:cNvCxnSpPr/>
          <p:nvPr/>
        </p:nvCxnSpPr>
        <p:spPr>
          <a:xfrm>
            <a:off x="5341666" y="1927245"/>
            <a:ext cx="0" cy="1711851"/>
          </a:xfrm>
          <a:prstGeom prst="line">
            <a:avLst/>
          </a:prstGeom>
          <a:ln w="12700">
            <a:solidFill>
              <a:schemeClr val="accent4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oogle Shape;879;p34">
            <a:extLst>
              <a:ext uri="{FF2B5EF4-FFF2-40B4-BE49-F238E27FC236}">
                <a16:creationId xmlns:a16="http://schemas.microsoft.com/office/drawing/2014/main" id="{971B864C-1BEF-4110-88D1-2B12E7F1B23E}"/>
              </a:ext>
            </a:extLst>
          </p:cNvPr>
          <p:cNvGrpSpPr/>
          <p:nvPr/>
        </p:nvGrpSpPr>
        <p:grpSpPr>
          <a:xfrm>
            <a:off x="7564686" y="3763102"/>
            <a:ext cx="1651913" cy="1342935"/>
            <a:chOff x="2344025" y="2270428"/>
            <a:chExt cx="372290" cy="193902"/>
          </a:xfrm>
        </p:grpSpPr>
        <p:sp>
          <p:nvSpPr>
            <p:cNvPr id="16" name="Google Shape;880;p34">
              <a:extLst>
                <a:ext uri="{FF2B5EF4-FFF2-40B4-BE49-F238E27FC236}">
                  <a16:creationId xmlns:a16="http://schemas.microsoft.com/office/drawing/2014/main" id="{C795BA48-2A1A-4AB8-9E59-63B0B1C0E08C}"/>
                </a:ext>
              </a:extLst>
            </p:cNvPr>
            <p:cNvSpPr/>
            <p:nvPr/>
          </p:nvSpPr>
          <p:spPr>
            <a:xfrm>
              <a:off x="2614136" y="2357016"/>
              <a:ext cx="12382" cy="39861"/>
            </a:xfrm>
            <a:custGeom>
              <a:avLst/>
              <a:gdLst/>
              <a:ahLst/>
              <a:cxnLst/>
              <a:rect l="l" t="t" r="r" b="b"/>
              <a:pathLst>
                <a:path w="7812" h="25149" extrusionOk="0">
                  <a:moveTo>
                    <a:pt x="3906" y="1"/>
                  </a:moveTo>
                  <a:cubicBezTo>
                    <a:pt x="1763" y="1"/>
                    <a:pt x="0" y="1430"/>
                    <a:pt x="0" y="3168"/>
                  </a:cubicBezTo>
                  <a:lnTo>
                    <a:pt x="0" y="22005"/>
                  </a:lnTo>
                  <a:cubicBezTo>
                    <a:pt x="0" y="23768"/>
                    <a:pt x="1763" y="25149"/>
                    <a:pt x="3906" y="25149"/>
                  </a:cubicBezTo>
                  <a:cubicBezTo>
                    <a:pt x="6049" y="25149"/>
                    <a:pt x="7811" y="23768"/>
                    <a:pt x="7811" y="22005"/>
                  </a:cubicBezTo>
                  <a:lnTo>
                    <a:pt x="7811" y="3168"/>
                  </a:lnTo>
                  <a:cubicBezTo>
                    <a:pt x="7811" y="1406"/>
                    <a:pt x="6049" y="1"/>
                    <a:pt x="39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81;p34">
              <a:extLst>
                <a:ext uri="{FF2B5EF4-FFF2-40B4-BE49-F238E27FC236}">
                  <a16:creationId xmlns:a16="http://schemas.microsoft.com/office/drawing/2014/main" id="{E3E18E41-DDEE-4DA0-8A59-F582A288D1DB}"/>
                </a:ext>
              </a:extLst>
            </p:cNvPr>
            <p:cNvSpPr/>
            <p:nvPr/>
          </p:nvSpPr>
          <p:spPr>
            <a:xfrm>
              <a:off x="2500143" y="2420392"/>
              <a:ext cx="204622" cy="33973"/>
            </a:xfrm>
            <a:custGeom>
              <a:avLst/>
              <a:gdLst/>
              <a:ahLst/>
              <a:cxnLst/>
              <a:rect l="l" t="t" r="r" b="b"/>
              <a:pathLst>
                <a:path w="129099" h="21434" extrusionOk="0">
                  <a:moveTo>
                    <a:pt x="1" y="0"/>
                  </a:moveTo>
                  <a:lnTo>
                    <a:pt x="1" y="21433"/>
                  </a:lnTo>
                  <a:lnTo>
                    <a:pt x="72135" y="21433"/>
                  </a:lnTo>
                  <a:cubicBezTo>
                    <a:pt x="113905" y="21433"/>
                    <a:pt x="129099" y="0"/>
                    <a:pt x="129099" y="0"/>
                  </a:cubicBezTo>
                  <a:close/>
                </a:path>
              </a:pathLst>
            </a:custGeom>
            <a:solidFill>
              <a:srgbClr val="ECEA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82;p34">
              <a:extLst>
                <a:ext uri="{FF2B5EF4-FFF2-40B4-BE49-F238E27FC236}">
                  <a16:creationId xmlns:a16="http://schemas.microsoft.com/office/drawing/2014/main" id="{03F672EA-961E-47A6-9AD1-7425A8CB249D}"/>
                </a:ext>
              </a:extLst>
            </p:cNvPr>
            <p:cNvSpPr/>
            <p:nvPr/>
          </p:nvSpPr>
          <p:spPr>
            <a:xfrm>
              <a:off x="2512485" y="2420958"/>
              <a:ext cx="168953" cy="24008"/>
            </a:xfrm>
            <a:custGeom>
              <a:avLst/>
              <a:gdLst/>
              <a:ahLst/>
              <a:cxnLst/>
              <a:rect l="l" t="t" r="r" b="b"/>
              <a:pathLst>
                <a:path w="106595" h="15147" extrusionOk="0">
                  <a:moveTo>
                    <a:pt x="95259" y="1"/>
                  </a:moveTo>
                  <a:cubicBezTo>
                    <a:pt x="84137" y="5692"/>
                    <a:pt x="69325" y="8859"/>
                    <a:pt x="53036" y="8859"/>
                  </a:cubicBezTo>
                  <a:lnTo>
                    <a:pt x="1" y="8859"/>
                  </a:lnTo>
                  <a:lnTo>
                    <a:pt x="1" y="15146"/>
                  </a:lnTo>
                  <a:lnTo>
                    <a:pt x="52583" y="15146"/>
                  </a:lnTo>
                  <a:cubicBezTo>
                    <a:pt x="74374" y="15146"/>
                    <a:pt x="93901" y="9622"/>
                    <a:pt x="106595" y="1"/>
                  </a:cubicBezTo>
                  <a:close/>
                </a:path>
              </a:pathLst>
            </a:custGeom>
            <a:solidFill>
              <a:srgbClr val="DAD8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883;p34">
              <a:extLst>
                <a:ext uri="{FF2B5EF4-FFF2-40B4-BE49-F238E27FC236}">
                  <a16:creationId xmlns:a16="http://schemas.microsoft.com/office/drawing/2014/main" id="{8E446C32-1AB0-47BF-8271-846C3D16911D}"/>
                </a:ext>
              </a:extLst>
            </p:cNvPr>
            <p:cNvSpPr/>
            <p:nvPr/>
          </p:nvSpPr>
          <p:spPr>
            <a:xfrm>
              <a:off x="2344025" y="2319044"/>
              <a:ext cx="372290" cy="145286"/>
            </a:xfrm>
            <a:custGeom>
              <a:avLst/>
              <a:gdLst/>
              <a:ahLst/>
              <a:cxnLst/>
              <a:rect l="l" t="t" r="r" b="b"/>
              <a:pathLst>
                <a:path w="234883" h="91663" extrusionOk="0">
                  <a:moveTo>
                    <a:pt x="1858" y="1"/>
                  </a:moveTo>
                  <a:cubicBezTo>
                    <a:pt x="834" y="1"/>
                    <a:pt x="1" y="644"/>
                    <a:pt x="1" y="1477"/>
                  </a:cubicBezTo>
                  <a:lnTo>
                    <a:pt x="1" y="3549"/>
                  </a:lnTo>
                  <a:cubicBezTo>
                    <a:pt x="1" y="10241"/>
                    <a:pt x="6764" y="15694"/>
                    <a:pt x="15123" y="15694"/>
                  </a:cubicBezTo>
                  <a:lnTo>
                    <a:pt x="15123" y="21767"/>
                  </a:lnTo>
                  <a:cubicBezTo>
                    <a:pt x="15123" y="50702"/>
                    <a:pt x="39652" y="75302"/>
                    <a:pt x="72516" y="83113"/>
                  </a:cubicBezTo>
                  <a:lnTo>
                    <a:pt x="69039" y="86709"/>
                  </a:lnTo>
                  <a:cubicBezTo>
                    <a:pt x="67110" y="88709"/>
                    <a:pt x="68872" y="91662"/>
                    <a:pt x="72016" y="91662"/>
                  </a:cubicBezTo>
                  <a:lnTo>
                    <a:pt x="83399" y="91662"/>
                  </a:lnTo>
                  <a:cubicBezTo>
                    <a:pt x="88186" y="91662"/>
                    <a:pt x="92877" y="90614"/>
                    <a:pt x="96997" y="88614"/>
                  </a:cubicBezTo>
                  <a:lnTo>
                    <a:pt x="140221" y="67776"/>
                  </a:lnTo>
                  <a:cubicBezTo>
                    <a:pt x="144912" y="65514"/>
                    <a:pt x="150270" y="64323"/>
                    <a:pt x="155748" y="64323"/>
                  </a:cubicBezTo>
                  <a:lnTo>
                    <a:pt x="230739" y="64323"/>
                  </a:lnTo>
                  <a:cubicBezTo>
                    <a:pt x="230739" y="64323"/>
                    <a:pt x="234883" y="62394"/>
                    <a:pt x="234478" y="60537"/>
                  </a:cubicBezTo>
                  <a:cubicBezTo>
                    <a:pt x="232430" y="50392"/>
                    <a:pt x="221499" y="42676"/>
                    <a:pt x="208354" y="42509"/>
                  </a:cubicBezTo>
                  <a:lnTo>
                    <a:pt x="56822" y="42509"/>
                  </a:lnTo>
                  <a:cubicBezTo>
                    <a:pt x="56696" y="42511"/>
                    <a:pt x="56571" y="42512"/>
                    <a:pt x="56446" y="42512"/>
                  </a:cubicBezTo>
                  <a:cubicBezTo>
                    <a:pt x="41974" y="42512"/>
                    <a:pt x="30316" y="33001"/>
                    <a:pt x="30245" y="21291"/>
                  </a:cubicBezTo>
                  <a:lnTo>
                    <a:pt x="30245" y="15170"/>
                  </a:lnTo>
                  <a:cubicBezTo>
                    <a:pt x="38676" y="15170"/>
                    <a:pt x="45367" y="2954"/>
                    <a:pt x="45367" y="2954"/>
                  </a:cubicBezTo>
                  <a:lnTo>
                    <a:pt x="45367" y="1477"/>
                  </a:lnTo>
                  <a:cubicBezTo>
                    <a:pt x="45367" y="691"/>
                    <a:pt x="44534" y="1"/>
                    <a:pt x="43534" y="1"/>
                  </a:cubicBezTo>
                  <a:lnTo>
                    <a:pt x="37818" y="1"/>
                  </a:lnTo>
                  <a:cubicBezTo>
                    <a:pt x="32912" y="1"/>
                    <a:pt x="28531" y="1906"/>
                    <a:pt x="25768" y="4859"/>
                  </a:cubicBezTo>
                  <a:cubicBezTo>
                    <a:pt x="24970" y="5692"/>
                    <a:pt x="23827" y="6109"/>
                    <a:pt x="22687" y="6109"/>
                  </a:cubicBezTo>
                  <a:cubicBezTo>
                    <a:pt x="21547" y="6109"/>
                    <a:pt x="20410" y="5692"/>
                    <a:pt x="19624" y="4859"/>
                  </a:cubicBezTo>
                  <a:cubicBezTo>
                    <a:pt x="16862" y="1906"/>
                    <a:pt x="12480" y="1"/>
                    <a:pt x="7574" y="1"/>
                  </a:cubicBezTo>
                  <a:close/>
                </a:path>
              </a:pathLst>
            </a:custGeom>
            <a:solidFill>
              <a:srgbClr val="8BB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884;p34">
              <a:extLst>
                <a:ext uri="{FF2B5EF4-FFF2-40B4-BE49-F238E27FC236}">
                  <a16:creationId xmlns:a16="http://schemas.microsoft.com/office/drawing/2014/main" id="{1B034ACD-608B-47E3-A1DA-D5058F3F798B}"/>
                </a:ext>
              </a:extLst>
            </p:cNvPr>
            <p:cNvSpPr/>
            <p:nvPr/>
          </p:nvSpPr>
          <p:spPr>
            <a:xfrm>
              <a:off x="2605190" y="2402501"/>
              <a:ext cx="18006" cy="14533"/>
            </a:xfrm>
            <a:custGeom>
              <a:avLst/>
              <a:gdLst/>
              <a:ahLst/>
              <a:cxnLst/>
              <a:rect l="l" t="t" r="r" b="b"/>
              <a:pathLst>
                <a:path w="11360" h="9169" extrusionOk="0">
                  <a:moveTo>
                    <a:pt x="5692" y="0"/>
                  </a:moveTo>
                  <a:cubicBezTo>
                    <a:pt x="2548" y="0"/>
                    <a:pt x="0" y="2048"/>
                    <a:pt x="0" y="4596"/>
                  </a:cubicBezTo>
                  <a:cubicBezTo>
                    <a:pt x="0" y="7121"/>
                    <a:pt x="2548" y="9169"/>
                    <a:pt x="5692" y="9169"/>
                  </a:cubicBezTo>
                  <a:cubicBezTo>
                    <a:pt x="8835" y="9169"/>
                    <a:pt x="11360" y="7121"/>
                    <a:pt x="11360" y="4596"/>
                  </a:cubicBezTo>
                  <a:cubicBezTo>
                    <a:pt x="11360" y="2048"/>
                    <a:pt x="8835" y="0"/>
                    <a:pt x="56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85;p34">
              <a:extLst>
                <a:ext uri="{FF2B5EF4-FFF2-40B4-BE49-F238E27FC236}">
                  <a16:creationId xmlns:a16="http://schemas.microsoft.com/office/drawing/2014/main" id="{69594A94-031F-4C4B-9D33-5589F2587FDE}"/>
                </a:ext>
              </a:extLst>
            </p:cNvPr>
            <p:cNvSpPr/>
            <p:nvPr/>
          </p:nvSpPr>
          <p:spPr>
            <a:xfrm>
              <a:off x="2554120" y="2270428"/>
              <a:ext cx="132187" cy="101689"/>
            </a:xfrm>
            <a:custGeom>
              <a:avLst/>
              <a:gdLst/>
              <a:ahLst/>
              <a:cxnLst/>
              <a:rect l="l" t="t" r="r" b="b"/>
              <a:pathLst>
                <a:path w="83399" h="64157" extrusionOk="0">
                  <a:moveTo>
                    <a:pt x="18933" y="1"/>
                  </a:moveTo>
                  <a:cubicBezTo>
                    <a:pt x="8502" y="1"/>
                    <a:pt x="0" y="6859"/>
                    <a:pt x="0" y="15290"/>
                  </a:cubicBezTo>
                  <a:cubicBezTo>
                    <a:pt x="0" y="16980"/>
                    <a:pt x="1715" y="18338"/>
                    <a:pt x="3787" y="18338"/>
                  </a:cubicBezTo>
                  <a:cubicBezTo>
                    <a:pt x="5882" y="18338"/>
                    <a:pt x="7573" y="16980"/>
                    <a:pt x="7573" y="15290"/>
                  </a:cubicBezTo>
                  <a:cubicBezTo>
                    <a:pt x="7573" y="10217"/>
                    <a:pt x="12670" y="6121"/>
                    <a:pt x="18933" y="6121"/>
                  </a:cubicBezTo>
                  <a:cubicBezTo>
                    <a:pt x="29387" y="6121"/>
                    <a:pt x="37865" y="12956"/>
                    <a:pt x="37841" y="21386"/>
                  </a:cubicBezTo>
                  <a:lnTo>
                    <a:pt x="37841" y="61085"/>
                  </a:lnTo>
                  <a:cubicBezTo>
                    <a:pt x="37913" y="62799"/>
                    <a:pt x="39580" y="64157"/>
                    <a:pt x="41676" y="64157"/>
                  </a:cubicBezTo>
                  <a:cubicBezTo>
                    <a:pt x="43795" y="64157"/>
                    <a:pt x="45462" y="62799"/>
                    <a:pt x="45653" y="61085"/>
                  </a:cubicBezTo>
                  <a:lnTo>
                    <a:pt x="45653" y="21386"/>
                  </a:lnTo>
                  <a:cubicBezTo>
                    <a:pt x="45462" y="12956"/>
                    <a:pt x="53988" y="6121"/>
                    <a:pt x="64418" y="6121"/>
                  </a:cubicBezTo>
                  <a:cubicBezTo>
                    <a:pt x="70705" y="6121"/>
                    <a:pt x="75802" y="10217"/>
                    <a:pt x="75802" y="15290"/>
                  </a:cubicBezTo>
                  <a:cubicBezTo>
                    <a:pt x="75802" y="16980"/>
                    <a:pt x="77493" y="18338"/>
                    <a:pt x="79588" y="18338"/>
                  </a:cubicBezTo>
                  <a:cubicBezTo>
                    <a:pt x="81660" y="18338"/>
                    <a:pt x="83351" y="16980"/>
                    <a:pt x="83351" y="15290"/>
                  </a:cubicBezTo>
                  <a:cubicBezTo>
                    <a:pt x="83399" y="6859"/>
                    <a:pt x="74873" y="1"/>
                    <a:pt x="64418" y="1"/>
                  </a:cubicBezTo>
                  <a:cubicBezTo>
                    <a:pt x="54774" y="1"/>
                    <a:pt x="46319" y="4216"/>
                    <a:pt x="41676" y="10432"/>
                  </a:cubicBezTo>
                  <a:cubicBezTo>
                    <a:pt x="37032" y="4216"/>
                    <a:pt x="28625" y="1"/>
                    <a:pt x="189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86;p34">
              <a:extLst>
                <a:ext uri="{FF2B5EF4-FFF2-40B4-BE49-F238E27FC236}">
                  <a16:creationId xmlns:a16="http://schemas.microsoft.com/office/drawing/2014/main" id="{7CD3838F-2D89-410D-A642-4F0A70CAB9A0}"/>
                </a:ext>
              </a:extLst>
            </p:cNvPr>
            <p:cNvSpPr/>
            <p:nvPr/>
          </p:nvSpPr>
          <p:spPr>
            <a:xfrm>
              <a:off x="2344025" y="2319082"/>
              <a:ext cx="166764" cy="131507"/>
            </a:xfrm>
            <a:custGeom>
              <a:avLst/>
              <a:gdLst/>
              <a:ahLst/>
              <a:cxnLst/>
              <a:rect l="l" t="t" r="r" b="b"/>
              <a:pathLst>
                <a:path w="105214" h="82970" extrusionOk="0">
                  <a:moveTo>
                    <a:pt x="1858" y="1"/>
                  </a:moveTo>
                  <a:cubicBezTo>
                    <a:pt x="834" y="1"/>
                    <a:pt x="1" y="667"/>
                    <a:pt x="1" y="1501"/>
                  </a:cubicBezTo>
                  <a:lnTo>
                    <a:pt x="1" y="2954"/>
                  </a:lnTo>
                  <a:cubicBezTo>
                    <a:pt x="1" y="2954"/>
                    <a:pt x="5931" y="14456"/>
                    <a:pt x="13527" y="15099"/>
                  </a:cubicBezTo>
                  <a:cubicBezTo>
                    <a:pt x="14456" y="15194"/>
                    <a:pt x="15147" y="15813"/>
                    <a:pt x="15123" y="16552"/>
                  </a:cubicBezTo>
                  <a:lnTo>
                    <a:pt x="15123" y="21267"/>
                  </a:lnTo>
                  <a:cubicBezTo>
                    <a:pt x="15147" y="48106"/>
                    <a:pt x="36104" y="71158"/>
                    <a:pt x="65229" y="80731"/>
                  </a:cubicBezTo>
                  <a:lnTo>
                    <a:pt x="65205" y="80803"/>
                  </a:lnTo>
                  <a:cubicBezTo>
                    <a:pt x="67634" y="81612"/>
                    <a:pt x="70135" y="82351"/>
                    <a:pt x="72706" y="82970"/>
                  </a:cubicBezTo>
                  <a:lnTo>
                    <a:pt x="85733" y="69467"/>
                  </a:lnTo>
                  <a:cubicBezTo>
                    <a:pt x="87058" y="68075"/>
                    <a:pt x="89060" y="67237"/>
                    <a:pt x="91206" y="67237"/>
                  </a:cubicBezTo>
                  <a:cubicBezTo>
                    <a:pt x="91373" y="67237"/>
                    <a:pt x="91542" y="67242"/>
                    <a:pt x="91710" y="67252"/>
                  </a:cubicBezTo>
                  <a:lnTo>
                    <a:pt x="101189" y="67252"/>
                  </a:lnTo>
                  <a:cubicBezTo>
                    <a:pt x="103213" y="67109"/>
                    <a:pt x="104975" y="65895"/>
                    <a:pt x="105094" y="64252"/>
                  </a:cubicBezTo>
                  <a:cubicBezTo>
                    <a:pt x="105213" y="62466"/>
                    <a:pt x="101284" y="60965"/>
                    <a:pt x="101284" y="60965"/>
                  </a:cubicBezTo>
                  <a:lnTo>
                    <a:pt x="91496" y="60965"/>
                  </a:lnTo>
                  <a:cubicBezTo>
                    <a:pt x="86805" y="60965"/>
                    <a:pt x="82399" y="62728"/>
                    <a:pt x="79541" y="65704"/>
                  </a:cubicBezTo>
                  <a:cubicBezTo>
                    <a:pt x="78906" y="66360"/>
                    <a:pt x="77895" y="66772"/>
                    <a:pt x="76859" y="66772"/>
                  </a:cubicBezTo>
                  <a:cubicBezTo>
                    <a:pt x="76729" y="66772"/>
                    <a:pt x="76599" y="66765"/>
                    <a:pt x="76469" y="66752"/>
                  </a:cubicBezTo>
                  <a:cubicBezTo>
                    <a:pt x="50392" y="64085"/>
                    <a:pt x="30245" y="46105"/>
                    <a:pt x="30245" y="24315"/>
                  </a:cubicBezTo>
                  <a:lnTo>
                    <a:pt x="30245" y="21219"/>
                  </a:lnTo>
                  <a:lnTo>
                    <a:pt x="30245" y="16528"/>
                  </a:lnTo>
                  <a:cubicBezTo>
                    <a:pt x="30245" y="15789"/>
                    <a:pt x="30960" y="15123"/>
                    <a:pt x="31888" y="15075"/>
                  </a:cubicBezTo>
                  <a:cubicBezTo>
                    <a:pt x="39485" y="14408"/>
                    <a:pt x="45367" y="9241"/>
                    <a:pt x="45367" y="2930"/>
                  </a:cubicBezTo>
                  <a:lnTo>
                    <a:pt x="45367" y="1501"/>
                  </a:lnTo>
                  <a:cubicBezTo>
                    <a:pt x="45367" y="691"/>
                    <a:pt x="44534" y="1"/>
                    <a:pt x="43534" y="1"/>
                  </a:cubicBezTo>
                  <a:lnTo>
                    <a:pt x="37818" y="1"/>
                  </a:lnTo>
                  <a:cubicBezTo>
                    <a:pt x="32912" y="1"/>
                    <a:pt x="28531" y="1906"/>
                    <a:pt x="25768" y="4859"/>
                  </a:cubicBezTo>
                  <a:cubicBezTo>
                    <a:pt x="24970" y="5692"/>
                    <a:pt x="23827" y="6109"/>
                    <a:pt x="22687" y="6109"/>
                  </a:cubicBezTo>
                  <a:cubicBezTo>
                    <a:pt x="21547" y="6109"/>
                    <a:pt x="20410" y="5692"/>
                    <a:pt x="19624" y="4859"/>
                  </a:cubicBezTo>
                  <a:cubicBezTo>
                    <a:pt x="16862" y="1906"/>
                    <a:pt x="12480" y="1"/>
                    <a:pt x="7574" y="1"/>
                  </a:cubicBezTo>
                  <a:close/>
                </a:path>
              </a:pathLst>
            </a:custGeom>
            <a:solidFill>
              <a:srgbClr val="739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87;p34">
              <a:extLst>
                <a:ext uri="{FF2B5EF4-FFF2-40B4-BE49-F238E27FC236}">
                  <a16:creationId xmlns:a16="http://schemas.microsoft.com/office/drawing/2014/main" id="{C4FB6D37-24F2-4B42-9963-4AE9F0D3977E}"/>
                </a:ext>
              </a:extLst>
            </p:cNvPr>
            <p:cNvSpPr/>
            <p:nvPr/>
          </p:nvSpPr>
          <p:spPr>
            <a:xfrm>
              <a:off x="2578428" y="2294661"/>
              <a:ext cx="83571" cy="77456"/>
            </a:xfrm>
            <a:custGeom>
              <a:avLst/>
              <a:gdLst/>
              <a:ahLst/>
              <a:cxnLst/>
              <a:rect l="l" t="t" r="r" b="b"/>
              <a:pathLst>
                <a:path w="52726" h="48868" extrusionOk="0">
                  <a:moveTo>
                    <a:pt x="14980" y="1"/>
                  </a:moveTo>
                  <a:cubicBezTo>
                    <a:pt x="8574" y="1"/>
                    <a:pt x="2835" y="3263"/>
                    <a:pt x="691" y="8145"/>
                  </a:cubicBezTo>
                  <a:cubicBezTo>
                    <a:pt x="1" y="9717"/>
                    <a:pt x="1025" y="11479"/>
                    <a:pt x="3025" y="12051"/>
                  </a:cubicBezTo>
                  <a:cubicBezTo>
                    <a:pt x="3442" y="12173"/>
                    <a:pt x="3869" y="12231"/>
                    <a:pt x="4288" y="12231"/>
                  </a:cubicBezTo>
                  <a:cubicBezTo>
                    <a:pt x="5836" y="12231"/>
                    <a:pt x="7293" y="11443"/>
                    <a:pt x="7836" y="10169"/>
                  </a:cubicBezTo>
                  <a:cubicBezTo>
                    <a:pt x="8907" y="7740"/>
                    <a:pt x="11765" y="6097"/>
                    <a:pt x="14980" y="6097"/>
                  </a:cubicBezTo>
                  <a:cubicBezTo>
                    <a:pt x="19148" y="6097"/>
                    <a:pt x="22577" y="8836"/>
                    <a:pt x="22505" y="12194"/>
                  </a:cubicBezTo>
                  <a:lnTo>
                    <a:pt x="22505" y="45796"/>
                  </a:lnTo>
                  <a:cubicBezTo>
                    <a:pt x="22577" y="47510"/>
                    <a:pt x="24268" y="48868"/>
                    <a:pt x="26363" y="48868"/>
                  </a:cubicBezTo>
                  <a:cubicBezTo>
                    <a:pt x="28435" y="48868"/>
                    <a:pt x="30126" y="47510"/>
                    <a:pt x="30317" y="45796"/>
                  </a:cubicBezTo>
                  <a:lnTo>
                    <a:pt x="30317" y="12217"/>
                  </a:lnTo>
                  <a:cubicBezTo>
                    <a:pt x="30126" y="8860"/>
                    <a:pt x="33555" y="6121"/>
                    <a:pt x="37723" y="6121"/>
                  </a:cubicBezTo>
                  <a:cubicBezTo>
                    <a:pt x="40938" y="6121"/>
                    <a:pt x="43796" y="7764"/>
                    <a:pt x="44867" y="10193"/>
                  </a:cubicBezTo>
                  <a:cubicBezTo>
                    <a:pt x="45412" y="11453"/>
                    <a:pt x="46877" y="12252"/>
                    <a:pt x="48442" y="12252"/>
                  </a:cubicBezTo>
                  <a:cubicBezTo>
                    <a:pt x="48860" y="12252"/>
                    <a:pt x="49285" y="12195"/>
                    <a:pt x="49702" y="12075"/>
                  </a:cubicBezTo>
                  <a:cubicBezTo>
                    <a:pt x="51678" y="11479"/>
                    <a:pt x="52726" y="9765"/>
                    <a:pt x="52012" y="8145"/>
                  </a:cubicBezTo>
                  <a:cubicBezTo>
                    <a:pt x="49868" y="3263"/>
                    <a:pt x="44129" y="1"/>
                    <a:pt x="37723" y="1"/>
                  </a:cubicBezTo>
                  <a:cubicBezTo>
                    <a:pt x="33198" y="1"/>
                    <a:pt x="29150" y="1596"/>
                    <a:pt x="26340" y="4121"/>
                  </a:cubicBezTo>
                  <a:cubicBezTo>
                    <a:pt x="23577" y="1596"/>
                    <a:pt x="19505" y="1"/>
                    <a:pt x="14980" y="1"/>
                  </a:cubicBezTo>
                  <a:close/>
                </a:path>
              </a:pathLst>
            </a:custGeom>
            <a:solidFill>
              <a:srgbClr val="CDDF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88;p34">
              <a:extLst>
                <a:ext uri="{FF2B5EF4-FFF2-40B4-BE49-F238E27FC236}">
                  <a16:creationId xmlns:a16="http://schemas.microsoft.com/office/drawing/2014/main" id="{60883C70-8D54-411D-9156-06778C0AD9F4}"/>
                </a:ext>
              </a:extLst>
            </p:cNvPr>
            <p:cNvSpPr/>
            <p:nvPr/>
          </p:nvSpPr>
          <p:spPr>
            <a:xfrm>
              <a:off x="2614136" y="2332821"/>
              <a:ext cx="12382" cy="39861"/>
            </a:xfrm>
            <a:custGeom>
              <a:avLst/>
              <a:gdLst/>
              <a:ahLst/>
              <a:cxnLst/>
              <a:rect l="l" t="t" r="r" b="b"/>
              <a:pathLst>
                <a:path w="7812" h="25149" extrusionOk="0">
                  <a:moveTo>
                    <a:pt x="3906" y="1"/>
                  </a:moveTo>
                  <a:cubicBezTo>
                    <a:pt x="1763" y="1"/>
                    <a:pt x="0" y="1430"/>
                    <a:pt x="0" y="3144"/>
                  </a:cubicBezTo>
                  <a:lnTo>
                    <a:pt x="0" y="22005"/>
                  </a:lnTo>
                  <a:cubicBezTo>
                    <a:pt x="0" y="23744"/>
                    <a:pt x="1763" y="25149"/>
                    <a:pt x="3906" y="25149"/>
                  </a:cubicBezTo>
                  <a:cubicBezTo>
                    <a:pt x="6049" y="25149"/>
                    <a:pt x="7811" y="23744"/>
                    <a:pt x="7811" y="22005"/>
                  </a:cubicBezTo>
                  <a:lnTo>
                    <a:pt x="7811" y="3144"/>
                  </a:lnTo>
                  <a:cubicBezTo>
                    <a:pt x="7811" y="1406"/>
                    <a:pt x="6049" y="1"/>
                    <a:pt x="3906" y="1"/>
                  </a:cubicBezTo>
                  <a:close/>
                </a:path>
              </a:pathLst>
            </a:custGeom>
            <a:solidFill>
              <a:srgbClr val="6494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89;p34">
              <a:extLst>
                <a:ext uri="{FF2B5EF4-FFF2-40B4-BE49-F238E27FC236}">
                  <a16:creationId xmlns:a16="http://schemas.microsoft.com/office/drawing/2014/main" id="{D6460A0D-0006-40D6-B5EB-3EA46A0687C7}"/>
                </a:ext>
              </a:extLst>
            </p:cNvPr>
            <p:cNvSpPr/>
            <p:nvPr/>
          </p:nvSpPr>
          <p:spPr>
            <a:xfrm>
              <a:off x="2614136" y="2357357"/>
              <a:ext cx="12382" cy="14986"/>
            </a:xfrm>
            <a:custGeom>
              <a:avLst/>
              <a:gdLst/>
              <a:ahLst/>
              <a:cxnLst/>
              <a:rect l="l" t="t" r="r" b="b"/>
              <a:pathLst>
                <a:path w="7812" h="9455" extrusionOk="0">
                  <a:moveTo>
                    <a:pt x="3906" y="0"/>
                  </a:moveTo>
                  <a:cubicBezTo>
                    <a:pt x="1763" y="0"/>
                    <a:pt x="0" y="1429"/>
                    <a:pt x="0" y="3144"/>
                  </a:cubicBezTo>
                  <a:lnTo>
                    <a:pt x="0" y="6311"/>
                  </a:lnTo>
                  <a:cubicBezTo>
                    <a:pt x="0" y="8073"/>
                    <a:pt x="1763" y="9455"/>
                    <a:pt x="3906" y="9455"/>
                  </a:cubicBezTo>
                  <a:cubicBezTo>
                    <a:pt x="6049" y="9455"/>
                    <a:pt x="7811" y="8073"/>
                    <a:pt x="7811" y="6311"/>
                  </a:cubicBezTo>
                  <a:lnTo>
                    <a:pt x="7811" y="3144"/>
                  </a:lnTo>
                  <a:cubicBezTo>
                    <a:pt x="7811" y="1405"/>
                    <a:pt x="6049" y="0"/>
                    <a:pt x="3906" y="0"/>
                  </a:cubicBezTo>
                  <a:close/>
                </a:path>
              </a:pathLst>
            </a:custGeom>
            <a:solidFill>
              <a:srgbClr val="8BB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TextBox 1">
            <a:extLst>
              <a:ext uri="{FF2B5EF4-FFF2-40B4-BE49-F238E27FC236}">
                <a16:creationId xmlns:a16="http://schemas.microsoft.com/office/drawing/2014/main" id="{88DA2D03-E6C0-49A8-835F-E57F4CED9222}"/>
              </a:ext>
            </a:extLst>
          </p:cNvPr>
          <p:cNvSpPr txBox="1"/>
          <p:nvPr/>
        </p:nvSpPr>
        <p:spPr>
          <a:xfrm>
            <a:off x="1305997" y="390583"/>
            <a:ext cx="3214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dirty="0"/>
          </a:p>
        </p:txBody>
      </p:sp>
      <p:sp>
        <p:nvSpPr>
          <p:cNvPr id="27" name="TextBox 33">
            <a:extLst>
              <a:ext uri="{FF2B5EF4-FFF2-40B4-BE49-F238E27FC236}">
                <a16:creationId xmlns:a16="http://schemas.microsoft.com/office/drawing/2014/main" id="{65709D99-DB29-4F4C-91AF-22480AF43740}"/>
              </a:ext>
            </a:extLst>
          </p:cNvPr>
          <p:cNvSpPr txBox="1"/>
          <p:nvPr/>
        </p:nvSpPr>
        <p:spPr>
          <a:xfrm>
            <a:off x="2920998" y="2663806"/>
            <a:ext cx="416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8" name="Google Shape;625;p29">
            <a:extLst>
              <a:ext uri="{FF2B5EF4-FFF2-40B4-BE49-F238E27FC236}">
                <a16:creationId xmlns:a16="http://schemas.microsoft.com/office/drawing/2014/main" id="{3ECF3837-0EE7-4610-BEF4-958E8A263504}"/>
              </a:ext>
            </a:extLst>
          </p:cNvPr>
          <p:cNvSpPr txBox="1">
            <a:spLocks/>
          </p:cNvSpPr>
          <p:nvPr/>
        </p:nvSpPr>
        <p:spPr>
          <a:xfrm>
            <a:off x="4876909" y="-146898"/>
            <a:ext cx="4510800" cy="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000" b="1" i="1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000" b="1" i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i="1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000" b="1" i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000" b="1" i="1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b="1" i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27  </a:t>
            </a:r>
            <a:r>
              <a:rPr lang="en-US" sz="2000" b="1" i="1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000" b="1" i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9  </a:t>
            </a:r>
            <a:r>
              <a:rPr lang="en-US" sz="2000" b="1" i="1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b="1" i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3987514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708;p31">
            <a:extLst>
              <a:ext uri="{FF2B5EF4-FFF2-40B4-BE49-F238E27FC236}">
                <a16:creationId xmlns:a16="http://schemas.microsoft.com/office/drawing/2014/main" id="{C98B9B84-BD2E-44C6-880A-BB760D998389}"/>
              </a:ext>
            </a:extLst>
          </p:cNvPr>
          <p:cNvGrpSpPr/>
          <p:nvPr/>
        </p:nvGrpSpPr>
        <p:grpSpPr>
          <a:xfrm>
            <a:off x="217945" y="3535222"/>
            <a:ext cx="1409482" cy="1755177"/>
            <a:chOff x="6764986" y="2668064"/>
            <a:chExt cx="1409482" cy="1755177"/>
          </a:xfrm>
        </p:grpSpPr>
        <p:sp>
          <p:nvSpPr>
            <p:cNvPr id="3" name="Google Shape;709;p31">
              <a:extLst>
                <a:ext uri="{FF2B5EF4-FFF2-40B4-BE49-F238E27FC236}">
                  <a16:creationId xmlns:a16="http://schemas.microsoft.com/office/drawing/2014/main" id="{E8418590-FEDA-4F62-A8A3-447AC016A537}"/>
                </a:ext>
              </a:extLst>
            </p:cNvPr>
            <p:cNvSpPr/>
            <p:nvPr/>
          </p:nvSpPr>
          <p:spPr>
            <a:xfrm>
              <a:off x="6764986" y="2668064"/>
              <a:ext cx="1409482" cy="1755177"/>
            </a:xfrm>
            <a:custGeom>
              <a:avLst/>
              <a:gdLst/>
              <a:ahLst/>
              <a:cxnLst/>
              <a:rect l="l" t="t" r="r" b="b"/>
              <a:pathLst>
                <a:path w="23330" h="29052" extrusionOk="0">
                  <a:moveTo>
                    <a:pt x="18634" y="0"/>
                  </a:moveTo>
                  <a:cubicBezTo>
                    <a:pt x="16694" y="0"/>
                    <a:pt x="14581" y="1199"/>
                    <a:pt x="13581" y="2687"/>
                  </a:cubicBezTo>
                  <a:cubicBezTo>
                    <a:pt x="11847" y="5264"/>
                    <a:pt x="13344" y="9124"/>
                    <a:pt x="11522" y="11641"/>
                  </a:cubicBezTo>
                  <a:cubicBezTo>
                    <a:pt x="10644" y="12859"/>
                    <a:pt x="9156" y="13492"/>
                    <a:pt x="8168" y="14621"/>
                  </a:cubicBezTo>
                  <a:cubicBezTo>
                    <a:pt x="6855" y="16122"/>
                    <a:pt x="6607" y="18241"/>
                    <a:pt x="5965" y="20130"/>
                  </a:cubicBezTo>
                  <a:cubicBezTo>
                    <a:pt x="5442" y="21648"/>
                    <a:pt x="4503" y="22954"/>
                    <a:pt x="3030" y="23640"/>
                  </a:cubicBezTo>
                  <a:cubicBezTo>
                    <a:pt x="1699" y="24258"/>
                    <a:pt x="795" y="24593"/>
                    <a:pt x="269" y="26217"/>
                  </a:cubicBezTo>
                  <a:cubicBezTo>
                    <a:pt x="0" y="27051"/>
                    <a:pt x="160" y="28092"/>
                    <a:pt x="877" y="28601"/>
                  </a:cubicBezTo>
                  <a:cubicBezTo>
                    <a:pt x="1265" y="28876"/>
                    <a:pt x="1759" y="28957"/>
                    <a:pt x="2239" y="29003"/>
                  </a:cubicBezTo>
                  <a:cubicBezTo>
                    <a:pt x="2589" y="29036"/>
                    <a:pt x="2940" y="29052"/>
                    <a:pt x="3290" y="29052"/>
                  </a:cubicBezTo>
                  <a:cubicBezTo>
                    <a:pt x="6110" y="29052"/>
                    <a:pt x="8919" y="28021"/>
                    <a:pt x="11127" y="26252"/>
                  </a:cubicBezTo>
                  <a:cubicBezTo>
                    <a:pt x="11773" y="25734"/>
                    <a:pt x="12384" y="25144"/>
                    <a:pt x="12794" y="24420"/>
                  </a:cubicBezTo>
                  <a:cubicBezTo>
                    <a:pt x="13327" y="23477"/>
                    <a:pt x="13486" y="22375"/>
                    <a:pt x="13771" y="21330"/>
                  </a:cubicBezTo>
                  <a:cubicBezTo>
                    <a:pt x="14432" y="18912"/>
                    <a:pt x="15827" y="16698"/>
                    <a:pt x="17720" y="15052"/>
                  </a:cubicBezTo>
                  <a:cubicBezTo>
                    <a:pt x="18796" y="14124"/>
                    <a:pt x="20025" y="13368"/>
                    <a:pt x="21014" y="12344"/>
                  </a:cubicBezTo>
                  <a:cubicBezTo>
                    <a:pt x="22581" y="10720"/>
                    <a:pt x="23330" y="8417"/>
                    <a:pt x="23235" y="6179"/>
                  </a:cubicBezTo>
                  <a:cubicBezTo>
                    <a:pt x="23181" y="4823"/>
                    <a:pt x="22826" y="3410"/>
                    <a:pt x="22172" y="2221"/>
                  </a:cubicBezTo>
                  <a:cubicBezTo>
                    <a:pt x="21745" y="1444"/>
                    <a:pt x="21126" y="748"/>
                    <a:pt x="20329" y="363"/>
                  </a:cubicBezTo>
                  <a:cubicBezTo>
                    <a:pt x="19804" y="112"/>
                    <a:pt x="19227" y="0"/>
                    <a:pt x="186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710;p31">
              <a:extLst>
                <a:ext uri="{FF2B5EF4-FFF2-40B4-BE49-F238E27FC236}">
                  <a16:creationId xmlns:a16="http://schemas.microsoft.com/office/drawing/2014/main" id="{F4C74AE6-0DAA-4671-8844-42D5F05CB7FE}"/>
                </a:ext>
              </a:extLst>
            </p:cNvPr>
            <p:cNvSpPr/>
            <p:nvPr/>
          </p:nvSpPr>
          <p:spPr>
            <a:xfrm>
              <a:off x="7031236" y="2679543"/>
              <a:ext cx="1020953" cy="1519739"/>
            </a:xfrm>
            <a:custGeom>
              <a:avLst/>
              <a:gdLst/>
              <a:ahLst/>
              <a:cxnLst/>
              <a:rect l="l" t="t" r="r" b="b"/>
              <a:pathLst>
                <a:path w="16899" h="25155" extrusionOk="0">
                  <a:moveTo>
                    <a:pt x="15850" y="0"/>
                  </a:moveTo>
                  <a:cubicBezTo>
                    <a:pt x="15803" y="0"/>
                    <a:pt x="15753" y="40"/>
                    <a:pt x="15770" y="99"/>
                  </a:cubicBezTo>
                  <a:cubicBezTo>
                    <a:pt x="16204" y="1752"/>
                    <a:pt x="15710" y="3998"/>
                    <a:pt x="14481" y="5222"/>
                  </a:cubicBezTo>
                  <a:cubicBezTo>
                    <a:pt x="13838" y="5858"/>
                    <a:pt x="13199" y="6387"/>
                    <a:pt x="12708" y="7091"/>
                  </a:cubicBezTo>
                  <a:cubicBezTo>
                    <a:pt x="12444" y="5137"/>
                    <a:pt x="11664" y="3379"/>
                    <a:pt x="10389" y="1871"/>
                  </a:cubicBezTo>
                  <a:cubicBezTo>
                    <a:pt x="10373" y="1853"/>
                    <a:pt x="10355" y="1846"/>
                    <a:pt x="10337" y="1846"/>
                  </a:cubicBezTo>
                  <a:cubicBezTo>
                    <a:pt x="10278" y="1846"/>
                    <a:pt x="10224" y="1926"/>
                    <a:pt x="10275" y="1988"/>
                  </a:cubicBezTo>
                  <a:cubicBezTo>
                    <a:pt x="11554" y="3496"/>
                    <a:pt x="12327" y="5264"/>
                    <a:pt x="12567" y="7228"/>
                  </a:cubicBezTo>
                  <a:cubicBezTo>
                    <a:pt x="12571" y="7249"/>
                    <a:pt x="12581" y="7264"/>
                    <a:pt x="12592" y="7274"/>
                  </a:cubicBezTo>
                  <a:cubicBezTo>
                    <a:pt x="12469" y="7464"/>
                    <a:pt x="12355" y="7666"/>
                    <a:pt x="12260" y="7888"/>
                  </a:cubicBezTo>
                  <a:cubicBezTo>
                    <a:pt x="11791" y="8983"/>
                    <a:pt x="11897" y="10155"/>
                    <a:pt x="11550" y="11278"/>
                  </a:cubicBezTo>
                  <a:cubicBezTo>
                    <a:pt x="11137" y="12624"/>
                    <a:pt x="9986" y="13439"/>
                    <a:pt x="8906" y="14237"/>
                  </a:cubicBezTo>
                  <a:cubicBezTo>
                    <a:pt x="8895" y="14241"/>
                    <a:pt x="8888" y="14247"/>
                    <a:pt x="8881" y="14255"/>
                  </a:cubicBezTo>
                  <a:cubicBezTo>
                    <a:pt x="8970" y="13188"/>
                    <a:pt x="8263" y="12376"/>
                    <a:pt x="7567" y="11652"/>
                  </a:cubicBezTo>
                  <a:cubicBezTo>
                    <a:pt x="7551" y="11635"/>
                    <a:pt x="7532" y="11628"/>
                    <a:pt x="7514" y="11628"/>
                  </a:cubicBezTo>
                  <a:cubicBezTo>
                    <a:pt x="7453" y="11628"/>
                    <a:pt x="7398" y="11708"/>
                    <a:pt x="7454" y="11765"/>
                  </a:cubicBezTo>
                  <a:cubicBezTo>
                    <a:pt x="8136" y="12479"/>
                    <a:pt x="8835" y="13259"/>
                    <a:pt x="8715" y="14322"/>
                  </a:cubicBezTo>
                  <a:cubicBezTo>
                    <a:pt x="8711" y="14343"/>
                    <a:pt x="8719" y="14358"/>
                    <a:pt x="8725" y="14368"/>
                  </a:cubicBezTo>
                  <a:cubicBezTo>
                    <a:pt x="8093" y="14837"/>
                    <a:pt x="7461" y="15328"/>
                    <a:pt x="6988" y="15960"/>
                  </a:cubicBezTo>
                  <a:cubicBezTo>
                    <a:pt x="6268" y="16921"/>
                    <a:pt x="6067" y="18082"/>
                    <a:pt x="5908" y="19244"/>
                  </a:cubicBezTo>
                  <a:cubicBezTo>
                    <a:pt x="5728" y="20540"/>
                    <a:pt x="5608" y="22040"/>
                    <a:pt x="4693" y="23072"/>
                  </a:cubicBezTo>
                  <a:cubicBezTo>
                    <a:pt x="3577" y="24336"/>
                    <a:pt x="1664" y="24661"/>
                    <a:pt x="93" y="25000"/>
                  </a:cubicBezTo>
                  <a:cubicBezTo>
                    <a:pt x="1" y="25019"/>
                    <a:pt x="30" y="25154"/>
                    <a:pt x="114" y="25154"/>
                  </a:cubicBezTo>
                  <a:cubicBezTo>
                    <a:pt x="121" y="25154"/>
                    <a:pt x="128" y="25153"/>
                    <a:pt x="135" y="25151"/>
                  </a:cubicBezTo>
                  <a:cubicBezTo>
                    <a:pt x="1547" y="24851"/>
                    <a:pt x="3139" y="24562"/>
                    <a:pt x="4309" y="23654"/>
                  </a:cubicBezTo>
                  <a:cubicBezTo>
                    <a:pt x="5181" y="22980"/>
                    <a:pt x="5597" y="21952"/>
                    <a:pt x="5820" y="20900"/>
                  </a:cubicBezTo>
                  <a:cubicBezTo>
                    <a:pt x="5989" y="20078"/>
                    <a:pt x="6046" y="19216"/>
                    <a:pt x="6194" y="18383"/>
                  </a:cubicBezTo>
                  <a:lnTo>
                    <a:pt x="6232" y="18383"/>
                  </a:lnTo>
                  <a:cubicBezTo>
                    <a:pt x="7536" y="18118"/>
                    <a:pt x="8753" y="17899"/>
                    <a:pt x="10096" y="17860"/>
                  </a:cubicBezTo>
                  <a:cubicBezTo>
                    <a:pt x="10197" y="17857"/>
                    <a:pt x="10198" y="17701"/>
                    <a:pt x="10099" y="17701"/>
                  </a:cubicBezTo>
                  <a:cubicBezTo>
                    <a:pt x="10098" y="17701"/>
                    <a:pt x="10097" y="17701"/>
                    <a:pt x="10096" y="17701"/>
                  </a:cubicBezTo>
                  <a:cubicBezTo>
                    <a:pt x="8736" y="17740"/>
                    <a:pt x="7546" y="17952"/>
                    <a:pt x="6226" y="18220"/>
                  </a:cubicBezTo>
                  <a:cubicBezTo>
                    <a:pt x="6349" y="17578"/>
                    <a:pt x="6537" y="16956"/>
                    <a:pt x="6886" y="16387"/>
                  </a:cubicBezTo>
                  <a:cubicBezTo>
                    <a:pt x="7585" y="15251"/>
                    <a:pt x="8775" y="14569"/>
                    <a:pt x="9796" y="13771"/>
                  </a:cubicBezTo>
                  <a:cubicBezTo>
                    <a:pt x="10533" y="13192"/>
                    <a:pt x="11232" y="12539"/>
                    <a:pt x="11592" y="11649"/>
                  </a:cubicBezTo>
                  <a:cubicBezTo>
                    <a:pt x="11621" y="11578"/>
                    <a:pt x="11646" y="11504"/>
                    <a:pt x="11670" y="11434"/>
                  </a:cubicBezTo>
                  <a:cubicBezTo>
                    <a:pt x="12758" y="11160"/>
                    <a:pt x="13846" y="11022"/>
                    <a:pt x="14942" y="11022"/>
                  </a:cubicBezTo>
                  <a:cubicBezTo>
                    <a:pt x="15544" y="11022"/>
                    <a:pt x="16149" y="11064"/>
                    <a:pt x="16758" y="11147"/>
                  </a:cubicBezTo>
                  <a:cubicBezTo>
                    <a:pt x="16763" y="11148"/>
                    <a:pt x="16767" y="11148"/>
                    <a:pt x="16772" y="11148"/>
                  </a:cubicBezTo>
                  <a:cubicBezTo>
                    <a:pt x="16864" y="11148"/>
                    <a:pt x="16899" y="11005"/>
                    <a:pt x="16801" y="10992"/>
                  </a:cubicBezTo>
                  <a:cubicBezTo>
                    <a:pt x="16179" y="10908"/>
                    <a:pt x="15562" y="10866"/>
                    <a:pt x="14947" y="10866"/>
                  </a:cubicBezTo>
                  <a:cubicBezTo>
                    <a:pt x="13867" y="10866"/>
                    <a:pt x="12796" y="10996"/>
                    <a:pt x="11727" y="11257"/>
                  </a:cubicBezTo>
                  <a:cubicBezTo>
                    <a:pt x="12158" y="9862"/>
                    <a:pt x="11999" y="8397"/>
                    <a:pt x="12875" y="7097"/>
                  </a:cubicBezTo>
                  <a:cubicBezTo>
                    <a:pt x="13630" y="5968"/>
                    <a:pt x="14919" y="5353"/>
                    <a:pt x="15480" y="4078"/>
                  </a:cubicBezTo>
                  <a:cubicBezTo>
                    <a:pt x="16017" y="2849"/>
                    <a:pt x="16268" y="1363"/>
                    <a:pt x="15922" y="57"/>
                  </a:cubicBezTo>
                  <a:cubicBezTo>
                    <a:pt x="15912" y="17"/>
                    <a:pt x="15882" y="0"/>
                    <a:pt x="158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" name="Google Shape;711;p31">
            <a:extLst>
              <a:ext uri="{FF2B5EF4-FFF2-40B4-BE49-F238E27FC236}">
                <a16:creationId xmlns:a16="http://schemas.microsoft.com/office/drawing/2014/main" id="{D562638A-503B-4A79-9072-A3BD0336F38B}"/>
              </a:ext>
            </a:extLst>
          </p:cNvPr>
          <p:cNvGrpSpPr/>
          <p:nvPr/>
        </p:nvGrpSpPr>
        <p:grpSpPr>
          <a:xfrm rot="-1706311">
            <a:off x="-243709" y="3180798"/>
            <a:ext cx="1409436" cy="1755119"/>
            <a:chOff x="6764986" y="2668064"/>
            <a:chExt cx="1409482" cy="1755177"/>
          </a:xfrm>
        </p:grpSpPr>
        <p:sp>
          <p:nvSpPr>
            <p:cNvPr id="6" name="Google Shape;712;p31">
              <a:extLst>
                <a:ext uri="{FF2B5EF4-FFF2-40B4-BE49-F238E27FC236}">
                  <a16:creationId xmlns:a16="http://schemas.microsoft.com/office/drawing/2014/main" id="{896EF55D-3637-4E03-A0EC-F37A0EE33B6B}"/>
                </a:ext>
              </a:extLst>
            </p:cNvPr>
            <p:cNvSpPr/>
            <p:nvPr/>
          </p:nvSpPr>
          <p:spPr>
            <a:xfrm>
              <a:off x="6764986" y="2668064"/>
              <a:ext cx="1409482" cy="1755177"/>
            </a:xfrm>
            <a:custGeom>
              <a:avLst/>
              <a:gdLst/>
              <a:ahLst/>
              <a:cxnLst/>
              <a:rect l="l" t="t" r="r" b="b"/>
              <a:pathLst>
                <a:path w="23330" h="29052" extrusionOk="0">
                  <a:moveTo>
                    <a:pt x="18634" y="0"/>
                  </a:moveTo>
                  <a:cubicBezTo>
                    <a:pt x="16694" y="0"/>
                    <a:pt x="14581" y="1199"/>
                    <a:pt x="13581" y="2687"/>
                  </a:cubicBezTo>
                  <a:cubicBezTo>
                    <a:pt x="11847" y="5264"/>
                    <a:pt x="13344" y="9124"/>
                    <a:pt x="11522" y="11641"/>
                  </a:cubicBezTo>
                  <a:cubicBezTo>
                    <a:pt x="10644" y="12859"/>
                    <a:pt x="9156" y="13492"/>
                    <a:pt x="8168" y="14621"/>
                  </a:cubicBezTo>
                  <a:cubicBezTo>
                    <a:pt x="6855" y="16122"/>
                    <a:pt x="6607" y="18241"/>
                    <a:pt x="5965" y="20130"/>
                  </a:cubicBezTo>
                  <a:cubicBezTo>
                    <a:pt x="5442" y="21648"/>
                    <a:pt x="4503" y="22954"/>
                    <a:pt x="3030" y="23640"/>
                  </a:cubicBezTo>
                  <a:cubicBezTo>
                    <a:pt x="1699" y="24258"/>
                    <a:pt x="795" y="24593"/>
                    <a:pt x="269" y="26217"/>
                  </a:cubicBezTo>
                  <a:cubicBezTo>
                    <a:pt x="0" y="27051"/>
                    <a:pt x="160" y="28092"/>
                    <a:pt x="877" y="28601"/>
                  </a:cubicBezTo>
                  <a:cubicBezTo>
                    <a:pt x="1265" y="28876"/>
                    <a:pt x="1759" y="28957"/>
                    <a:pt x="2239" y="29003"/>
                  </a:cubicBezTo>
                  <a:cubicBezTo>
                    <a:pt x="2589" y="29036"/>
                    <a:pt x="2940" y="29052"/>
                    <a:pt x="3290" y="29052"/>
                  </a:cubicBezTo>
                  <a:cubicBezTo>
                    <a:pt x="6110" y="29052"/>
                    <a:pt x="8919" y="28021"/>
                    <a:pt x="11127" y="26252"/>
                  </a:cubicBezTo>
                  <a:cubicBezTo>
                    <a:pt x="11773" y="25734"/>
                    <a:pt x="12384" y="25144"/>
                    <a:pt x="12794" y="24420"/>
                  </a:cubicBezTo>
                  <a:cubicBezTo>
                    <a:pt x="13327" y="23477"/>
                    <a:pt x="13486" y="22375"/>
                    <a:pt x="13771" y="21330"/>
                  </a:cubicBezTo>
                  <a:cubicBezTo>
                    <a:pt x="14432" y="18912"/>
                    <a:pt x="15827" y="16698"/>
                    <a:pt x="17720" y="15052"/>
                  </a:cubicBezTo>
                  <a:cubicBezTo>
                    <a:pt x="18796" y="14124"/>
                    <a:pt x="20025" y="13368"/>
                    <a:pt x="21014" y="12344"/>
                  </a:cubicBezTo>
                  <a:cubicBezTo>
                    <a:pt x="22581" y="10720"/>
                    <a:pt x="23330" y="8417"/>
                    <a:pt x="23235" y="6179"/>
                  </a:cubicBezTo>
                  <a:cubicBezTo>
                    <a:pt x="23181" y="4823"/>
                    <a:pt x="22826" y="3410"/>
                    <a:pt x="22172" y="2221"/>
                  </a:cubicBezTo>
                  <a:cubicBezTo>
                    <a:pt x="21745" y="1444"/>
                    <a:pt x="21126" y="748"/>
                    <a:pt x="20329" y="363"/>
                  </a:cubicBezTo>
                  <a:cubicBezTo>
                    <a:pt x="19804" y="112"/>
                    <a:pt x="19227" y="0"/>
                    <a:pt x="186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713;p31">
              <a:extLst>
                <a:ext uri="{FF2B5EF4-FFF2-40B4-BE49-F238E27FC236}">
                  <a16:creationId xmlns:a16="http://schemas.microsoft.com/office/drawing/2014/main" id="{06E82AD9-9A14-4E36-B916-C4F66255955B}"/>
                </a:ext>
              </a:extLst>
            </p:cNvPr>
            <p:cNvSpPr/>
            <p:nvPr/>
          </p:nvSpPr>
          <p:spPr>
            <a:xfrm>
              <a:off x="7031236" y="2679543"/>
              <a:ext cx="1020953" cy="1519739"/>
            </a:xfrm>
            <a:custGeom>
              <a:avLst/>
              <a:gdLst/>
              <a:ahLst/>
              <a:cxnLst/>
              <a:rect l="l" t="t" r="r" b="b"/>
              <a:pathLst>
                <a:path w="16899" h="25155" extrusionOk="0">
                  <a:moveTo>
                    <a:pt x="15850" y="0"/>
                  </a:moveTo>
                  <a:cubicBezTo>
                    <a:pt x="15803" y="0"/>
                    <a:pt x="15753" y="40"/>
                    <a:pt x="15770" y="99"/>
                  </a:cubicBezTo>
                  <a:cubicBezTo>
                    <a:pt x="16204" y="1752"/>
                    <a:pt x="15710" y="3998"/>
                    <a:pt x="14481" y="5222"/>
                  </a:cubicBezTo>
                  <a:cubicBezTo>
                    <a:pt x="13838" y="5858"/>
                    <a:pt x="13199" y="6387"/>
                    <a:pt x="12708" y="7091"/>
                  </a:cubicBezTo>
                  <a:cubicBezTo>
                    <a:pt x="12444" y="5137"/>
                    <a:pt x="11664" y="3379"/>
                    <a:pt x="10389" y="1871"/>
                  </a:cubicBezTo>
                  <a:cubicBezTo>
                    <a:pt x="10373" y="1853"/>
                    <a:pt x="10355" y="1846"/>
                    <a:pt x="10337" y="1846"/>
                  </a:cubicBezTo>
                  <a:cubicBezTo>
                    <a:pt x="10278" y="1846"/>
                    <a:pt x="10224" y="1926"/>
                    <a:pt x="10275" y="1988"/>
                  </a:cubicBezTo>
                  <a:cubicBezTo>
                    <a:pt x="11554" y="3496"/>
                    <a:pt x="12327" y="5264"/>
                    <a:pt x="12567" y="7228"/>
                  </a:cubicBezTo>
                  <a:cubicBezTo>
                    <a:pt x="12571" y="7249"/>
                    <a:pt x="12581" y="7264"/>
                    <a:pt x="12592" y="7274"/>
                  </a:cubicBezTo>
                  <a:cubicBezTo>
                    <a:pt x="12469" y="7464"/>
                    <a:pt x="12355" y="7666"/>
                    <a:pt x="12260" y="7888"/>
                  </a:cubicBezTo>
                  <a:cubicBezTo>
                    <a:pt x="11791" y="8983"/>
                    <a:pt x="11897" y="10155"/>
                    <a:pt x="11550" y="11278"/>
                  </a:cubicBezTo>
                  <a:cubicBezTo>
                    <a:pt x="11137" y="12624"/>
                    <a:pt x="9986" y="13439"/>
                    <a:pt x="8906" y="14237"/>
                  </a:cubicBezTo>
                  <a:cubicBezTo>
                    <a:pt x="8895" y="14241"/>
                    <a:pt x="8888" y="14247"/>
                    <a:pt x="8881" y="14255"/>
                  </a:cubicBezTo>
                  <a:cubicBezTo>
                    <a:pt x="8970" y="13188"/>
                    <a:pt x="8263" y="12376"/>
                    <a:pt x="7567" y="11652"/>
                  </a:cubicBezTo>
                  <a:cubicBezTo>
                    <a:pt x="7551" y="11635"/>
                    <a:pt x="7532" y="11628"/>
                    <a:pt x="7514" y="11628"/>
                  </a:cubicBezTo>
                  <a:cubicBezTo>
                    <a:pt x="7453" y="11628"/>
                    <a:pt x="7398" y="11708"/>
                    <a:pt x="7454" y="11765"/>
                  </a:cubicBezTo>
                  <a:cubicBezTo>
                    <a:pt x="8136" y="12479"/>
                    <a:pt x="8835" y="13259"/>
                    <a:pt x="8715" y="14322"/>
                  </a:cubicBezTo>
                  <a:cubicBezTo>
                    <a:pt x="8711" y="14343"/>
                    <a:pt x="8719" y="14358"/>
                    <a:pt x="8725" y="14368"/>
                  </a:cubicBezTo>
                  <a:cubicBezTo>
                    <a:pt x="8093" y="14837"/>
                    <a:pt x="7461" y="15328"/>
                    <a:pt x="6988" y="15960"/>
                  </a:cubicBezTo>
                  <a:cubicBezTo>
                    <a:pt x="6268" y="16921"/>
                    <a:pt x="6067" y="18082"/>
                    <a:pt x="5908" y="19244"/>
                  </a:cubicBezTo>
                  <a:cubicBezTo>
                    <a:pt x="5728" y="20540"/>
                    <a:pt x="5608" y="22040"/>
                    <a:pt x="4693" y="23072"/>
                  </a:cubicBezTo>
                  <a:cubicBezTo>
                    <a:pt x="3577" y="24336"/>
                    <a:pt x="1664" y="24661"/>
                    <a:pt x="93" y="25000"/>
                  </a:cubicBezTo>
                  <a:cubicBezTo>
                    <a:pt x="1" y="25019"/>
                    <a:pt x="30" y="25154"/>
                    <a:pt x="114" y="25154"/>
                  </a:cubicBezTo>
                  <a:cubicBezTo>
                    <a:pt x="121" y="25154"/>
                    <a:pt x="128" y="25153"/>
                    <a:pt x="135" y="25151"/>
                  </a:cubicBezTo>
                  <a:cubicBezTo>
                    <a:pt x="1547" y="24851"/>
                    <a:pt x="3139" y="24562"/>
                    <a:pt x="4309" y="23654"/>
                  </a:cubicBezTo>
                  <a:cubicBezTo>
                    <a:pt x="5181" y="22980"/>
                    <a:pt x="5597" y="21952"/>
                    <a:pt x="5820" y="20900"/>
                  </a:cubicBezTo>
                  <a:cubicBezTo>
                    <a:pt x="5989" y="20078"/>
                    <a:pt x="6046" y="19216"/>
                    <a:pt x="6194" y="18383"/>
                  </a:cubicBezTo>
                  <a:lnTo>
                    <a:pt x="6232" y="18383"/>
                  </a:lnTo>
                  <a:cubicBezTo>
                    <a:pt x="7536" y="18118"/>
                    <a:pt x="8753" y="17899"/>
                    <a:pt x="10096" y="17860"/>
                  </a:cubicBezTo>
                  <a:cubicBezTo>
                    <a:pt x="10197" y="17857"/>
                    <a:pt x="10198" y="17701"/>
                    <a:pt x="10099" y="17701"/>
                  </a:cubicBezTo>
                  <a:cubicBezTo>
                    <a:pt x="10098" y="17701"/>
                    <a:pt x="10097" y="17701"/>
                    <a:pt x="10096" y="17701"/>
                  </a:cubicBezTo>
                  <a:cubicBezTo>
                    <a:pt x="8736" y="17740"/>
                    <a:pt x="7546" y="17952"/>
                    <a:pt x="6226" y="18220"/>
                  </a:cubicBezTo>
                  <a:cubicBezTo>
                    <a:pt x="6349" y="17578"/>
                    <a:pt x="6537" y="16956"/>
                    <a:pt x="6886" y="16387"/>
                  </a:cubicBezTo>
                  <a:cubicBezTo>
                    <a:pt x="7585" y="15251"/>
                    <a:pt x="8775" y="14569"/>
                    <a:pt x="9796" y="13771"/>
                  </a:cubicBezTo>
                  <a:cubicBezTo>
                    <a:pt x="10533" y="13192"/>
                    <a:pt x="11232" y="12539"/>
                    <a:pt x="11592" y="11649"/>
                  </a:cubicBezTo>
                  <a:cubicBezTo>
                    <a:pt x="11621" y="11578"/>
                    <a:pt x="11646" y="11504"/>
                    <a:pt x="11670" y="11434"/>
                  </a:cubicBezTo>
                  <a:cubicBezTo>
                    <a:pt x="12758" y="11160"/>
                    <a:pt x="13846" y="11022"/>
                    <a:pt x="14942" y="11022"/>
                  </a:cubicBezTo>
                  <a:cubicBezTo>
                    <a:pt x="15544" y="11022"/>
                    <a:pt x="16149" y="11064"/>
                    <a:pt x="16758" y="11147"/>
                  </a:cubicBezTo>
                  <a:cubicBezTo>
                    <a:pt x="16763" y="11148"/>
                    <a:pt x="16767" y="11148"/>
                    <a:pt x="16772" y="11148"/>
                  </a:cubicBezTo>
                  <a:cubicBezTo>
                    <a:pt x="16864" y="11148"/>
                    <a:pt x="16899" y="11005"/>
                    <a:pt x="16801" y="10992"/>
                  </a:cubicBezTo>
                  <a:cubicBezTo>
                    <a:pt x="16179" y="10908"/>
                    <a:pt x="15562" y="10866"/>
                    <a:pt x="14947" y="10866"/>
                  </a:cubicBezTo>
                  <a:cubicBezTo>
                    <a:pt x="13867" y="10866"/>
                    <a:pt x="12796" y="10996"/>
                    <a:pt x="11727" y="11257"/>
                  </a:cubicBezTo>
                  <a:cubicBezTo>
                    <a:pt x="12158" y="9862"/>
                    <a:pt x="11999" y="8397"/>
                    <a:pt x="12875" y="7097"/>
                  </a:cubicBezTo>
                  <a:cubicBezTo>
                    <a:pt x="13630" y="5968"/>
                    <a:pt x="14919" y="5353"/>
                    <a:pt x="15480" y="4078"/>
                  </a:cubicBezTo>
                  <a:cubicBezTo>
                    <a:pt x="16017" y="2849"/>
                    <a:pt x="16268" y="1363"/>
                    <a:pt x="15922" y="57"/>
                  </a:cubicBezTo>
                  <a:cubicBezTo>
                    <a:pt x="15912" y="17"/>
                    <a:pt x="15882" y="0"/>
                    <a:pt x="158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Google Shape;625;p29">
            <a:extLst>
              <a:ext uri="{FF2B5EF4-FFF2-40B4-BE49-F238E27FC236}">
                <a16:creationId xmlns:a16="http://schemas.microsoft.com/office/drawing/2014/main" id="{C0848539-DE87-4269-8B3D-58DFB6D43511}"/>
              </a:ext>
            </a:extLst>
          </p:cNvPr>
          <p:cNvSpPr txBox="1">
            <a:spLocks noGrp="1"/>
          </p:cNvSpPr>
          <p:nvPr/>
        </p:nvSpPr>
        <p:spPr>
          <a:xfrm>
            <a:off x="664356" y="669252"/>
            <a:ext cx="1786105" cy="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u="sng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u="sng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2800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sz="2800" b="1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Google Shape;625;p29">
            <a:extLst>
              <a:ext uri="{FF2B5EF4-FFF2-40B4-BE49-F238E27FC236}">
                <a16:creationId xmlns:a16="http://schemas.microsoft.com/office/drawing/2014/main" id="{8727CEC8-389B-4527-8DD8-ACA93E62E0D0}"/>
              </a:ext>
            </a:extLst>
          </p:cNvPr>
          <p:cNvSpPr txBox="1">
            <a:spLocks/>
          </p:cNvSpPr>
          <p:nvPr/>
        </p:nvSpPr>
        <p:spPr>
          <a:xfrm>
            <a:off x="3207043" y="663026"/>
            <a:ext cx="2725728" cy="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Giặt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endParaRPr lang="en-US" sz="36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Google Shape;625;p29">
            <a:extLst>
              <a:ext uri="{FF2B5EF4-FFF2-40B4-BE49-F238E27FC236}">
                <a16:creationId xmlns:a16="http://schemas.microsoft.com/office/drawing/2014/main" id="{30DB05E6-B56E-41F2-BE9A-C38F1B640DD4}"/>
              </a:ext>
            </a:extLst>
          </p:cNvPr>
          <p:cNvSpPr txBox="1">
            <a:spLocks/>
          </p:cNvSpPr>
          <p:nvPr/>
        </p:nvSpPr>
        <p:spPr>
          <a:xfrm>
            <a:off x="4233550" y="1071159"/>
            <a:ext cx="4264141" cy="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400" b="1" dirty="0" err="1">
                <a:solidFill>
                  <a:schemeClr val="tx1">
                    <a:lumMod val="75000"/>
                  </a:schemeClr>
                </a:solidFill>
                <a:latin typeface="Patrick Hand" panose="00000500000000000000" pitchFamily="2" charset="0"/>
              </a:rPr>
              <a:t>Phạm</a:t>
            </a:r>
            <a:r>
              <a:rPr lang="en-US" sz="1400" b="1" dirty="0">
                <a:solidFill>
                  <a:schemeClr val="tx1">
                    <a:lumMod val="75000"/>
                  </a:schemeClr>
                </a:solidFill>
                <a:latin typeface="Patrick Hand" panose="00000500000000000000" pitchFamily="2" charset="0"/>
              </a:rPr>
              <a:t> </a:t>
            </a:r>
            <a:r>
              <a:rPr lang="en-US" sz="1400" b="1" dirty="0" err="1">
                <a:solidFill>
                  <a:schemeClr val="tx1">
                    <a:lumMod val="75000"/>
                  </a:schemeClr>
                </a:solidFill>
                <a:latin typeface="Patrick Hand" panose="00000500000000000000" pitchFamily="2" charset="0"/>
              </a:rPr>
              <a:t>Hổ</a:t>
            </a:r>
            <a:endParaRPr lang="en-US" sz="1400" b="1" dirty="0">
              <a:solidFill>
                <a:schemeClr val="tx1">
                  <a:lumMod val="75000"/>
                </a:schemeClr>
              </a:solidFill>
              <a:latin typeface="Patrick Hand" panose="00000500000000000000" pitchFamily="2" charset="0"/>
            </a:endParaRPr>
          </a:p>
        </p:txBody>
      </p:sp>
      <p:sp>
        <p:nvSpPr>
          <p:cNvPr id="11" name="Google Shape;625;p29">
            <a:extLst>
              <a:ext uri="{FF2B5EF4-FFF2-40B4-BE49-F238E27FC236}">
                <a16:creationId xmlns:a16="http://schemas.microsoft.com/office/drawing/2014/main" id="{A1622B34-8C02-47F2-A434-F29A825A0477}"/>
              </a:ext>
            </a:extLst>
          </p:cNvPr>
          <p:cNvSpPr txBox="1">
            <a:spLocks/>
          </p:cNvSpPr>
          <p:nvPr/>
        </p:nvSpPr>
        <p:spPr>
          <a:xfrm>
            <a:off x="987444" y="1760540"/>
            <a:ext cx="1786105" cy="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400" b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2" name="Google Shape;625;p29">
            <a:extLst>
              <a:ext uri="{FF2B5EF4-FFF2-40B4-BE49-F238E27FC236}">
                <a16:creationId xmlns:a16="http://schemas.microsoft.com/office/drawing/2014/main" id="{32F3E6CC-B4E9-4E3D-9D99-14DE00868C4C}"/>
              </a:ext>
            </a:extLst>
          </p:cNvPr>
          <p:cNvSpPr txBox="1">
            <a:spLocks/>
          </p:cNvSpPr>
          <p:nvPr/>
        </p:nvSpPr>
        <p:spPr>
          <a:xfrm>
            <a:off x="836265" y="1951497"/>
            <a:ext cx="4480872" cy="1488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just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          </a:t>
            </a:r>
          </a:p>
          <a:p>
            <a:pPr algn="just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           </a:t>
            </a:r>
          </a:p>
          <a:p>
            <a:pPr algn="just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bừng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</a:p>
          <a:p>
            <a:pPr algn="just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Rộn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sáo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Giặt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giặt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Google Shape;625;p29">
            <a:extLst>
              <a:ext uri="{FF2B5EF4-FFF2-40B4-BE49-F238E27FC236}">
                <a16:creationId xmlns:a16="http://schemas.microsoft.com/office/drawing/2014/main" id="{8BE90DFD-1090-47DA-88E4-B6E2E79BAA18}"/>
              </a:ext>
            </a:extLst>
          </p:cNvPr>
          <p:cNvSpPr txBox="1">
            <a:spLocks/>
          </p:cNvSpPr>
          <p:nvPr/>
        </p:nvSpPr>
        <p:spPr>
          <a:xfrm>
            <a:off x="5472569" y="1766298"/>
            <a:ext cx="2052473" cy="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400" b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4D3EDA5-1BAC-4539-983D-0E76B8D5F0DE}"/>
              </a:ext>
            </a:extLst>
          </p:cNvPr>
          <p:cNvCxnSpPr/>
          <p:nvPr/>
        </p:nvCxnSpPr>
        <p:spPr>
          <a:xfrm>
            <a:off x="5341666" y="1927245"/>
            <a:ext cx="0" cy="1711851"/>
          </a:xfrm>
          <a:prstGeom prst="line">
            <a:avLst/>
          </a:prstGeom>
          <a:ln w="12700">
            <a:solidFill>
              <a:schemeClr val="accent4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oogle Shape;879;p34">
            <a:extLst>
              <a:ext uri="{FF2B5EF4-FFF2-40B4-BE49-F238E27FC236}">
                <a16:creationId xmlns:a16="http://schemas.microsoft.com/office/drawing/2014/main" id="{84B96145-4F19-48CB-A80B-849FCB6E7E4A}"/>
              </a:ext>
            </a:extLst>
          </p:cNvPr>
          <p:cNvGrpSpPr/>
          <p:nvPr/>
        </p:nvGrpSpPr>
        <p:grpSpPr>
          <a:xfrm>
            <a:off x="7564686" y="3763102"/>
            <a:ext cx="1651913" cy="1342935"/>
            <a:chOff x="2344025" y="2270428"/>
            <a:chExt cx="372290" cy="193902"/>
          </a:xfrm>
        </p:grpSpPr>
        <p:sp>
          <p:nvSpPr>
            <p:cNvPr id="16" name="Google Shape;880;p34">
              <a:extLst>
                <a:ext uri="{FF2B5EF4-FFF2-40B4-BE49-F238E27FC236}">
                  <a16:creationId xmlns:a16="http://schemas.microsoft.com/office/drawing/2014/main" id="{EFEB0B2D-5A77-4B6D-B8B8-A725D7122590}"/>
                </a:ext>
              </a:extLst>
            </p:cNvPr>
            <p:cNvSpPr/>
            <p:nvPr/>
          </p:nvSpPr>
          <p:spPr>
            <a:xfrm>
              <a:off x="2614136" y="2357016"/>
              <a:ext cx="12382" cy="39861"/>
            </a:xfrm>
            <a:custGeom>
              <a:avLst/>
              <a:gdLst/>
              <a:ahLst/>
              <a:cxnLst/>
              <a:rect l="l" t="t" r="r" b="b"/>
              <a:pathLst>
                <a:path w="7812" h="25149" extrusionOk="0">
                  <a:moveTo>
                    <a:pt x="3906" y="1"/>
                  </a:moveTo>
                  <a:cubicBezTo>
                    <a:pt x="1763" y="1"/>
                    <a:pt x="0" y="1430"/>
                    <a:pt x="0" y="3168"/>
                  </a:cubicBezTo>
                  <a:lnTo>
                    <a:pt x="0" y="22005"/>
                  </a:lnTo>
                  <a:cubicBezTo>
                    <a:pt x="0" y="23768"/>
                    <a:pt x="1763" y="25149"/>
                    <a:pt x="3906" y="25149"/>
                  </a:cubicBezTo>
                  <a:cubicBezTo>
                    <a:pt x="6049" y="25149"/>
                    <a:pt x="7811" y="23768"/>
                    <a:pt x="7811" y="22005"/>
                  </a:cubicBezTo>
                  <a:lnTo>
                    <a:pt x="7811" y="3168"/>
                  </a:lnTo>
                  <a:cubicBezTo>
                    <a:pt x="7811" y="1406"/>
                    <a:pt x="6049" y="1"/>
                    <a:pt x="39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81;p34">
              <a:extLst>
                <a:ext uri="{FF2B5EF4-FFF2-40B4-BE49-F238E27FC236}">
                  <a16:creationId xmlns:a16="http://schemas.microsoft.com/office/drawing/2014/main" id="{9B6D44A2-2567-4EC7-8825-C4181D414E49}"/>
                </a:ext>
              </a:extLst>
            </p:cNvPr>
            <p:cNvSpPr/>
            <p:nvPr/>
          </p:nvSpPr>
          <p:spPr>
            <a:xfrm>
              <a:off x="2500143" y="2420392"/>
              <a:ext cx="204622" cy="33973"/>
            </a:xfrm>
            <a:custGeom>
              <a:avLst/>
              <a:gdLst/>
              <a:ahLst/>
              <a:cxnLst/>
              <a:rect l="l" t="t" r="r" b="b"/>
              <a:pathLst>
                <a:path w="129099" h="21434" extrusionOk="0">
                  <a:moveTo>
                    <a:pt x="1" y="0"/>
                  </a:moveTo>
                  <a:lnTo>
                    <a:pt x="1" y="21433"/>
                  </a:lnTo>
                  <a:lnTo>
                    <a:pt x="72135" y="21433"/>
                  </a:lnTo>
                  <a:cubicBezTo>
                    <a:pt x="113905" y="21433"/>
                    <a:pt x="129099" y="0"/>
                    <a:pt x="129099" y="0"/>
                  </a:cubicBezTo>
                  <a:close/>
                </a:path>
              </a:pathLst>
            </a:custGeom>
            <a:solidFill>
              <a:srgbClr val="ECEA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82;p34">
              <a:extLst>
                <a:ext uri="{FF2B5EF4-FFF2-40B4-BE49-F238E27FC236}">
                  <a16:creationId xmlns:a16="http://schemas.microsoft.com/office/drawing/2014/main" id="{410DC48F-83A3-4B65-A3A5-77CE4A6F9C45}"/>
                </a:ext>
              </a:extLst>
            </p:cNvPr>
            <p:cNvSpPr/>
            <p:nvPr/>
          </p:nvSpPr>
          <p:spPr>
            <a:xfrm>
              <a:off x="2512485" y="2420958"/>
              <a:ext cx="168953" cy="24008"/>
            </a:xfrm>
            <a:custGeom>
              <a:avLst/>
              <a:gdLst/>
              <a:ahLst/>
              <a:cxnLst/>
              <a:rect l="l" t="t" r="r" b="b"/>
              <a:pathLst>
                <a:path w="106595" h="15147" extrusionOk="0">
                  <a:moveTo>
                    <a:pt x="95259" y="1"/>
                  </a:moveTo>
                  <a:cubicBezTo>
                    <a:pt x="84137" y="5692"/>
                    <a:pt x="69325" y="8859"/>
                    <a:pt x="53036" y="8859"/>
                  </a:cubicBezTo>
                  <a:lnTo>
                    <a:pt x="1" y="8859"/>
                  </a:lnTo>
                  <a:lnTo>
                    <a:pt x="1" y="15146"/>
                  </a:lnTo>
                  <a:lnTo>
                    <a:pt x="52583" y="15146"/>
                  </a:lnTo>
                  <a:cubicBezTo>
                    <a:pt x="74374" y="15146"/>
                    <a:pt x="93901" y="9622"/>
                    <a:pt x="106595" y="1"/>
                  </a:cubicBezTo>
                  <a:close/>
                </a:path>
              </a:pathLst>
            </a:custGeom>
            <a:solidFill>
              <a:srgbClr val="DAD8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883;p34">
              <a:extLst>
                <a:ext uri="{FF2B5EF4-FFF2-40B4-BE49-F238E27FC236}">
                  <a16:creationId xmlns:a16="http://schemas.microsoft.com/office/drawing/2014/main" id="{CC195798-C719-433C-B85B-EA220444F523}"/>
                </a:ext>
              </a:extLst>
            </p:cNvPr>
            <p:cNvSpPr/>
            <p:nvPr/>
          </p:nvSpPr>
          <p:spPr>
            <a:xfrm>
              <a:off x="2344025" y="2319044"/>
              <a:ext cx="372290" cy="145286"/>
            </a:xfrm>
            <a:custGeom>
              <a:avLst/>
              <a:gdLst/>
              <a:ahLst/>
              <a:cxnLst/>
              <a:rect l="l" t="t" r="r" b="b"/>
              <a:pathLst>
                <a:path w="234883" h="91663" extrusionOk="0">
                  <a:moveTo>
                    <a:pt x="1858" y="1"/>
                  </a:moveTo>
                  <a:cubicBezTo>
                    <a:pt x="834" y="1"/>
                    <a:pt x="1" y="644"/>
                    <a:pt x="1" y="1477"/>
                  </a:cubicBezTo>
                  <a:lnTo>
                    <a:pt x="1" y="3549"/>
                  </a:lnTo>
                  <a:cubicBezTo>
                    <a:pt x="1" y="10241"/>
                    <a:pt x="6764" y="15694"/>
                    <a:pt x="15123" y="15694"/>
                  </a:cubicBezTo>
                  <a:lnTo>
                    <a:pt x="15123" y="21767"/>
                  </a:lnTo>
                  <a:cubicBezTo>
                    <a:pt x="15123" y="50702"/>
                    <a:pt x="39652" y="75302"/>
                    <a:pt x="72516" y="83113"/>
                  </a:cubicBezTo>
                  <a:lnTo>
                    <a:pt x="69039" y="86709"/>
                  </a:lnTo>
                  <a:cubicBezTo>
                    <a:pt x="67110" y="88709"/>
                    <a:pt x="68872" y="91662"/>
                    <a:pt x="72016" y="91662"/>
                  </a:cubicBezTo>
                  <a:lnTo>
                    <a:pt x="83399" y="91662"/>
                  </a:lnTo>
                  <a:cubicBezTo>
                    <a:pt x="88186" y="91662"/>
                    <a:pt x="92877" y="90614"/>
                    <a:pt x="96997" y="88614"/>
                  </a:cubicBezTo>
                  <a:lnTo>
                    <a:pt x="140221" y="67776"/>
                  </a:lnTo>
                  <a:cubicBezTo>
                    <a:pt x="144912" y="65514"/>
                    <a:pt x="150270" y="64323"/>
                    <a:pt x="155748" y="64323"/>
                  </a:cubicBezTo>
                  <a:lnTo>
                    <a:pt x="230739" y="64323"/>
                  </a:lnTo>
                  <a:cubicBezTo>
                    <a:pt x="230739" y="64323"/>
                    <a:pt x="234883" y="62394"/>
                    <a:pt x="234478" y="60537"/>
                  </a:cubicBezTo>
                  <a:cubicBezTo>
                    <a:pt x="232430" y="50392"/>
                    <a:pt x="221499" y="42676"/>
                    <a:pt x="208354" y="42509"/>
                  </a:cubicBezTo>
                  <a:lnTo>
                    <a:pt x="56822" y="42509"/>
                  </a:lnTo>
                  <a:cubicBezTo>
                    <a:pt x="56696" y="42511"/>
                    <a:pt x="56571" y="42512"/>
                    <a:pt x="56446" y="42512"/>
                  </a:cubicBezTo>
                  <a:cubicBezTo>
                    <a:pt x="41974" y="42512"/>
                    <a:pt x="30316" y="33001"/>
                    <a:pt x="30245" y="21291"/>
                  </a:cubicBezTo>
                  <a:lnTo>
                    <a:pt x="30245" y="15170"/>
                  </a:lnTo>
                  <a:cubicBezTo>
                    <a:pt x="38676" y="15170"/>
                    <a:pt x="45367" y="2954"/>
                    <a:pt x="45367" y="2954"/>
                  </a:cubicBezTo>
                  <a:lnTo>
                    <a:pt x="45367" y="1477"/>
                  </a:lnTo>
                  <a:cubicBezTo>
                    <a:pt x="45367" y="691"/>
                    <a:pt x="44534" y="1"/>
                    <a:pt x="43534" y="1"/>
                  </a:cubicBezTo>
                  <a:lnTo>
                    <a:pt x="37818" y="1"/>
                  </a:lnTo>
                  <a:cubicBezTo>
                    <a:pt x="32912" y="1"/>
                    <a:pt x="28531" y="1906"/>
                    <a:pt x="25768" y="4859"/>
                  </a:cubicBezTo>
                  <a:cubicBezTo>
                    <a:pt x="24970" y="5692"/>
                    <a:pt x="23827" y="6109"/>
                    <a:pt x="22687" y="6109"/>
                  </a:cubicBezTo>
                  <a:cubicBezTo>
                    <a:pt x="21547" y="6109"/>
                    <a:pt x="20410" y="5692"/>
                    <a:pt x="19624" y="4859"/>
                  </a:cubicBezTo>
                  <a:cubicBezTo>
                    <a:pt x="16862" y="1906"/>
                    <a:pt x="12480" y="1"/>
                    <a:pt x="7574" y="1"/>
                  </a:cubicBezTo>
                  <a:close/>
                </a:path>
              </a:pathLst>
            </a:custGeom>
            <a:solidFill>
              <a:srgbClr val="8BB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884;p34">
              <a:extLst>
                <a:ext uri="{FF2B5EF4-FFF2-40B4-BE49-F238E27FC236}">
                  <a16:creationId xmlns:a16="http://schemas.microsoft.com/office/drawing/2014/main" id="{02A38977-C32C-444B-8674-E9162F1B0956}"/>
                </a:ext>
              </a:extLst>
            </p:cNvPr>
            <p:cNvSpPr/>
            <p:nvPr/>
          </p:nvSpPr>
          <p:spPr>
            <a:xfrm>
              <a:off x="2605190" y="2402501"/>
              <a:ext cx="18006" cy="14533"/>
            </a:xfrm>
            <a:custGeom>
              <a:avLst/>
              <a:gdLst/>
              <a:ahLst/>
              <a:cxnLst/>
              <a:rect l="l" t="t" r="r" b="b"/>
              <a:pathLst>
                <a:path w="11360" h="9169" extrusionOk="0">
                  <a:moveTo>
                    <a:pt x="5692" y="0"/>
                  </a:moveTo>
                  <a:cubicBezTo>
                    <a:pt x="2548" y="0"/>
                    <a:pt x="0" y="2048"/>
                    <a:pt x="0" y="4596"/>
                  </a:cubicBezTo>
                  <a:cubicBezTo>
                    <a:pt x="0" y="7121"/>
                    <a:pt x="2548" y="9169"/>
                    <a:pt x="5692" y="9169"/>
                  </a:cubicBezTo>
                  <a:cubicBezTo>
                    <a:pt x="8835" y="9169"/>
                    <a:pt x="11360" y="7121"/>
                    <a:pt x="11360" y="4596"/>
                  </a:cubicBezTo>
                  <a:cubicBezTo>
                    <a:pt x="11360" y="2048"/>
                    <a:pt x="8835" y="0"/>
                    <a:pt x="56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85;p34">
              <a:extLst>
                <a:ext uri="{FF2B5EF4-FFF2-40B4-BE49-F238E27FC236}">
                  <a16:creationId xmlns:a16="http://schemas.microsoft.com/office/drawing/2014/main" id="{C9ED55F4-718F-4AE4-9529-03374C3E2501}"/>
                </a:ext>
              </a:extLst>
            </p:cNvPr>
            <p:cNvSpPr/>
            <p:nvPr/>
          </p:nvSpPr>
          <p:spPr>
            <a:xfrm>
              <a:off x="2554120" y="2270428"/>
              <a:ext cx="132187" cy="101689"/>
            </a:xfrm>
            <a:custGeom>
              <a:avLst/>
              <a:gdLst/>
              <a:ahLst/>
              <a:cxnLst/>
              <a:rect l="l" t="t" r="r" b="b"/>
              <a:pathLst>
                <a:path w="83399" h="64157" extrusionOk="0">
                  <a:moveTo>
                    <a:pt x="18933" y="1"/>
                  </a:moveTo>
                  <a:cubicBezTo>
                    <a:pt x="8502" y="1"/>
                    <a:pt x="0" y="6859"/>
                    <a:pt x="0" y="15290"/>
                  </a:cubicBezTo>
                  <a:cubicBezTo>
                    <a:pt x="0" y="16980"/>
                    <a:pt x="1715" y="18338"/>
                    <a:pt x="3787" y="18338"/>
                  </a:cubicBezTo>
                  <a:cubicBezTo>
                    <a:pt x="5882" y="18338"/>
                    <a:pt x="7573" y="16980"/>
                    <a:pt x="7573" y="15290"/>
                  </a:cubicBezTo>
                  <a:cubicBezTo>
                    <a:pt x="7573" y="10217"/>
                    <a:pt x="12670" y="6121"/>
                    <a:pt x="18933" y="6121"/>
                  </a:cubicBezTo>
                  <a:cubicBezTo>
                    <a:pt x="29387" y="6121"/>
                    <a:pt x="37865" y="12956"/>
                    <a:pt x="37841" y="21386"/>
                  </a:cubicBezTo>
                  <a:lnTo>
                    <a:pt x="37841" y="61085"/>
                  </a:lnTo>
                  <a:cubicBezTo>
                    <a:pt x="37913" y="62799"/>
                    <a:pt x="39580" y="64157"/>
                    <a:pt x="41676" y="64157"/>
                  </a:cubicBezTo>
                  <a:cubicBezTo>
                    <a:pt x="43795" y="64157"/>
                    <a:pt x="45462" y="62799"/>
                    <a:pt x="45653" y="61085"/>
                  </a:cubicBezTo>
                  <a:lnTo>
                    <a:pt x="45653" y="21386"/>
                  </a:lnTo>
                  <a:cubicBezTo>
                    <a:pt x="45462" y="12956"/>
                    <a:pt x="53988" y="6121"/>
                    <a:pt x="64418" y="6121"/>
                  </a:cubicBezTo>
                  <a:cubicBezTo>
                    <a:pt x="70705" y="6121"/>
                    <a:pt x="75802" y="10217"/>
                    <a:pt x="75802" y="15290"/>
                  </a:cubicBezTo>
                  <a:cubicBezTo>
                    <a:pt x="75802" y="16980"/>
                    <a:pt x="77493" y="18338"/>
                    <a:pt x="79588" y="18338"/>
                  </a:cubicBezTo>
                  <a:cubicBezTo>
                    <a:pt x="81660" y="18338"/>
                    <a:pt x="83351" y="16980"/>
                    <a:pt x="83351" y="15290"/>
                  </a:cubicBezTo>
                  <a:cubicBezTo>
                    <a:pt x="83399" y="6859"/>
                    <a:pt x="74873" y="1"/>
                    <a:pt x="64418" y="1"/>
                  </a:cubicBezTo>
                  <a:cubicBezTo>
                    <a:pt x="54774" y="1"/>
                    <a:pt x="46319" y="4216"/>
                    <a:pt x="41676" y="10432"/>
                  </a:cubicBezTo>
                  <a:cubicBezTo>
                    <a:pt x="37032" y="4216"/>
                    <a:pt x="28625" y="1"/>
                    <a:pt x="189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86;p34">
              <a:extLst>
                <a:ext uri="{FF2B5EF4-FFF2-40B4-BE49-F238E27FC236}">
                  <a16:creationId xmlns:a16="http://schemas.microsoft.com/office/drawing/2014/main" id="{51884A03-E1DA-4CD4-849D-402F2A7E4544}"/>
                </a:ext>
              </a:extLst>
            </p:cNvPr>
            <p:cNvSpPr/>
            <p:nvPr/>
          </p:nvSpPr>
          <p:spPr>
            <a:xfrm>
              <a:off x="2344025" y="2319082"/>
              <a:ext cx="166764" cy="131507"/>
            </a:xfrm>
            <a:custGeom>
              <a:avLst/>
              <a:gdLst/>
              <a:ahLst/>
              <a:cxnLst/>
              <a:rect l="l" t="t" r="r" b="b"/>
              <a:pathLst>
                <a:path w="105214" h="82970" extrusionOk="0">
                  <a:moveTo>
                    <a:pt x="1858" y="1"/>
                  </a:moveTo>
                  <a:cubicBezTo>
                    <a:pt x="834" y="1"/>
                    <a:pt x="1" y="667"/>
                    <a:pt x="1" y="1501"/>
                  </a:cubicBezTo>
                  <a:lnTo>
                    <a:pt x="1" y="2954"/>
                  </a:lnTo>
                  <a:cubicBezTo>
                    <a:pt x="1" y="2954"/>
                    <a:pt x="5931" y="14456"/>
                    <a:pt x="13527" y="15099"/>
                  </a:cubicBezTo>
                  <a:cubicBezTo>
                    <a:pt x="14456" y="15194"/>
                    <a:pt x="15147" y="15813"/>
                    <a:pt x="15123" y="16552"/>
                  </a:cubicBezTo>
                  <a:lnTo>
                    <a:pt x="15123" y="21267"/>
                  </a:lnTo>
                  <a:cubicBezTo>
                    <a:pt x="15147" y="48106"/>
                    <a:pt x="36104" y="71158"/>
                    <a:pt x="65229" y="80731"/>
                  </a:cubicBezTo>
                  <a:lnTo>
                    <a:pt x="65205" y="80803"/>
                  </a:lnTo>
                  <a:cubicBezTo>
                    <a:pt x="67634" y="81612"/>
                    <a:pt x="70135" y="82351"/>
                    <a:pt x="72706" y="82970"/>
                  </a:cubicBezTo>
                  <a:lnTo>
                    <a:pt x="85733" y="69467"/>
                  </a:lnTo>
                  <a:cubicBezTo>
                    <a:pt x="87058" y="68075"/>
                    <a:pt x="89060" y="67237"/>
                    <a:pt x="91206" y="67237"/>
                  </a:cubicBezTo>
                  <a:cubicBezTo>
                    <a:pt x="91373" y="67237"/>
                    <a:pt x="91542" y="67242"/>
                    <a:pt x="91710" y="67252"/>
                  </a:cubicBezTo>
                  <a:lnTo>
                    <a:pt x="101189" y="67252"/>
                  </a:lnTo>
                  <a:cubicBezTo>
                    <a:pt x="103213" y="67109"/>
                    <a:pt x="104975" y="65895"/>
                    <a:pt x="105094" y="64252"/>
                  </a:cubicBezTo>
                  <a:cubicBezTo>
                    <a:pt x="105213" y="62466"/>
                    <a:pt x="101284" y="60965"/>
                    <a:pt x="101284" y="60965"/>
                  </a:cubicBezTo>
                  <a:lnTo>
                    <a:pt x="91496" y="60965"/>
                  </a:lnTo>
                  <a:cubicBezTo>
                    <a:pt x="86805" y="60965"/>
                    <a:pt x="82399" y="62728"/>
                    <a:pt x="79541" y="65704"/>
                  </a:cubicBezTo>
                  <a:cubicBezTo>
                    <a:pt x="78906" y="66360"/>
                    <a:pt x="77895" y="66772"/>
                    <a:pt x="76859" y="66772"/>
                  </a:cubicBezTo>
                  <a:cubicBezTo>
                    <a:pt x="76729" y="66772"/>
                    <a:pt x="76599" y="66765"/>
                    <a:pt x="76469" y="66752"/>
                  </a:cubicBezTo>
                  <a:cubicBezTo>
                    <a:pt x="50392" y="64085"/>
                    <a:pt x="30245" y="46105"/>
                    <a:pt x="30245" y="24315"/>
                  </a:cubicBezTo>
                  <a:lnTo>
                    <a:pt x="30245" y="21219"/>
                  </a:lnTo>
                  <a:lnTo>
                    <a:pt x="30245" y="16528"/>
                  </a:lnTo>
                  <a:cubicBezTo>
                    <a:pt x="30245" y="15789"/>
                    <a:pt x="30960" y="15123"/>
                    <a:pt x="31888" y="15075"/>
                  </a:cubicBezTo>
                  <a:cubicBezTo>
                    <a:pt x="39485" y="14408"/>
                    <a:pt x="45367" y="9241"/>
                    <a:pt x="45367" y="2930"/>
                  </a:cubicBezTo>
                  <a:lnTo>
                    <a:pt x="45367" y="1501"/>
                  </a:lnTo>
                  <a:cubicBezTo>
                    <a:pt x="45367" y="691"/>
                    <a:pt x="44534" y="1"/>
                    <a:pt x="43534" y="1"/>
                  </a:cubicBezTo>
                  <a:lnTo>
                    <a:pt x="37818" y="1"/>
                  </a:lnTo>
                  <a:cubicBezTo>
                    <a:pt x="32912" y="1"/>
                    <a:pt x="28531" y="1906"/>
                    <a:pt x="25768" y="4859"/>
                  </a:cubicBezTo>
                  <a:cubicBezTo>
                    <a:pt x="24970" y="5692"/>
                    <a:pt x="23827" y="6109"/>
                    <a:pt x="22687" y="6109"/>
                  </a:cubicBezTo>
                  <a:cubicBezTo>
                    <a:pt x="21547" y="6109"/>
                    <a:pt x="20410" y="5692"/>
                    <a:pt x="19624" y="4859"/>
                  </a:cubicBezTo>
                  <a:cubicBezTo>
                    <a:pt x="16862" y="1906"/>
                    <a:pt x="12480" y="1"/>
                    <a:pt x="7574" y="1"/>
                  </a:cubicBezTo>
                  <a:close/>
                </a:path>
              </a:pathLst>
            </a:custGeom>
            <a:solidFill>
              <a:srgbClr val="739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87;p34">
              <a:extLst>
                <a:ext uri="{FF2B5EF4-FFF2-40B4-BE49-F238E27FC236}">
                  <a16:creationId xmlns:a16="http://schemas.microsoft.com/office/drawing/2014/main" id="{EA5126A2-5AEC-4541-8ECD-24B6E04DBED7}"/>
                </a:ext>
              </a:extLst>
            </p:cNvPr>
            <p:cNvSpPr/>
            <p:nvPr/>
          </p:nvSpPr>
          <p:spPr>
            <a:xfrm>
              <a:off x="2578428" y="2294661"/>
              <a:ext cx="83571" cy="77456"/>
            </a:xfrm>
            <a:custGeom>
              <a:avLst/>
              <a:gdLst/>
              <a:ahLst/>
              <a:cxnLst/>
              <a:rect l="l" t="t" r="r" b="b"/>
              <a:pathLst>
                <a:path w="52726" h="48868" extrusionOk="0">
                  <a:moveTo>
                    <a:pt x="14980" y="1"/>
                  </a:moveTo>
                  <a:cubicBezTo>
                    <a:pt x="8574" y="1"/>
                    <a:pt x="2835" y="3263"/>
                    <a:pt x="691" y="8145"/>
                  </a:cubicBezTo>
                  <a:cubicBezTo>
                    <a:pt x="1" y="9717"/>
                    <a:pt x="1025" y="11479"/>
                    <a:pt x="3025" y="12051"/>
                  </a:cubicBezTo>
                  <a:cubicBezTo>
                    <a:pt x="3442" y="12173"/>
                    <a:pt x="3869" y="12231"/>
                    <a:pt x="4288" y="12231"/>
                  </a:cubicBezTo>
                  <a:cubicBezTo>
                    <a:pt x="5836" y="12231"/>
                    <a:pt x="7293" y="11443"/>
                    <a:pt x="7836" y="10169"/>
                  </a:cubicBezTo>
                  <a:cubicBezTo>
                    <a:pt x="8907" y="7740"/>
                    <a:pt x="11765" y="6097"/>
                    <a:pt x="14980" y="6097"/>
                  </a:cubicBezTo>
                  <a:cubicBezTo>
                    <a:pt x="19148" y="6097"/>
                    <a:pt x="22577" y="8836"/>
                    <a:pt x="22505" y="12194"/>
                  </a:cubicBezTo>
                  <a:lnTo>
                    <a:pt x="22505" y="45796"/>
                  </a:lnTo>
                  <a:cubicBezTo>
                    <a:pt x="22577" y="47510"/>
                    <a:pt x="24268" y="48868"/>
                    <a:pt x="26363" y="48868"/>
                  </a:cubicBezTo>
                  <a:cubicBezTo>
                    <a:pt x="28435" y="48868"/>
                    <a:pt x="30126" y="47510"/>
                    <a:pt x="30317" y="45796"/>
                  </a:cubicBezTo>
                  <a:lnTo>
                    <a:pt x="30317" y="12217"/>
                  </a:lnTo>
                  <a:cubicBezTo>
                    <a:pt x="30126" y="8860"/>
                    <a:pt x="33555" y="6121"/>
                    <a:pt x="37723" y="6121"/>
                  </a:cubicBezTo>
                  <a:cubicBezTo>
                    <a:pt x="40938" y="6121"/>
                    <a:pt x="43796" y="7764"/>
                    <a:pt x="44867" y="10193"/>
                  </a:cubicBezTo>
                  <a:cubicBezTo>
                    <a:pt x="45412" y="11453"/>
                    <a:pt x="46877" y="12252"/>
                    <a:pt x="48442" y="12252"/>
                  </a:cubicBezTo>
                  <a:cubicBezTo>
                    <a:pt x="48860" y="12252"/>
                    <a:pt x="49285" y="12195"/>
                    <a:pt x="49702" y="12075"/>
                  </a:cubicBezTo>
                  <a:cubicBezTo>
                    <a:pt x="51678" y="11479"/>
                    <a:pt x="52726" y="9765"/>
                    <a:pt x="52012" y="8145"/>
                  </a:cubicBezTo>
                  <a:cubicBezTo>
                    <a:pt x="49868" y="3263"/>
                    <a:pt x="44129" y="1"/>
                    <a:pt x="37723" y="1"/>
                  </a:cubicBezTo>
                  <a:cubicBezTo>
                    <a:pt x="33198" y="1"/>
                    <a:pt x="29150" y="1596"/>
                    <a:pt x="26340" y="4121"/>
                  </a:cubicBezTo>
                  <a:cubicBezTo>
                    <a:pt x="23577" y="1596"/>
                    <a:pt x="19505" y="1"/>
                    <a:pt x="14980" y="1"/>
                  </a:cubicBezTo>
                  <a:close/>
                </a:path>
              </a:pathLst>
            </a:custGeom>
            <a:solidFill>
              <a:srgbClr val="CDDF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88;p34">
              <a:extLst>
                <a:ext uri="{FF2B5EF4-FFF2-40B4-BE49-F238E27FC236}">
                  <a16:creationId xmlns:a16="http://schemas.microsoft.com/office/drawing/2014/main" id="{0C41CC9E-0194-4538-B015-EFBBA78F88DE}"/>
                </a:ext>
              </a:extLst>
            </p:cNvPr>
            <p:cNvSpPr/>
            <p:nvPr/>
          </p:nvSpPr>
          <p:spPr>
            <a:xfrm>
              <a:off x="2614136" y="2332821"/>
              <a:ext cx="12382" cy="39861"/>
            </a:xfrm>
            <a:custGeom>
              <a:avLst/>
              <a:gdLst/>
              <a:ahLst/>
              <a:cxnLst/>
              <a:rect l="l" t="t" r="r" b="b"/>
              <a:pathLst>
                <a:path w="7812" h="25149" extrusionOk="0">
                  <a:moveTo>
                    <a:pt x="3906" y="1"/>
                  </a:moveTo>
                  <a:cubicBezTo>
                    <a:pt x="1763" y="1"/>
                    <a:pt x="0" y="1430"/>
                    <a:pt x="0" y="3144"/>
                  </a:cubicBezTo>
                  <a:lnTo>
                    <a:pt x="0" y="22005"/>
                  </a:lnTo>
                  <a:cubicBezTo>
                    <a:pt x="0" y="23744"/>
                    <a:pt x="1763" y="25149"/>
                    <a:pt x="3906" y="25149"/>
                  </a:cubicBezTo>
                  <a:cubicBezTo>
                    <a:pt x="6049" y="25149"/>
                    <a:pt x="7811" y="23744"/>
                    <a:pt x="7811" y="22005"/>
                  </a:cubicBezTo>
                  <a:lnTo>
                    <a:pt x="7811" y="3144"/>
                  </a:lnTo>
                  <a:cubicBezTo>
                    <a:pt x="7811" y="1406"/>
                    <a:pt x="6049" y="1"/>
                    <a:pt x="3906" y="1"/>
                  </a:cubicBezTo>
                  <a:close/>
                </a:path>
              </a:pathLst>
            </a:custGeom>
            <a:solidFill>
              <a:srgbClr val="6494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89;p34">
              <a:extLst>
                <a:ext uri="{FF2B5EF4-FFF2-40B4-BE49-F238E27FC236}">
                  <a16:creationId xmlns:a16="http://schemas.microsoft.com/office/drawing/2014/main" id="{1395313A-D952-4EB6-A96F-A751099612B2}"/>
                </a:ext>
              </a:extLst>
            </p:cNvPr>
            <p:cNvSpPr/>
            <p:nvPr/>
          </p:nvSpPr>
          <p:spPr>
            <a:xfrm>
              <a:off x="2614136" y="2357357"/>
              <a:ext cx="12382" cy="14986"/>
            </a:xfrm>
            <a:custGeom>
              <a:avLst/>
              <a:gdLst/>
              <a:ahLst/>
              <a:cxnLst/>
              <a:rect l="l" t="t" r="r" b="b"/>
              <a:pathLst>
                <a:path w="7812" h="9455" extrusionOk="0">
                  <a:moveTo>
                    <a:pt x="3906" y="0"/>
                  </a:moveTo>
                  <a:cubicBezTo>
                    <a:pt x="1763" y="0"/>
                    <a:pt x="0" y="1429"/>
                    <a:pt x="0" y="3144"/>
                  </a:cubicBezTo>
                  <a:lnTo>
                    <a:pt x="0" y="6311"/>
                  </a:lnTo>
                  <a:cubicBezTo>
                    <a:pt x="0" y="8073"/>
                    <a:pt x="1763" y="9455"/>
                    <a:pt x="3906" y="9455"/>
                  </a:cubicBezTo>
                  <a:cubicBezTo>
                    <a:pt x="6049" y="9455"/>
                    <a:pt x="7811" y="8073"/>
                    <a:pt x="7811" y="6311"/>
                  </a:cubicBezTo>
                  <a:lnTo>
                    <a:pt x="7811" y="3144"/>
                  </a:lnTo>
                  <a:cubicBezTo>
                    <a:pt x="7811" y="1405"/>
                    <a:pt x="6049" y="0"/>
                    <a:pt x="3906" y="0"/>
                  </a:cubicBezTo>
                  <a:close/>
                </a:path>
              </a:pathLst>
            </a:custGeom>
            <a:solidFill>
              <a:srgbClr val="8BB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TextBox 1">
            <a:extLst>
              <a:ext uri="{FF2B5EF4-FFF2-40B4-BE49-F238E27FC236}">
                <a16:creationId xmlns:a16="http://schemas.microsoft.com/office/drawing/2014/main" id="{AEC11A34-0A42-4DBE-80FA-649CACF5E0E6}"/>
              </a:ext>
            </a:extLst>
          </p:cNvPr>
          <p:cNvSpPr txBox="1"/>
          <p:nvPr/>
        </p:nvSpPr>
        <p:spPr>
          <a:xfrm>
            <a:off x="1305997" y="390583"/>
            <a:ext cx="3214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dirty="0"/>
          </a:p>
        </p:txBody>
      </p:sp>
      <p:sp>
        <p:nvSpPr>
          <p:cNvPr id="27" name="TextBox 33">
            <a:extLst>
              <a:ext uri="{FF2B5EF4-FFF2-40B4-BE49-F238E27FC236}">
                <a16:creationId xmlns:a16="http://schemas.microsoft.com/office/drawing/2014/main" id="{0975E24B-F0FF-435D-AD2A-FDEC27F09898}"/>
              </a:ext>
            </a:extLst>
          </p:cNvPr>
          <p:cNvSpPr txBox="1"/>
          <p:nvPr/>
        </p:nvSpPr>
        <p:spPr>
          <a:xfrm>
            <a:off x="2920998" y="2663806"/>
            <a:ext cx="416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8" name="Google Shape;625;p29">
            <a:extLst>
              <a:ext uri="{FF2B5EF4-FFF2-40B4-BE49-F238E27FC236}">
                <a16:creationId xmlns:a16="http://schemas.microsoft.com/office/drawing/2014/main" id="{D672F9C6-1624-4C1B-913B-3800D7035E71}"/>
              </a:ext>
            </a:extLst>
          </p:cNvPr>
          <p:cNvSpPr txBox="1">
            <a:spLocks/>
          </p:cNvSpPr>
          <p:nvPr/>
        </p:nvSpPr>
        <p:spPr>
          <a:xfrm>
            <a:off x="4876909" y="-146898"/>
            <a:ext cx="4510800" cy="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000" b="1" i="1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000" b="1" i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i="1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000" b="1" i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000" b="1" i="1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b="1" i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27  </a:t>
            </a:r>
            <a:r>
              <a:rPr lang="en-US" sz="2000" b="1" i="1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000" b="1" i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9  </a:t>
            </a:r>
            <a:r>
              <a:rPr lang="en-US" sz="2000" b="1" i="1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b="1" i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729878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4BB26E5-EDA7-46DA-A2B7-B818DCDEE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4629"/>
            <a:ext cx="7704000" cy="572700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5" name="Google Shape;708;p31">
            <a:extLst>
              <a:ext uri="{FF2B5EF4-FFF2-40B4-BE49-F238E27FC236}">
                <a16:creationId xmlns:a16="http://schemas.microsoft.com/office/drawing/2014/main" id="{402D100B-89EF-4272-B3C0-C192030E02DE}"/>
              </a:ext>
            </a:extLst>
          </p:cNvPr>
          <p:cNvGrpSpPr/>
          <p:nvPr/>
        </p:nvGrpSpPr>
        <p:grpSpPr>
          <a:xfrm>
            <a:off x="217945" y="3535222"/>
            <a:ext cx="1409482" cy="1755177"/>
            <a:chOff x="6764986" y="2668064"/>
            <a:chExt cx="1409482" cy="1755177"/>
          </a:xfrm>
        </p:grpSpPr>
        <p:sp>
          <p:nvSpPr>
            <p:cNvPr id="30" name="Google Shape;709;p31">
              <a:extLst>
                <a:ext uri="{FF2B5EF4-FFF2-40B4-BE49-F238E27FC236}">
                  <a16:creationId xmlns:a16="http://schemas.microsoft.com/office/drawing/2014/main" id="{3A58DFC6-EF4A-4204-8FBA-66080C8C114B}"/>
                </a:ext>
              </a:extLst>
            </p:cNvPr>
            <p:cNvSpPr/>
            <p:nvPr/>
          </p:nvSpPr>
          <p:spPr>
            <a:xfrm>
              <a:off x="6764986" y="2668064"/>
              <a:ext cx="1409482" cy="1755177"/>
            </a:xfrm>
            <a:custGeom>
              <a:avLst/>
              <a:gdLst/>
              <a:ahLst/>
              <a:cxnLst/>
              <a:rect l="l" t="t" r="r" b="b"/>
              <a:pathLst>
                <a:path w="23330" h="29052" extrusionOk="0">
                  <a:moveTo>
                    <a:pt x="18634" y="0"/>
                  </a:moveTo>
                  <a:cubicBezTo>
                    <a:pt x="16694" y="0"/>
                    <a:pt x="14581" y="1199"/>
                    <a:pt x="13581" y="2687"/>
                  </a:cubicBezTo>
                  <a:cubicBezTo>
                    <a:pt x="11847" y="5264"/>
                    <a:pt x="13344" y="9124"/>
                    <a:pt x="11522" y="11641"/>
                  </a:cubicBezTo>
                  <a:cubicBezTo>
                    <a:pt x="10644" y="12859"/>
                    <a:pt x="9156" y="13492"/>
                    <a:pt x="8168" y="14621"/>
                  </a:cubicBezTo>
                  <a:cubicBezTo>
                    <a:pt x="6855" y="16122"/>
                    <a:pt x="6607" y="18241"/>
                    <a:pt x="5965" y="20130"/>
                  </a:cubicBezTo>
                  <a:cubicBezTo>
                    <a:pt x="5442" y="21648"/>
                    <a:pt x="4503" y="22954"/>
                    <a:pt x="3030" y="23640"/>
                  </a:cubicBezTo>
                  <a:cubicBezTo>
                    <a:pt x="1699" y="24258"/>
                    <a:pt x="795" y="24593"/>
                    <a:pt x="269" y="26217"/>
                  </a:cubicBezTo>
                  <a:cubicBezTo>
                    <a:pt x="0" y="27051"/>
                    <a:pt x="160" y="28092"/>
                    <a:pt x="877" y="28601"/>
                  </a:cubicBezTo>
                  <a:cubicBezTo>
                    <a:pt x="1265" y="28876"/>
                    <a:pt x="1759" y="28957"/>
                    <a:pt x="2239" y="29003"/>
                  </a:cubicBezTo>
                  <a:cubicBezTo>
                    <a:pt x="2589" y="29036"/>
                    <a:pt x="2940" y="29052"/>
                    <a:pt x="3290" y="29052"/>
                  </a:cubicBezTo>
                  <a:cubicBezTo>
                    <a:pt x="6110" y="29052"/>
                    <a:pt x="8919" y="28021"/>
                    <a:pt x="11127" y="26252"/>
                  </a:cubicBezTo>
                  <a:cubicBezTo>
                    <a:pt x="11773" y="25734"/>
                    <a:pt x="12384" y="25144"/>
                    <a:pt x="12794" y="24420"/>
                  </a:cubicBezTo>
                  <a:cubicBezTo>
                    <a:pt x="13327" y="23477"/>
                    <a:pt x="13486" y="22375"/>
                    <a:pt x="13771" y="21330"/>
                  </a:cubicBezTo>
                  <a:cubicBezTo>
                    <a:pt x="14432" y="18912"/>
                    <a:pt x="15827" y="16698"/>
                    <a:pt x="17720" y="15052"/>
                  </a:cubicBezTo>
                  <a:cubicBezTo>
                    <a:pt x="18796" y="14124"/>
                    <a:pt x="20025" y="13368"/>
                    <a:pt x="21014" y="12344"/>
                  </a:cubicBezTo>
                  <a:cubicBezTo>
                    <a:pt x="22581" y="10720"/>
                    <a:pt x="23330" y="8417"/>
                    <a:pt x="23235" y="6179"/>
                  </a:cubicBezTo>
                  <a:cubicBezTo>
                    <a:pt x="23181" y="4823"/>
                    <a:pt x="22826" y="3410"/>
                    <a:pt x="22172" y="2221"/>
                  </a:cubicBezTo>
                  <a:cubicBezTo>
                    <a:pt x="21745" y="1444"/>
                    <a:pt x="21126" y="748"/>
                    <a:pt x="20329" y="363"/>
                  </a:cubicBezTo>
                  <a:cubicBezTo>
                    <a:pt x="19804" y="112"/>
                    <a:pt x="19227" y="0"/>
                    <a:pt x="186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710;p31">
              <a:extLst>
                <a:ext uri="{FF2B5EF4-FFF2-40B4-BE49-F238E27FC236}">
                  <a16:creationId xmlns:a16="http://schemas.microsoft.com/office/drawing/2014/main" id="{59FEE5C7-EA93-4EE8-8570-4587C3D574FA}"/>
                </a:ext>
              </a:extLst>
            </p:cNvPr>
            <p:cNvSpPr/>
            <p:nvPr/>
          </p:nvSpPr>
          <p:spPr>
            <a:xfrm>
              <a:off x="7031236" y="2679543"/>
              <a:ext cx="1020953" cy="1519739"/>
            </a:xfrm>
            <a:custGeom>
              <a:avLst/>
              <a:gdLst/>
              <a:ahLst/>
              <a:cxnLst/>
              <a:rect l="l" t="t" r="r" b="b"/>
              <a:pathLst>
                <a:path w="16899" h="25155" extrusionOk="0">
                  <a:moveTo>
                    <a:pt x="15850" y="0"/>
                  </a:moveTo>
                  <a:cubicBezTo>
                    <a:pt x="15803" y="0"/>
                    <a:pt x="15753" y="40"/>
                    <a:pt x="15770" y="99"/>
                  </a:cubicBezTo>
                  <a:cubicBezTo>
                    <a:pt x="16204" y="1752"/>
                    <a:pt x="15710" y="3998"/>
                    <a:pt x="14481" y="5222"/>
                  </a:cubicBezTo>
                  <a:cubicBezTo>
                    <a:pt x="13838" y="5858"/>
                    <a:pt x="13199" y="6387"/>
                    <a:pt x="12708" y="7091"/>
                  </a:cubicBezTo>
                  <a:cubicBezTo>
                    <a:pt x="12444" y="5137"/>
                    <a:pt x="11664" y="3379"/>
                    <a:pt x="10389" y="1871"/>
                  </a:cubicBezTo>
                  <a:cubicBezTo>
                    <a:pt x="10373" y="1853"/>
                    <a:pt x="10355" y="1846"/>
                    <a:pt x="10337" y="1846"/>
                  </a:cubicBezTo>
                  <a:cubicBezTo>
                    <a:pt x="10278" y="1846"/>
                    <a:pt x="10224" y="1926"/>
                    <a:pt x="10275" y="1988"/>
                  </a:cubicBezTo>
                  <a:cubicBezTo>
                    <a:pt x="11554" y="3496"/>
                    <a:pt x="12327" y="5264"/>
                    <a:pt x="12567" y="7228"/>
                  </a:cubicBezTo>
                  <a:cubicBezTo>
                    <a:pt x="12571" y="7249"/>
                    <a:pt x="12581" y="7264"/>
                    <a:pt x="12592" y="7274"/>
                  </a:cubicBezTo>
                  <a:cubicBezTo>
                    <a:pt x="12469" y="7464"/>
                    <a:pt x="12355" y="7666"/>
                    <a:pt x="12260" y="7888"/>
                  </a:cubicBezTo>
                  <a:cubicBezTo>
                    <a:pt x="11791" y="8983"/>
                    <a:pt x="11897" y="10155"/>
                    <a:pt x="11550" y="11278"/>
                  </a:cubicBezTo>
                  <a:cubicBezTo>
                    <a:pt x="11137" y="12624"/>
                    <a:pt x="9986" y="13439"/>
                    <a:pt x="8906" y="14237"/>
                  </a:cubicBezTo>
                  <a:cubicBezTo>
                    <a:pt x="8895" y="14241"/>
                    <a:pt x="8888" y="14247"/>
                    <a:pt x="8881" y="14255"/>
                  </a:cubicBezTo>
                  <a:cubicBezTo>
                    <a:pt x="8970" y="13188"/>
                    <a:pt x="8263" y="12376"/>
                    <a:pt x="7567" y="11652"/>
                  </a:cubicBezTo>
                  <a:cubicBezTo>
                    <a:pt x="7551" y="11635"/>
                    <a:pt x="7532" y="11628"/>
                    <a:pt x="7514" y="11628"/>
                  </a:cubicBezTo>
                  <a:cubicBezTo>
                    <a:pt x="7453" y="11628"/>
                    <a:pt x="7398" y="11708"/>
                    <a:pt x="7454" y="11765"/>
                  </a:cubicBezTo>
                  <a:cubicBezTo>
                    <a:pt x="8136" y="12479"/>
                    <a:pt x="8835" y="13259"/>
                    <a:pt x="8715" y="14322"/>
                  </a:cubicBezTo>
                  <a:cubicBezTo>
                    <a:pt x="8711" y="14343"/>
                    <a:pt x="8719" y="14358"/>
                    <a:pt x="8725" y="14368"/>
                  </a:cubicBezTo>
                  <a:cubicBezTo>
                    <a:pt x="8093" y="14837"/>
                    <a:pt x="7461" y="15328"/>
                    <a:pt x="6988" y="15960"/>
                  </a:cubicBezTo>
                  <a:cubicBezTo>
                    <a:pt x="6268" y="16921"/>
                    <a:pt x="6067" y="18082"/>
                    <a:pt x="5908" y="19244"/>
                  </a:cubicBezTo>
                  <a:cubicBezTo>
                    <a:pt x="5728" y="20540"/>
                    <a:pt x="5608" y="22040"/>
                    <a:pt x="4693" y="23072"/>
                  </a:cubicBezTo>
                  <a:cubicBezTo>
                    <a:pt x="3577" y="24336"/>
                    <a:pt x="1664" y="24661"/>
                    <a:pt x="93" y="25000"/>
                  </a:cubicBezTo>
                  <a:cubicBezTo>
                    <a:pt x="1" y="25019"/>
                    <a:pt x="30" y="25154"/>
                    <a:pt x="114" y="25154"/>
                  </a:cubicBezTo>
                  <a:cubicBezTo>
                    <a:pt x="121" y="25154"/>
                    <a:pt x="128" y="25153"/>
                    <a:pt x="135" y="25151"/>
                  </a:cubicBezTo>
                  <a:cubicBezTo>
                    <a:pt x="1547" y="24851"/>
                    <a:pt x="3139" y="24562"/>
                    <a:pt x="4309" y="23654"/>
                  </a:cubicBezTo>
                  <a:cubicBezTo>
                    <a:pt x="5181" y="22980"/>
                    <a:pt x="5597" y="21952"/>
                    <a:pt x="5820" y="20900"/>
                  </a:cubicBezTo>
                  <a:cubicBezTo>
                    <a:pt x="5989" y="20078"/>
                    <a:pt x="6046" y="19216"/>
                    <a:pt x="6194" y="18383"/>
                  </a:cubicBezTo>
                  <a:lnTo>
                    <a:pt x="6232" y="18383"/>
                  </a:lnTo>
                  <a:cubicBezTo>
                    <a:pt x="7536" y="18118"/>
                    <a:pt x="8753" y="17899"/>
                    <a:pt x="10096" y="17860"/>
                  </a:cubicBezTo>
                  <a:cubicBezTo>
                    <a:pt x="10197" y="17857"/>
                    <a:pt x="10198" y="17701"/>
                    <a:pt x="10099" y="17701"/>
                  </a:cubicBezTo>
                  <a:cubicBezTo>
                    <a:pt x="10098" y="17701"/>
                    <a:pt x="10097" y="17701"/>
                    <a:pt x="10096" y="17701"/>
                  </a:cubicBezTo>
                  <a:cubicBezTo>
                    <a:pt x="8736" y="17740"/>
                    <a:pt x="7546" y="17952"/>
                    <a:pt x="6226" y="18220"/>
                  </a:cubicBezTo>
                  <a:cubicBezTo>
                    <a:pt x="6349" y="17578"/>
                    <a:pt x="6537" y="16956"/>
                    <a:pt x="6886" y="16387"/>
                  </a:cubicBezTo>
                  <a:cubicBezTo>
                    <a:pt x="7585" y="15251"/>
                    <a:pt x="8775" y="14569"/>
                    <a:pt x="9796" y="13771"/>
                  </a:cubicBezTo>
                  <a:cubicBezTo>
                    <a:pt x="10533" y="13192"/>
                    <a:pt x="11232" y="12539"/>
                    <a:pt x="11592" y="11649"/>
                  </a:cubicBezTo>
                  <a:cubicBezTo>
                    <a:pt x="11621" y="11578"/>
                    <a:pt x="11646" y="11504"/>
                    <a:pt x="11670" y="11434"/>
                  </a:cubicBezTo>
                  <a:cubicBezTo>
                    <a:pt x="12758" y="11160"/>
                    <a:pt x="13846" y="11022"/>
                    <a:pt x="14942" y="11022"/>
                  </a:cubicBezTo>
                  <a:cubicBezTo>
                    <a:pt x="15544" y="11022"/>
                    <a:pt x="16149" y="11064"/>
                    <a:pt x="16758" y="11147"/>
                  </a:cubicBezTo>
                  <a:cubicBezTo>
                    <a:pt x="16763" y="11148"/>
                    <a:pt x="16767" y="11148"/>
                    <a:pt x="16772" y="11148"/>
                  </a:cubicBezTo>
                  <a:cubicBezTo>
                    <a:pt x="16864" y="11148"/>
                    <a:pt x="16899" y="11005"/>
                    <a:pt x="16801" y="10992"/>
                  </a:cubicBezTo>
                  <a:cubicBezTo>
                    <a:pt x="16179" y="10908"/>
                    <a:pt x="15562" y="10866"/>
                    <a:pt x="14947" y="10866"/>
                  </a:cubicBezTo>
                  <a:cubicBezTo>
                    <a:pt x="13867" y="10866"/>
                    <a:pt x="12796" y="10996"/>
                    <a:pt x="11727" y="11257"/>
                  </a:cubicBezTo>
                  <a:cubicBezTo>
                    <a:pt x="12158" y="9862"/>
                    <a:pt x="11999" y="8397"/>
                    <a:pt x="12875" y="7097"/>
                  </a:cubicBezTo>
                  <a:cubicBezTo>
                    <a:pt x="13630" y="5968"/>
                    <a:pt x="14919" y="5353"/>
                    <a:pt x="15480" y="4078"/>
                  </a:cubicBezTo>
                  <a:cubicBezTo>
                    <a:pt x="16017" y="2849"/>
                    <a:pt x="16268" y="1363"/>
                    <a:pt x="15922" y="57"/>
                  </a:cubicBezTo>
                  <a:cubicBezTo>
                    <a:pt x="15912" y="17"/>
                    <a:pt x="15882" y="0"/>
                    <a:pt x="158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" name="Google Shape;711;p31">
            <a:extLst>
              <a:ext uri="{FF2B5EF4-FFF2-40B4-BE49-F238E27FC236}">
                <a16:creationId xmlns:a16="http://schemas.microsoft.com/office/drawing/2014/main" id="{39A0D917-05AB-4EE0-A5A6-BE7E0B93A7FD}"/>
              </a:ext>
            </a:extLst>
          </p:cNvPr>
          <p:cNvGrpSpPr/>
          <p:nvPr/>
        </p:nvGrpSpPr>
        <p:grpSpPr>
          <a:xfrm rot="-1706311">
            <a:off x="-243709" y="3180798"/>
            <a:ext cx="1409436" cy="1755119"/>
            <a:chOff x="6764986" y="2668064"/>
            <a:chExt cx="1409482" cy="1755177"/>
          </a:xfrm>
        </p:grpSpPr>
        <p:sp>
          <p:nvSpPr>
            <p:cNvPr id="28" name="Google Shape;712;p31">
              <a:extLst>
                <a:ext uri="{FF2B5EF4-FFF2-40B4-BE49-F238E27FC236}">
                  <a16:creationId xmlns:a16="http://schemas.microsoft.com/office/drawing/2014/main" id="{C83FDA01-0914-4F02-8AA9-92FBF7DA73BA}"/>
                </a:ext>
              </a:extLst>
            </p:cNvPr>
            <p:cNvSpPr/>
            <p:nvPr/>
          </p:nvSpPr>
          <p:spPr>
            <a:xfrm>
              <a:off x="6764986" y="2668064"/>
              <a:ext cx="1409482" cy="1755177"/>
            </a:xfrm>
            <a:custGeom>
              <a:avLst/>
              <a:gdLst/>
              <a:ahLst/>
              <a:cxnLst/>
              <a:rect l="l" t="t" r="r" b="b"/>
              <a:pathLst>
                <a:path w="23330" h="29052" extrusionOk="0">
                  <a:moveTo>
                    <a:pt x="18634" y="0"/>
                  </a:moveTo>
                  <a:cubicBezTo>
                    <a:pt x="16694" y="0"/>
                    <a:pt x="14581" y="1199"/>
                    <a:pt x="13581" y="2687"/>
                  </a:cubicBezTo>
                  <a:cubicBezTo>
                    <a:pt x="11847" y="5264"/>
                    <a:pt x="13344" y="9124"/>
                    <a:pt x="11522" y="11641"/>
                  </a:cubicBezTo>
                  <a:cubicBezTo>
                    <a:pt x="10644" y="12859"/>
                    <a:pt x="9156" y="13492"/>
                    <a:pt x="8168" y="14621"/>
                  </a:cubicBezTo>
                  <a:cubicBezTo>
                    <a:pt x="6855" y="16122"/>
                    <a:pt x="6607" y="18241"/>
                    <a:pt x="5965" y="20130"/>
                  </a:cubicBezTo>
                  <a:cubicBezTo>
                    <a:pt x="5442" y="21648"/>
                    <a:pt x="4503" y="22954"/>
                    <a:pt x="3030" y="23640"/>
                  </a:cubicBezTo>
                  <a:cubicBezTo>
                    <a:pt x="1699" y="24258"/>
                    <a:pt x="795" y="24593"/>
                    <a:pt x="269" y="26217"/>
                  </a:cubicBezTo>
                  <a:cubicBezTo>
                    <a:pt x="0" y="27051"/>
                    <a:pt x="160" y="28092"/>
                    <a:pt x="877" y="28601"/>
                  </a:cubicBezTo>
                  <a:cubicBezTo>
                    <a:pt x="1265" y="28876"/>
                    <a:pt x="1759" y="28957"/>
                    <a:pt x="2239" y="29003"/>
                  </a:cubicBezTo>
                  <a:cubicBezTo>
                    <a:pt x="2589" y="29036"/>
                    <a:pt x="2940" y="29052"/>
                    <a:pt x="3290" y="29052"/>
                  </a:cubicBezTo>
                  <a:cubicBezTo>
                    <a:pt x="6110" y="29052"/>
                    <a:pt x="8919" y="28021"/>
                    <a:pt x="11127" y="26252"/>
                  </a:cubicBezTo>
                  <a:cubicBezTo>
                    <a:pt x="11773" y="25734"/>
                    <a:pt x="12384" y="25144"/>
                    <a:pt x="12794" y="24420"/>
                  </a:cubicBezTo>
                  <a:cubicBezTo>
                    <a:pt x="13327" y="23477"/>
                    <a:pt x="13486" y="22375"/>
                    <a:pt x="13771" y="21330"/>
                  </a:cubicBezTo>
                  <a:cubicBezTo>
                    <a:pt x="14432" y="18912"/>
                    <a:pt x="15827" y="16698"/>
                    <a:pt x="17720" y="15052"/>
                  </a:cubicBezTo>
                  <a:cubicBezTo>
                    <a:pt x="18796" y="14124"/>
                    <a:pt x="20025" y="13368"/>
                    <a:pt x="21014" y="12344"/>
                  </a:cubicBezTo>
                  <a:cubicBezTo>
                    <a:pt x="22581" y="10720"/>
                    <a:pt x="23330" y="8417"/>
                    <a:pt x="23235" y="6179"/>
                  </a:cubicBezTo>
                  <a:cubicBezTo>
                    <a:pt x="23181" y="4823"/>
                    <a:pt x="22826" y="3410"/>
                    <a:pt x="22172" y="2221"/>
                  </a:cubicBezTo>
                  <a:cubicBezTo>
                    <a:pt x="21745" y="1444"/>
                    <a:pt x="21126" y="748"/>
                    <a:pt x="20329" y="363"/>
                  </a:cubicBezTo>
                  <a:cubicBezTo>
                    <a:pt x="19804" y="112"/>
                    <a:pt x="19227" y="0"/>
                    <a:pt x="186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713;p31">
              <a:extLst>
                <a:ext uri="{FF2B5EF4-FFF2-40B4-BE49-F238E27FC236}">
                  <a16:creationId xmlns:a16="http://schemas.microsoft.com/office/drawing/2014/main" id="{06ACE01B-0BDC-4905-919E-7B9BF5175FB4}"/>
                </a:ext>
              </a:extLst>
            </p:cNvPr>
            <p:cNvSpPr/>
            <p:nvPr/>
          </p:nvSpPr>
          <p:spPr>
            <a:xfrm>
              <a:off x="7031236" y="2679543"/>
              <a:ext cx="1020953" cy="1519739"/>
            </a:xfrm>
            <a:custGeom>
              <a:avLst/>
              <a:gdLst/>
              <a:ahLst/>
              <a:cxnLst/>
              <a:rect l="l" t="t" r="r" b="b"/>
              <a:pathLst>
                <a:path w="16899" h="25155" extrusionOk="0">
                  <a:moveTo>
                    <a:pt x="15850" y="0"/>
                  </a:moveTo>
                  <a:cubicBezTo>
                    <a:pt x="15803" y="0"/>
                    <a:pt x="15753" y="40"/>
                    <a:pt x="15770" y="99"/>
                  </a:cubicBezTo>
                  <a:cubicBezTo>
                    <a:pt x="16204" y="1752"/>
                    <a:pt x="15710" y="3998"/>
                    <a:pt x="14481" y="5222"/>
                  </a:cubicBezTo>
                  <a:cubicBezTo>
                    <a:pt x="13838" y="5858"/>
                    <a:pt x="13199" y="6387"/>
                    <a:pt x="12708" y="7091"/>
                  </a:cubicBezTo>
                  <a:cubicBezTo>
                    <a:pt x="12444" y="5137"/>
                    <a:pt x="11664" y="3379"/>
                    <a:pt x="10389" y="1871"/>
                  </a:cubicBezTo>
                  <a:cubicBezTo>
                    <a:pt x="10373" y="1853"/>
                    <a:pt x="10355" y="1846"/>
                    <a:pt x="10337" y="1846"/>
                  </a:cubicBezTo>
                  <a:cubicBezTo>
                    <a:pt x="10278" y="1846"/>
                    <a:pt x="10224" y="1926"/>
                    <a:pt x="10275" y="1988"/>
                  </a:cubicBezTo>
                  <a:cubicBezTo>
                    <a:pt x="11554" y="3496"/>
                    <a:pt x="12327" y="5264"/>
                    <a:pt x="12567" y="7228"/>
                  </a:cubicBezTo>
                  <a:cubicBezTo>
                    <a:pt x="12571" y="7249"/>
                    <a:pt x="12581" y="7264"/>
                    <a:pt x="12592" y="7274"/>
                  </a:cubicBezTo>
                  <a:cubicBezTo>
                    <a:pt x="12469" y="7464"/>
                    <a:pt x="12355" y="7666"/>
                    <a:pt x="12260" y="7888"/>
                  </a:cubicBezTo>
                  <a:cubicBezTo>
                    <a:pt x="11791" y="8983"/>
                    <a:pt x="11897" y="10155"/>
                    <a:pt x="11550" y="11278"/>
                  </a:cubicBezTo>
                  <a:cubicBezTo>
                    <a:pt x="11137" y="12624"/>
                    <a:pt x="9986" y="13439"/>
                    <a:pt x="8906" y="14237"/>
                  </a:cubicBezTo>
                  <a:cubicBezTo>
                    <a:pt x="8895" y="14241"/>
                    <a:pt x="8888" y="14247"/>
                    <a:pt x="8881" y="14255"/>
                  </a:cubicBezTo>
                  <a:cubicBezTo>
                    <a:pt x="8970" y="13188"/>
                    <a:pt x="8263" y="12376"/>
                    <a:pt x="7567" y="11652"/>
                  </a:cubicBezTo>
                  <a:cubicBezTo>
                    <a:pt x="7551" y="11635"/>
                    <a:pt x="7532" y="11628"/>
                    <a:pt x="7514" y="11628"/>
                  </a:cubicBezTo>
                  <a:cubicBezTo>
                    <a:pt x="7453" y="11628"/>
                    <a:pt x="7398" y="11708"/>
                    <a:pt x="7454" y="11765"/>
                  </a:cubicBezTo>
                  <a:cubicBezTo>
                    <a:pt x="8136" y="12479"/>
                    <a:pt x="8835" y="13259"/>
                    <a:pt x="8715" y="14322"/>
                  </a:cubicBezTo>
                  <a:cubicBezTo>
                    <a:pt x="8711" y="14343"/>
                    <a:pt x="8719" y="14358"/>
                    <a:pt x="8725" y="14368"/>
                  </a:cubicBezTo>
                  <a:cubicBezTo>
                    <a:pt x="8093" y="14837"/>
                    <a:pt x="7461" y="15328"/>
                    <a:pt x="6988" y="15960"/>
                  </a:cubicBezTo>
                  <a:cubicBezTo>
                    <a:pt x="6268" y="16921"/>
                    <a:pt x="6067" y="18082"/>
                    <a:pt x="5908" y="19244"/>
                  </a:cubicBezTo>
                  <a:cubicBezTo>
                    <a:pt x="5728" y="20540"/>
                    <a:pt x="5608" y="22040"/>
                    <a:pt x="4693" y="23072"/>
                  </a:cubicBezTo>
                  <a:cubicBezTo>
                    <a:pt x="3577" y="24336"/>
                    <a:pt x="1664" y="24661"/>
                    <a:pt x="93" y="25000"/>
                  </a:cubicBezTo>
                  <a:cubicBezTo>
                    <a:pt x="1" y="25019"/>
                    <a:pt x="30" y="25154"/>
                    <a:pt x="114" y="25154"/>
                  </a:cubicBezTo>
                  <a:cubicBezTo>
                    <a:pt x="121" y="25154"/>
                    <a:pt x="128" y="25153"/>
                    <a:pt x="135" y="25151"/>
                  </a:cubicBezTo>
                  <a:cubicBezTo>
                    <a:pt x="1547" y="24851"/>
                    <a:pt x="3139" y="24562"/>
                    <a:pt x="4309" y="23654"/>
                  </a:cubicBezTo>
                  <a:cubicBezTo>
                    <a:pt x="5181" y="22980"/>
                    <a:pt x="5597" y="21952"/>
                    <a:pt x="5820" y="20900"/>
                  </a:cubicBezTo>
                  <a:cubicBezTo>
                    <a:pt x="5989" y="20078"/>
                    <a:pt x="6046" y="19216"/>
                    <a:pt x="6194" y="18383"/>
                  </a:cubicBezTo>
                  <a:lnTo>
                    <a:pt x="6232" y="18383"/>
                  </a:lnTo>
                  <a:cubicBezTo>
                    <a:pt x="7536" y="18118"/>
                    <a:pt x="8753" y="17899"/>
                    <a:pt x="10096" y="17860"/>
                  </a:cubicBezTo>
                  <a:cubicBezTo>
                    <a:pt x="10197" y="17857"/>
                    <a:pt x="10198" y="17701"/>
                    <a:pt x="10099" y="17701"/>
                  </a:cubicBezTo>
                  <a:cubicBezTo>
                    <a:pt x="10098" y="17701"/>
                    <a:pt x="10097" y="17701"/>
                    <a:pt x="10096" y="17701"/>
                  </a:cubicBezTo>
                  <a:cubicBezTo>
                    <a:pt x="8736" y="17740"/>
                    <a:pt x="7546" y="17952"/>
                    <a:pt x="6226" y="18220"/>
                  </a:cubicBezTo>
                  <a:cubicBezTo>
                    <a:pt x="6349" y="17578"/>
                    <a:pt x="6537" y="16956"/>
                    <a:pt x="6886" y="16387"/>
                  </a:cubicBezTo>
                  <a:cubicBezTo>
                    <a:pt x="7585" y="15251"/>
                    <a:pt x="8775" y="14569"/>
                    <a:pt x="9796" y="13771"/>
                  </a:cubicBezTo>
                  <a:cubicBezTo>
                    <a:pt x="10533" y="13192"/>
                    <a:pt x="11232" y="12539"/>
                    <a:pt x="11592" y="11649"/>
                  </a:cubicBezTo>
                  <a:cubicBezTo>
                    <a:pt x="11621" y="11578"/>
                    <a:pt x="11646" y="11504"/>
                    <a:pt x="11670" y="11434"/>
                  </a:cubicBezTo>
                  <a:cubicBezTo>
                    <a:pt x="12758" y="11160"/>
                    <a:pt x="13846" y="11022"/>
                    <a:pt x="14942" y="11022"/>
                  </a:cubicBezTo>
                  <a:cubicBezTo>
                    <a:pt x="15544" y="11022"/>
                    <a:pt x="16149" y="11064"/>
                    <a:pt x="16758" y="11147"/>
                  </a:cubicBezTo>
                  <a:cubicBezTo>
                    <a:pt x="16763" y="11148"/>
                    <a:pt x="16767" y="11148"/>
                    <a:pt x="16772" y="11148"/>
                  </a:cubicBezTo>
                  <a:cubicBezTo>
                    <a:pt x="16864" y="11148"/>
                    <a:pt x="16899" y="11005"/>
                    <a:pt x="16801" y="10992"/>
                  </a:cubicBezTo>
                  <a:cubicBezTo>
                    <a:pt x="16179" y="10908"/>
                    <a:pt x="15562" y="10866"/>
                    <a:pt x="14947" y="10866"/>
                  </a:cubicBezTo>
                  <a:cubicBezTo>
                    <a:pt x="13867" y="10866"/>
                    <a:pt x="12796" y="10996"/>
                    <a:pt x="11727" y="11257"/>
                  </a:cubicBezTo>
                  <a:cubicBezTo>
                    <a:pt x="12158" y="9862"/>
                    <a:pt x="11999" y="8397"/>
                    <a:pt x="12875" y="7097"/>
                  </a:cubicBezTo>
                  <a:cubicBezTo>
                    <a:pt x="13630" y="5968"/>
                    <a:pt x="14919" y="5353"/>
                    <a:pt x="15480" y="4078"/>
                  </a:cubicBezTo>
                  <a:cubicBezTo>
                    <a:pt x="16017" y="2849"/>
                    <a:pt x="16268" y="1363"/>
                    <a:pt x="15922" y="57"/>
                  </a:cubicBezTo>
                  <a:cubicBezTo>
                    <a:pt x="15912" y="17"/>
                    <a:pt x="15882" y="0"/>
                    <a:pt x="158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625;p29">
            <a:extLst>
              <a:ext uri="{FF2B5EF4-FFF2-40B4-BE49-F238E27FC236}">
                <a16:creationId xmlns:a16="http://schemas.microsoft.com/office/drawing/2014/main" id="{8DFF54D6-210B-460E-B9FB-1312831A402D}"/>
              </a:ext>
            </a:extLst>
          </p:cNvPr>
          <p:cNvSpPr txBox="1">
            <a:spLocks noGrp="1"/>
          </p:cNvSpPr>
          <p:nvPr/>
        </p:nvSpPr>
        <p:spPr>
          <a:xfrm>
            <a:off x="664356" y="669252"/>
            <a:ext cx="1786105" cy="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u="sng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u="sng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3:</a:t>
            </a:r>
            <a:endParaRPr sz="2800" b="1" u="sng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Google Shape;625;p29">
            <a:extLst>
              <a:ext uri="{FF2B5EF4-FFF2-40B4-BE49-F238E27FC236}">
                <a16:creationId xmlns:a16="http://schemas.microsoft.com/office/drawing/2014/main" id="{E8F6E749-99EB-44C1-B200-B0A859615488}"/>
              </a:ext>
            </a:extLst>
          </p:cNvPr>
          <p:cNvSpPr txBox="1">
            <a:spLocks/>
          </p:cNvSpPr>
          <p:nvPr/>
        </p:nvSpPr>
        <p:spPr>
          <a:xfrm>
            <a:off x="3207043" y="663026"/>
            <a:ext cx="2725728" cy="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Giặt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endParaRPr lang="en-US" sz="36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Google Shape;625;p29">
            <a:extLst>
              <a:ext uri="{FF2B5EF4-FFF2-40B4-BE49-F238E27FC236}">
                <a16:creationId xmlns:a16="http://schemas.microsoft.com/office/drawing/2014/main" id="{CD866B4C-8393-4BB0-8494-09A06E305433}"/>
              </a:ext>
            </a:extLst>
          </p:cNvPr>
          <p:cNvSpPr txBox="1">
            <a:spLocks/>
          </p:cNvSpPr>
          <p:nvPr/>
        </p:nvSpPr>
        <p:spPr>
          <a:xfrm>
            <a:off x="4233550" y="1071159"/>
            <a:ext cx="4264141" cy="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400" b="1" dirty="0" err="1">
                <a:solidFill>
                  <a:schemeClr val="tx1">
                    <a:lumMod val="75000"/>
                  </a:schemeClr>
                </a:solidFill>
                <a:latin typeface="Patrick Hand" panose="00000500000000000000" pitchFamily="2" charset="0"/>
              </a:rPr>
              <a:t>Phạm</a:t>
            </a:r>
            <a:r>
              <a:rPr lang="en-US" sz="1400" b="1" dirty="0">
                <a:solidFill>
                  <a:schemeClr val="tx1">
                    <a:lumMod val="75000"/>
                  </a:schemeClr>
                </a:solidFill>
                <a:latin typeface="Patrick Hand" panose="00000500000000000000" pitchFamily="2" charset="0"/>
              </a:rPr>
              <a:t> </a:t>
            </a:r>
            <a:r>
              <a:rPr lang="en-US" sz="1400" b="1" dirty="0" err="1">
                <a:solidFill>
                  <a:schemeClr val="tx1">
                    <a:lumMod val="75000"/>
                  </a:schemeClr>
                </a:solidFill>
                <a:latin typeface="Patrick Hand" panose="00000500000000000000" pitchFamily="2" charset="0"/>
              </a:rPr>
              <a:t>Hổ</a:t>
            </a:r>
            <a:endParaRPr lang="en-US" sz="1400" b="1" dirty="0">
              <a:solidFill>
                <a:schemeClr val="tx1">
                  <a:lumMod val="75000"/>
                </a:schemeClr>
              </a:solidFill>
              <a:latin typeface="Patrick Hand" panose="00000500000000000000" pitchFamily="2" charset="0"/>
            </a:endParaRPr>
          </a:p>
        </p:txBody>
      </p:sp>
      <p:sp>
        <p:nvSpPr>
          <p:cNvPr id="10" name="Google Shape;625;p29">
            <a:extLst>
              <a:ext uri="{FF2B5EF4-FFF2-40B4-BE49-F238E27FC236}">
                <a16:creationId xmlns:a16="http://schemas.microsoft.com/office/drawing/2014/main" id="{098E1782-C0C1-423F-A9B5-2F4B5F00100A}"/>
              </a:ext>
            </a:extLst>
          </p:cNvPr>
          <p:cNvSpPr txBox="1">
            <a:spLocks/>
          </p:cNvSpPr>
          <p:nvPr/>
        </p:nvSpPr>
        <p:spPr>
          <a:xfrm>
            <a:off x="987444" y="1760540"/>
            <a:ext cx="1786105" cy="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400" b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1" name="Google Shape;625;p29">
            <a:extLst>
              <a:ext uri="{FF2B5EF4-FFF2-40B4-BE49-F238E27FC236}">
                <a16:creationId xmlns:a16="http://schemas.microsoft.com/office/drawing/2014/main" id="{DEA2ED4B-66BA-4DA8-9C97-5D22F58F28A7}"/>
              </a:ext>
            </a:extLst>
          </p:cNvPr>
          <p:cNvSpPr txBox="1">
            <a:spLocks/>
          </p:cNvSpPr>
          <p:nvPr/>
        </p:nvSpPr>
        <p:spPr>
          <a:xfrm>
            <a:off x="836265" y="1951497"/>
            <a:ext cx="4480872" cy="1488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just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          </a:t>
            </a:r>
          </a:p>
          <a:p>
            <a:pPr algn="just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           </a:t>
            </a:r>
          </a:p>
          <a:p>
            <a:pPr algn="just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bừng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algn="just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Rộn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sáo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algn="just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algn="just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Giặt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giặt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</p:txBody>
      </p:sp>
      <p:sp>
        <p:nvSpPr>
          <p:cNvPr id="12" name="Google Shape;625;p29">
            <a:extLst>
              <a:ext uri="{FF2B5EF4-FFF2-40B4-BE49-F238E27FC236}">
                <a16:creationId xmlns:a16="http://schemas.microsoft.com/office/drawing/2014/main" id="{6C16CE44-DA23-4794-8457-CDA159EFCB19}"/>
              </a:ext>
            </a:extLst>
          </p:cNvPr>
          <p:cNvSpPr txBox="1">
            <a:spLocks/>
          </p:cNvSpPr>
          <p:nvPr/>
        </p:nvSpPr>
        <p:spPr>
          <a:xfrm>
            <a:off x="5472569" y="1766298"/>
            <a:ext cx="2052473" cy="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400" b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5BA4C2C-6B47-4313-A4CF-8C0E8EC9306C}"/>
              </a:ext>
            </a:extLst>
          </p:cNvPr>
          <p:cNvCxnSpPr/>
          <p:nvPr/>
        </p:nvCxnSpPr>
        <p:spPr>
          <a:xfrm>
            <a:off x="5341666" y="1927245"/>
            <a:ext cx="0" cy="1711851"/>
          </a:xfrm>
          <a:prstGeom prst="line">
            <a:avLst/>
          </a:prstGeom>
          <a:ln w="12700">
            <a:solidFill>
              <a:schemeClr val="accent4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oogle Shape;879;p34">
            <a:extLst>
              <a:ext uri="{FF2B5EF4-FFF2-40B4-BE49-F238E27FC236}">
                <a16:creationId xmlns:a16="http://schemas.microsoft.com/office/drawing/2014/main" id="{DABFB0D3-BF84-41F9-8539-501975C763DA}"/>
              </a:ext>
            </a:extLst>
          </p:cNvPr>
          <p:cNvGrpSpPr/>
          <p:nvPr/>
        </p:nvGrpSpPr>
        <p:grpSpPr>
          <a:xfrm>
            <a:off x="7564686" y="3763102"/>
            <a:ext cx="1651913" cy="1342935"/>
            <a:chOff x="2344025" y="2270428"/>
            <a:chExt cx="372290" cy="193902"/>
          </a:xfrm>
        </p:grpSpPr>
        <p:sp>
          <p:nvSpPr>
            <p:cNvPr id="18" name="Google Shape;880;p34">
              <a:extLst>
                <a:ext uri="{FF2B5EF4-FFF2-40B4-BE49-F238E27FC236}">
                  <a16:creationId xmlns:a16="http://schemas.microsoft.com/office/drawing/2014/main" id="{DB5452AD-BEEE-4D50-9CF0-8B86A32ECE4D}"/>
                </a:ext>
              </a:extLst>
            </p:cNvPr>
            <p:cNvSpPr/>
            <p:nvPr/>
          </p:nvSpPr>
          <p:spPr>
            <a:xfrm>
              <a:off x="2614136" y="2357016"/>
              <a:ext cx="12382" cy="39861"/>
            </a:xfrm>
            <a:custGeom>
              <a:avLst/>
              <a:gdLst/>
              <a:ahLst/>
              <a:cxnLst/>
              <a:rect l="l" t="t" r="r" b="b"/>
              <a:pathLst>
                <a:path w="7812" h="25149" extrusionOk="0">
                  <a:moveTo>
                    <a:pt x="3906" y="1"/>
                  </a:moveTo>
                  <a:cubicBezTo>
                    <a:pt x="1763" y="1"/>
                    <a:pt x="0" y="1430"/>
                    <a:pt x="0" y="3168"/>
                  </a:cubicBezTo>
                  <a:lnTo>
                    <a:pt x="0" y="22005"/>
                  </a:lnTo>
                  <a:cubicBezTo>
                    <a:pt x="0" y="23768"/>
                    <a:pt x="1763" y="25149"/>
                    <a:pt x="3906" y="25149"/>
                  </a:cubicBezTo>
                  <a:cubicBezTo>
                    <a:pt x="6049" y="25149"/>
                    <a:pt x="7811" y="23768"/>
                    <a:pt x="7811" y="22005"/>
                  </a:cubicBezTo>
                  <a:lnTo>
                    <a:pt x="7811" y="3168"/>
                  </a:lnTo>
                  <a:cubicBezTo>
                    <a:pt x="7811" y="1406"/>
                    <a:pt x="6049" y="1"/>
                    <a:pt x="39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881;p34">
              <a:extLst>
                <a:ext uri="{FF2B5EF4-FFF2-40B4-BE49-F238E27FC236}">
                  <a16:creationId xmlns:a16="http://schemas.microsoft.com/office/drawing/2014/main" id="{0D4C66B6-8A62-4B5F-A07B-609DBBCA2668}"/>
                </a:ext>
              </a:extLst>
            </p:cNvPr>
            <p:cNvSpPr/>
            <p:nvPr/>
          </p:nvSpPr>
          <p:spPr>
            <a:xfrm>
              <a:off x="2500143" y="2420392"/>
              <a:ext cx="204622" cy="33973"/>
            </a:xfrm>
            <a:custGeom>
              <a:avLst/>
              <a:gdLst/>
              <a:ahLst/>
              <a:cxnLst/>
              <a:rect l="l" t="t" r="r" b="b"/>
              <a:pathLst>
                <a:path w="129099" h="21434" extrusionOk="0">
                  <a:moveTo>
                    <a:pt x="1" y="0"/>
                  </a:moveTo>
                  <a:lnTo>
                    <a:pt x="1" y="21433"/>
                  </a:lnTo>
                  <a:lnTo>
                    <a:pt x="72135" y="21433"/>
                  </a:lnTo>
                  <a:cubicBezTo>
                    <a:pt x="113905" y="21433"/>
                    <a:pt x="129099" y="0"/>
                    <a:pt x="129099" y="0"/>
                  </a:cubicBezTo>
                  <a:close/>
                </a:path>
              </a:pathLst>
            </a:custGeom>
            <a:solidFill>
              <a:srgbClr val="ECEA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882;p34">
              <a:extLst>
                <a:ext uri="{FF2B5EF4-FFF2-40B4-BE49-F238E27FC236}">
                  <a16:creationId xmlns:a16="http://schemas.microsoft.com/office/drawing/2014/main" id="{B9A3208E-8E0F-4793-805B-0EF0E6396136}"/>
                </a:ext>
              </a:extLst>
            </p:cNvPr>
            <p:cNvSpPr/>
            <p:nvPr/>
          </p:nvSpPr>
          <p:spPr>
            <a:xfrm>
              <a:off x="2512485" y="2420958"/>
              <a:ext cx="168953" cy="24008"/>
            </a:xfrm>
            <a:custGeom>
              <a:avLst/>
              <a:gdLst/>
              <a:ahLst/>
              <a:cxnLst/>
              <a:rect l="l" t="t" r="r" b="b"/>
              <a:pathLst>
                <a:path w="106595" h="15147" extrusionOk="0">
                  <a:moveTo>
                    <a:pt x="95259" y="1"/>
                  </a:moveTo>
                  <a:cubicBezTo>
                    <a:pt x="84137" y="5692"/>
                    <a:pt x="69325" y="8859"/>
                    <a:pt x="53036" y="8859"/>
                  </a:cubicBezTo>
                  <a:lnTo>
                    <a:pt x="1" y="8859"/>
                  </a:lnTo>
                  <a:lnTo>
                    <a:pt x="1" y="15146"/>
                  </a:lnTo>
                  <a:lnTo>
                    <a:pt x="52583" y="15146"/>
                  </a:lnTo>
                  <a:cubicBezTo>
                    <a:pt x="74374" y="15146"/>
                    <a:pt x="93901" y="9622"/>
                    <a:pt x="106595" y="1"/>
                  </a:cubicBezTo>
                  <a:close/>
                </a:path>
              </a:pathLst>
            </a:custGeom>
            <a:solidFill>
              <a:srgbClr val="DAD8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83;p34">
              <a:extLst>
                <a:ext uri="{FF2B5EF4-FFF2-40B4-BE49-F238E27FC236}">
                  <a16:creationId xmlns:a16="http://schemas.microsoft.com/office/drawing/2014/main" id="{E593651C-B98A-49BE-80A9-431778BD739E}"/>
                </a:ext>
              </a:extLst>
            </p:cNvPr>
            <p:cNvSpPr/>
            <p:nvPr/>
          </p:nvSpPr>
          <p:spPr>
            <a:xfrm>
              <a:off x="2344025" y="2319044"/>
              <a:ext cx="372290" cy="145286"/>
            </a:xfrm>
            <a:custGeom>
              <a:avLst/>
              <a:gdLst/>
              <a:ahLst/>
              <a:cxnLst/>
              <a:rect l="l" t="t" r="r" b="b"/>
              <a:pathLst>
                <a:path w="234883" h="91663" extrusionOk="0">
                  <a:moveTo>
                    <a:pt x="1858" y="1"/>
                  </a:moveTo>
                  <a:cubicBezTo>
                    <a:pt x="834" y="1"/>
                    <a:pt x="1" y="644"/>
                    <a:pt x="1" y="1477"/>
                  </a:cubicBezTo>
                  <a:lnTo>
                    <a:pt x="1" y="3549"/>
                  </a:lnTo>
                  <a:cubicBezTo>
                    <a:pt x="1" y="10241"/>
                    <a:pt x="6764" y="15694"/>
                    <a:pt x="15123" y="15694"/>
                  </a:cubicBezTo>
                  <a:lnTo>
                    <a:pt x="15123" y="21767"/>
                  </a:lnTo>
                  <a:cubicBezTo>
                    <a:pt x="15123" y="50702"/>
                    <a:pt x="39652" y="75302"/>
                    <a:pt x="72516" y="83113"/>
                  </a:cubicBezTo>
                  <a:lnTo>
                    <a:pt x="69039" y="86709"/>
                  </a:lnTo>
                  <a:cubicBezTo>
                    <a:pt x="67110" y="88709"/>
                    <a:pt x="68872" y="91662"/>
                    <a:pt x="72016" y="91662"/>
                  </a:cubicBezTo>
                  <a:lnTo>
                    <a:pt x="83399" y="91662"/>
                  </a:lnTo>
                  <a:cubicBezTo>
                    <a:pt x="88186" y="91662"/>
                    <a:pt x="92877" y="90614"/>
                    <a:pt x="96997" y="88614"/>
                  </a:cubicBezTo>
                  <a:lnTo>
                    <a:pt x="140221" y="67776"/>
                  </a:lnTo>
                  <a:cubicBezTo>
                    <a:pt x="144912" y="65514"/>
                    <a:pt x="150270" y="64323"/>
                    <a:pt x="155748" y="64323"/>
                  </a:cubicBezTo>
                  <a:lnTo>
                    <a:pt x="230739" y="64323"/>
                  </a:lnTo>
                  <a:cubicBezTo>
                    <a:pt x="230739" y="64323"/>
                    <a:pt x="234883" y="62394"/>
                    <a:pt x="234478" y="60537"/>
                  </a:cubicBezTo>
                  <a:cubicBezTo>
                    <a:pt x="232430" y="50392"/>
                    <a:pt x="221499" y="42676"/>
                    <a:pt x="208354" y="42509"/>
                  </a:cubicBezTo>
                  <a:lnTo>
                    <a:pt x="56822" y="42509"/>
                  </a:lnTo>
                  <a:cubicBezTo>
                    <a:pt x="56696" y="42511"/>
                    <a:pt x="56571" y="42512"/>
                    <a:pt x="56446" y="42512"/>
                  </a:cubicBezTo>
                  <a:cubicBezTo>
                    <a:pt x="41974" y="42512"/>
                    <a:pt x="30316" y="33001"/>
                    <a:pt x="30245" y="21291"/>
                  </a:cubicBezTo>
                  <a:lnTo>
                    <a:pt x="30245" y="15170"/>
                  </a:lnTo>
                  <a:cubicBezTo>
                    <a:pt x="38676" y="15170"/>
                    <a:pt x="45367" y="2954"/>
                    <a:pt x="45367" y="2954"/>
                  </a:cubicBezTo>
                  <a:lnTo>
                    <a:pt x="45367" y="1477"/>
                  </a:lnTo>
                  <a:cubicBezTo>
                    <a:pt x="45367" y="691"/>
                    <a:pt x="44534" y="1"/>
                    <a:pt x="43534" y="1"/>
                  </a:cubicBezTo>
                  <a:lnTo>
                    <a:pt x="37818" y="1"/>
                  </a:lnTo>
                  <a:cubicBezTo>
                    <a:pt x="32912" y="1"/>
                    <a:pt x="28531" y="1906"/>
                    <a:pt x="25768" y="4859"/>
                  </a:cubicBezTo>
                  <a:cubicBezTo>
                    <a:pt x="24970" y="5692"/>
                    <a:pt x="23827" y="6109"/>
                    <a:pt x="22687" y="6109"/>
                  </a:cubicBezTo>
                  <a:cubicBezTo>
                    <a:pt x="21547" y="6109"/>
                    <a:pt x="20410" y="5692"/>
                    <a:pt x="19624" y="4859"/>
                  </a:cubicBezTo>
                  <a:cubicBezTo>
                    <a:pt x="16862" y="1906"/>
                    <a:pt x="12480" y="1"/>
                    <a:pt x="7574" y="1"/>
                  </a:cubicBezTo>
                  <a:close/>
                </a:path>
              </a:pathLst>
            </a:custGeom>
            <a:solidFill>
              <a:srgbClr val="8BB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84;p34">
              <a:extLst>
                <a:ext uri="{FF2B5EF4-FFF2-40B4-BE49-F238E27FC236}">
                  <a16:creationId xmlns:a16="http://schemas.microsoft.com/office/drawing/2014/main" id="{F894D56D-C14A-4919-86DC-98E8097CDC4A}"/>
                </a:ext>
              </a:extLst>
            </p:cNvPr>
            <p:cNvSpPr/>
            <p:nvPr/>
          </p:nvSpPr>
          <p:spPr>
            <a:xfrm>
              <a:off x="2605190" y="2402501"/>
              <a:ext cx="18006" cy="14533"/>
            </a:xfrm>
            <a:custGeom>
              <a:avLst/>
              <a:gdLst/>
              <a:ahLst/>
              <a:cxnLst/>
              <a:rect l="l" t="t" r="r" b="b"/>
              <a:pathLst>
                <a:path w="11360" h="9169" extrusionOk="0">
                  <a:moveTo>
                    <a:pt x="5692" y="0"/>
                  </a:moveTo>
                  <a:cubicBezTo>
                    <a:pt x="2548" y="0"/>
                    <a:pt x="0" y="2048"/>
                    <a:pt x="0" y="4596"/>
                  </a:cubicBezTo>
                  <a:cubicBezTo>
                    <a:pt x="0" y="7121"/>
                    <a:pt x="2548" y="9169"/>
                    <a:pt x="5692" y="9169"/>
                  </a:cubicBezTo>
                  <a:cubicBezTo>
                    <a:pt x="8835" y="9169"/>
                    <a:pt x="11360" y="7121"/>
                    <a:pt x="11360" y="4596"/>
                  </a:cubicBezTo>
                  <a:cubicBezTo>
                    <a:pt x="11360" y="2048"/>
                    <a:pt x="8835" y="0"/>
                    <a:pt x="56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85;p34">
              <a:extLst>
                <a:ext uri="{FF2B5EF4-FFF2-40B4-BE49-F238E27FC236}">
                  <a16:creationId xmlns:a16="http://schemas.microsoft.com/office/drawing/2014/main" id="{874F2769-C783-408A-9FBC-66C43C0FA38F}"/>
                </a:ext>
              </a:extLst>
            </p:cNvPr>
            <p:cNvSpPr/>
            <p:nvPr/>
          </p:nvSpPr>
          <p:spPr>
            <a:xfrm>
              <a:off x="2554120" y="2270428"/>
              <a:ext cx="132187" cy="101689"/>
            </a:xfrm>
            <a:custGeom>
              <a:avLst/>
              <a:gdLst/>
              <a:ahLst/>
              <a:cxnLst/>
              <a:rect l="l" t="t" r="r" b="b"/>
              <a:pathLst>
                <a:path w="83399" h="64157" extrusionOk="0">
                  <a:moveTo>
                    <a:pt x="18933" y="1"/>
                  </a:moveTo>
                  <a:cubicBezTo>
                    <a:pt x="8502" y="1"/>
                    <a:pt x="0" y="6859"/>
                    <a:pt x="0" y="15290"/>
                  </a:cubicBezTo>
                  <a:cubicBezTo>
                    <a:pt x="0" y="16980"/>
                    <a:pt x="1715" y="18338"/>
                    <a:pt x="3787" y="18338"/>
                  </a:cubicBezTo>
                  <a:cubicBezTo>
                    <a:pt x="5882" y="18338"/>
                    <a:pt x="7573" y="16980"/>
                    <a:pt x="7573" y="15290"/>
                  </a:cubicBezTo>
                  <a:cubicBezTo>
                    <a:pt x="7573" y="10217"/>
                    <a:pt x="12670" y="6121"/>
                    <a:pt x="18933" y="6121"/>
                  </a:cubicBezTo>
                  <a:cubicBezTo>
                    <a:pt x="29387" y="6121"/>
                    <a:pt x="37865" y="12956"/>
                    <a:pt x="37841" y="21386"/>
                  </a:cubicBezTo>
                  <a:lnTo>
                    <a:pt x="37841" y="61085"/>
                  </a:lnTo>
                  <a:cubicBezTo>
                    <a:pt x="37913" y="62799"/>
                    <a:pt x="39580" y="64157"/>
                    <a:pt x="41676" y="64157"/>
                  </a:cubicBezTo>
                  <a:cubicBezTo>
                    <a:pt x="43795" y="64157"/>
                    <a:pt x="45462" y="62799"/>
                    <a:pt x="45653" y="61085"/>
                  </a:cubicBezTo>
                  <a:lnTo>
                    <a:pt x="45653" y="21386"/>
                  </a:lnTo>
                  <a:cubicBezTo>
                    <a:pt x="45462" y="12956"/>
                    <a:pt x="53988" y="6121"/>
                    <a:pt x="64418" y="6121"/>
                  </a:cubicBezTo>
                  <a:cubicBezTo>
                    <a:pt x="70705" y="6121"/>
                    <a:pt x="75802" y="10217"/>
                    <a:pt x="75802" y="15290"/>
                  </a:cubicBezTo>
                  <a:cubicBezTo>
                    <a:pt x="75802" y="16980"/>
                    <a:pt x="77493" y="18338"/>
                    <a:pt x="79588" y="18338"/>
                  </a:cubicBezTo>
                  <a:cubicBezTo>
                    <a:pt x="81660" y="18338"/>
                    <a:pt x="83351" y="16980"/>
                    <a:pt x="83351" y="15290"/>
                  </a:cubicBezTo>
                  <a:cubicBezTo>
                    <a:pt x="83399" y="6859"/>
                    <a:pt x="74873" y="1"/>
                    <a:pt x="64418" y="1"/>
                  </a:cubicBezTo>
                  <a:cubicBezTo>
                    <a:pt x="54774" y="1"/>
                    <a:pt x="46319" y="4216"/>
                    <a:pt x="41676" y="10432"/>
                  </a:cubicBezTo>
                  <a:cubicBezTo>
                    <a:pt x="37032" y="4216"/>
                    <a:pt x="28625" y="1"/>
                    <a:pt x="189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86;p34">
              <a:extLst>
                <a:ext uri="{FF2B5EF4-FFF2-40B4-BE49-F238E27FC236}">
                  <a16:creationId xmlns:a16="http://schemas.microsoft.com/office/drawing/2014/main" id="{E3953908-AD3D-45B7-A821-22BEF0E4DD92}"/>
                </a:ext>
              </a:extLst>
            </p:cNvPr>
            <p:cNvSpPr/>
            <p:nvPr/>
          </p:nvSpPr>
          <p:spPr>
            <a:xfrm>
              <a:off x="2344025" y="2319082"/>
              <a:ext cx="166764" cy="131507"/>
            </a:xfrm>
            <a:custGeom>
              <a:avLst/>
              <a:gdLst/>
              <a:ahLst/>
              <a:cxnLst/>
              <a:rect l="l" t="t" r="r" b="b"/>
              <a:pathLst>
                <a:path w="105214" h="82970" extrusionOk="0">
                  <a:moveTo>
                    <a:pt x="1858" y="1"/>
                  </a:moveTo>
                  <a:cubicBezTo>
                    <a:pt x="834" y="1"/>
                    <a:pt x="1" y="667"/>
                    <a:pt x="1" y="1501"/>
                  </a:cubicBezTo>
                  <a:lnTo>
                    <a:pt x="1" y="2954"/>
                  </a:lnTo>
                  <a:cubicBezTo>
                    <a:pt x="1" y="2954"/>
                    <a:pt x="5931" y="14456"/>
                    <a:pt x="13527" y="15099"/>
                  </a:cubicBezTo>
                  <a:cubicBezTo>
                    <a:pt x="14456" y="15194"/>
                    <a:pt x="15147" y="15813"/>
                    <a:pt x="15123" y="16552"/>
                  </a:cubicBezTo>
                  <a:lnTo>
                    <a:pt x="15123" y="21267"/>
                  </a:lnTo>
                  <a:cubicBezTo>
                    <a:pt x="15147" y="48106"/>
                    <a:pt x="36104" y="71158"/>
                    <a:pt x="65229" y="80731"/>
                  </a:cubicBezTo>
                  <a:lnTo>
                    <a:pt x="65205" y="80803"/>
                  </a:lnTo>
                  <a:cubicBezTo>
                    <a:pt x="67634" y="81612"/>
                    <a:pt x="70135" y="82351"/>
                    <a:pt x="72706" y="82970"/>
                  </a:cubicBezTo>
                  <a:lnTo>
                    <a:pt x="85733" y="69467"/>
                  </a:lnTo>
                  <a:cubicBezTo>
                    <a:pt x="87058" y="68075"/>
                    <a:pt x="89060" y="67237"/>
                    <a:pt x="91206" y="67237"/>
                  </a:cubicBezTo>
                  <a:cubicBezTo>
                    <a:pt x="91373" y="67237"/>
                    <a:pt x="91542" y="67242"/>
                    <a:pt x="91710" y="67252"/>
                  </a:cubicBezTo>
                  <a:lnTo>
                    <a:pt x="101189" y="67252"/>
                  </a:lnTo>
                  <a:cubicBezTo>
                    <a:pt x="103213" y="67109"/>
                    <a:pt x="104975" y="65895"/>
                    <a:pt x="105094" y="64252"/>
                  </a:cubicBezTo>
                  <a:cubicBezTo>
                    <a:pt x="105213" y="62466"/>
                    <a:pt x="101284" y="60965"/>
                    <a:pt x="101284" y="60965"/>
                  </a:cubicBezTo>
                  <a:lnTo>
                    <a:pt x="91496" y="60965"/>
                  </a:lnTo>
                  <a:cubicBezTo>
                    <a:pt x="86805" y="60965"/>
                    <a:pt x="82399" y="62728"/>
                    <a:pt x="79541" y="65704"/>
                  </a:cubicBezTo>
                  <a:cubicBezTo>
                    <a:pt x="78906" y="66360"/>
                    <a:pt x="77895" y="66772"/>
                    <a:pt x="76859" y="66772"/>
                  </a:cubicBezTo>
                  <a:cubicBezTo>
                    <a:pt x="76729" y="66772"/>
                    <a:pt x="76599" y="66765"/>
                    <a:pt x="76469" y="66752"/>
                  </a:cubicBezTo>
                  <a:cubicBezTo>
                    <a:pt x="50392" y="64085"/>
                    <a:pt x="30245" y="46105"/>
                    <a:pt x="30245" y="24315"/>
                  </a:cubicBezTo>
                  <a:lnTo>
                    <a:pt x="30245" y="21219"/>
                  </a:lnTo>
                  <a:lnTo>
                    <a:pt x="30245" y="16528"/>
                  </a:lnTo>
                  <a:cubicBezTo>
                    <a:pt x="30245" y="15789"/>
                    <a:pt x="30960" y="15123"/>
                    <a:pt x="31888" y="15075"/>
                  </a:cubicBezTo>
                  <a:cubicBezTo>
                    <a:pt x="39485" y="14408"/>
                    <a:pt x="45367" y="9241"/>
                    <a:pt x="45367" y="2930"/>
                  </a:cubicBezTo>
                  <a:lnTo>
                    <a:pt x="45367" y="1501"/>
                  </a:lnTo>
                  <a:cubicBezTo>
                    <a:pt x="45367" y="691"/>
                    <a:pt x="44534" y="1"/>
                    <a:pt x="43534" y="1"/>
                  </a:cubicBezTo>
                  <a:lnTo>
                    <a:pt x="37818" y="1"/>
                  </a:lnTo>
                  <a:cubicBezTo>
                    <a:pt x="32912" y="1"/>
                    <a:pt x="28531" y="1906"/>
                    <a:pt x="25768" y="4859"/>
                  </a:cubicBezTo>
                  <a:cubicBezTo>
                    <a:pt x="24970" y="5692"/>
                    <a:pt x="23827" y="6109"/>
                    <a:pt x="22687" y="6109"/>
                  </a:cubicBezTo>
                  <a:cubicBezTo>
                    <a:pt x="21547" y="6109"/>
                    <a:pt x="20410" y="5692"/>
                    <a:pt x="19624" y="4859"/>
                  </a:cubicBezTo>
                  <a:cubicBezTo>
                    <a:pt x="16862" y="1906"/>
                    <a:pt x="12480" y="1"/>
                    <a:pt x="7574" y="1"/>
                  </a:cubicBezTo>
                  <a:close/>
                </a:path>
              </a:pathLst>
            </a:custGeom>
            <a:solidFill>
              <a:srgbClr val="739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87;p34">
              <a:extLst>
                <a:ext uri="{FF2B5EF4-FFF2-40B4-BE49-F238E27FC236}">
                  <a16:creationId xmlns:a16="http://schemas.microsoft.com/office/drawing/2014/main" id="{C6CBFF1F-ADFF-45C5-B8EB-BEEBD9411F3E}"/>
                </a:ext>
              </a:extLst>
            </p:cNvPr>
            <p:cNvSpPr/>
            <p:nvPr/>
          </p:nvSpPr>
          <p:spPr>
            <a:xfrm>
              <a:off x="2578428" y="2294661"/>
              <a:ext cx="83571" cy="77456"/>
            </a:xfrm>
            <a:custGeom>
              <a:avLst/>
              <a:gdLst/>
              <a:ahLst/>
              <a:cxnLst/>
              <a:rect l="l" t="t" r="r" b="b"/>
              <a:pathLst>
                <a:path w="52726" h="48868" extrusionOk="0">
                  <a:moveTo>
                    <a:pt x="14980" y="1"/>
                  </a:moveTo>
                  <a:cubicBezTo>
                    <a:pt x="8574" y="1"/>
                    <a:pt x="2835" y="3263"/>
                    <a:pt x="691" y="8145"/>
                  </a:cubicBezTo>
                  <a:cubicBezTo>
                    <a:pt x="1" y="9717"/>
                    <a:pt x="1025" y="11479"/>
                    <a:pt x="3025" y="12051"/>
                  </a:cubicBezTo>
                  <a:cubicBezTo>
                    <a:pt x="3442" y="12173"/>
                    <a:pt x="3869" y="12231"/>
                    <a:pt x="4288" y="12231"/>
                  </a:cubicBezTo>
                  <a:cubicBezTo>
                    <a:pt x="5836" y="12231"/>
                    <a:pt x="7293" y="11443"/>
                    <a:pt x="7836" y="10169"/>
                  </a:cubicBezTo>
                  <a:cubicBezTo>
                    <a:pt x="8907" y="7740"/>
                    <a:pt x="11765" y="6097"/>
                    <a:pt x="14980" y="6097"/>
                  </a:cubicBezTo>
                  <a:cubicBezTo>
                    <a:pt x="19148" y="6097"/>
                    <a:pt x="22577" y="8836"/>
                    <a:pt x="22505" y="12194"/>
                  </a:cubicBezTo>
                  <a:lnTo>
                    <a:pt x="22505" y="45796"/>
                  </a:lnTo>
                  <a:cubicBezTo>
                    <a:pt x="22577" y="47510"/>
                    <a:pt x="24268" y="48868"/>
                    <a:pt x="26363" y="48868"/>
                  </a:cubicBezTo>
                  <a:cubicBezTo>
                    <a:pt x="28435" y="48868"/>
                    <a:pt x="30126" y="47510"/>
                    <a:pt x="30317" y="45796"/>
                  </a:cubicBezTo>
                  <a:lnTo>
                    <a:pt x="30317" y="12217"/>
                  </a:lnTo>
                  <a:cubicBezTo>
                    <a:pt x="30126" y="8860"/>
                    <a:pt x="33555" y="6121"/>
                    <a:pt x="37723" y="6121"/>
                  </a:cubicBezTo>
                  <a:cubicBezTo>
                    <a:pt x="40938" y="6121"/>
                    <a:pt x="43796" y="7764"/>
                    <a:pt x="44867" y="10193"/>
                  </a:cubicBezTo>
                  <a:cubicBezTo>
                    <a:pt x="45412" y="11453"/>
                    <a:pt x="46877" y="12252"/>
                    <a:pt x="48442" y="12252"/>
                  </a:cubicBezTo>
                  <a:cubicBezTo>
                    <a:pt x="48860" y="12252"/>
                    <a:pt x="49285" y="12195"/>
                    <a:pt x="49702" y="12075"/>
                  </a:cubicBezTo>
                  <a:cubicBezTo>
                    <a:pt x="51678" y="11479"/>
                    <a:pt x="52726" y="9765"/>
                    <a:pt x="52012" y="8145"/>
                  </a:cubicBezTo>
                  <a:cubicBezTo>
                    <a:pt x="49868" y="3263"/>
                    <a:pt x="44129" y="1"/>
                    <a:pt x="37723" y="1"/>
                  </a:cubicBezTo>
                  <a:cubicBezTo>
                    <a:pt x="33198" y="1"/>
                    <a:pt x="29150" y="1596"/>
                    <a:pt x="26340" y="4121"/>
                  </a:cubicBezTo>
                  <a:cubicBezTo>
                    <a:pt x="23577" y="1596"/>
                    <a:pt x="19505" y="1"/>
                    <a:pt x="14980" y="1"/>
                  </a:cubicBezTo>
                  <a:close/>
                </a:path>
              </a:pathLst>
            </a:custGeom>
            <a:solidFill>
              <a:srgbClr val="CDDF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88;p34">
              <a:extLst>
                <a:ext uri="{FF2B5EF4-FFF2-40B4-BE49-F238E27FC236}">
                  <a16:creationId xmlns:a16="http://schemas.microsoft.com/office/drawing/2014/main" id="{10225791-ABAA-4C9F-8A7D-F8C0683E3404}"/>
                </a:ext>
              </a:extLst>
            </p:cNvPr>
            <p:cNvSpPr/>
            <p:nvPr/>
          </p:nvSpPr>
          <p:spPr>
            <a:xfrm>
              <a:off x="2614136" y="2332821"/>
              <a:ext cx="12382" cy="39861"/>
            </a:xfrm>
            <a:custGeom>
              <a:avLst/>
              <a:gdLst/>
              <a:ahLst/>
              <a:cxnLst/>
              <a:rect l="l" t="t" r="r" b="b"/>
              <a:pathLst>
                <a:path w="7812" h="25149" extrusionOk="0">
                  <a:moveTo>
                    <a:pt x="3906" y="1"/>
                  </a:moveTo>
                  <a:cubicBezTo>
                    <a:pt x="1763" y="1"/>
                    <a:pt x="0" y="1430"/>
                    <a:pt x="0" y="3144"/>
                  </a:cubicBezTo>
                  <a:lnTo>
                    <a:pt x="0" y="22005"/>
                  </a:lnTo>
                  <a:cubicBezTo>
                    <a:pt x="0" y="23744"/>
                    <a:pt x="1763" y="25149"/>
                    <a:pt x="3906" y="25149"/>
                  </a:cubicBezTo>
                  <a:cubicBezTo>
                    <a:pt x="6049" y="25149"/>
                    <a:pt x="7811" y="23744"/>
                    <a:pt x="7811" y="22005"/>
                  </a:cubicBezTo>
                  <a:lnTo>
                    <a:pt x="7811" y="3144"/>
                  </a:lnTo>
                  <a:cubicBezTo>
                    <a:pt x="7811" y="1406"/>
                    <a:pt x="6049" y="1"/>
                    <a:pt x="3906" y="1"/>
                  </a:cubicBezTo>
                  <a:close/>
                </a:path>
              </a:pathLst>
            </a:custGeom>
            <a:solidFill>
              <a:srgbClr val="6494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89;p34">
              <a:extLst>
                <a:ext uri="{FF2B5EF4-FFF2-40B4-BE49-F238E27FC236}">
                  <a16:creationId xmlns:a16="http://schemas.microsoft.com/office/drawing/2014/main" id="{4F80F860-CE96-4850-BD16-192A63AB8C8C}"/>
                </a:ext>
              </a:extLst>
            </p:cNvPr>
            <p:cNvSpPr/>
            <p:nvPr/>
          </p:nvSpPr>
          <p:spPr>
            <a:xfrm>
              <a:off x="2614136" y="2357357"/>
              <a:ext cx="12382" cy="14986"/>
            </a:xfrm>
            <a:custGeom>
              <a:avLst/>
              <a:gdLst/>
              <a:ahLst/>
              <a:cxnLst/>
              <a:rect l="l" t="t" r="r" b="b"/>
              <a:pathLst>
                <a:path w="7812" h="9455" extrusionOk="0">
                  <a:moveTo>
                    <a:pt x="3906" y="0"/>
                  </a:moveTo>
                  <a:cubicBezTo>
                    <a:pt x="1763" y="0"/>
                    <a:pt x="0" y="1429"/>
                    <a:pt x="0" y="3144"/>
                  </a:cubicBezTo>
                  <a:lnTo>
                    <a:pt x="0" y="6311"/>
                  </a:lnTo>
                  <a:cubicBezTo>
                    <a:pt x="0" y="8073"/>
                    <a:pt x="1763" y="9455"/>
                    <a:pt x="3906" y="9455"/>
                  </a:cubicBezTo>
                  <a:cubicBezTo>
                    <a:pt x="6049" y="9455"/>
                    <a:pt x="7811" y="8073"/>
                    <a:pt x="7811" y="6311"/>
                  </a:cubicBezTo>
                  <a:lnTo>
                    <a:pt x="7811" y="3144"/>
                  </a:lnTo>
                  <a:cubicBezTo>
                    <a:pt x="7811" y="1405"/>
                    <a:pt x="6049" y="0"/>
                    <a:pt x="3906" y="0"/>
                  </a:cubicBezTo>
                  <a:close/>
                </a:path>
              </a:pathLst>
            </a:custGeom>
            <a:solidFill>
              <a:srgbClr val="8BB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TextBox 1">
            <a:extLst>
              <a:ext uri="{FF2B5EF4-FFF2-40B4-BE49-F238E27FC236}">
                <a16:creationId xmlns:a16="http://schemas.microsoft.com/office/drawing/2014/main" id="{AA8965B7-3379-4570-9F53-D59254937898}"/>
              </a:ext>
            </a:extLst>
          </p:cNvPr>
          <p:cNvSpPr txBox="1"/>
          <p:nvPr/>
        </p:nvSpPr>
        <p:spPr>
          <a:xfrm>
            <a:off x="1305997" y="390583"/>
            <a:ext cx="3214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dirty="0"/>
          </a:p>
        </p:txBody>
      </p:sp>
      <p:sp>
        <p:nvSpPr>
          <p:cNvPr id="16" name="TextBox 33">
            <a:extLst>
              <a:ext uri="{FF2B5EF4-FFF2-40B4-BE49-F238E27FC236}">
                <a16:creationId xmlns:a16="http://schemas.microsoft.com/office/drawing/2014/main" id="{97E7BEC0-F704-48A3-8EDB-81FE0EB648EC}"/>
              </a:ext>
            </a:extLst>
          </p:cNvPr>
          <p:cNvSpPr txBox="1"/>
          <p:nvPr/>
        </p:nvSpPr>
        <p:spPr>
          <a:xfrm>
            <a:off x="2920998" y="2663806"/>
            <a:ext cx="416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7" name="Google Shape;625;p29">
            <a:extLst>
              <a:ext uri="{FF2B5EF4-FFF2-40B4-BE49-F238E27FC236}">
                <a16:creationId xmlns:a16="http://schemas.microsoft.com/office/drawing/2014/main" id="{CE459D45-6598-498D-944B-A5D901242EA6}"/>
              </a:ext>
            </a:extLst>
          </p:cNvPr>
          <p:cNvSpPr txBox="1">
            <a:spLocks/>
          </p:cNvSpPr>
          <p:nvPr/>
        </p:nvSpPr>
        <p:spPr>
          <a:xfrm>
            <a:off x="4876909" y="-146898"/>
            <a:ext cx="4510800" cy="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000" b="1" i="1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000" b="1" i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i="1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000" b="1" i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000" b="1" i="1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b="1" i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27  </a:t>
            </a:r>
            <a:r>
              <a:rPr lang="en-US" sz="2000" b="1" i="1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000" b="1" i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9  </a:t>
            </a:r>
            <a:r>
              <a:rPr lang="en-US" sz="2000" b="1" i="1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b="1" i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676648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708;p31">
            <a:extLst>
              <a:ext uri="{FF2B5EF4-FFF2-40B4-BE49-F238E27FC236}">
                <a16:creationId xmlns:a16="http://schemas.microsoft.com/office/drawing/2014/main" id="{12F5E3DE-B976-4A08-8614-E2E25B15937A}"/>
              </a:ext>
            </a:extLst>
          </p:cNvPr>
          <p:cNvGrpSpPr/>
          <p:nvPr/>
        </p:nvGrpSpPr>
        <p:grpSpPr>
          <a:xfrm>
            <a:off x="248557" y="3474697"/>
            <a:ext cx="1409482" cy="1755177"/>
            <a:chOff x="6764986" y="2668064"/>
            <a:chExt cx="1409482" cy="1755177"/>
          </a:xfrm>
        </p:grpSpPr>
        <p:sp>
          <p:nvSpPr>
            <p:cNvPr id="20" name="Google Shape;709;p31">
              <a:extLst>
                <a:ext uri="{FF2B5EF4-FFF2-40B4-BE49-F238E27FC236}">
                  <a16:creationId xmlns:a16="http://schemas.microsoft.com/office/drawing/2014/main" id="{1C35AE24-7BFB-4CE6-BB14-2513A827436A}"/>
                </a:ext>
              </a:extLst>
            </p:cNvPr>
            <p:cNvSpPr/>
            <p:nvPr/>
          </p:nvSpPr>
          <p:spPr>
            <a:xfrm>
              <a:off x="6764986" y="2668064"/>
              <a:ext cx="1409482" cy="1755177"/>
            </a:xfrm>
            <a:custGeom>
              <a:avLst/>
              <a:gdLst/>
              <a:ahLst/>
              <a:cxnLst/>
              <a:rect l="l" t="t" r="r" b="b"/>
              <a:pathLst>
                <a:path w="23330" h="29052" extrusionOk="0">
                  <a:moveTo>
                    <a:pt x="18634" y="0"/>
                  </a:moveTo>
                  <a:cubicBezTo>
                    <a:pt x="16694" y="0"/>
                    <a:pt x="14581" y="1199"/>
                    <a:pt x="13581" y="2687"/>
                  </a:cubicBezTo>
                  <a:cubicBezTo>
                    <a:pt x="11847" y="5264"/>
                    <a:pt x="13344" y="9124"/>
                    <a:pt x="11522" y="11641"/>
                  </a:cubicBezTo>
                  <a:cubicBezTo>
                    <a:pt x="10644" y="12859"/>
                    <a:pt x="9156" y="13492"/>
                    <a:pt x="8168" y="14621"/>
                  </a:cubicBezTo>
                  <a:cubicBezTo>
                    <a:pt x="6855" y="16122"/>
                    <a:pt x="6607" y="18241"/>
                    <a:pt x="5965" y="20130"/>
                  </a:cubicBezTo>
                  <a:cubicBezTo>
                    <a:pt x="5442" y="21648"/>
                    <a:pt x="4503" y="22954"/>
                    <a:pt x="3030" y="23640"/>
                  </a:cubicBezTo>
                  <a:cubicBezTo>
                    <a:pt x="1699" y="24258"/>
                    <a:pt x="795" y="24593"/>
                    <a:pt x="269" y="26217"/>
                  </a:cubicBezTo>
                  <a:cubicBezTo>
                    <a:pt x="0" y="27051"/>
                    <a:pt x="160" y="28092"/>
                    <a:pt x="877" y="28601"/>
                  </a:cubicBezTo>
                  <a:cubicBezTo>
                    <a:pt x="1265" y="28876"/>
                    <a:pt x="1759" y="28957"/>
                    <a:pt x="2239" y="29003"/>
                  </a:cubicBezTo>
                  <a:cubicBezTo>
                    <a:pt x="2589" y="29036"/>
                    <a:pt x="2940" y="29052"/>
                    <a:pt x="3290" y="29052"/>
                  </a:cubicBezTo>
                  <a:cubicBezTo>
                    <a:pt x="6110" y="29052"/>
                    <a:pt x="8919" y="28021"/>
                    <a:pt x="11127" y="26252"/>
                  </a:cubicBezTo>
                  <a:cubicBezTo>
                    <a:pt x="11773" y="25734"/>
                    <a:pt x="12384" y="25144"/>
                    <a:pt x="12794" y="24420"/>
                  </a:cubicBezTo>
                  <a:cubicBezTo>
                    <a:pt x="13327" y="23477"/>
                    <a:pt x="13486" y="22375"/>
                    <a:pt x="13771" y="21330"/>
                  </a:cubicBezTo>
                  <a:cubicBezTo>
                    <a:pt x="14432" y="18912"/>
                    <a:pt x="15827" y="16698"/>
                    <a:pt x="17720" y="15052"/>
                  </a:cubicBezTo>
                  <a:cubicBezTo>
                    <a:pt x="18796" y="14124"/>
                    <a:pt x="20025" y="13368"/>
                    <a:pt x="21014" y="12344"/>
                  </a:cubicBezTo>
                  <a:cubicBezTo>
                    <a:pt x="22581" y="10720"/>
                    <a:pt x="23330" y="8417"/>
                    <a:pt x="23235" y="6179"/>
                  </a:cubicBezTo>
                  <a:cubicBezTo>
                    <a:pt x="23181" y="4823"/>
                    <a:pt x="22826" y="3410"/>
                    <a:pt x="22172" y="2221"/>
                  </a:cubicBezTo>
                  <a:cubicBezTo>
                    <a:pt x="21745" y="1444"/>
                    <a:pt x="21126" y="748"/>
                    <a:pt x="20329" y="363"/>
                  </a:cubicBezTo>
                  <a:cubicBezTo>
                    <a:pt x="19804" y="112"/>
                    <a:pt x="19227" y="0"/>
                    <a:pt x="186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10;p31">
              <a:extLst>
                <a:ext uri="{FF2B5EF4-FFF2-40B4-BE49-F238E27FC236}">
                  <a16:creationId xmlns:a16="http://schemas.microsoft.com/office/drawing/2014/main" id="{866BC2FA-1A9B-4D6A-BE26-FD629A1ADEE7}"/>
                </a:ext>
              </a:extLst>
            </p:cNvPr>
            <p:cNvSpPr/>
            <p:nvPr/>
          </p:nvSpPr>
          <p:spPr>
            <a:xfrm>
              <a:off x="7031236" y="2679543"/>
              <a:ext cx="1020953" cy="1519739"/>
            </a:xfrm>
            <a:custGeom>
              <a:avLst/>
              <a:gdLst/>
              <a:ahLst/>
              <a:cxnLst/>
              <a:rect l="l" t="t" r="r" b="b"/>
              <a:pathLst>
                <a:path w="16899" h="25155" extrusionOk="0">
                  <a:moveTo>
                    <a:pt x="15850" y="0"/>
                  </a:moveTo>
                  <a:cubicBezTo>
                    <a:pt x="15803" y="0"/>
                    <a:pt x="15753" y="40"/>
                    <a:pt x="15770" y="99"/>
                  </a:cubicBezTo>
                  <a:cubicBezTo>
                    <a:pt x="16204" y="1752"/>
                    <a:pt x="15710" y="3998"/>
                    <a:pt x="14481" y="5222"/>
                  </a:cubicBezTo>
                  <a:cubicBezTo>
                    <a:pt x="13838" y="5858"/>
                    <a:pt x="13199" y="6387"/>
                    <a:pt x="12708" y="7091"/>
                  </a:cubicBezTo>
                  <a:cubicBezTo>
                    <a:pt x="12444" y="5137"/>
                    <a:pt x="11664" y="3379"/>
                    <a:pt x="10389" y="1871"/>
                  </a:cubicBezTo>
                  <a:cubicBezTo>
                    <a:pt x="10373" y="1853"/>
                    <a:pt x="10355" y="1846"/>
                    <a:pt x="10337" y="1846"/>
                  </a:cubicBezTo>
                  <a:cubicBezTo>
                    <a:pt x="10278" y="1846"/>
                    <a:pt x="10224" y="1926"/>
                    <a:pt x="10275" y="1988"/>
                  </a:cubicBezTo>
                  <a:cubicBezTo>
                    <a:pt x="11554" y="3496"/>
                    <a:pt x="12327" y="5264"/>
                    <a:pt x="12567" y="7228"/>
                  </a:cubicBezTo>
                  <a:cubicBezTo>
                    <a:pt x="12571" y="7249"/>
                    <a:pt x="12581" y="7264"/>
                    <a:pt x="12592" y="7274"/>
                  </a:cubicBezTo>
                  <a:cubicBezTo>
                    <a:pt x="12469" y="7464"/>
                    <a:pt x="12355" y="7666"/>
                    <a:pt x="12260" y="7888"/>
                  </a:cubicBezTo>
                  <a:cubicBezTo>
                    <a:pt x="11791" y="8983"/>
                    <a:pt x="11897" y="10155"/>
                    <a:pt x="11550" y="11278"/>
                  </a:cubicBezTo>
                  <a:cubicBezTo>
                    <a:pt x="11137" y="12624"/>
                    <a:pt x="9986" y="13439"/>
                    <a:pt x="8906" y="14237"/>
                  </a:cubicBezTo>
                  <a:cubicBezTo>
                    <a:pt x="8895" y="14241"/>
                    <a:pt x="8888" y="14247"/>
                    <a:pt x="8881" y="14255"/>
                  </a:cubicBezTo>
                  <a:cubicBezTo>
                    <a:pt x="8970" y="13188"/>
                    <a:pt x="8263" y="12376"/>
                    <a:pt x="7567" y="11652"/>
                  </a:cubicBezTo>
                  <a:cubicBezTo>
                    <a:pt x="7551" y="11635"/>
                    <a:pt x="7532" y="11628"/>
                    <a:pt x="7514" y="11628"/>
                  </a:cubicBezTo>
                  <a:cubicBezTo>
                    <a:pt x="7453" y="11628"/>
                    <a:pt x="7398" y="11708"/>
                    <a:pt x="7454" y="11765"/>
                  </a:cubicBezTo>
                  <a:cubicBezTo>
                    <a:pt x="8136" y="12479"/>
                    <a:pt x="8835" y="13259"/>
                    <a:pt x="8715" y="14322"/>
                  </a:cubicBezTo>
                  <a:cubicBezTo>
                    <a:pt x="8711" y="14343"/>
                    <a:pt x="8719" y="14358"/>
                    <a:pt x="8725" y="14368"/>
                  </a:cubicBezTo>
                  <a:cubicBezTo>
                    <a:pt x="8093" y="14837"/>
                    <a:pt x="7461" y="15328"/>
                    <a:pt x="6988" y="15960"/>
                  </a:cubicBezTo>
                  <a:cubicBezTo>
                    <a:pt x="6268" y="16921"/>
                    <a:pt x="6067" y="18082"/>
                    <a:pt x="5908" y="19244"/>
                  </a:cubicBezTo>
                  <a:cubicBezTo>
                    <a:pt x="5728" y="20540"/>
                    <a:pt x="5608" y="22040"/>
                    <a:pt x="4693" y="23072"/>
                  </a:cubicBezTo>
                  <a:cubicBezTo>
                    <a:pt x="3577" y="24336"/>
                    <a:pt x="1664" y="24661"/>
                    <a:pt x="93" y="25000"/>
                  </a:cubicBezTo>
                  <a:cubicBezTo>
                    <a:pt x="1" y="25019"/>
                    <a:pt x="30" y="25154"/>
                    <a:pt x="114" y="25154"/>
                  </a:cubicBezTo>
                  <a:cubicBezTo>
                    <a:pt x="121" y="25154"/>
                    <a:pt x="128" y="25153"/>
                    <a:pt x="135" y="25151"/>
                  </a:cubicBezTo>
                  <a:cubicBezTo>
                    <a:pt x="1547" y="24851"/>
                    <a:pt x="3139" y="24562"/>
                    <a:pt x="4309" y="23654"/>
                  </a:cubicBezTo>
                  <a:cubicBezTo>
                    <a:pt x="5181" y="22980"/>
                    <a:pt x="5597" y="21952"/>
                    <a:pt x="5820" y="20900"/>
                  </a:cubicBezTo>
                  <a:cubicBezTo>
                    <a:pt x="5989" y="20078"/>
                    <a:pt x="6046" y="19216"/>
                    <a:pt x="6194" y="18383"/>
                  </a:cubicBezTo>
                  <a:lnTo>
                    <a:pt x="6232" y="18383"/>
                  </a:lnTo>
                  <a:cubicBezTo>
                    <a:pt x="7536" y="18118"/>
                    <a:pt x="8753" y="17899"/>
                    <a:pt x="10096" y="17860"/>
                  </a:cubicBezTo>
                  <a:cubicBezTo>
                    <a:pt x="10197" y="17857"/>
                    <a:pt x="10198" y="17701"/>
                    <a:pt x="10099" y="17701"/>
                  </a:cubicBezTo>
                  <a:cubicBezTo>
                    <a:pt x="10098" y="17701"/>
                    <a:pt x="10097" y="17701"/>
                    <a:pt x="10096" y="17701"/>
                  </a:cubicBezTo>
                  <a:cubicBezTo>
                    <a:pt x="8736" y="17740"/>
                    <a:pt x="7546" y="17952"/>
                    <a:pt x="6226" y="18220"/>
                  </a:cubicBezTo>
                  <a:cubicBezTo>
                    <a:pt x="6349" y="17578"/>
                    <a:pt x="6537" y="16956"/>
                    <a:pt x="6886" y="16387"/>
                  </a:cubicBezTo>
                  <a:cubicBezTo>
                    <a:pt x="7585" y="15251"/>
                    <a:pt x="8775" y="14569"/>
                    <a:pt x="9796" y="13771"/>
                  </a:cubicBezTo>
                  <a:cubicBezTo>
                    <a:pt x="10533" y="13192"/>
                    <a:pt x="11232" y="12539"/>
                    <a:pt x="11592" y="11649"/>
                  </a:cubicBezTo>
                  <a:cubicBezTo>
                    <a:pt x="11621" y="11578"/>
                    <a:pt x="11646" y="11504"/>
                    <a:pt x="11670" y="11434"/>
                  </a:cubicBezTo>
                  <a:cubicBezTo>
                    <a:pt x="12758" y="11160"/>
                    <a:pt x="13846" y="11022"/>
                    <a:pt x="14942" y="11022"/>
                  </a:cubicBezTo>
                  <a:cubicBezTo>
                    <a:pt x="15544" y="11022"/>
                    <a:pt x="16149" y="11064"/>
                    <a:pt x="16758" y="11147"/>
                  </a:cubicBezTo>
                  <a:cubicBezTo>
                    <a:pt x="16763" y="11148"/>
                    <a:pt x="16767" y="11148"/>
                    <a:pt x="16772" y="11148"/>
                  </a:cubicBezTo>
                  <a:cubicBezTo>
                    <a:pt x="16864" y="11148"/>
                    <a:pt x="16899" y="11005"/>
                    <a:pt x="16801" y="10992"/>
                  </a:cubicBezTo>
                  <a:cubicBezTo>
                    <a:pt x="16179" y="10908"/>
                    <a:pt x="15562" y="10866"/>
                    <a:pt x="14947" y="10866"/>
                  </a:cubicBezTo>
                  <a:cubicBezTo>
                    <a:pt x="13867" y="10866"/>
                    <a:pt x="12796" y="10996"/>
                    <a:pt x="11727" y="11257"/>
                  </a:cubicBezTo>
                  <a:cubicBezTo>
                    <a:pt x="12158" y="9862"/>
                    <a:pt x="11999" y="8397"/>
                    <a:pt x="12875" y="7097"/>
                  </a:cubicBezTo>
                  <a:cubicBezTo>
                    <a:pt x="13630" y="5968"/>
                    <a:pt x="14919" y="5353"/>
                    <a:pt x="15480" y="4078"/>
                  </a:cubicBezTo>
                  <a:cubicBezTo>
                    <a:pt x="16017" y="2849"/>
                    <a:pt x="16268" y="1363"/>
                    <a:pt x="15922" y="57"/>
                  </a:cubicBezTo>
                  <a:cubicBezTo>
                    <a:pt x="15912" y="17"/>
                    <a:pt x="15882" y="0"/>
                    <a:pt x="158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711;p31">
            <a:extLst>
              <a:ext uri="{FF2B5EF4-FFF2-40B4-BE49-F238E27FC236}">
                <a16:creationId xmlns:a16="http://schemas.microsoft.com/office/drawing/2014/main" id="{EBA854A1-604C-48F6-8841-A9D7353277F0}"/>
              </a:ext>
            </a:extLst>
          </p:cNvPr>
          <p:cNvGrpSpPr/>
          <p:nvPr/>
        </p:nvGrpSpPr>
        <p:grpSpPr>
          <a:xfrm rot="-1706311">
            <a:off x="-213097" y="3120273"/>
            <a:ext cx="1409436" cy="1755119"/>
            <a:chOff x="6764986" y="2668064"/>
            <a:chExt cx="1409482" cy="1755177"/>
          </a:xfrm>
        </p:grpSpPr>
        <p:sp>
          <p:nvSpPr>
            <p:cNvPr id="18" name="Google Shape;712;p31">
              <a:extLst>
                <a:ext uri="{FF2B5EF4-FFF2-40B4-BE49-F238E27FC236}">
                  <a16:creationId xmlns:a16="http://schemas.microsoft.com/office/drawing/2014/main" id="{4D60D486-4532-4975-A9C4-823D0C0E05BC}"/>
                </a:ext>
              </a:extLst>
            </p:cNvPr>
            <p:cNvSpPr/>
            <p:nvPr/>
          </p:nvSpPr>
          <p:spPr>
            <a:xfrm>
              <a:off x="6764986" y="2668064"/>
              <a:ext cx="1409482" cy="1755177"/>
            </a:xfrm>
            <a:custGeom>
              <a:avLst/>
              <a:gdLst/>
              <a:ahLst/>
              <a:cxnLst/>
              <a:rect l="l" t="t" r="r" b="b"/>
              <a:pathLst>
                <a:path w="23330" h="29052" extrusionOk="0">
                  <a:moveTo>
                    <a:pt x="18634" y="0"/>
                  </a:moveTo>
                  <a:cubicBezTo>
                    <a:pt x="16694" y="0"/>
                    <a:pt x="14581" y="1199"/>
                    <a:pt x="13581" y="2687"/>
                  </a:cubicBezTo>
                  <a:cubicBezTo>
                    <a:pt x="11847" y="5264"/>
                    <a:pt x="13344" y="9124"/>
                    <a:pt x="11522" y="11641"/>
                  </a:cubicBezTo>
                  <a:cubicBezTo>
                    <a:pt x="10644" y="12859"/>
                    <a:pt x="9156" y="13492"/>
                    <a:pt x="8168" y="14621"/>
                  </a:cubicBezTo>
                  <a:cubicBezTo>
                    <a:pt x="6855" y="16122"/>
                    <a:pt x="6607" y="18241"/>
                    <a:pt x="5965" y="20130"/>
                  </a:cubicBezTo>
                  <a:cubicBezTo>
                    <a:pt x="5442" y="21648"/>
                    <a:pt x="4503" y="22954"/>
                    <a:pt x="3030" y="23640"/>
                  </a:cubicBezTo>
                  <a:cubicBezTo>
                    <a:pt x="1699" y="24258"/>
                    <a:pt x="795" y="24593"/>
                    <a:pt x="269" y="26217"/>
                  </a:cubicBezTo>
                  <a:cubicBezTo>
                    <a:pt x="0" y="27051"/>
                    <a:pt x="160" y="28092"/>
                    <a:pt x="877" y="28601"/>
                  </a:cubicBezTo>
                  <a:cubicBezTo>
                    <a:pt x="1265" y="28876"/>
                    <a:pt x="1759" y="28957"/>
                    <a:pt x="2239" y="29003"/>
                  </a:cubicBezTo>
                  <a:cubicBezTo>
                    <a:pt x="2589" y="29036"/>
                    <a:pt x="2940" y="29052"/>
                    <a:pt x="3290" y="29052"/>
                  </a:cubicBezTo>
                  <a:cubicBezTo>
                    <a:pt x="6110" y="29052"/>
                    <a:pt x="8919" y="28021"/>
                    <a:pt x="11127" y="26252"/>
                  </a:cubicBezTo>
                  <a:cubicBezTo>
                    <a:pt x="11773" y="25734"/>
                    <a:pt x="12384" y="25144"/>
                    <a:pt x="12794" y="24420"/>
                  </a:cubicBezTo>
                  <a:cubicBezTo>
                    <a:pt x="13327" y="23477"/>
                    <a:pt x="13486" y="22375"/>
                    <a:pt x="13771" y="21330"/>
                  </a:cubicBezTo>
                  <a:cubicBezTo>
                    <a:pt x="14432" y="18912"/>
                    <a:pt x="15827" y="16698"/>
                    <a:pt x="17720" y="15052"/>
                  </a:cubicBezTo>
                  <a:cubicBezTo>
                    <a:pt x="18796" y="14124"/>
                    <a:pt x="20025" y="13368"/>
                    <a:pt x="21014" y="12344"/>
                  </a:cubicBezTo>
                  <a:cubicBezTo>
                    <a:pt x="22581" y="10720"/>
                    <a:pt x="23330" y="8417"/>
                    <a:pt x="23235" y="6179"/>
                  </a:cubicBezTo>
                  <a:cubicBezTo>
                    <a:pt x="23181" y="4823"/>
                    <a:pt x="22826" y="3410"/>
                    <a:pt x="22172" y="2221"/>
                  </a:cubicBezTo>
                  <a:cubicBezTo>
                    <a:pt x="21745" y="1444"/>
                    <a:pt x="21126" y="748"/>
                    <a:pt x="20329" y="363"/>
                  </a:cubicBezTo>
                  <a:cubicBezTo>
                    <a:pt x="19804" y="112"/>
                    <a:pt x="19227" y="0"/>
                    <a:pt x="186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13;p31">
              <a:extLst>
                <a:ext uri="{FF2B5EF4-FFF2-40B4-BE49-F238E27FC236}">
                  <a16:creationId xmlns:a16="http://schemas.microsoft.com/office/drawing/2014/main" id="{FE86FDA0-DF78-4F27-9D5C-E0FE60EF8693}"/>
                </a:ext>
              </a:extLst>
            </p:cNvPr>
            <p:cNvSpPr/>
            <p:nvPr/>
          </p:nvSpPr>
          <p:spPr>
            <a:xfrm>
              <a:off x="7031236" y="2679543"/>
              <a:ext cx="1020953" cy="1519739"/>
            </a:xfrm>
            <a:custGeom>
              <a:avLst/>
              <a:gdLst/>
              <a:ahLst/>
              <a:cxnLst/>
              <a:rect l="l" t="t" r="r" b="b"/>
              <a:pathLst>
                <a:path w="16899" h="25155" extrusionOk="0">
                  <a:moveTo>
                    <a:pt x="15850" y="0"/>
                  </a:moveTo>
                  <a:cubicBezTo>
                    <a:pt x="15803" y="0"/>
                    <a:pt x="15753" y="40"/>
                    <a:pt x="15770" y="99"/>
                  </a:cubicBezTo>
                  <a:cubicBezTo>
                    <a:pt x="16204" y="1752"/>
                    <a:pt x="15710" y="3998"/>
                    <a:pt x="14481" y="5222"/>
                  </a:cubicBezTo>
                  <a:cubicBezTo>
                    <a:pt x="13838" y="5858"/>
                    <a:pt x="13199" y="6387"/>
                    <a:pt x="12708" y="7091"/>
                  </a:cubicBezTo>
                  <a:cubicBezTo>
                    <a:pt x="12444" y="5137"/>
                    <a:pt x="11664" y="3379"/>
                    <a:pt x="10389" y="1871"/>
                  </a:cubicBezTo>
                  <a:cubicBezTo>
                    <a:pt x="10373" y="1853"/>
                    <a:pt x="10355" y="1846"/>
                    <a:pt x="10337" y="1846"/>
                  </a:cubicBezTo>
                  <a:cubicBezTo>
                    <a:pt x="10278" y="1846"/>
                    <a:pt x="10224" y="1926"/>
                    <a:pt x="10275" y="1988"/>
                  </a:cubicBezTo>
                  <a:cubicBezTo>
                    <a:pt x="11554" y="3496"/>
                    <a:pt x="12327" y="5264"/>
                    <a:pt x="12567" y="7228"/>
                  </a:cubicBezTo>
                  <a:cubicBezTo>
                    <a:pt x="12571" y="7249"/>
                    <a:pt x="12581" y="7264"/>
                    <a:pt x="12592" y="7274"/>
                  </a:cubicBezTo>
                  <a:cubicBezTo>
                    <a:pt x="12469" y="7464"/>
                    <a:pt x="12355" y="7666"/>
                    <a:pt x="12260" y="7888"/>
                  </a:cubicBezTo>
                  <a:cubicBezTo>
                    <a:pt x="11791" y="8983"/>
                    <a:pt x="11897" y="10155"/>
                    <a:pt x="11550" y="11278"/>
                  </a:cubicBezTo>
                  <a:cubicBezTo>
                    <a:pt x="11137" y="12624"/>
                    <a:pt x="9986" y="13439"/>
                    <a:pt x="8906" y="14237"/>
                  </a:cubicBezTo>
                  <a:cubicBezTo>
                    <a:pt x="8895" y="14241"/>
                    <a:pt x="8888" y="14247"/>
                    <a:pt x="8881" y="14255"/>
                  </a:cubicBezTo>
                  <a:cubicBezTo>
                    <a:pt x="8970" y="13188"/>
                    <a:pt x="8263" y="12376"/>
                    <a:pt x="7567" y="11652"/>
                  </a:cubicBezTo>
                  <a:cubicBezTo>
                    <a:pt x="7551" y="11635"/>
                    <a:pt x="7532" y="11628"/>
                    <a:pt x="7514" y="11628"/>
                  </a:cubicBezTo>
                  <a:cubicBezTo>
                    <a:pt x="7453" y="11628"/>
                    <a:pt x="7398" y="11708"/>
                    <a:pt x="7454" y="11765"/>
                  </a:cubicBezTo>
                  <a:cubicBezTo>
                    <a:pt x="8136" y="12479"/>
                    <a:pt x="8835" y="13259"/>
                    <a:pt x="8715" y="14322"/>
                  </a:cubicBezTo>
                  <a:cubicBezTo>
                    <a:pt x="8711" y="14343"/>
                    <a:pt x="8719" y="14358"/>
                    <a:pt x="8725" y="14368"/>
                  </a:cubicBezTo>
                  <a:cubicBezTo>
                    <a:pt x="8093" y="14837"/>
                    <a:pt x="7461" y="15328"/>
                    <a:pt x="6988" y="15960"/>
                  </a:cubicBezTo>
                  <a:cubicBezTo>
                    <a:pt x="6268" y="16921"/>
                    <a:pt x="6067" y="18082"/>
                    <a:pt x="5908" y="19244"/>
                  </a:cubicBezTo>
                  <a:cubicBezTo>
                    <a:pt x="5728" y="20540"/>
                    <a:pt x="5608" y="22040"/>
                    <a:pt x="4693" y="23072"/>
                  </a:cubicBezTo>
                  <a:cubicBezTo>
                    <a:pt x="3577" y="24336"/>
                    <a:pt x="1664" y="24661"/>
                    <a:pt x="93" y="25000"/>
                  </a:cubicBezTo>
                  <a:cubicBezTo>
                    <a:pt x="1" y="25019"/>
                    <a:pt x="30" y="25154"/>
                    <a:pt x="114" y="25154"/>
                  </a:cubicBezTo>
                  <a:cubicBezTo>
                    <a:pt x="121" y="25154"/>
                    <a:pt x="128" y="25153"/>
                    <a:pt x="135" y="25151"/>
                  </a:cubicBezTo>
                  <a:cubicBezTo>
                    <a:pt x="1547" y="24851"/>
                    <a:pt x="3139" y="24562"/>
                    <a:pt x="4309" y="23654"/>
                  </a:cubicBezTo>
                  <a:cubicBezTo>
                    <a:pt x="5181" y="22980"/>
                    <a:pt x="5597" y="21952"/>
                    <a:pt x="5820" y="20900"/>
                  </a:cubicBezTo>
                  <a:cubicBezTo>
                    <a:pt x="5989" y="20078"/>
                    <a:pt x="6046" y="19216"/>
                    <a:pt x="6194" y="18383"/>
                  </a:cubicBezTo>
                  <a:lnTo>
                    <a:pt x="6232" y="18383"/>
                  </a:lnTo>
                  <a:cubicBezTo>
                    <a:pt x="7536" y="18118"/>
                    <a:pt x="8753" y="17899"/>
                    <a:pt x="10096" y="17860"/>
                  </a:cubicBezTo>
                  <a:cubicBezTo>
                    <a:pt x="10197" y="17857"/>
                    <a:pt x="10198" y="17701"/>
                    <a:pt x="10099" y="17701"/>
                  </a:cubicBezTo>
                  <a:cubicBezTo>
                    <a:pt x="10098" y="17701"/>
                    <a:pt x="10097" y="17701"/>
                    <a:pt x="10096" y="17701"/>
                  </a:cubicBezTo>
                  <a:cubicBezTo>
                    <a:pt x="8736" y="17740"/>
                    <a:pt x="7546" y="17952"/>
                    <a:pt x="6226" y="18220"/>
                  </a:cubicBezTo>
                  <a:cubicBezTo>
                    <a:pt x="6349" y="17578"/>
                    <a:pt x="6537" y="16956"/>
                    <a:pt x="6886" y="16387"/>
                  </a:cubicBezTo>
                  <a:cubicBezTo>
                    <a:pt x="7585" y="15251"/>
                    <a:pt x="8775" y="14569"/>
                    <a:pt x="9796" y="13771"/>
                  </a:cubicBezTo>
                  <a:cubicBezTo>
                    <a:pt x="10533" y="13192"/>
                    <a:pt x="11232" y="12539"/>
                    <a:pt x="11592" y="11649"/>
                  </a:cubicBezTo>
                  <a:cubicBezTo>
                    <a:pt x="11621" y="11578"/>
                    <a:pt x="11646" y="11504"/>
                    <a:pt x="11670" y="11434"/>
                  </a:cubicBezTo>
                  <a:cubicBezTo>
                    <a:pt x="12758" y="11160"/>
                    <a:pt x="13846" y="11022"/>
                    <a:pt x="14942" y="11022"/>
                  </a:cubicBezTo>
                  <a:cubicBezTo>
                    <a:pt x="15544" y="11022"/>
                    <a:pt x="16149" y="11064"/>
                    <a:pt x="16758" y="11147"/>
                  </a:cubicBezTo>
                  <a:cubicBezTo>
                    <a:pt x="16763" y="11148"/>
                    <a:pt x="16767" y="11148"/>
                    <a:pt x="16772" y="11148"/>
                  </a:cubicBezTo>
                  <a:cubicBezTo>
                    <a:pt x="16864" y="11148"/>
                    <a:pt x="16899" y="11005"/>
                    <a:pt x="16801" y="10992"/>
                  </a:cubicBezTo>
                  <a:cubicBezTo>
                    <a:pt x="16179" y="10908"/>
                    <a:pt x="15562" y="10866"/>
                    <a:pt x="14947" y="10866"/>
                  </a:cubicBezTo>
                  <a:cubicBezTo>
                    <a:pt x="13867" y="10866"/>
                    <a:pt x="12796" y="10996"/>
                    <a:pt x="11727" y="11257"/>
                  </a:cubicBezTo>
                  <a:cubicBezTo>
                    <a:pt x="12158" y="9862"/>
                    <a:pt x="11999" y="8397"/>
                    <a:pt x="12875" y="7097"/>
                  </a:cubicBezTo>
                  <a:cubicBezTo>
                    <a:pt x="13630" y="5968"/>
                    <a:pt x="14919" y="5353"/>
                    <a:pt x="15480" y="4078"/>
                  </a:cubicBezTo>
                  <a:cubicBezTo>
                    <a:pt x="16017" y="2849"/>
                    <a:pt x="16268" y="1363"/>
                    <a:pt x="15922" y="57"/>
                  </a:cubicBezTo>
                  <a:cubicBezTo>
                    <a:pt x="15912" y="17"/>
                    <a:pt x="15882" y="0"/>
                    <a:pt x="158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Google Shape;625;p29">
            <a:extLst>
              <a:ext uri="{FF2B5EF4-FFF2-40B4-BE49-F238E27FC236}">
                <a16:creationId xmlns:a16="http://schemas.microsoft.com/office/drawing/2014/main" id="{5A3AA8F1-6483-4E11-9F12-9754A41E3B18}"/>
              </a:ext>
            </a:extLst>
          </p:cNvPr>
          <p:cNvSpPr txBox="1">
            <a:spLocks noGrp="1"/>
          </p:cNvSpPr>
          <p:nvPr/>
        </p:nvSpPr>
        <p:spPr>
          <a:xfrm>
            <a:off x="694968" y="608727"/>
            <a:ext cx="1786105" cy="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hango"/>
              <a:buNone/>
              <a:defRPr sz="2500" b="0" i="0" u="none" strike="noStrike" cap="none">
                <a:solidFill>
                  <a:srgbClr val="FFFFFF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Bebas Neue"/>
              <a:buNone/>
              <a:defRPr sz="3000" b="0" i="0" u="none" strike="noStrike" cap="non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Bebas Neue"/>
              <a:buNone/>
              <a:defRPr sz="3000" b="0" i="0" u="none" strike="noStrike" cap="non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Bebas Neue"/>
              <a:buNone/>
              <a:defRPr sz="3000" b="0" i="0" u="none" strike="noStrike" cap="non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Bebas Neue"/>
              <a:buNone/>
              <a:defRPr sz="3000" b="0" i="0" u="none" strike="noStrike" cap="non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Bebas Neue"/>
              <a:buNone/>
              <a:defRPr sz="3000" b="0" i="0" u="none" strike="noStrike" cap="non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Bebas Neue"/>
              <a:buNone/>
              <a:defRPr sz="3000" b="0" i="0" u="none" strike="noStrike" cap="non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Bebas Neue"/>
              <a:buNone/>
              <a:defRPr sz="3000" b="0" i="0" u="none" strike="noStrike" cap="non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Bebas Neue"/>
              <a:buNone/>
              <a:defRPr sz="3000" b="0" i="0" u="none" strike="noStrike" cap="non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u="sng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u="sng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2800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sz="2800" b="1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Google Shape;625;p29">
            <a:extLst>
              <a:ext uri="{FF2B5EF4-FFF2-40B4-BE49-F238E27FC236}">
                <a16:creationId xmlns:a16="http://schemas.microsoft.com/office/drawing/2014/main" id="{24852781-18ED-458B-8CF6-814AEE77BB65}"/>
              </a:ext>
            </a:extLst>
          </p:cNvPr>
          <p:cNvSpPr txBox="1">
            <a:spLocks/>
          </p:cNvSpPr>
          <p:nvPr/>
        </p:nvSpPr>
        <p:spPr>
          <a:xfrm>
            <a:off x="3525521" y="602501"/>
            <a:ext cx="2734733" cy="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sz="36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Giặt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endParaRPr lang="en-US" sz="36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Google Shape;625;p29">
            <a:extLst>
              <a:ext uri="{FF2B5EF4-FFF2-40B4-BE49-F238E27FC236}">
                <a16:creationId xmlns:a16="http://schemas.microsoft.com/office/drawing/2014/main" id="{01998C94-94AE-4210-874C-664D84CE06EA}"/>
              </a:ext>
            </a:extLst>
          </p:cNvPr>
          <p:cNvSpPr txBox="1">
            <a:spLocks/>
          </p:cNvSpPr>
          <p:nvPr/>
        </p:nvSpPr>
        <p:spPr>
          <a:xfrm>
            <a:off x="4264162" y="1010634"/>
            <a:ext cx="4264141" cy="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400" b="1" dirty="0" err="1">
                <a:solidFill>
                  <a:schemeClr val="accent1">
                    <a:lumMod val="25000"/>
                  </a:schemeClr>
                </a:solidFill>
                <a:latin typeface="Patrick Hand" panose="00000500000000000000" pitchFamily="2" charset="0"/>
              </a:rPr>
              <a:t>Phạm</a:t>
            </a:r>
            <a:r>
              <a:rPr lang="en-US" sz="1400" b="1" dirty="0">
                <a:solidFill>
                  <a:schemeClr val="accent1">
                    <a:lumMod val="25000"/>
                  </a:schemeClr>
                </a:solidFill>
                <a:latin typeface="Patrick Hand" panose="00000500000000000000" pitchFamily="2" charset="0"/>
              </a:rPr>
              <a:t> </a:t>
            </a:r>
            <a:r>
              <a:rPr lang="en-US" sz="1400" b="1" dirty="0" err="1">
                <a:solidFill>
                  <a:schemeClr val="accent1">
                    <a:lumMod val="25000"/>
                  </a:schemeClr>
                </a:solidFill>
                <a:latin typeface="Patrick Hand" panose="00000500000000000000" pitchFamily="2" charset="0"/>
              </a:rPr>
              <a:t>Hổ</a:t>
            </a:r>
            <a:endParaRPr lang="en-US" sz="1400" b="1" dirty="0">
              <a:solidFill>
                <a:schemeClr val="accent1">
                  <a:lumMod val="25000"/>
                </a:schemeClr>
              </a:solidFill>
              <a:latin typeface="Patrick Hand" panose="00000500000000000000" pitchFamily="2" charset="0"/>
            </a:endParaRPr>
          </a:p>
        </p:txBody>
      </p:sp>
      <p:sp>
        <p:nvSpPr>
          <p:cNvPr id="7" name="Google Shape;625;p29">
            <a:extLst>
              <a:ext uri="{FF2B5EF4-FFF2-40B4-BE49-F238E27FC236}">
                <a16:creationId xmlns:a16="http://schemas.microsoft.com/office/drawing/2014/main" id="{0CB52011-C298-465F-91FB-E70B851284CC}"/>
              </a:ext>
            </a:extLst>
          </p:cNvPr>
          <p:cNvSpPr txBox="1">
            <a:spLocks/>
          </p:cNvSpPr>
          <p:nvPr/>
        </p:nvSpPr>
        <p:spPr>
          <a:xfrm>
            <a:off x="1383816" y="1688070"/>
            <a:ext cx="6984638" cy="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24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Bài</a:t>
            </a:r>
            <a:r>
              <a:rPr lang="en-US" sz="24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thơ</a:t>
            </a:r>
            <a:r>
              <a:rPr lang="en-US" sz="24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hai</a:t>
            </a:r>
            <a:r>
              <a:rPr lang="en-US" sz="24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nhân</a:t>
            </a:r>
            <a:r>
              <a:rPr lang="en-US" sz="24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vật</a:t>
            </a:r>
            <a:r>
              <a:rPr lang="en-US" sz="24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bạn</a:t>
            </a:r>
            <a:r>
              <a:rPr lang="en-US" sz="24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nhỏ</a:t>
            </a:r>
            <a:r>
              <a:rPr lang="en-US" sz="24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nắng</a:t>
            </a:r>
            <a:r>
              <a:rPr lang="en-US" sz="24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. </a:t>
            </a:r>
            <a:r>
              <a:rPr lang="en-US" sz="24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Mỗi</a:t>
            </a:r>
            <a:r>
              <a:rPr lang="en-US" sz="24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nhân</a:t>
            </a:r>
            <a:r>
              <a:rPr lang="en-US" sz="24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vật</a:t>
            </a:r>
            <a:r>
              <a:rPr lang="en-US" sz="24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nói</a:t>
            </a:r>
            <a:r>
              <a:rPr lang="en-US" sz="24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đến</a:t>
            </a:r>
            <a:r>
              <a:rPr lang="en-US" sz="24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khổ</a:t>
            </a:r>
            <a:r>
              <a:rPr lang="en-US" sz="24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thơ</a:t>
            </a:r>
            <a:r>
              <a:rPr lang="en-US" sz="24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nào</a:t>
            </a:r>
            <a:r>
              <a:rPr lang="en-US" sz="24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? 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Google Shape;625;p29">
            <a:extLst>
              <a:ext uri="{FF2B5EF4-FFF2-40B4-BE49-F238E27FC236}">
                <a16:creationId xmlns:a16="http://schemas.microsoft.com/office/drawing/2014/main" id="{161C27AF-A295-4666-88AA-1221D567AE1F}"/>
              </a:ext>
            </a:extLst>
          </p:cNvPr>
          <p:cNvSpPr txBox="1">
            <a:spLocks/>
          </p:cNvSpPr>
          <p:nvPr/>
        </p:nvSpPr>
        <p:spPr>
          <a:xfrm>
            <a:off x="1529208" y="2431456"/>
            <a:ext cx="6918123" cy="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oogle Shape;1209;p46">
            <a:extLst>
              <a:ext uri="{FF2B5EF4-FFF2-40B4-BE49-F238E27FC236}">
                <a16:creationId xmlns:a16="http://schemas.microsoft.com/office/drawing/2014/main" id="{26EA7A87-1206-425F-92E5-0013819FAD26}"/>
              </a:ext>
            </a:extLst>
          </p:cNvPr>
          <p:cNvGrpSpPr/>
          <p:nvPr/>
        </p:nvGrpSpPr>
        <p:grpSpPr>
          <a:xfrm>
            <a:off x="7514437" y="3795574"/>
            <a:ext cx="1751098" cy="1113424"/>
            <a:chOff x="714494" y="1674339"/>
            <a:chExt cx="372743" cy="154730"/>
          </a:xfrm>
        </p:grpSpPr>
        <p:sp>
          <p:nvSpPr>
            <p:cNvPr id="11" name="Google Shape;1210;p46">
              <a:extLst>
                <a:ext uri="{FF2B5EF4-FFF2-40B4-BE49-F238E27FC236}">
                  <a16:creationId xmlns:a16="http://schemas.microsoft.com/office/drawing/2014/main" id="{2BA794E1-D7F9-41B5-88DA-A5E6AF249386}"/>
                </a:ext>
              </a:extLst>
            </p:cNvPr>
            <p:cNvSpPr/>
            <p:nvPr/>
          </p:nvSpPr>
          <p:spPr>
            <a:xfrm>
              <a:off x="772775" y="1674339"/>
              <a:ext cx="296232" cy="150049"/>
            </a:xfrm>
            <a:custGeom>
              <a:avLst/>
              <a:gdLst/>
              <a:ahLst/>
              <a:cxnLst/>
              <a:rect l="l" t="t" r="r" b="b"/>
              <a:pathLst>
                <a:path w="186897" h="94668" extrusionOk="0">
                  <a:moveTo>
                    <a:pt x="81192" y="1"/>
                  </a:moveTo>
                  <a:cubicBezTo>
                    <a:pt x="79077" y="1"/>
                    <a:pt x="76971" y="731"/>
                    <a:pt x="75516" y="2173"/>
                  </a:cubicBezTo>
                  <a:lnTo>
                    <a:pt x="0" y="76902"/>
                  </a:lnTo>
                  <a:lnTo>
                    <a:pt x="0" y="94644"/>
                  </a:lnTo>
                  <a:lnTo>
                    <a:pt x="186879" y="94644"/>
                  </a:lnTo>
                  <a:lnTo>
                    <a:pt x="135410" y="25463"/>
                  </a:lnTo>
                  <a:cubicBezTo>
                    <a:pt x="134043" y="23620"/>
                    <a:pt x="131631" y="22584"/>
                    <a:pt x="129146" y="22584"/>
                  </a:cubicBezTo>
                  <a:cubicBezTo>
                    <a:pt x="128036" y="22584"/>
                    <a:pt x="126912" y="22791"/>
                    <a:pt x="125860" y="23225"/>
                  </a:cubicBezTo>
                  <a:lnTo>
                    <a:pt x="119621" y="25725"/>
                  </a:lnTo>
                  <a:cubicBezTo>
                    <a:pt x="119110" y="25936"/>
                    <a:pt x="118550" y="26040"/>
                    <a:pt x="117992" y="26040"/>
                  </a:cubicBezTo>
                  <a:cubicBezTo>
                    <a:pt x="117041" y="26040"/>
                    <a:pt x="116096" y="25739"/>
                    <a:pt x="115405" y="25153"/>
                  </a:cubicBezTo>
                  <a:lnTo>
                    <a:pt x="86375" y="1720"/>
                  </a:lnTo>
                  <a:cubicBezTo>
                    <a:pt x="84935" y="570"/>
                    <a:pt x="83060" y="1"/>
                    <a:pt x="81192" y="1"/>
                  </a:cubicBezTo>
                  <a:close/>
                  <a:moveTo>
                    <a:pt x="186879" y="94644"/>
                  </a:moveTo>
                  <a:lnTo>
                    <a:pt x="186896" y="94668"/>
                  </a:lnTo>
                  <a:lnTo>
                    <a:pt x="186896" y="946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11;p46">
              <a:extLst>
                <a:ext uri="{FF2B5EF4-FFF2-40B4-BE49-F238E27FC236}">
                  <a16:creationId xmlns:a16="http://schemas.microsoft.com/office/drawing/2014/main" id="{7C5D9CB0-596F-49D9-A6D5-2F46DBCC3DB2}"/>
                </a:ext>
              </a:extLst>
            </p:cNvPr>
            <p:cNvSpPr/>
            <p:nvPr/>
          </p:nvSpPr>
          <p:spPr>
            <a:xfrm>
              <a:off x="914322" y="1712848"/>
              <a:ext cx="51714" cy="111540"/>
            </a:xfrm>
            <a:custGeom>
              <a:avLst/>
              <a:gdLst/>
              <a:ahLst/>
              <a:cxnLst/>
              <a:rect l="l" t="t" r="r" b="b"/>
              <a:pathLst>
                <a:path w="32627" h="70372" extrusionOk="0">
                  <a:moveTo>
                    <a:pt x="25196" y="0"/>
                  </a:moveTo>
                  <a:lnTo>
                    <a:pt x="1" y="69538"/>
                  </a:lnTo>
                  <a:lnTo>
                    <a:pt x="3501" y="70372"/>
                  </a:lnTo>
                  <a:lnTo>
                    <a:pt x="7312" y="70372"/>
                  </a:lnTo>
                  <a:lnTo>
                    <a:pt x="32627" y="572"/>
                  </a:lnTo>
                  <a:lnTo>
                    <a:pt x="32627" y="572"/>
                  </a:lnTo>
                  <a:lnTo>
                    <a:pt x="30507" y="1429"/>
                  </a:lnTo>
                  <a:cubicBezTo>
                    <a:pt x="30003" y="1637"/>
                    <a:pt x="29455" y="1738"/>
                    <a:pt x="28909" y="1738"/>
                  </a:cubicBezTo>
                  <a:cubicBezTo>
                    <a:pt x="27958" y="1738"/>
                    <a:pt x="27012" y="1432"/>
                    <a:pt x="26316" y="857"/>
                  </a:cubicBezTo>
                  <a:lnTo>
                    <a:pt x="25196" y="0"/>
                  </a:lnTo>
                  <a:close/>
                </a:path>
              </a:pathLst>
            </a:custGeom>
            <a:solidFill>
              <a:srgbClr val="CDDF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212;p46">
              <a:extLst>
                <a:ext uri="{FF2B5EF4-FFF2-40B4-BE49-F238E27FC236}">
                  <a16:creationId xmlns:a16="http://schemas.microsoft.com/office/drawing/2014/main" id="{8E9A55E2-FF96-41E7-93B9-F593DAA41C99}"/>
                </a:ext>
              </a:extLst>
            </p:cNvPr>
            <p:cNvSpPr/>
            <p:nvPr/>
          </p:nvSpPr>
          <p:spPr>
            <a:xfrm>
              <a:off x="772699" y="1674363"/>
              <a:ext cx="132980" cy="150025"/>
            </a:xfrm>
            <a:custGeom>
              <a:avLst/>
              <a:gdLst/>
              <a:ahLst/>
              <a:cxnLst/>
              <a:rect l="l" t="t" r="r" b="b"/>
              <a:pathLst>
                <a:path w="83899" h="94653" extrusionOk="0">
                  <a:moveTo>
                    <a:pt x="81240" y="1"/>
                  </a:moveTo>
                  <a:cubicBezTo>
                    <a:pt x="79116" y="1"/>
                    <a:pt x="76994" y="728"/>
                    <a:pt x="75540" y="2181"/>
                  </a:cubicBezTo>
                  <a:lnTo>
                    <a:pt x="1" y="76911"/>
                  </a:lnTo>
                  <a:lnTo>
                    <a:pt x="1" y="94653"/>
                  </a:lnTo>
                  <a:lnTo>
                    <a:pt x="51321" y="94653"/>
                  </a:lnTo>
                  <a:lnTo>
                    <a:pt x="51321" y="50286"/>
                  </a:lnTo>
                  <a:lnTo>
                    <a:pt x="83899" y="395"/>
                  </a:lnTo>
                  <a:cubicBezTo>
                    <a:pt x="83046" y="132"/>
                    <a:pt x="82143" y="1"/>
                    <a:pt x="81240" y="1"/>
                  </a:cubicBezTo>
                  <a:close/>
                </a:path>
              </a:pathLst>
            </a:custGeom>
            <a:solidFill>
              <a:srgbClr val="CDDF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213;p46">
              <a:extLst>
                <a:ext uri="{FF2B5EF4-FFF2-40B4-BE49-F238E27FC236}">
                  <a16:creationId xmlns:a16="http://schemas.microsoft.com/office/drawing/2014/main" id="{6088BFAF-344E-4099-B63B-82DE80B73928}"/>
                </a:ext>
              </a:extLst>
            </p:cNvPr>
            <p:cNvSpPr/>
            <p:nvPr/>
          </p:nvSpPr>
          <p:spPr>
            <a:xfrm>
              <a:off x="732424" y="1733612"/>
              <a:ext cx="290456" cy="90738"/>
            </a:xfrm>
            <a:custGeom>
              <a:avLst/>
              <a:gdLst/>
              <a:ahLst/>
              <a:cxnLst/>
              <a:rect l="l" t="t" r="r" b="b"/>
              <a:pathLst>
                <a:path w="183253" h="57248" extrusionOk="0">
                  <a:moveTo>
                    <a:pt x="98848" y="1"/>
                  </a:moveTo>
                  <a:cubicBezTo>
                    <a:pt x="97187" y="1"/>
                    <a:pt x="95522" y="453"/>
                    <a:pt x="94163" y="1355"/>
                  </a:cubicBezTo>
                  <a:lnTo>
                    <a:pt x="76945" y="12905"/>
                  </a:lnTo>
                  <a:lnTo>
                    <a:pt x="56512" y="5833"/>
                  </a:lnTo>
                  <a:cubicBezTo>
                    <a:pt x="55571" y="5504"/>
                    <a:pt x="54582" y="5346"/>
                    <a:pt x="53605" y="5346"/>
                  </a:cubicBezTo>
                  <a:cubicBezTo>
                    <a:pt x="51396" y="5346"/>
                    <a:pt x="49248" y="6156"/>
                    <a:pt x="47844" y="7642"/>
                  </a:cubicBezTo>
                  <a:lnTo>
                    <a:pt x="1" y="57248"/>
                  </a:lnTo>
                  <a:lnTo>
                    <a:pt x="183253" y="57248"/>
                  </a:lnTo>
                  <a:lnTo>
                    <a:pt x="103641" y="1451"/>
                  </a:lnTo>
                  <a:cubicBezTo>
                    <a:pt x="102274" y="483"/>
                    <a:pt x="100563" y="1"/>
                    <a:pt x="98848" y="1"/>
                  </a:cubicBezTo>
                  <a:close/>
                </a:path>
              </a:pathLst>
            </a:custGeom>
            <a:solidFill>
              <a:srgbClr val="CDDF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214;p46">
              <a:extLst>
                <a:ext uri="{FF2B5EF4-FFF2-40B4-BE49-F238E27FC236}">
                  <a16:creationId xmlns:a16="http://schemas.microsoft.com/office/drawing/2014/main" id="{389A32CC-45F5-4BBE-887A-8C78C0C44A8F}"/>
                </a:ext>
              </a:extLst>
            </p:cNvPr>
            <p:cNvSpPr/>
            <p:nvPr/>
          </p:nvSpPr>
          <p:spPr>
            <a:xfrm>
              <a:off x="732424" y="1742095"/>
              <a:ext cx="162650" cy="82255"/>
            </a:xfrm>
            <a:custGeom>
              <a:avLst/>
              <a:gdLst/>
              <a:ahLst/>
              <a:cxnLst/>
              <a:rect l="l" t="t" r="r" b="b"/>
              <a:pathLst>
                <a:path w="102618" h="51896" extrusionOk="0">
                  <a:moveTo>
                    <a:pt x="53670" y="1"/>
                  </a:moveTo>
                  <a:cubicBezTo>
                    <a:pt x="51445" y="1"/>
                    <a:pt x="49277" y="807"/>
                    <a:pt x="47844" y="2290"/>
                  </a:cubicBezTo>
                  <a:lnTo>
                    <a:pt x="1" y="51896"/>
                  </a:lnTo>
                  <a:lnTo>
                    <a:pt x="102617" y="51896"/>
                  </a:lnTo>
                  <a:lnTo>
                    <a:pt x="76945" y="7530"/>
                  </a:lnTo>
                  <a:lnTo>
                    <a:pt x="56512" y="457"/>
                  </a:lnTo>
                  <a:cubicBezTo>
                    <a:pt x="55590" y="149"/>
                    <a:pt x="54624" y="1"/>
                    <a:pt x="536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215;p46">
              <a:extLst>
                <a:ext uri="{FF2B5EF4-FFF2-40B4-BE49-F238E27FC236}">
                  <a16:creationId xmlns:a16="http://schemas.microsoft.com/office/drawing/2014/main" id="{F7324223-7612-4095-9906-AEC44709B7F4}"/>
                </a:ext>
              </a:extLst>
            </p:cNvPr>
            <p:cNvSpPr/>
            <p:nvPr/>
          </p:nvSpPr>
          <p:spPr>
            <a:xfrm>
              <a:off x="732424" y="1742108"/>
              <a:ext cx="100104" cy="82242"/>
            </a:xfrm>
            <a:custGeom>
              <a:avLst/>
              <a:gdLst/>
              <a:ahLst/>
              <a:cxnLst/>
              <a:rect l="l" t="t" r="r" b="b"/>
              <a:pathLst>
                <a:path w="63157" h="51888" extrusionOk="0">
                  <a:moveTo>
                    <a:pt x="53644" y="1"/>
                  </a:moveTo>
                  <a:cubicBezTo>
                    <a:pt x="51423" y="1"/>
                    <a:pt x="49270" y="807"/>
                    <a:pt x="47844" y="2282"/>
                  </a:cubicBezTo>
                  <a:lnTo>
                    <a:pt x="1" y="51888"/>
                  </a:lnTo>
                  <a:lnTo>
                    <a:pt x="29316" y="51888"/>
                  </a:lnTo>
                  <a:lnTo>
                    <a:pt x="63157" y="2759"/>
                  </a:lnTo>
                  <a:lnTo>
                    <a:pt x="56536" y="473"/>
                  </a:lnTo>
                  <a:cubicBezTo>
                    <a:pt x="55596" y="154"/>
                    <a:pt x="54613" y="1"/>
                    <a:pt x="536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216;p46">
              <a:extLst>
                <a:ext uri="{FF2B5EF4-FFF2-40B4-BE49-F238E27FC236}">
                  <a16:creationId xmlns:a16="http://schemas.microsoft.com/office/drawing/2014/main" id="{656E1E00-A356-4B91-98BF-503E7C6FF622}"/>
                </a:ext>
              </a:extLst>
            </p:cNvPr>
            <p:cNvSpPr/>
            <p:nvPr/>
          </p:nvSpPr>
          <p:spPr>
            <a:xfrm>
              <a:off x="714494" y="1819668"/>
              <a:ext cx="372743" cy="9401"/>
            </a:xfrm>
            <a:custGeom>
              <a:avLst/>
              <a:gdLst/>
              <a:ahLst/>
              <a:cxnLst/>
              <a:rect l="l" t="t" r="r" b="b"/>
              <a:pathLst>
                <a:path w="235169" h="5931" extrusionOk="0">
                  <a:moveTo>
                    <a:pt x="3954" y="1"/>
                  </a:moveTo>
                  <a:cubicBezTo>
                    <a:pt x="1763" y="1"/>
                    <a:pt x="1" y="1573"/>
                    <a:pt x="334" y="3382"/>
                  </a:cubicBezTo>
                  <a:cubicBezTo>
                    <a:pt x="596" y="4883"/>
                    <a:pt x="2239" y="5931"/>
                    <a:pt x="4073" y="5931"/>
                  </a:cubicBezTo>
                  <a:lnTo>
                    <a:pt x="231216" y="5931"/>
                  </a:lnTo>
                  <a:cubicBezTo>
                    <a:pt x="233407" y="5931"/>
                    <a:pt x="235169" y="4335"/>
                    <a:pt x="234835" y="2525"/>
                  </a:cubicBezTo>
                  <a:cubicBezTo>
                    <a:pt x="234573" y="1049"/>
                    <a:pt x="232930" y="1"/>
                    <a:pt x="231097" y="1"/>
                  </a:cubicBezTo>
                  <a:close/>
                </a:path>
              </a:pathLst>
            </a:custGeom>
            <a:solidFill>
              <a:srgbClr val="CDDF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Google Shape;625;p29">
            <a:extLst>
              <a:ext uri="{FF2B5EF4-FFF2-40B4-BE49-F238E27FC236}">
                <a16:creationId xmlns:a16="http://schemas.microsoft.com/office/drawing/2014/main" id="{E64945C2-9F5E-4245-AFFB-5775AAA020CC}"/>
              </a:ext>
            </a:extLst>
          </p:cNvPr>
          <p:cNvSpPr txBox="1">
            <a:spLocks/>
          </p:cNvSpPr>
          <p:nvPr/>
        </p:nvSpPr>
        <p:spPr>
          <a:xfrm>
            <a:off x="4846296" y="-86373"/>
            <a:ext cx="4510800" cy="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000" b="1" i="1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000" b="1" i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i="1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000" b="1" i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000" b="1" i="1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b="1" i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27  </a:t>
            </a:r>
            <a:r>
              <a:rPr lang="en-US" sz="2000" b="1" i="1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000" b="1" i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9  </a:t>
            </a:r>
            <a:r>
              <a:rPr lang="en-US" sz="2000" b="1" i="1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b="1" i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1401899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708;p31">
            <a:extLst>
              <a:ext uri="{FF2B5EF4-FFF2-40B4-BE49-F238E27FC236}">
                <a16:creationId xmlns:a16="http://schemas.microsoft.com/office/drawing/2014/main" id="{47307BCB-1F4D-4FBE-A409-CC90BE5DC553}"/>
              </a:ext>
            </a:extLst>
          </p:cNvPr>
          <p:cNvGrpSpPr/>
          <p:nvPr/>
        </p:nvGrpSpPr>
        <p:grpSpPr>
          <a:xfrm>
            <a:off x="217945" y="3540085"/>
            <a:ext cx="1409482" cy="1755177"/>
            <a:chOff x="6764986" y="2668064"/>
            <a:chExt cx="1409482" cy="1755177"/>
          </a:xfrm>
        </p:grpSpPr>
        <p:sp>
          <p:nvSpPr>
            <p:cNvPr id="27" name="Google Shape;709;p31">
              <a:extLst>
                <a:ext uri="{FF2B5EF4-FFF2-40B4-BE49-F238E27FC236}">
                  <a16:creationId xmlns:a16="http://schemas.microsoft.com/office/drawing/2014/main" id="{764BD55F-ED40-48D9-A806-C7DBC7BBB793}"/>
                </a:ext>
              </a:extLst>
            </p:cNvPr>
            <p:cNvSpPr/>
            <p:nvPr/>
          </p:nvSpPr>
          <p:spPr>
            <a:xfrm>
              <a:off x="6764986" y="2668064"/>
              <a:ext cx="1409482" cy="1755177"/>
            </a:xfrm>
            <a:custGeom>
              <a:avLst/>
              <a:gdLst/>
              <a:ahLst/>
              <a:cxnLst/>
              <a:rect l="l" t="t" r="r" b="b"/>
              <a:pathLst>
                <a:path w="23330" h="29052" extrusionOk="0">
                  <a:moveTo>
                    <a:pt x="18634" y="0"/>
                  </a:moveTo>
                  <a:cubicBezTo>
                    <a:pt x="16694" y="0"/>
                    <a:pt x="14581" y="1199"/>
                    <a:pt x="13581" y="2687"/>
                  </a:cubicBezTo>
                  <a:cubicBezTo>
                    <a:pt x="11847" y="5264"/>
                    <a:pt x="13344" y="9124"/>
                    <a:pt x="11522" y="11641"/>
                  </a:cubicBezTo>
                  <a:cubicBezTo>
                    <a:pt x="10644" y="12859"/>
                    <a:pt x="9156" y="13492"/>
                    <a:pt x="8168" y="14621"/>
                  </a:cubicBezTo>
                  <a:cubicBezTo>
                    <a:pt x="6855" y="16122"/>
                    <a:pt x="6607" y="18241"/>
                    <a:pt x="5965" y="20130"/>
                  </a:cubicBezTo>
                  <a:cubicBezTo>
                    <a:pt x="5442" y="21648"/>
                    <a:pt x="4503" y="22954"/>
                    <a:pt x="3030" y="23640"/>
                  </a:cubicBezTo>
                  <a:cubicBezTo>
                    <a:pt x="1699" y="24258"/>
                    <a:pt x="795" y="24593"/>
                    <a:pt x="269" y="26217"/>
                  </a:cubicBezTo>
                  <a:cubicBezTo>
                    <a:pt x="0" y="27051"/>
                    <a:pt x="160" y="28092"/>
                    <a:pt x="877" y="28601"/>
                  </a:cubicBezTo>
                  <a:cubicBezTo>
                    <a:pt x="1265" y="28876"/>
                    <a:pt x="1759" y="28957"/>
                    <a:pt x="2239" y="29003"/>
                  </a:cubicBezTo>
                  <a:cubicBezTo>
                    <a:pt x="2589" y="29036"/>
                    <a:pt x="2940" y="29052"/>
                    <a:pt x="3290" y="29052"/>
                  </a:cubicBezTo>
                  <a:cubicBezTo>
                    <a:pt x="6110" y="29052"/>
                    <a:pt x="8919" y="28021"/>
                    <a:pt x="11127" y="26252"/>
                  </a:cubicBezTo>
                  <a:cubicBezTo>
                    <a:pt x="11773" y="25734"/>
                    <a:pt x="12384" y="25144"/>
                    <a:pt x="12794" y="24420"/>
                  </a:cubicBezTo>
                  <a:cubicBezTo>
                    <a:pt x="13327" y="23477"/>
                    <a:pt x="13486" y="22375"/>
                    <a:pt x="13771" y="21330"/>
                  </a:cubicBezTo>
                  <a:cubicBezTo>
                    <a:pt x="14432" y="18912"/>
                    <a:pt x="15827" y="16698"/>
                    <a:pt x="17720" y="15052"/>
                  </a:cubicBezTo>
                  <a:cubicBezTo>
                    <a:pt x="18796" y="14124"/>
                    <a:pt x="20025" y="13368"/>
                    <a:pt x="21014" y="12344"/>
                  </a:cubicBezTo>
                  <a:cubicBezTo>
                    <a:pt x="22581" y="10720"/>
                    <a:pt x="23330" y="8417"/>
                    <a:pt x="23235" y="6179"/>
                  </a:cubicBezTo>
                  <a:cubicBezTo>
                    <a:pt x="23181" y="4823"/>
                    <a:pt x="22826" y="3410"/>
                    <a:pt x="22172" y="2221"/>
                  </a:cubicBezTo>
                  <a:cubicBezTo>
                    <a:pt x="21745" y="1444"/>
                    <a:pt x="21126" y="748"/>
                    <a:pt x="20329" y="363"/>
                  </a:cubicBezTo>
                  <a:cubicBezTo>
                    <a:pt x="19804" y="112"/>
                    <a:pt x="19227" y="0"/>
                    <a:pt x="186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710;p31">
              <a:extLst>
                <a:ext uri="{FF2B5EF4-FFF2-40B4-BE49-F238E27FC236}">
                  <a16:creationId xmlns:a16="http://schemas.microsoft.com/office/drawing/2014/main" id="{B74EADF2-6A05-4173-8D05-BB5776B45794}"/>
                </a:ext>
              </a:extLst>
            </p:cNvPr>
            <p:cNvSpPr/>
            <p:nvPr/>
          </p:nvSpPr>
          <p:spPr>
            <a:xfrm>
              <a:off x="7031236" y="2679543"/>
              <a:ext cx="1020953" cy="1519739"/>
            </a:xfrm>
            <a:custGeom>
              <a:avLst/>
              <a:gdLst/>
              <a:ahLst/>
              <a:cxnLst/>
              <a:rect l="l" t="t" r="r" b="b"/>
              <a:pathLst>
                <a:path w="16899" h="25155" extrusionOk="0">
                  <a:moveTo>
                    <a:pt x="15850" y="0"/>
                  </a:moveTo>
                  <a:cubicBezTo>
                    <a:pt x="15803" y="0"/>
                    <a:pt x="15753" y="40"/>
                    <a:pt x="15770" y="99"/>
                  </a:cubicBezTo>
                  <a:cubicBezTo>
                    <a:pt x="16204" y="1752"/>
                    <a:pt x="15710" y="3998"/>
                    <a:pt x="14481" y="5222"/>
                  </a:cubicBezTo>
                  <a:cubicBezTo>
                    <a:pt x="13838" y="5858"/>
                    <a:pt x="13199" y="6387"/>
                    <a:pt x="12708" y="7091"/>
                  </a:cubicBezTo>
                  <a:cubicBezTo>
                    <a:pt x="12444" y="5137"/>
                    <a:pt x="11664" y="3379"/>
                    <a:pt x="10389" y="1871"/>
                  </a:cubicBezTo>
                  <a:cubicBezTo>
                    <a:pt x="10373" y="1853"/>
                    <a:pt x="10355" y="1846"/>
                    <a:pt x="10337" y="1846"/>
                  </a:cubicBezTo>
                  <a:cubicBezTo>
                    <a:pt x="10278" y="1846"/>
                    <a:pt x="10224" y="1926"/>
                    <a:pt x="10275" y="1988"/>
                  </a:cubicBezTo>
                  <a:cubicBezTo>
                    <a:pt x="11554" y="3496"/>
                    <a:pt x="12327" y="5264"/>
                    <a:pt x="12567" y="7228"/>
                  </a:cubicBezTo>
                  <a:cubicBezTo>
                    <a:pt x="12571" y="7249"/>
                    <a:pt x="12581" y="7264"/>
                    <a:pt x="12592" y="7274"/>
                  </a:cubicBezTo>
                  <a:cubicBezTo>
                    <a:pt x="12469" y="7464"/>
                    <a:pt x="12355" y="7666"/>
                    <a:pt x="12260" y="7888"/>
                  </a:cubicBezTo>
                  <a:cubicBezTo>
                    <a:pt x="11791" y="8983"/>
                    <a:pt x="11897" y="10155"/>
                    <a:pt x="11550" y="11278"/>
                  </a:cubicBezTo>
                  <a:cubicBezTo>
                    <a:pt x="11137" y="12624"/>
                    <a:pt x="9986" y="13439"/>
                    <a:pt x="8906" y="14237"/>
                  </a:cubicBezTo>
                  <a:cubicBezTo>
                    <a:pt x="8895" y="14241"/>
                    <a:pt x="8888" y="14247"/>
                    <a:pt x="8881" y="14255"/>
                  </a:cubicBezTo>
                  <a:cubicBezTo>
                    <a:pt x="8970" y="13188"/>
                    <a:pt x="8263" y="12376"/>
                    <a:pt x="7567" y="11652"/>
                  </a:cubicBezTo>
                  <a:cubicBezTo>
                    <a:pt x="7551" y="11635"/>
                    <a:pt x="7532" y="11628"/>
                    <a:pt x="7514" y="11628"/>
                  </a:cubicBezTo>
                  <a:cubicBezTo>
                    <a:pt x="7453" y="11628"/>
                    <a:pt x="7398" y="11708"/>
                    <a:pt x="7454" y="11765"/>
                  </a:cubicBezTo>
                  <a:cubicBezTo>
                    <a:pt x="8136" y="12479"/>
                    <a:pt x="8835" y="13259"/>
                    <a:pt x="8715" y="14322"/>
                  </a:cubicBezTo>
                  <a:cubicBezTo>
                    <a:pt x="8711" y="14343"/>
                    <a:pt x="8719" y="14358"/>
                    <a:pt x="8725" y="14368"/>
                  </a:cubicBezTo>
                  <a:cubicBezTo>
                    <a:pt x="8093" y="14837"/>
                    <a:pt x="7461" y="15328"/>
                    <a:pt x="6988" y="15960"/>
                  </a:cubicBezTo>
                  <a:cubicBezTo>
                    <a:pt x="6268" y="16921"/>
                    <a:pt x="6067" y="18082"/>
                    <a:pt x="5908" y="19244"/>
                  </a:cubicBezTo>
                  <a:cubicBezTo>
                    <a:pt x="5728" y="20540"/>
                    <a:pt x="5608" y="22040"/>
                    <a:pt x="4693" y="23072"/>
                  </a:cubicBezTo>
                  <a:cubicBezTo>
                    <a:pt x="3577" y="24336"/>
                    <a:pt x="1664" y="24661"/>
                    <a:pt x="93" y="25000"/>
                  </a:cubicBezTo>
                  <a:cubicBezTo>
                    <a:pt x="1" y="25019"/>
                    <a:pt x="30" y="25154"/>
                    <a:pt x="114" y="25154"/>
                  </a:cubicBezTo>
                  <a:cubicBezTo>
                    <a:pt x="121" y="25154"/>
                    <a:pt x="128" y="25153"/>
                    <a:pt x="135" y="25151"/>
                  </a:cubicBezTo>
                  <a:cubicBezTo>
                    <a:pt x="1547" y="24851"/>
                    <a:pt x="3139" y="24562"/>
                    <a:pt x="4309" y="23654"/>
                  </a:cubicBezTo>
                  <a:cubicBezTo>
                    <a:pt x="5181" y="22980"/>
                    <a:pt x="5597" y="21952"/>
                    <a:pt x="5820" y="20900"/>
                  </a:cubicBezTo>
                  <a:cubicBezTo>
                    <a:pt x="5989" y="20078"/>
                    <a:pt x="6046" y="19216"/>
                    <a:pt x="6194" y="18383"/>
                  </a:cubicBezTo>
                  <a:lnTo>
                    <a:pt x="6232" y="18383"/>
                  </a:lnTo>
                  <a:cubicBezTo>
                    <a:pt x="7536" y="18118"/>
                    <a:pt x="8753" y="17899"/>
                    <a:pt x="10096" y="17860"/>
                  </a:cubicBezTo>
                  <a:cubicBezTo>
                    <a:pt x="10197" y="17857"/>
                    <a:pt x="10198" y="17701"/>
                    <a:pt x="10099" y="17701"/>
                  </a:cubicBezTo>
                  <a:cubicBezTo>
                    <a:pt x="10098" y="17701"/>
                    <a:pt x="10097" y="17701"/>
                    <a:pt x="10096" y="17701"/>
                  </a:cubicBezTo>
                  <a:cubicBezTo>
                    <a:pt x="8736" y="17740"/>
                    <a:pt x="7546" y="17952"/>
                    <a:pt x="6226" y="18220"/>
                  </a:cubicBezTo>
                  <a:cubicBezTo>
                    <a:pt x="6349" y="17578"/>
                    <a:pt x="6537" y="16956"/>
                    <a:pt x="6886" y="16387"/>
                  </a:cubicBezTo>
                  <a:cubicBezTo>
                    <a:pt x="7585" y="15251"/>
                    <a:pt x="8775" y="14569"/>
                    <a:pt x="9796" y="13771"/>
                  </a:cubicBezTo>
                  <a:cubicBezTo>
                    <a:pt x="10533" y="13192"/>
                    <a:pt x="11232" y="12539"/>
                    <a:pt x="11592" y="11649"/>
                  </a:cubicBezTo>
                  <a:cubicBezTo>
                    <a:pt x="11621" y="11578"/>
                    <a:pt x="11646" y="11504"/>
                    <a:pt x="11670" y="11434"/>
                  </a:cubicBezTo>
                  <a:cubicBezTo>
                    <a:pt x="12758" y="11160"/>
                    <a:pt x="13846" y="11022"/>
                    <a:pt x="14942" y="11022"/>
                  </a:cubicBezTo>
                  <a:cubicBezTo>
                    <a:pt x="15544" y="11022"/>
                    <a:pt x="16149" y="11064"/>
                    <a:pt x="16758" y="11147"/>
                  </a:cubicBezTo>
                  <a:cubicBezTo>
                    <a:pt x="16763" y="11148"/>
                    <a:pt x="16767" y="11148"/>
                    <a:pt x="16772" y="11148"/>
                  </a:cubicBezTo>
                  <a:cubicBezTo>
                    <a:pt x="16864" y="11148"/>
                    <a:pt x="16899" y="11005"/>
                    <a:pt x="16801" y="10992"/>
                  </a:cubicBezTo>
                  <a:cubicBezTo>
                    <a:pt x="16179" y="10908"/>
                    <a:pt x="15562" y="10866"/>
                    <a:pt x="14947" y="10866"/>
                  </a:cubicBezTo>
                  <a:cubicBezTo>
                    <a:pt x="13867" y="10866"/>
                    <a:pt x="12796" y="10996"/>
                    <a:pt x="11727" y="11257"/>
                  </a:cubicBezTo>
                  <a:cubicBezTo>
                    <a:pt x="12158" y="9862"/>
                    <a:pt x="11999" y="8397"/>
                    <a:pt x="12875" y="7097"/>
                  </a:cubicBezTo>
                  <a:cubicBezTo>
                    <a:pt x="13630" y="5968"/>
                    <a:pt x="14919" y="5353"/>
                    <a:pt x="15480" y="4078"/>
                  </a:cubicBezTo>
                  <a:cubicBezTo>
                    <a:pt x="16017" y="2849"/>
                    <a:pt x="16268" y="1363"/>
                    <a:pt x="15922" y="57"/>
                  </a:cubicBezTo>
                  <a:cubicBezTo>
                    <a:pt x="15912" y="17"/>
                    <a:pt x="15882" y="0"/>
                    <a:pt x="158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711;p31">
            <a:extLst>
              <a:ext uri="{FF2B5EF4-FFF2-40B4-BE49-F238E27FC236}">
                <a16:creationId xmlns:a16="http://schemas.microsoft.com/office/drawing/2014/main" id="{C3B65701-5567-446F-8733-4F948B844E65}"/>
              </a:ext>
            </a:extLst>
          </p:cNvPr>
          <p:cNvGrpSpPr/>
          <p:nvPr/>
        </p:nvGrpSpPr>
        <p:grpSpPr>
          <a:xfrm rot="-1706311">
            <a:off x="-243709" y="3185661"/>
            <a:ext cx="1409436" cy="1755119"/>
            <a:chOff x="6764986" y="2668064"/>
            <a:chExt cx="1409482" cy="1755177"/>
          </a:xfrm>
        </p:grpSpPr>
        <p:sp>
          <p:nvSpPr>
            <p:cNvPr id="25" name="Google Shape;712;p31">
              <a:extLst>
                <a:ext uri="{FF2B5EF4-FFF2-40B4-BE49-F238E27FC236}">
                  <a16:creationId xmlns:a16="http://schemas.microsoft.com/office/drawing/2014/main" id="{B2C2ED5B-5CD8-4014-94F1-FCCBF262A374}"/>
                </a:ext>
              </a:extLst>
            </p:cNvPr>
            <p:cNvSpPr/>
            <p:nvPr/>
          </p:nvSpPr>
          <p:spPr>
            <a:xfrm>
              <a:off x="6764986" y="2668064"/>
              <a:ext cx="1409482" cy="1755177"/>
            </a:xfrm>
            <a:custGeom>
              <a:avLst/>
              <a:gdLst/>
              <a:ahLst/>
              <a:cxnLst/>
              <a:rect l="l" t="t" r="r" b="b"/>
              <a:pathLst>
                <a:path w="23330" h="29052" extrusionOk="0">
                  <a:moveTo>
                    <a:pt x="18634" y="0"/>
                  </a:moveTo>
                  <a:cubicBezTo>
                    <a:pt x="16694" y="0"/>
                    <a:pt x="14581" y="1199"/>
                    <a:pt x="13581" y="2687"/>
                  </a:cubicBezTo>
                  <a:cubicBezTo>
                    <a:pt x="11847" y="5264"/>
                    <a:pt x="13344" y="9124"/>
                    <a:pt x="11522" y="11641"/>
                  </a:cubicBezTo>
                  <a:cubicBezTo>
                    <a:pt x="10644" y="12859"/>
                    <a:pt x="9156" y="13492"/>
                    <a:pt x="8168" y="14621"/>
                  </a:cubicBezTo>
                  <a:cubicBezTo>
                    <a:pt x="6855" y="16122"/>
                    <a:pt x="6607" y="18241"/>
                    <a:pt x="5965" y="20130"/>
                  </a:cubicBezTo>
                  <a:cubicBezTo>
                    <a:pt x="5442" y="21648"/>
                    <a:pt x="4503" y="22954"/>
                    <a:pt x="3030" y="23640"/>
                  </a:cubicBezTo>
                  <a:cubicBezTo>
                    <a:pt x="1699" y="24258"/>
                    <a:pt x="795" y="24593"/>
                    <a:pt x="269" y="26217"/>
                  </a:cubicBezTo>
                  <a:cubicBezTo>
                    <a:pt x="0" y="27051"/>
                    <a:pt x="160" y="28092"/>
                    <a:pt x="877" y="28601"/>
                  </a:cubicBezTo>
                  <a:cubicBezTo>
                    <a:pt x="1265" y="28876"/>
                    <a:pt x="1759" y="28957"/>
                    <a:pt x="2239" y="29003"/>
                  </a:cubicBezTo>
                  <a:cubicBezTo>
                    <a:pt x="2589" y="29036"/>
                    <a:pt x="2940" y="29052"/>
                    <a:pt x="3290" y="29052"/>
                  </a:cubicBezTo>
                  <a:cubicBezTo>
                    <a:pt x="6110" y="29052"/>
                    <a:pt x="8919" y="28021"/>
                    <a:pt x="11127" y="26252"/>
                  </a:cubicBezTo>
                  <a:cubicBezTo>
                    <a:pt x="11773" y="25734"/>
                    <a:pt x="12384" y="25144"/>
                    <a:pt x="12794" y="24420"/>
                  </a:cubicBezTo>
                  <a:cubicBezTo>
                    <a:pt x="13327" y="23477"/>
                    <a:pt x="13486" y="22375"/>
                    <a:pt x="13771" y="21330"/>
                  </a:cubicBezTo>
                  <a:cubicBezTo>
                    <a:pt x="14432" y="18912"/>
                    <a:pt x="15827" y="16698"/>
                    <a:pt x="17720" y="15052"/>
                  </a:cubicBezTo>
                  <a:cubicBezTo>
                    <a:pt x="18796" y="14124"/>
                    <a:pt x="20025" y="13368"/>
                    <a:pt x="21014" y="12344"/>
                  </a:cubicBezTo>
                  <a:cubicBezTo>
                    <a:pt x="22581" y="10720"/>
                    <a:pt x="23330" y="8417"/>
                    <a:pt x="23235" y="6179"/>
                  </a:cubicBezTo>
                  <a:cubicBezTo>
                    <a:pt x="23181" y="4823"/>
                    <a:pt x="22826" y="3410"/>
                    <a:pt x="22172" y="2221"/>
                  </a:cubicBezTo>
                  <a:cubicBezTo>
                    <a:pt x="21745" y="1444"/>
                    <a:pt x="21126" y="748"/>
                    <a:pt x="20329" y="363"/>
                  </a:cubicBezTo>
                  <a:cubicBezTo>
                    <a:pt x="19804" y="112"/>
                    <a:pt x="19227" y="0"/>
                    <a:pt x="186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713;p31">
              <a:extLst>
                <a:ext uri="{FF2B5EF4-FFF2-40B4-BE49-F238E27FC236}">
                  <a16:creationId xmlns:a16="http://schemas.microsoft.com/office/drawing/2014/main" id="{014CB507-EDD6-4717-9AE7-4DFA62BF2A7F}"/>
                </a:ext>
              </a:extLst>
            </p:cNvPr>
            <p:cNvSpPr/>
            <p:nvPr/>
          </p:nvSpPr>
          <p:spPr>
            <a:xfrm>
              <a:off x="7031236" y="2679543"/>
              <a:ext cx="1020953" cy="1519739"/>
            </a:xfrm>
            <a:custGeom>
              <a:avLst/>
              <a:gdLst/>
              <a:ahLst/>
              <a:cxnLst/>
              <a:rect l="l" t="t" r="r" b="b"/>
              <a:pathLst>
                <a:path w="16899" h="25155" extrusionOk="0">
                  <a:moveTo>
                    <a:pt x="15850" y="0"/>
                  </a:moveTo>
                  <a:cubicBezTo>
                    <a:pt x="15803" y="0"/>
                    <a:pt x="15753" y="40"/>
                    <a:pt x="15770" y="99"/>
                  </a:cubicBezTo>
                  <a:cubicBezTo>
                    <a:pt x="16204" y="1752"/>
                    <a:pt x="15710" y="3998"/>
                    <a:pt x="14481" y="5222"/>
                  </a:cubicBezTo>
                  <a:cubicBezTo>
                    <a:pt x="13838" y="5858"/>
                    <a:pt x="13199" y="6387"/>
                    <a:pt x="12708" y="7091"/>
                  </a:cubicBezTo>
                  <a:cubicBezTo>
                    <a:pt x="12444" y="5137"/>
                    <a:pt x="11664" y="3379"/>
                    <a:pt x="10389" y="1871"/>
                  </a:cubicBezTo>
                  <a:cubicBezTo>
                    <a:pt x="10373" y="1853"/>
                    <a:pt x="10355" y="1846"/>
                    <a:pt x="10337" y="1846"/>
                  </a:cubicBezTo>
                  <a:cubicBezTo>
                    <a:pt x="10278" y="1846"/>
                    <a:pt x="10224" y="1926"/>
                    <a:pt x="10275" y="1988"/>
                  </a:cubicBezTo>
                  <a:cubicBezTo>
                    <a:pt x="11554" y="3496"/>
                    <a:pt x="12327" y="5264"/>
                    <a:pt x="12567" y="7228"/>
                  </a:cubicBezTo>
                  <a:cubicBezTo>
                    <a:pt x="12571" y="7249"/>
                    <a:pt x="12581" y="7264"/>
                    <a:pt x="12592" y="7274"/>
                  </a:cubicBezTo>
                  <a:cubicBezTo>
                    <a:pt x="12469" y="7464"/>
                    <a:pt x="12355" y="7666"/>
                    <a:pt x="12260" y="7888"/>
                  </a:cubicBezTo>
                  <a:cubicBezTo>
                    <a:pt x="11791" y="8983"/>
                    <a:pt x="11897" y="10155"/>
                    <a:pt x="11550" y="11278"/>
                  </a:cubicBezTo>
                  <a:cubicBezTo>
                    <a:pt x="11137" y="12624"/>
                    <a:pt x="9986" y="13439"/>
                    <a:pt x="8906" y="14237"/>
                  </a:cubicBezTo>
                  <a:cubicBezTo>
                    <a:pt x="8895" y="14241"/>
                    <a:pt x="8888" y="14247"/>
                    <a:pt x="8881" y="14255"/>
                  </a:cubicBezTo>
                  <a:cubicBezTo>
                    <a:pt x="8970" y="13188"/>
                    <a:pt x="8263" y="12376"/>
                    <a:pt x="7567" y="11652"/>
                  </a:cubicBezTo>
                  <a:cubicBezTo>
                    <a:pt x="7551" y="11635"/>
                    <a:pt x="7532" y="11628"/>
                    <a:pt x="7514" y="11628"/>
                  </a:cubicBezTo>
                  <a:cubicBezTo>
                    <a:pt x="7453" y="11628"/>
                    <a:pt x="7398" y="11708"/>
                    <a:pt x="7454" y="11765"/>
                  </a:cubicBezTo>
                  <a:cubicBezTo>
                    <a:pt x="8136" y="12479"/>
                    <a:pt x="8835" y="13259"/>
                    <a:pt x="8715" y="14322"/>
                  </a:cubicBezTo>
                  <a:cubicBezTo>
                    <a:pt x="8711" y="14343"/>
                    <a:pt x="8719" y="14358"/>
                    <a:pt x="8725" y="14368"/>
                  </a:cubicBezTo>
                  <a:cubicBezTo>
                    <a:pt x="8093" y="14837"/>
                    <a:pt x="7461" y="15328"/>
                    <a:pt x="6988" y="15960"/>
                  </a:cubicBezTo>
                  <a:cubicBezTo>
                    <a:pt x="6268" y="16921"/>
                    <a:pt x="6067" y="18082"/>
                    <a:pt x="5908" y="19244"/>
                  </a:cubicBezTo>
                  <a:cubicBezTo>
                    <a:pt x="5728" y="20540"/>
                    <a:pt x="5608" y="22040"/>
                    <a:pt x="4693" y="23072"/>
                  </a:cubicBezTo>
                  <a:cubicBezTo>
                    <a:pt x="3577" y="24336"/>
                    <a:pt x="1664" y="24661"/>
                    <a:pt x="93" y="25000"/>
                  </a:cubicBezTo>
                  <a:cubicBezTo>
                    <a:pt x="1" y="25019"/>
                    <a:pt x="30" y="25154"/>
                    <a:pt x="114" y="25154"/>
                  </a:cubicBezTo>
                  <a:cubicBezTo>
                    <a:pt x="121" y="25154"/>
                    <a:pt x="128" y="25153"/>
                    <a:pt x="135" y="25151"/>
                  </a:cubicBezTo>
                  <a:cubicBezTo>
                    <a:pt x="1547" y="24851"/>
                    <a:pt x="3139" y="24562"/>
                    <a:pt x="4309" y="23654"/>
                  </a:cubicBezTo>
                  <a:cubicBezTo>
                    <a:pt x="5181" y="22980"/>
                    <a:pt x="5597" y="21952"/>
                    <a:pt x="5820" y="20900"/>
                  </a:cubicBezTo>
                  <a:cubicBezTo>
                    <a:pt x="5989" y="20078"/>
                    <a:pt x="6046" y="19216"/>
                    <a:pt x="6194" y="18383"/>
                  </a:cubicBezTo>
                  <a:lnTo>
                    <a:pt x="6232" y="18383"/>
                  </a:lnTo>
                  <a:cubicBezTo>
                    <a:pt x="7536" y="18118"/>
                    <a:pt x="8753" y="17899"/>
                    <a:pt x="10096" y="17860"/>
                  </a:cubicBezTo>
                  <a:cubicBezTo>
                    <a:pt x="10197" y="17857"/>
                    <a:pt x="10198" y="17701"/>
                    <a:pt x="10099" y="17701"/>
                  </a:cubicBezTo>
                  <a:cubicBezTo>
                    <a:pt x="10098" y="17701"/>
                    <a:pt x="10097" y="17701"/>
                    <a:pt x="10096" y="17701"/>
                  </a:cubicBezTo>
                  <a:cubicBezTo>
                    <a:pt x="8736" y="17740"/>
                    <a:pt x="7546" y="17952"/>
                    <a:pt x="6226" y="18220"/>
                  </a:cubicBezTo>
                  <a:cubicBezTo>
                    <a:pt x="6349" y="17578"/>
                    <a:pt x="6537" y="16956"/>
                    <a:pt x="6886" y="16387"/>
                  </a:cubicBezTo>
                  <a:cubicBezTo>
                    <a:pt x="7585" y="15251"/>
                    <a:pt x="8775" y="14569"/>
                    <a:pt x="9796" y="13771"/>
                  </a:cubicBezTo>
                  <a:cubicBezTo>
                    <a:pt x="10533" y="13192"/>
                    <a:pt x="11232" y="12539"/>
                    <a:pt x="11592" y="11649"/>
                  </a:cubicBezTo>
                  <a:cubicBezTo>
                    <a:pt x="11621" y="11578"/>
                    <a:pt x="11646" y="11504"/>
                    <a:pt x="11670" y="11434"/>
                  </a:cubicBezTo>
                  <a:cubicBezTo>
                    <a:pt x="12758" y="11160"/>
                    <a:pt x="13846" y="11022"/>
                    <a:pt x="14942" y="11022"/>
                  </a:cubicBezTo>
                  <a:cubicBezTo>
                    <a:pt x="15544" y="11022"/>
                    <a:pt x="16149" y="11064"/>
                    <a:pt x="16758" y="11147"/>
                  </a:cubicBezTo>
                  <a:cubicBezTo>
                    <a:pt x="16763" y="11148"/>
                    <a:pt x="16767" y="11148"/>
                    <a:pt x="16772" y="11148"/>
                  </a:cubicBezTo>
                  <a:cubicBezTo>
                    <a:pt x="16864" y="11148"/>
                    <a:pt x="16899" y="11005"/>
                    <a:pt x="16801" y="10992"/>
                  </a:cubicBezTo>
                  <a:cubicBezTo>
                    <a:pt x="16179" y="10908"/>
                    <a:pt x="15562" y="10866"/>
                    <a:pt x="14947" y="10866"/>
                  </a:cubicBezTo>
                  <a:cubicBezTo>
                    <a:pt x="13867" y="10866"/>
                    <a:pt x="12796" y="10996"/>
                    <a:pt x="11727" y="11257"/>
                  </a:cubicBezTo>
                  <a:cubicBezTo>
                    <a:pt x="12158" y="9862"/>
                    <a:pt x="11999" y="8397"/>
                    <a:pt x="12875" y="7097"/>
                  </a:cubicBezTo>
                  <a:cubicBezTo>
                    <a:pt x="13630" y="5968"/>
                    <a:pt x="14919" y="5353"/>
                    <a:pt x="15480" y="4078"/>
                  </a:cubicBezTo>
                  <a:cubicBezTo>
                    <a:pt x="16017" y="2849"/>
                    <a:pt x="16268" y="1363"/>
                    <a:pt x="15922" y="57"/>
                  </a:cubicBezTo>
                  <a:cubicBezTo>
                    <a:pt x="15912" y="17"/>
                    <a:pt x="15882" y="0"/>
                    <a:pt x="158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Google Shape;625;p29">
            <a:extLst>
              <a:ext uri="{FF2B5EF4-FFF2-40B4-BE49-F238E27FC236}">
                <a16:creationId xmlns:a16="http://schemas.microsoft.com/office/drawing/2014/main" id="{7B3C3951-475A-47D2-8E6B-9827B6054D47}"/>
              </a:ext>
            </a:extLst>
          </p:cNvPr>
          <p:cNvSpPr txBox="1">
            <a:spLocks noGrp="1"/>
          </p:cNvSpPr>
          <p:nvPr/>
        </p:nvSpPr>
        <p:spPr>
          <a:xfrm>
            <a:off x="664356" y="674115"/>
            <a:ext cx="1786105" cy="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hango"/>
              <a:buNone/>
              <a:defRPr sz="2500" b="0" i="0" u="none" strike="noStrike" cap="none">
                <a:solidFill>
                  <a:srgbClr val="FFFFFF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Bebas Neue"/>
              <a:buNone/>
              <a:defRPr sz="3000" b="0" i="0" u="none" strike="noStrike" cap="non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Bebas Neue"/>
              <a:buNone/>
              <a:defRPr sz="3000" b="0" i="0" u="none" strike="noStrike" cap="non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Bebas Neue"/>
              <a:buNone/>
              <a:defRPr sz="3000" b="0" i="0" u="none" strike="noStrike" cap="non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Bebas Neue"/>
              <a:buNone/>
              <a:defRPr sz="3000" b="0" i="0" u="none" strike="noStrike" cap="non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Bebas Neue"/>
              <a:buNone/>
              <a:defRPr sz="3000" b="0" i="0" u="none" strike="noStrike" cap="non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Bebas Neue"/>
              <a:buNone/>
              <a:defRPr sz="3000" b="0" i="0" u="none" strike="noStrike" cap="non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Bebas Neue"/>
              <a:buNone/>
              <a:defRPr sz="3000" b="0" i="0" u="none" strike="noStrike" cap="non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Bebas Neue"/>
              <a:buNone/>
              <a:defRPr sz="3000" b="0" i="0" u="none" strike="noStrike" cap="non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u="sng" dirty="0" err="1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u="sng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3:</a:t>
            </a:r>
            <a:endParaRPr sz="2800" b="1" u="sng" dirty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Google Shape;625;p29">
            <a:extLst>
              <a:ext uri="{FF2B5EF4-FFF2-40B4-BE49-F238E27FC236}">
                <a16:creationId xmlns:a16="http://schemas.microsoft.com/office/drawing/2014/main" id="{A1B93940-BFE8-4A5E-B91E-B6F8C5A29FD4}"/>
              </a:ext>
            </a:extLst>
          </p:cNvPr>
          <p:cNvSpPr txBox="1">
            <a:spLocks/>
          </p:cNvSpPr>
          <p:nvPr/>
        </p:nvSpPr>
        <p:spPr>
          <a:xfrm>
            <a:off x="3698597" y="667889"/>
            <a:ext cx="2598779" cy="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Giặt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endParaRPr lang="en-US" sz="36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Google Shape;625;p29">
            <a:extLst>
              <a:ext uri="{FF2B5EF4-FFF2-40B4-BE49-F238E27FC236}">
                <a16:creationId xmlns:a16="http://schemas.microsoft.com/office/drawing/2014/main" id="{7D1C1226-5E3B-40A1-9618-7CD6EDD18F0E}"/>
              </a:ext>
            </a:extLst>
          </p:cNvPr>
          <p:cNvSpPr txBox="1">
            <a:spLocks/>
          </p:cNvSpPr>
          <p:nvPr/>
        </p:nvSpPr>
        <p:spPr>
          <a:xfrm>
            <a:off x="4233550" y="1076022"/>
            <a:ext cx="4264141" cy="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400" b="1" dirty="0" err="1">
                <a:solidFill>
                  <a:schemeClr val="tx2">
                    <a:lumMod val="25000"/>
                  </a:schemeClr>
                </a:solidFill>
                <a:latin typeface="Patrick Hand" panose="00000500000000000000" pitchFamily="2" charset="0"/>
              </a:rPr>
              <a:t>Phạm</a:t>
            </a:r>
            <a:r>
              <a:rPr lang="en-US" sz="1400" b="1" dirty="0">
                <a:solidFill>
                  <a:schemeClr val="tx2">
                    <a:lumMod val="25000"/>
                  </a:schemeClr>
                </a:solidFill>
                <a:latin typeface="Patrick Hand" panose="00000500000000000000" pitchFamily="2" charset="0"/>
              </a:rPr>
              <a:t> </a:t>
            </a:r>
            <a:r>
              <a:rPr lang="en-US" sz="1400" b="1" dirty="0" err="1">
                <a:solidFill>
                  <a:schemeClr val="tx2">
                    <a:lumMod val="25000"/>
                  </a:schemeClr>
                </a:solidFill>
                <a:latin typeface="Patrick Hand" panose="00000500000000000000" pitchFamily="2" charset="0"/>
              </a:rPr>
              <a:t>Hổ</a:t>
            </a:r>
            <a:endParaRPr lang="en-US" sz="1400" b="1" dirty="0">
              <a:solidFill>
                <a:schemeClr val="tx2">
                  <a:lumMod val="25000"/>
                </a:schemeClr>
              </a:solidFill>
              <a:latin typeface="Patrick Hand" panose="00000500000000000000" pitchFamily="2" charset="0"/>
            </a:endParaRPr>
          </a:p>
        </p:txBody>
      </p:sp>
      <p:sp>
        <p:nvSpPr>
          <p:cNvPr id="7" name="Google Shape;625;p29">
            <a:extLst>
              <a:ext uri="{FF2B5EF4-FFF2-40B4-BE49-F238E27FC236}">
                <a16:creationId xmlns:a16="http://schemas.microsoft.com/office/drawing/2014/main" id="{0A8402E2-D363-4DB2-B105-DA603F79C0E0}"/>
              </a:ext>
            </a:extLst>
          </p:cNvPr>
          <p:cNvSpPr txBox="1">
            <a:spLocks/>
          </p:cNvSpPr>
          <p:nvPr/>
        </p:nvSpPr>
        <p:spPr>
          <a:xfrm>
            <a:off x="1498596" y="1764896"/>
            <a:ext cx="6779980" cy="928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2400" b="1" kern="1200" dirty="0">
              <a:solidFill>
                <a:schemeClr val="tx1"/>
              </a:solidFill>
              <a:latin typeface="Times New Roman" pitchFamily="18" charset="0"/>
              <a:ea typeface="AvantGarde" panose="00000400000000000000" pitchFamily="2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2400" b="1" kern="1200" dirty="0">
              <a:solidFill>
                <a:schemeClr val="tx1"/>
              </a:solidFill>
              <a:latin typeface="Times New Roman" pitchFamily="18" charset="0"/>
              <a:ea typeface="AvantGarde" panose="00000400000000000000" pitchFamily="2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2400" b="1" kern="1200" dirty="0" err="1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Lấy</a:t>
            </a:r>
            <a:r>
              <a:rPr lang="en-US" sz="2400" b="1" kern="1200" dirty="0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bọt</a:t>
            </a:r>
            <a:r>
              <a:rPr lang="en-US" sz="2400" b="1" kern="1200" dirty="0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xà</a:t>
            </a:r>
            <a:r>
              <a:rPr lang="en-US" sz="2400" b="1" kern="1200" dirty="0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phòng</a:t>
            </a:r>
            <a:r>
              <a:rPr lang="en-US" sz="2400" b="1" kern="1200" dirty="0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                  </a:t>
            </a:r>
            <a:r>
              <a:rPr lang="en-US" sz="2400" b="1" kern="1200" dirty="0" err="1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Sạch</a:t>
            </a:r>
            <a:r>
              <a:rPr lang="en-US" sz="2400" b="1" kern="1200" dirty="0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sẽ</a:t>
            </a:r>
            <a:r>
              <a:rPr lang="en-US" sz="2400" b="1" kern="1200" dirty="0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nh</a:t>
            </a:r>
            <a:r>
              <a:rPr lang="vi-VN" sz="2400" b="1" kern="1200" dirty="0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ư</a:t>
            </a:r>
            <a:r>
              <a:rPr lang="en-US" sz="2400" b="1" kern="1200" dirty="0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mới</a:t>
            </a:r>
            <a:endParaRPr lang="en-US" sz="2400" b="1" kern="1200" dirty="0">
              <a:solidFill>
                <a:schemeClr val="tx1"/>
              </a:solidFill>
              <a:latin typeface="Times New Roman" pitchFamily="18" charset="0"/>
              <a:ea typeface="AvantGarde" panose="00000400000000000000" pitchFamily="2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2400" b="1" kern="1200" dirty="0" err="1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Làm</a:t>
            </a:r>
            <a:r>
              <a:rPr lang="en-US" sz="2400" b="1" kern="1200" dirty="0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đôi</a:t>
            </a:r>
            <a:r>
              <a:rPr lang="en-US" sz="2400" b="1" kern="1200" dirty="0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 </a:t>
            </a:r>
            <a:r>
              <a:rPr lang="en-US" sz="2400" b="1" kern="1200" dirty="0" err="1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găng</a:t>
            </a:r>
            <a:r>
              <a:rPr lang="en-US" sz="2400" b="1" kern="1200" dirty="0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trắng</a:t>
            </a:r>
            <a:r>
              <a:rPr lang="en-US" sz="2400" b="1" kern="1200" dirty="0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             </a:t>
            </a:r>
            <a:r>
              <a:rPr lang="en-US" sz="2400" b="1" kern="1200" dirty="0" err="1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Áo</a:t>
            </a:r>
            <a:r>
              <a:rPr lang="en-US" sz="2400" b="1" kern="1200" dirty="0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quần</a:t>
            </a:r>
            <a:r>
              <a:rPr lang="en-US" sz="2400" b="1" kern="1200" dirty="0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lên</a:t>
            </a:r>
            <a:r>
              <a:rPr lang="en-US" sz="2400" b="1" kern="1200" dirty="0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dây</a:t>
            </a:r>
            <a:endParaRPr lang="en-US" sz="2400" b="1" kern="1200" dirty="0">
              <a:latin typeface="Times New Roman" pitchFamily="18" charset="0"/>
              <a:ea typeface="AvantGarde" panose="00000400000000000000" pitchFamily="2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Nghìn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đốm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vồng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            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ngắm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mãi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ea typeface="AvantGarde" panose="00000400000000000000" pitchFamily="2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Tay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lấp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lánh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                   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Trắng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hồng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đôi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tay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…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oogle Shape;776;p33">
            <a:extLst>
              <a:ext uri="{FF2B5EF4-FFF2-40B4-BE49-F238E27FC236}">
                <a16:creationId xmlns:a16="http://schemas.microsoft.com/office/drawing/2014/main" id="{8FD4A1CD-DF9D-4715-90EF-AFFADA6EB8CA}"/>
              </a:ext>
            </a:extLst>
          </p:cNvPr>
          <p:cNvGrpSpPr/>
          <p:nvPr/>
        </p:nvGrpSpPr>
        <p:grpSpPr>
          <a:xfrm>
            <a:off x="8018600" y="4154612"/>
            <a:ext cx="1358917" cy="1015879"/>
            <a:chOff x="8044990" y="2224750"/>
            <a:chExt cx="372882" cy="285252"/>
          </a:xfrm>
        </p:grpSpPr>
        <p:sp>
          <p:nvSpPr>
            <p:cNvPr id="12" name="Google Shape;777;p33">
              <a:extLst>
                <a:ext uri="{FF2B5EF4-FFF2-40B4-BE49-F238E27FC236}">
                  <a16:creationId xmlns:a16="http://schemas.microsoft.com/office/drawing/2014/main" id="{985ECEDC-2E3A-4816-8AE1-BE576FBA2561}"/>
                </a:ext>
              </a:extLst>
            </p:cNvPr>
            <p:cNvSpPr/>
            <p:nvPr/>
          </p:nvSpPr>
          <p:spPr>
            <a:xfrm>
              <a:off x="8044990" y="2224750"/>
              <a:ext cx="105385" cy="112565"/>
            </a:xfrm>
            <a:custGeom>
              <a:avLst/>
              <a:gdLst/>
              <a:ahLst/>
              <a:cxnLst/>
              <a:rect l="l" t="t" r="r" b="b"/>
              <a:pathLst>
                <a:path w="66489" h="71019" extrusionOk="0">
                  <a:moveTo>
                    <a:pt x="11679" y="0"/>
                  </a:moveTo>
                  <a:cubicBezTo>
                    <a:pt x="5436" y="0"/>
                    <a:pt x="0" y="4186"/>
                    <a:pt x="356" y="9602"/>
                  </a:cubicBezTo>
                  <a:cubicBezTo>
                    <a:pt x="1237" y="22890"/>
                    <a:pt x="5762" y="46347"/>
                    <a:pt x="19812" y="71019"/>
                  </a:cubicBezTo>
                  <a:cubicBezTo>
                    <a:pt x="33315" y="53634"/>
                    <a:pt x="49842" y="41251"/>
                    <a:pt x="60678" y="34226"/>
                  </a:cubicBezTo>
                  <a:cubicBezTo>
                    <a:pt x="66489" y="30463"/>
                    <a:pt x="66393" y="23271"/>
                    <a:pt x="60416" y="19723"/>
                  </a:cubicBezTo>
                  <a:cubicBezTo>
                    <a:pt x="43579" y="9745"/>
                    <a:pt x="27028" y="3862"/>
                    <a:pt x="15573" y="552"/>
                  </a:cubicBezTo>
                  <a:cubicBezTo>
                    <a:pt x="14270" y="176"/>
                    <a:pt x="12957" y="0"/>
                    <a:pt x="11679" y="0"/>
                  </a:cubicBezTo>
                  <a:close/>
                </a:path>
              </a:pathLst>
            </a:custGeom>
            <a:solidFill>
              <a:srgbClr val="DAD8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778;p33">
              <a:extLst>
                <a:ext uri="{FF2B5EF4-FFF2-40B4-BE49-F238E27FC236}">
                  <a16:creationId xmlns:a16="http://schemas.microsoft.com/office/drawing/2014/main" id="{083AE2AC-FA62-4E95-9C78-A8B0CA1BADFD}"/>
                </a:ext>
              </a:extLst>
            </p:cNvPr>
            <p:cNvSpPr/>
            <p:nvPr/>
          </p:nvSpPr>
          <p:spPr>
            <a:xfrm>
              <a:off x="8068725" y="2250190"/>
              <a:ext cx="77234" cy="77348"/>
            </a:xfrm>
            <a:custGeom>
              <a:avLst/>
              <a:gdLst/>
              <a:ahLst/>
              <a:cxnLst/>
              <a:rect l="l" t="t" r="r" b="b"/>
              <a:pathLst>
                <a:path w="48728" h="48800" extrusionOk="0">
                  <a:moveTo>
                    <a:pt x="10381" y="0"/>
                  </a:moveTo>
                  <a:cubicBezTo>
                    <a:pt x="4834" y="0"/>
                    <a:pt x="0" y="3830"/>
                    <a:pt x="336" y="8792"/>
                  </a:cubicBezTo>
                  <a:cubicBezTo>
                    <a:pt x="932" y="17984"/>
                    <a:pt x="3361" y="32487"/>
                    <a:pt x="9957" y="48800"/>
                  </a:cubicBezTo>
                  <a:cubicBezTo>
                    <a:pt x="22341" y="34630"/>
                    <a:pt x="36201" y="24366"/>
                    <a:pt x="45703" y="18199"/>
                  </a:cubicBezTo>
                  <a:cubicBezTo>
                    <a:pt x="47036" y="17341"/>
                    <a:pt x="48061" y="16293"/>
                    <a:pt x="48727" y="15198"/>
                  </a:cubicBezTo>
                  <a:cubicBezTo>
                    <a:pt x="35534" y="7815"/>
                    <a:pt x="22889" y="3195"/>
                    <a:pt x="13839" y="504"/>
                  </a:cubicBezTo>
                  <a:cubicBezTo>
                    <a:pt x="12682" y="161"/>
                    <a:pt x="11517" y="0"/>
                    <a:pt x="10381" y="0"/>
                  </a:cubicBezTo>
                  <a:close/>
                </a:path>
              </a:pathLst>
            </a:custGeom>
            <a:solidFill>
              <a:srgbClr val="C8C5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779;p33">
              <a:extLst>
                <a:ext uri="{FF2B5EF4-FFF2-40B4-BE49-F238E27FC236}">
                  <a16:creationId xmlns:a16="http://schemas.microsoft.com/office/drawing/2014/main" id="{42134878-0670-4D1A-BF90-FB48AFEA063F}"/>
                </a:ext>
              </a:extLst>
            </p:cNvPr>
            <p:cNvSpPr/>
            <p:nvPr/>
          </p:nvSpPr>
          <p:spPr>
            <a:xfrm>
              <a:off x="8046527" y="2239062"/>
              <a:ext cx="369733" cy="266221"/>
            </a:xfrm>
            <a:custGeom>
              <a:avLst/>
              <a:gdLst/>
              <a:ahLst/>
              <a:cxnLst/>
              <a:rect l="l" t="t" r="r" b="b"/>
              <a:pathLst>
                <a:path w="233270" h="167963" extrusionOk="0">
                  <a:moveTo>
                    <a:pt x="38180" y="0"/>
                  </a:moveTo>
                  <a:cubicBezTo>
                    <a:pt x="44943" y="2929"/>
                    <a:pt x="52135" y="6406"/>
                    <a:pt x="59374" y="10693"/>
                  </a:cubicBezTo>
                  <a:cubicBezTo>
                    <a:pt x="65352" y="14241"/>
                    <a:pt x="65471" y="21433"/>
                    <a:pt x="59684" y="25196"/>
                  </a:cubicBezTo>
                  <a:cubicBezTo>
                    <a:pt x="44348" y="35102"/>
                    <a:pt x="17675" y="55726"/>
                    <a:pt x="4149" y="86160"/>
                  </a:cubicBezTo>
                  <a:cubicBezTo>
                    <a:pt x="3625" y="87351"/>
                    <a:pt x="4744" y="88590"/>
                    <a:pt x="6292" y="88899"/>
                  </a:cubicBezTo>
                  <a:lnTo>
                    <a:pt x="18247" y="88899"/>
                  </a:lnTo>
                  <a:cubicBezTo>
                    <a:pt x="9364" y="107665"/>
                    <a:pt x="2815" y="126764"/>
                    <a:pt x="386" y="134170"/>
                  </a:cubicBezTo>
                  <a:cubicBezTo>
                    <a:pt x="1" y="135366"/>
                    <a:pt x="1134" y="136441"/>
                    <a:pt x="2522" y="136441"/>
                  </a:cubicBezTo>
                  <a:cubicBezTo>
                    <a:pt x="2765" y="136441"/>
                    <a:pt x="3016" y="136408"/>
                    <a:pt x="3268" y="136337"/>
                  </a:cubicBezTo>
                  <a:lnTo>
                    <a:pt x="22010" y="131312"/>
                  </a:lnTo>
                  <a:lnTo>
                    <a:pt x="22010" y="131312"/>
                  </a:lnTo>
                  <a:cubicBezTo>
                    <a:pt x="16770" y="141886"/>
                    <a:pt x="13365" y="151031"/>
                    <a:pt x="11746" y="155603"/>
                  </a:cubicBezTo>
                  <a:cubicBezTo>
                    <a:pt x="11329" y="156812"/>
                    <a:pt x="12481" y="157912"/>
                    <a:pt x="13924" y="157912"/>
                  </a:cubicBezTo>
                  <a:cubicBezTo>
                    <a:pt x="14130" y="157912"/>
                    <a:pt x="14342" y="157889"/>
                    <a:pt x="14556" y="157842"/>
                  </a:cubicBezTo>
                  <a:cubicBezTo>
                    <a:pt x="21843" y="156103"/>
                    <a:pt x="38132" y="152698"/>
                    <a:pt x="52302" y="152698"/>
                  </a:cubicBezTo>
                  <a:lnTo>
                    <a:pt x="49468" y="161771"/>
                  </a:lnTo>
                  <a:cubicBezTo>
                    <a:pt x="49098" y="162942"/>
                    <a:pt x="50235" y="164024"/>
                    <a:pt x="51639" y="164024"/>
                  </a:cubicBezTo>
                  <a:cubicBezTo>
                    <a:pt x="51863" y="164024"/>
                    <a:pt x="52093" y="163997"/>
                    <a:pt x="52325" y="163938"/>
                  </a:cubicBezTo>
                  <a:lnTo>
                    <a:pt x="84094" y="156103"/>
                  </a:lnTo>
                  <a:lnTo>
                    <a:pt x="116601" y="167963"/>
                  </a:lnTo>
                  <a:lnTo>
                    <a:pt x="116625" y="167939"/>
                  </a:lnTo>
                  <a:lnTo>
                    <a:pt x="116625" y="167963"/>
                  </a:lnTo>
                  <a:lnTo>
                    <a:pt x="149131" y="156103"/>
                  </a:lnTo>
                  <a:lnTo>
                    <a:pt x="180900" y="163938"/>
                  </a:lnTo>
                  <a:cubicBezTo>
                    <a:pt x="181129" y="163997"/>
                    <a:pt x="181356" y="164024"/>
                    <a:pt x="181578" y="164024"/>
                  </a:cubicBezTo>
                  <a:cubicBezTo>
                    <a:pt x="182967" y="164024"/>
                    <a:pt x="184107" y="162942"/>
                    <a:pt x="183758" y="161771"/>
                  </a:cubicBezTo>
                  <a:lnTo>
                    <a:pt x="180947" y="152674"/>
                  </a:lnTo>
                  <a:cubicBezTo>
                    <a:pt x="195117" y="152674"/>
                    <a:pt x="211430" y="156103"/>
                    <a:pt x="218693" y="157842"/>
                  </a:cubicBezTo>
                  <a:cubicBezTo>
                    <a:pt x="218907" y="157890"/>
                    <a:pt x="219119" y="157913"/>
                    <a:pt x="219325" y="157913"/>
                  </a:cubicBezTo>
                  <a:cubicBezTo>
                    <a:pt x="220749" y="157913"/>
                    <a:pt x="221896" y="156831"/>
                    <a:pt x="221480" y="155603"/>
                  </a:cubicBezTo>
                  <a:cubicBezTo>
                    <a:pt x="219884" y="151007"/>
                    <a:pt x="216455" y="141910"/>
                    <a:pt x="211216" y="131312"/>
                  </a:cubicBezTo>
                  <a:lnTo>
                    <a:pt x="211216" y="131312"/>
                  </a:lnTo>
                  <a:lnTo>
                    <a:pt x="229981" y="136337"/>
                  </a:lnTo>
                  <a:cubicBezTo>
                    <a:pt x="230227" y="136403"/>
                    <a:pt x="230471" y="136434"/>
                    <a:pt x="230709" y="136434"/>
                  </a:cubicBezTo>
                  <a:cubicBezTo>
                    <a:pt x="232111" y="136434"/>
                    <a:pt x="233270" y="135371"/>
                    <a:pt x="232863" y="134170"/>
                  </a:cubicBezTo>
                  <a:cubicBezTo>
                    <a:pt x="230434" y="126764"/>
                    <a:pt x="223885" y="107665"/>
                    <a:pt x="215002" y="88542"/>
                  </a:cubicBezTo>
                  <a:lnTo>
                    <a:pt x="226933" y="88542"/>
                  </a:lnTo>
                  <a:cubicBezTo>
                    <a:pt x="226962" y="88543"/>
                    <a:pt x="226991" y="88543"/>
                    <a:pt x="227020" y="88543"/>
                  </a:cubicBezTo>
                  <a:cubicBezTo>
                    <a:pt x="228523" y="88543"/>
                    <a:pt x="229614" y="87329"/>
                    <a:pt x="229077" y="86160"/>
                  </a:cubicBezTo>
                  <a:cubicBezTo>
                    <a:pt x="215574" y="55726"/>
                    <a:pt x="188901" y="35102"/>
                    <a:pt x="173565" y="25196"/>
                  </a:cubicBezTo>
                  <a:cubicBezTo>
                    <a:pt x="167754" y="21433"/>
                    <a:pt x="167873" y="14241"/>
                    <a:pt x="173875" y="10693"/>
                  </a:cubicBezTo>
                  <a:cubicBezTo>
                    <a:pt x="181138" y="6406"/>
                    <a:pt x="188306" y="2882"/>
                    <a:pt x="195069" y="0"/>
                  </a:cubicBezTo>
                  <a:lnTo>
                    <a:pt x="195069" y="0"/>
                  </a:lnTo>
                  <a:lnTo>
                    <a:pt x="194164" y="334"/>
                  </a:lnTo>
                  <a:cubicBezTo>
                    <a:pt x="175446" y="4834"/>
                    <a:pt x="140463" y="12336"/>
                    <a:pt x="116625" y="12336"/>
                  </a:cubicBezTo>
                  <a:cubicBezTo>
                    <a:pt x="92786" y="12336"/>
                    <a:pt x="57803" y="4787"/>
                    <a:pt x="39085" y="334"/>
                  </a:cubicBezTo>
                  <a:lnTo>
                    <a:pt x="38180" y="0"/>
                  </a:lnTo>
                  <a:close/>
                </a:path>
              </a:pathLst>
            </a:custGeom>
            <a:solidFill>
              <a:srgbClr val="ECEA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80;p33">
              <a:extLst>
                <a:ext uri="{FF2B5EF4-FFF2-40B4-BE49-F238E27FC236}">
                  <a16:creationId xmlns:a16="http://schemas.microsoft.com/office/drawing/2014/main" id="{F7D2F249-830A-4DD8-AF0B-3857D0C628DC}"/>
                </a:ext>
              </a:extLst>
            </p:cNvPr>
            <p:cNvSpPr/>
            <p:nvPr/>
          </p:nvSpPr>
          <p:spPr>
            <a:xfrm>
              <a:off x="8312417" y="2224750"/>
              <a:ext cx="105455" cy="112565"/>
            </a:xfrm>
            <a:custGeom>
              <a:avLst/>
              <a:gdLst/>
              <a:ahLst/>
              <a:cxnLst/>
              <a:rect l="l" t="t" r="r" b="b"/>
              <a:pathLst>
                <a:path w="66533" h="71019" extrusionOk="0">
                  <a:moveTo>
                    <a:pt x="54844" y="0"/>
                  </a:moveTo>
                  <a:cubicBezTo>
                    <a:pt x="53563" y="0"/>
                    <a:pt x="52247" y="176"/>
                    <a:pt x="50939" y="552"/>
                  </a:cubicBezTo>
                  <a:cubicBezTo>
                    <a:pt x="39485" y="3862"/>
                    <a:pt x="22934" y="9745"/>
                    <a:pt x="6097" y="19723"/>
                  </a:cubicBezTo>
                  <a:cubicBezTo>
                    <a:pt x="119" y="23271"/>
                    <a:pt x="0" y="30439"/>
                    <a:pt x="5835" y="34226"/>
                  </a:cubicBezTo>
                  <a:cubicBezTo>
                    <a:pt x="16670" y="41251"/>
                    <a:pt x="33198" y="53634"/>
                    <a:pt x="46700" y="71019"/>
                  </a:cubicBezTo>
                  <a:cubicBezTo>
                    <a:pt x="60751" y="46347"/>
                    <a:pt x="65276" y="22890"/>
                    <a:pt x="66157" y="9602"/>
                  </a:cubicBezTo>
                  <a:cubicBezTo>
                    <a:pt x="66532" y="4186"/>
                    <a:pt x="61100" y="0"/>
                    <a:pt x="54844" y="0"/>
                  </a:cubicBezTo>
                  <a:close/>
                </a:path>
              </a:pathLst>
            </a:custGeom>
            <a:solidFill>
              <a:srgbClr val="DAD8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81;p33">
              <a:extLst>
                <a:ext uri="{FF2B5EF4-FFF2-40B4-BE49-F238E27FC236}">
                  <a16:creationId xmlns:a16="http://schemas.microsoft.com/office/drawing/2014/main" id="{C3842ACF-7E09-4903-B2E7-993BA3897F89}"/>
                </a:ext>
              </a:extLst>
            </p:cNvPr>
            <p:cNvSpPr/>
            <p:nvPr/>
          </p:nvSpPr>
          <p:spPr>
            <a:xfrm>
              <a:off x="8147466" y="2350488"/>
              <a:ext cx="23970" cy="19327"/>
            </a:xfrm>
            <a:custGeom>
              <a:avLst/>
              <a:gdLst/>
              <a:ahLst/>
              <a:cxnLst/>
              <a:rect l="l" t="t" r="r" b="b"/>
              <a:pathLst>
                <a:path w="15123" h="12194" extrusionOk="0">
                  <a:moveTo>
                    <a:pt x="7574" y="0"/>
                  </a:moveTo>
                  <a:cubicBezTo>
                    <a:pt x="3383" y="0"/>
                    <a:pt x="1" y="2715"/>
                    <a:pt x="1" y="6097"/>
                  </a:cubicBezTo>
                  <a:cubicBezTo>
                    <a:pt x="1" y="9454"/>
                    <a:pt x="3383" y="12193"/>
                    <a:pt x="7574" y="12193"/>
                  </a:cubicBezTo>
                  <a:cubicBezTo>
                    <a:pt x="11741" y="12193"/>
                    <a:pt x="15123" y="9454"/>
                    <a:pt x="15123" y="6097"/>
                  </a:cubicBezTo>
                  <a:cubicBezTo>
                    <a:pt x="15123" y="2715"/>
                    <a:pt x="11741" y="0"/>
                    <a:pt x="75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82;p33">
              <a:extLst>
                <a:ext uri="{FF2B5EF4-FFF2-40B4-BE49-F238E27FC236}">
                  <a16:creationId xmlns:a16="http://schemas.microsoft.com/office/drawing/2014/main" id="{F9F0CABB-6919-4905-8910-2E0724F8868A}"/>
                </a:ext>
              </a:extLst>
            </p:cNvPr>
            <p:cNvSpPr/>
            <p:nvPr/>
          </p:nvSpPr>
          <p:spPr>
            <a:xfrm>
              <a:off x="8291392" y="2350488"/>
              <a:ext cx="23970" cy="19327"/>
            </a:xfrm>
            <a:custGeom>
              <a:avLst/>
              <a:gdLst/>
              <a:ahLst/>
              <a:cxnLst/>
              <a:rect l="l" t="t" r="r" b="b"/>
              <a:pathLst>
                <a:path w="15123" h="12194" extrusionOk="0">
                  <a:moveTo>
                    <a:pt x="7550" y="0"/>
                  </a:moveTo>
                  <a:cubicBezTo>
                    <a:pt x="3382" y="0"/>
                    <a:pt x="1" y="2715"/>
                    <a:pt x="1" y="6097"/>
                  </a:cubicBezTo>
                  <a:cubicBezTo>
                    <a:pt x="1" y="9454"/>
                    <a:pt x="3382" y="12193"/>
                    <a:pt x="7550" y="12193"/>
                  </a:cubicBezTo>
                  <a:cubicBezTo>
                    <a:pt x="11741" y="12193"/>
                    <a:pt x="15123" y="9454"/>
                    <a:pt x="15123" y="6097"/>
                  </a:cubicBezTo>
                  <a:cubicBezTo>
                    <a:pt x="15123" y="2715"/>
                    <a:pt x="11741" y="0"/>
                    <a:pt x="75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783;p33">
              <a:extLst>
                <a:ext uri="{FF2B5EF4-FFF2-40B4-BE49-F238E27FC236}">
                  <a16:creationId xmlns:a16="http://schemas.microsoft.com/office/drawing/2014/main" id="{25AF3E1E-EA9A-4D2B-BF57-AA68746A50E0}"/>
                </a:ext>
              </a:extLst>
            </p:cNvPr>
            <p:cNvSpPr/>
            <p:nvPr/>
          </p:nvSpPr>
          <p:spPr>
            <a:xfrm>
              <a:off x="8159545" y="2384231"/>
              <a:ext cx="143889" cy="125771"/>
            </a:xfrm>
            <a:custGeom>
              <a:avLst/>
              <a:gdLst/>
              <a:ahLst/>
              <a:cxnLst/>
              <a:rect l="l" t="t" r="r" b="b"/>
              <a:pathLst>
                <a:path w="90782" h="79351" extrusionOk="0">
                  <a:moveTo>
                    <a:pt x="45343" y="60323"/>
                  </a:moveTo>
                  <a:cubicBezTo>
                    <a:pt x="50201" y="62871"/>
                    <a:pt x="56012" y="64276"/>
                    <a:pt x="61990" y="64276"/>
                  </a:cubicBezTo>
                  <a:cubicBezTo>
                    <a:pt x="66800" y="64276"/>
                    <a:pt x="71325" y="63395"/>
                    <a:pt x="75326" y="61799"/>
                  </a:cubicBezTo>
                  <a:lnTo>
                    <a:pt x="75326" y="61799"/>
                  </a:lnTo>
                  <a:cubicBezTo>
                    <a:pt x="68539" y="68872"/>
                    <a:pt x="57965" y="73421"/>
                    <a:pt x="46058" y="73421"/>
                  </a:cubicBezTo>
                  <a:lnTo>
                    <a:pt x="44653" y="73421"/>
                  </a:lnTo>
                  <a:cubicBezTo>
                    <a:pt x="32745" y="73421"/>
                    <a:pt x="22148" y="68872"/>
                    <a:pt x="15361" y="61799"/>
                  </a:cubicBezTo>
                  <a:lnTo>
                    <a:pt x="15361" y="61799"/>
                  </a:lnTo>
                  <a:cubicBezTo>
                    <a:pt x="19362" y="63347"/>
                    <a:pt x="23886" y="64276"/>
                    <a:pt x="28697" y="64276"/>
                  </a:cubicBezTo>
                  <a:cubicBezTo>
                    <a:pt x="34698" y="64276"/>
                    <a:pt x="40485" y="62871"/>
                    <a:pt x="45343" y="60323"/>
                  </a:cubicBezTo>
                  <a:close/>
                  <a:moveTo>
                    <a:pt x="15573" y="1"/>
                  </a:moveTo>
                  <a:cubicBezTo>
                    <a:pt x="14555" y="1"/>
                    <a:pt x="13542" y="310"/>
                    <a:pt x="12789" y="930"/>
                  </a:cubicBezTo>
                  <a:cubicBezTo>
                    <a:pt x="4549" y="7669"/>
                    <a:pt x="1" y="16504"/>
                    <a:pt x="1" y="25864"/>
                  </a:cubicBezTo>
                  <a:lnTo>
                    <a:pt x="1" y="43296"/>
                  </a:lnTo>
                  <a:cubicBezTo>
                    <a:pt x="1" y="63204"/>
                    <a:pt x="20005" y="79351"/>
                    <a:pt x="44724" y="79351"/>
                  </a:cubicBezTo>
                  <a:lnTo>
                    <a:pt x="46058" y="79351"/>
                  </a:lnTo>
                  <a:cubicBezTo>
                    <a:pt x="46058" y="79351"/>
                    <a:pt x="90781" y="63252"/>
                    <a:pt x="90710" y="43367"/>
                  </a:cubicBezTo>
                  <a:lnTo>
                    <a:pt x="90710" y="25911"/>
                  </a:lnTo>
                  <a:cubicBezTo>
                    <a:pt x="90734" y="16600"/>
                    <a:pt x="86328" y="7741"/>
                    <a:pt x="78350" y="1001"/>
                  </a:cubicBezTo>
                  <a:cubicBezTo>
                    <a:pt x="77618" y="367"/>
                    <a:pt x="76630" y="51"/>
                    <a:pt x="75635" y="51"/>
                  </a:cubicBezTo>
                  <a:cubicBezTo>
                    <a:pt x="74688" y="51"/>
                    <a:pt x="73735" y="337"/>
                    <a:pt x="72992" y="906"/>
                  </a:cubicBezTo>
                  <a:cubicBezTo>
                    <a:pt x="71468" y="2073"/>
                    <a:pt x="71444" y="4002"/>
                    <a:pt x="72873" y="5216"/>
                  </a:cubicBezTo>
                  <a:cubicBezTo>
                    <a:pt x="79517" y="10813"/>
                    <a:pt x="83351" y="25911"/>
                    <a:pt x="83351" y="25911"/>
                  </a:cubicBezTo>
                  <a:lnTo>
                    <a:pt x="83351" y="42796"/>
                  </a:lnTo>
                  <a:cubicBezTo>
                    <a:pt x="83351" y="51178"/>
                    <a:pt x="73873" y="58037"/>
                    <a:pt x="62204" y="58037"/>
                  </a:cubicBezTo>
                  <a:cubicBezTo>
                    <a:pt x="56917" y="58037"/>
                    <a:pt x="51868" y="56608"/>
                    <a:pt x="47963" y="54036"/>
                  </a:cubicBezTo>
                  <a:cubicBezTo>
                    <a:pt x="47260" y="53583"/>
                    <a:pt x="46415" y="53357"/>
                    <a:pt x="45573" y="53357"/>
                  </a:cubicBezTo>
                  <a:cubicBezTo>
                    <a:pt x="44730" y="53357"/>
                    <a:pt x="43891" y="53583"/>
                    <a:pt x="43200" y="54036"/>
                  </a:cubicBezTo>
                  <a:cubicBezTo>
                    <a:pt x="39271" y="56632"/>
                    <a:pt x="34222" y="58037"/>
                    <a:pt x="28959" y="58037"/>
                  </a:cubicBezTo>
                  <a:cubicBezTo>
                    <a:pt x="17290" y="58037"/>
                    <a:pt x="7812" y="51178"/>
                    <a:pt x="7812" y="42796"/>
                  </a:cubicBezTo>
                  <a:lnTo>
                    <a:pt x="7812" y="25864"/>
                  </a:lnTo>
                  <a:cubicBezTo>
                    <a:pt x="7812" y="18124"/>
                    <a:pt x="11551" y="10765"/>
                    <a:pt x="18409" y="5169"/>
                  </a:cubicBezTo>
                  <a:cubicBezTo>
                    <a:pt x="19886" y="3954"/>
                    <a:pt x="19838" y="2002"/>
                    <a:pt x="18290" y="858"/>
                  </a:cubicBezTo>
                  <a:cubicBezTo>
                    <a:pt x="17532" y="287"/>
                    <a:pt x="16550" y="1"/>
                    <a:pt x="15573" y="1"/>
                  </a:cubicBezTo>
                  <a:close/>
                </a:path>
              </a:pathLst>
            </a:custGeom>
            <a:solidFill>
              <a:srgbClr val="DAD8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84;p33">
              <a:extLst>
                <a:ext uri="{FF2B5EF4-FFF2-40B4-BE49-F238E27FC236}">
                  <a16:creationId xmlns:a16="http://schemas.microsoft.com/office/drawing/2014/main" id="{C96E4BCE-FF2D-4D4F-89DD-0561D3FFDF62}"/>
                </a:ext>
              </a:extLst>
            </p:cNvPr>
            <p:cNvSpPr/>
            <p:nvPr/>
          </p:nvSpPr>
          <p:spPr>
            <a:xfrm>
              <a:off x="8189440" y="2468773"/>
              <a:ext cx="83873" cy="17148"/>
            </a:xfrm>
            <a:custGeom>
              <a:avLst/>
              <a:gdLst/>
              <a:ahLst/>
              <a:cxnLst/>
              <a:rect l="l" t="t" r="r" b="b"/>
              <a:pathLst>
                <a:path w="52917" h="10819" extrusionOk="0">
                  <a:moveTo>
                    <a:pt x="26479" y="0"/>
                  </a:moveTo>
                  <a:cubicBezTo>
                    <a:pt x="25637" y="0"/>
                    <a:pt x="24791" y="233"/>
                    <a:pt x="24077" y="697"/>
                  </a:cubicBezTo>
                  <a:cubicBezTo>
                    <a:pt x="20148" y="3293"/>
                    <a:pt x="15075" y="4722"/>
                    <a:pt x="9812" y="4722"/>
                  </a:cubicBezTo>
                  <a:cubicBezTo>
                    <a:pt x="8002" y="4722"/>
                    <a:pt x="6240" y="4531"/>
                    <a:pt x="4573" y="4245"/>
                  </a:cubicBezTo>
                  <a:cubicBezTo>
                    <a:pt x="4280" y="4189"/>
                    <a:pt x="3988" y="4162"/>
                    <a:pt x="3703" y="4162"/>
                  </a:cubicBezTo>
                  <a:cubicBezTo>
                    <a:pt x="1698" y="4162"/>
                    <a:pt x="1" y="5489"/>
                    <a:pt x="1" y="7198"/>
                  </a:cubicBezTo>
                  <a:cubicBezTo>
                    <a:pt x="1" y="8627"/>
                    <a:pt x="1239" y="9865"/>
                    <a:pt x="2977" y="10199"/>
                  </a:cubicBezTo>
                  <a:cubicBezTo>
                    <a:pt x="5168" y="10604"/>
                    <a:pt x="7455" y="10818"/>
                    <a:pt x="9812" y="10818"/>
                  </a:cubicBezTo>
                  <a:cubicBezTo>
                    <a:pt x="15790" y="10818"/>
                    <a:pt x="21600" y="9413"/>
                    <a:pt x="26459" y="6865"/>
                  </a:cubicBezTo>
                  <a:cubicBezTo>
                    <a:pt x="31317" y="9413"/>
                    <a:pt x="37104" y="10818"/>
                    <a:pt x="43081" y="10818"/>
                  </a:cubicBezTo>
                  <a:cubicBezTo>
                    <a:pt x="45439" y="10818"/>
                    <a:pt x="47749" y="10604"/>
                    <a:pt x="49940" y="10199"/>
                  </a:cubicBezTo>
                  <a:cubicBezTo>
                    <a:pt x="51678" y="9865"/>
                    <a:pt x="52916" y="8651"/>
                    <a:pt x="52916" y="7198"/>
                  </a:cubicBezTo>
                  <a:cubicBezTo>
                    <a:pt x="52916" y="5470"/>
                    <a:pt x="51206" y="4161"/>
                    <a:pt x="49216" y="4161"/>
                  </a:cubicBezTo>
                  <a:cubicBezTo>
                    <a:pt x="48930" y="4161"/>
                    <a:pt x="48638" y="4188"/>
                    <a:pt x="48344" y="4245"/>
                  </a:cubicBezTo>
                  <a:cubicBezTo>
                    <a:pt x="46653" y="4531"/>
                    <a:pt x="44915" y="4722"/>
                    <a:pt x="43081" y="4722"/>
                  </a:cubicBezTo>
                  <a:cubicBezTo>
                    <a:pt x="37866" y="4698"/>
                    <a:pt x="32793" y="3293"/>
                    <a:pt x="28864" y="697"/>
                  </a:cubicBezTo>
                  <a:cubicBezTo>
                    <a:pt x="28161" y="233"/>
                    <a:pt x="27322" y="0"/>
                    <a:pt x="26479" y="0"/>
                  </a:cubicBezTo>
                  <a:close/>
                </a:path>
              </a:pathLst>
            </a:custGeom>
            <a:solidFill>
              <a:srgbClr val="B6B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85;p33">
              <a:extLst>
                <a:ext uri="{FF2B5EF4-FFF2-40B4-BE49-F238E27FC236}">
                  <a16:creationId xmlns:a16="http://schemas.microsoft.com/office/drawing/2014/main" id="{A9972BA5-AC86-4D23-9659-CDAE18527678}"/>
                </a:ext>
              </a:extLst>
            </p:cNvPr>
            <p:cNvSpPr/>
            <p:nvPr/>
          </p:nvSpPr>
          <p:spPr>
            <a:xfrm>
              <a:off x="8225600" y="2456629"/>
              <a:ext cx="12382" cy="19402"/>
            </a:xfrm>
            <a:custGeom>
              <a:avLst/>
              <a:gdLst/>
              <a:ahLst/>
              <a:cxnLst/>
              <a:rect l="l" t="t" r="r" b="b"/>
              <a:pathLst>
                <a:path w="7812" h="12241" extrusionOk="0">
                  <a:moveTo>
                    <a:pt x="1" y="0"/>
                  </a:moveTo>
                  <a:lnTo>
                    <a:pt x="1" y="9169"/>
                  </a:lnTo>
                  <a:cubicBezTo>
                    <a:pt x="1" y="10859"/>
                    <a:pt x="1763" y="12241"/>
                    <a:pt x="3906" y="12241"/>
                  </a:cubicBezTo>
                  <a:cubicBezTo>
                    <a:pt x="6050" y="12241"/>
                    <a:pt x="7812" y="10883"/>
                    <a:pt x="7812" y="9169"/>
                  </a:cubicBezTo>
                  <a:lnTo>
                    <a:pt x="7812" y="0"/>
                  </a:lnTo>
                  <a:close/>
                </a:path>
              </a:pathLst>
            </a:custGeom>
            <a:solidFill>
              <a:srgbClr val="ADA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86;p33">
              <a:extLst>
                <a:ext uri="{FF2B5EF4-FFF2-40B4-BE49-F238E27FC236}">
                  <a16:creationId xmlns:a16="http://schemas.microsoft.com/office/drawing/2014/main" id="{75361D1D-A793-4685-8623-70D77212174A}"/>
                </a:ext>
              </a:extLst>
            </p:cNvPr>
            <p:cNvSpPr/>
            <p:nvPr/>
          </p:nvSpPr>
          <p:spPr>
            <a:xfrm>
              <a:off x="8207332" y="2427978"/>
              <a:ext cx="48165" cy="33973"/>
            </a:xfrm>
            <a:custGeom>
              <a:avLst/>
              <a:gdLst/>
              <a:ahLst/>
              <a:cxnLst/>
              <a:rect l="l" t="t" r="r" b="b"/>
              <a:pathLst>
                <a:path w="30388" h="21434" extrusionOk="0">
                  <a:moveTo>
                    <a:pt x="13289" y="1"/>
                  </a:moveTo>
                  <a:cubicBezTo>
                    <a:pt x="5954" y="1"/>
                    <a:pt x="1" y="4788"/>
                    <a:pt x="1" y="10717"/>
                  </a:cubicBezTo>
                  <a:cubicBezTo>
                    <a:pt x="1" y="16647"/>
                    <a:pt x="5954" y="21434"/>
                    <a:pt x="13289" y="21434"/>
                  </a:cubicBezTo>
                  <a:lnTo>
                    <a:pt x="17099" y="21434"/>
                  </a:lnTo>
                  <a:cubicBezTo>
                    <a:pt x="24434" y="21434"/>
                    <a:pt x="30388" y="16647"/>
                    <a:pt x="30388" y="10717"/>
                  </a:cubicBezTo>
                  <a:cubicBezTo>
                    <a:pt x="30388" y="4788"/>
                    <a:pt x="24434" y="1"/>
                    <a:pt x="170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87;p33">
              <a:extLst>
                <a:ext uri="{FF2B5EF4-FFF2-40B4-BE49-F238E27FC236}">
                  <a16:creationId xmlns:a16="http://schemas.microsoft.com/office/drawing/2014/main" id="{F6C3D930-4EBF-4CB2-900D-F3A0412DF2AE}"/>
                </a:ext>
              </a:extLst>
            </p:cNvPr>
            <p:cNvSpPr/>
            <p:nvPr/>
          </p:nvSpPr>
          <p:spPr>
            <a:xfrm>
              <a:off x="8207257" y="2430055"/>
              <a:ext cx="44729" cy="31293"/>
            </a:xfrm>
            <a:custGeom>
              <a:avLst/>
              <a:gdLst/>
              <a:ahLst/>
              <a:cxnLst/>
              <a:rect l="l" t="t" r="r" b="b"/>
              <a:pathLst>
                <a:path w="28220" h="19743" extrusionOk="0">
                  <a:moveTo>
                    <a:pt x="7454" y="1"/>
                  </a:moveTo>
                  <a:cubicBezTo>
                    <a:pt x="3048" y="1692"/>
                    <a:pt x="0" y="5311"/>
                    <a:pt x="95" y="9503"/>
                  </a:cubicBezTo>
                  <a:cubicBezTo>
                    <a:pt x="191" y="15218"/>
                    <a:pt x="6168" y="19743"/>
                    <a:pt x="13241" y="19743"/>
                  </a:cubicBezTo>
                  <a:lnTo>
                    <a:pt x="16646" y="19743"/>
                  </a:lnTo>
                  <a:cubicBezTo>
                    <a:pt x="21766" y="19743"/>
                    <a:pt x="26148" y="17338"/>
                    <a:pt x="28220" y="13813"/>
                  </a:cubicBezTo>
                  <a:lnTo>
                    <a:pt x="20695" y="13813"/>
                  </a:lnTo>
                  <a:cubicBezTo>
                    <a:pt x="20677" y="13813"/>
                    <a:pt x="20659" y="13813"/>
                    <a:pt x="20640" y="13813"/>
                  </a:cubicBezTo>
                  <a:cubicBezTo>
                    <a:pt x="13378" y="13813"/>
                    <a:pt x="7454" y="9059"/>
                    <a:pt x="7454" y="3168"/>
                  </a:cubicBezTo>
                  <a:lnTo>
                    <a:pt x="745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88;p33">
              <a:extLst>
                <a:ext uri="{FF2B5EF4-FFF2-40B4-BE49-F238E27FC236}">
                  <a16:creationId xmlns:a16="http://schemas.microsoft.com/office/drawing/2014/main" id="{C7A28744-B27D-4279-8897-47B55A6CA6B3}"/>
                </a:ext>
              </a:extLst>
            </p:cNvPr>
            <p:cNvSpPr/>
            <p:nvPr/>
          </p:nvSpPr>
          <p:spPr>
            <a:xfrm>
              <a:off x="8316795" y="2250190"/>
              <a:ext cx="77278" cy="77348"/>
            </a:xfrm>
            <a:custGeom>
              <a:avLst/>
              <a:gdLst/>
              <a:ahLst/>
              <a:cxnLst/>
              <a:rect l="l" t="t" r="r" b="b"/>
              <a:pathLst>
                <a:path w="48756" h="48800" extrusionOk="0">
                  <a:moveTo>
                    <a:pt x="38392" y="0"/>
                  </a:moveTo>
                  <a:cubicBezTo>
                    <a:pt x="37258" y="0"/>
                    <a:pt x="36094" y="161"/>
                    <a:pt x="34937" y="504"/>
                  </a:cubicBezTo>
                  <a:cubicBezTo>
                    <a:pt x="25887" y="3195"/>
                    <a:pt x="13194" y="7815"/>
                    <a:pt x="1" y="15198"/>
                  </a:cubicBezTo>
                  <a:cubicBezTo>
                    <a:pt x="739" y="16293"/>
                    <a:pt x="1739" y="17341"/>
                    <a:pt x="3073" y="18199"/>
                  </a:cubicBezTo>
                  <a:cubicBezTo>
                    <a:pt x="12575" y="24366"/>
                    <a:pt x="26435" y="34630"/>
                    <a:pt x="38842" y="48800"/>
                  </a:cubicBezTo>
                  <a:cubicBezTo>
                    <a:pt x="45415" y="32487"/>
                    <a:pt x="47844" y="17984"/>
                    <a:pt x="48439" y="8792"/>
                  </a:cubicBezTo>
                  <a:cubicBezTo>
                    <a:pt x="48756" y="3830"/>
                    <a:pt x="43935" y="0"/>
                    <a:pt x="38392" y="0"/>
                  </a:cubicBezTo>
                  <a:close/>
                </a:path>
              </a:pathLst>
            </a:custGeom>
            <a:solidFill>
              <a:srgbClr val="C8C5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789;p33">
              <a:extLst>
                <a:ext uri="{FF2B5EF4-FFF2-40B4-BE49-F238E27FC236}">
                  <a16:creationId xmlns:a16="http://schemas.microsoft.com/office/drawing/2014/main" id="{42B42D8B-0CFA-41D8-AED8-D2F5B8B283FD}"/>
                </a:ext>
              </a:extLst>
            </p:cNvPr>
            <p:cNvSpPr/>
            <p:nvPr/>
          </p:nvSpPr>
          <p:spPr>
            <a:xfrm>
              <a:off x="8046563" y="2327348"/>
              <a:ext cx="132687" cy="171606"/>
            </a:xfrm>
            <a:custGeom>
              <a:avLst/>
              <a:gdLst/>
              <a:ahLst/>
              <a:cxnLst/>
              <a:rect l="l" t="t" r="r" b="b"/>
              <a:pathLst>
                <a:path w="83714" h="108269" extrusionOk="0">
                  <a:moveTo>
                    <a:pt x="23939" y="1"/>
                  </a:moveTo>
                  <a:lnTo>
                    <a:pt x="23939" y="1"/>
                  </a:lnTo>
                  <a:cubicBezTo>
                    <a:pt x="19677" y="3573"/>
                    <a:pt x="9317" y="18814"/>
                    <a:pt x="4173" y="30388"/>
                  </a:cubicBezTo>
                  <a:cubicBezTo>
                    <a:pt x="3626" y="31579"/>
                    <a:pt x="4769" y="32841"/>
                    <a:pt x="6317" y="32841"/>
                  </a:cubicBezTo>
                  <a:lnTo>
                    <a:pt x="18248" y="32841"/>
                  </a:lnTo>
                  <a:cubicBezTo>
                    <a:pt x="9365" y="51916"/>
                    <a:pt x="2816" y="70992"/>
                    <a:pt x="387" y="78422"/>
                  </a:cubicBezTo>
                  <a:cubicBezTo>
                    <a:pt x="1" y="79600"/>
                    <a:pt x="1140" y="80691"/>
                    <a:pt x="2532" y="80691"/>
                  </a:cubicBezTo>
                  <a:cubicBezTo>
                    <a:pt x="2772" y="80691"/>
                    <a:pt x="3020" y="80659"/>
                    <a:pt x="3268" y="80589"/>
                  </a:cubicBezTo>
                  <a:lnTo>
                    <a:pt x="22034" y="75564"/>
                  </a:lnTo>
                  <a:lnTo>
                    <a:pt x="22034" y="75564"/>
                  </a:lnTo>
                  <a:cubicBezTo>
                    <a:pt x="16795" y="86114"/>
                    <a:pt x="13366" y="95235"/>
                    <a:pt x="11746" y="99855"/>
                  </a:cubicBezTo>
                  <a:cubicBezTo>
                    <a:pt x="11332" y="101036"/>
                    <a:pt x="12488" y="102146"/>
                    <a:pt x="13910" y="102146"/>
                  </a:cubicBezTo>
                  <a:cubicBezTo>
                    <a:pt x="14121" y="102146"/>
                    <a:pt x="14338" y="102122"/>
                    <a:pt x="14556" y="102069"/>
                  </a:cubicBezTo>
                  <a:cubicBezTo>
                    <a:pt x="21844" y="100355"/>
                    <a:pt x="38133" y="96925"/>
                    <a:pt x="52302" y="96925"/>
                  </a:cubicBezTo>
                  <a:lnTo>
                    <a:pt x="49468" y="105999"/>
                  </a:lnTo>
                  <a:cubicBezTo>
                    <a:pt x="49117" y="107196"/>
                    <a:pt x="50252" y="108269"/>
                    <a:pt x="51663" y="108269"/>
                  </a:cubicBezTo>
                  <a:cubicBezTo>
                    <a:pt x="51879" y="108269"/>
                    <a:pt x="52101" y="108243"/>
                    <a:pt x="52326" y="108190"/>
                  </a:cubicBezTo>
                  <a:lnTo>
                    <a:pt x="83714" y="100450"/>
                  </a:lnTo>
                  <a:lnTo>
                    <a:pt x="78784" y="87781"/>
                  </a:lnTo>
                  <a:cubicBezTo>
                    <a:pt x="12582" y="86257"/>
                    <a:pt x="23939" y="6"/>
                    <a:pt x="23939" y="1"/>
                  </a:cubicBezTo>
                  <a:close/>
                </a:path>
              </a:pathLst>
            </a:custGeom>
            <a:solidFill>
              <a:srgbClr val="000000">
                <a:alpha val="19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Google Shape;625;p29">
            <a:extLst>
              <a:ext uri="{FF2B5EF4-FFF2-40B4-BE49-F238E27FC236}">
                <a16:creationId xmlns:a16="http://schemas.microsoft.com/office/drawing/2014/main" id="{FB8830D8-407F-4896-B922-070D7815A860}"/>
              </a:ext>
            </a:extLst>
          </p:cNvPr>
          <p:cNvSpPr txBox="1">
            <a:spLocks/>
          </p:cNvSpPr>
          <p:nvPr/>
        </p:nvSpPr>
        <p:spPr>
          <a:xfrm>
            <a:off x="4876909" y="-151761"/>
            <a:ext cx="4510800" cy="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000" b="1" i="1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000" b="1" i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i="1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000" b="1" i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i="1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b="1" i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27  </a:t>
            </a:r>
            <a:r>
              <a:rPr lang="en-US" sz="2000" b="1" i="1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000" b="1" i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9  </a:t>
            </a:r>
            <a:r>
              <a:rPr lang="en-US" sz="2000" b="1" i="1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b="1" i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792162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708;p31">
            <a:extLst>
              <a:ext uri="{FF2B5EF4-FFF2-40B4-BE49-F238E27FC236}">
                <a16:creationId xmlns:a16="http://schemas.microsoft.com/office/drawing/2014/main" id="{47307BCB-1F4D-4FBE-A409-CC90BE5DC553}"/>
              </a:ext>
            </a:extLst>
          </p:cNvPr>
          <p:cNvGrpSpPr/>
          <p:nvPr/>
        </p:nvGrpSpPr>
        <p:grpSpPr>
          <a:xfrm>
            <a:off x="217945" y="3540085"/>
            <a:ext cx="1409482" cy="1755177"/>
            <a:chOff x="6764986" y="2668064"/>
            <a:chExt cx="1409482" cy="1755177"/>
          </a:xfrm>
        </p:grpSpPr>
        <p:sp>
          <p:nvSpPr>
            <p:cNvPr id="27" name="Google Shape;709;p31">
              <a:extLst>
                <a:ext uri="{FF2B5EF4-FFF2-40B4-BE49-F238E27FC236}">
                  <a16:creationId xmlns:a16="http://schemas.microsoft.com/office/drawing/2014/main" id="{764BD55F-ED40-48D9-A806-C7DBC7BBB793}"/>
                </a:ext>
              </a:extLst>
            </p:cNvPr>
            <p:cNvSpPr/>
            <p:nvPr/>
          </p:nvSpPr>
          <p:spPr>
            <a:xfrm>
              <a:off x="6764986" y="2668064"/>
              <a:ext cx="1409482" cy="1755177"/>
            </a:xfrm>
            <a:custGeom>
              <a:avLst/>
              <a:gdLst/>
              <a:ahLst/>
              <a:cxnLst/>
              <a:rect l="l" t="t" r="r" b="b"/>
              <a:pathLst>
                <a:path w="23330" h="29052" extrusionOk="0">
                  <a:moveTo>
                    <a:pt x="18634" y="0"/>
                  </a:moveTo>
                  <a:cubicBezTo>
                    <a:pt x="16694" y="0"/>
                    <a:pt x="14581" y="1199"/>
                    <a:pt x="13581" y="2687"/>
                  </a:cubicBezTo>
                  <a:cubicBezTo>
                    <a:pt x="11847" y="5264"/>
                    <a:pt x="13344" y="9124"/>
                    <a:pt x="11522" y="11641"/>
                  </a:cubicBezTo>
                  <a:cubicBezTo>
                    <a:pt x="10644" y="12859"/>
                    <a:pt x="9156" y="13492"/>
                    <a:pt x="8168" y="14621"/>
                  </a:cubicBezTo>
                  <a:cubicBezTo>
                    <a:pt x="6855" y="16122"/>
                    <a:pt x="6607" y="18241"/>
                    <a:pt x="5965" y="20130"/>
                  </a:cubicBezTo>
                  <a:cubicBezTo>
                    <a:pt x="5442" y="21648"/>
                    <a:pt x="4503" y="22954"/>
                    <a:pt x="3030" y="23640"/>
                  </a:cubicBezTo>
                  <a:cubicBezTo>
                    <a:pt x="1699" y="24258"/>
                    <a:pt x="795" y="24593"/>
                    <a:pt x="269" y="26217"/>
                  </a:cubicBezTo>
                  <a:cubicBezTo>
                    <a:pt x="0" y="27051"/>
                    <a:pt x="160" y="28092"/>
                    <a:pt x="877" y="28601"/>
                  </a:cubicBezTo>
                  <a:cubicBezTo>
                    <a:pt x="1265" y="28876"/>
                    <a:pt x="1759" y="28957"/>
                    <a:pt x="2239" y="29003"/>
                  </a:cubicBezTo>
                  <a:cubicBezTo>
                    <a:pt x="2589" y="29036"/>
                    <a:pt x="2940" y="29052"/>
                    <a:pt x="3290" y="29052"/>
                  </a:cubicBezTo>
                  <a:cubicBezTo>
                    <a:pt x="6110" y="29052"/>
                    <a:pt x="8919" y="28021"/>
                    <a:pt x="11127" y="26252"/>
                  </a:cubicBezTo>
                  <a:cubicBezTo>
                    <a:pt x="11773" y="25734"/>
                    <a:pt x="12384" y="25144"/>
                    <a:pt x="12794" y="24420"/>
                  </a:cubicBezTo>
                  <a:cubicBezTo>
                    <a:pt x="13327" y="23477"/>
                    <a:pt x="13486" y="22375"/>
                    <a:pt x="13771" y="21330"/>
                  </a:cubicBezTo>
                  <a:cubicBezTo>
                    <a:pt x="14432" y="18912"/>
                    <a:pt x="15827" y="16698"/>
                    <a:pt x="17720" y="15052"/>
                  </a:cubicBezTo>
                  <a:cubicBezTo>
                    <a:pt x="18796" y="14124"/>
                    <a:pt x="20025" y="13368"/>
                    <a:pt x="21014" y="12344"/>
                  </a:cubicBezTo>
                  <a:cubicBezTo>
                    <a:pt x="22581" y="10720"/>
                    <a:pt x="23330" y="8417"/>
                    <a:pt x="23235" y="6179"/>
                  </a:cubicBezTo>
                  <a:cubicBezTo>
                    <a:pt x="23181" y="4823"/>
                    <a:pt x="22826" y="3410"/>
                    <a:pt x="22172" y="2221"/>
                  </a:cubicBezTo>
                  <a:cubicBezTo>
                    <a:pt x="21745" y="1444"/>
                    <a:pt x="21126" y="748"/>
                    <a:pt x="20329" y="363"/>
                  </a:cubicBezTo>
                  <a:cubicBezTo>
                    <a:pt x="19804" y="112"/>
                    <a:pt x="19227" y="0"/>
                    <a:pt x="186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710;p31">
              <a:extLst>
                <a:ext uri="{FF2B5EF4-FFF2-40B4-BE49-F238E27FC236}">
                  <a16:creationId xmlns:a16="http://schemas.microsoft.com/office/drawing/2014/main" id="{B74EADF2-6A05-4173-8D05-BB5776B45794}"/>
                </a:ext>
              </a:extLst>
            </p:cNvPr>
            <p:cNvSpPr/>
            <p:nvPr/>
          </p:nvSpPr>
          <p:spPr>
            <a:xfrm>
              <a:off x="7031236" y="2679543"/>
              <a:ext cx="1020953" cy="1519739"/>
            </a:xfrm>
            <a:custGeom>
              <a:avLst/>
              <a:gdLst/>
              <a:ahLst/>
              <a:cxnLst/>
              <a:rect l="l" t="t" r="r" b="b"/>
              <a:pathLst>
                <a:path w="16899" h="25155" extrusionOk="0">
                  <a:moveTo>
                    <a:pt x="15850" y="0"/>
                  </a:moveTo>
                  <a:cubicBezTo>
                    <a:pt x="15803" y="0"/>
                    <a:pt x="15753" y="40"/>
                    <a:pt x="15770" y="99"/>
                  </a:cubicBezTo>
                  <a:cubicBezTo>
                    <a:pt x="16204" y="1752"/>
                    <a:pt x="15710" y="3998"/>
                    <a:pt x="14481" y="5222"/>
                  </a:cubicBezTo>
                  <a:cubicBezTo>
                    <a:pt x="13838" y="5858"/>
                    <a:pt x="13199" y="6387"/>
                    <a:pt x="12708" y="7091"/>
                  </a:cubicBezTo>
                  <a:cubicBezTo>
                    <a:pt x="12444" y="5137"/>
                    <a:pt x="11664" y="3379"/>
                    <a:pt x="10389" y="1871"/>
                  </a:cubicBezTo>
                  <a:cubicBezTo>
                    <a:pt x="10373" y="1853"/>
                    <a:pt x="10355" y="1846"/>
                    <a:pt x="10337" y="1846"/>
                  </a:cubicBezTo>
                  <a:cubicBezTo>
                    <a:pt x="10278" y="1846"/>
                    <a:pt x="10224" y="1926"/>
                    <a:pt x="10275" y="1988"/>
                  </a:cubicBezTo>
                  <a:cubicBezTo>
                    <a:pt x="11554" y="3496"/>
                    <a:pt x="12327" y="5264"/>
                    <a:pt x="12567" y="7228"/>
                  </a:cubicBezTo>
                  <a:cubicBezTo>
                    <a:pt x="12571" y="7249"/>
                    <a:pt x="12581" y="7264"/>
                    <a:pt x="12592" y="7274"/>
                  </a:cubicBezTo>
                  <a:cubicBezTo>
                    <a:pt x="12469" y="7464"/>
                    <a:pt x="12355" y="7666"/>
                    <a:pt x="12260" y="7888"/>
                  </a:cubicBezTo>
                  <a:cubicBezTo>
                    <a:pt x="11791" y="8983"/>
                    <a:pt x="11897" y="10155"/>
                    <a:pt x="11550" y="11278"/>
                  </a:cubicBezTo>
                  <a:cubicBezTo>
                    <a:pt x="11137" y="12624"/>
                    <a:pt x="9986" y="13439"/>
                    <a:pt x="8906" y="14237"/>
                  </a:cubicBezTo>
                  <a:cubicBezTo>
                    <a:pt x="8895" y="14241"/>
                    <a:pt x="8888" y="14247"/>
                    <a:pt x="8881" y="14255"/>
                  </a:cubicBezTo>
                  <a:cubicBezTo>
                    <a:pt x="8970" y="13188"/>
                    <a:pt x="8263" y="12376"/>
                    <a:pt x="7567" y="11652"/>
                  </a:cubicBezTo>
                  <a:cubicBezTo>
                    <a:pt x="7551" y="11635"/>
                    <a:pt x="7532" y="11628"/>
                    <a:pt x="7514" y="11628"/>
                  </a:cubicBezTo>
                  <a:cubicBezTo>
                    <a:pt x="7453" y="11628"/>
                    <a:pt x="7398" y="11708"/>
                    <a:pt x="7454" y="11765"/>
                  </a:cubicBezTo>
                  <a:cubicBezTo>
                    <a:pt x="8136" y="12479"/>
                    <a:pt x="8835" y="13259"/>
                    <a:pt x="8715" y="14322"/>
                  </a:cubicBezTo>
                  <a:cubicBezTo>
                    <a:pt x="8711" y="14343"/>
                    <a:pt x="8719" y="14358"/>
                    <a:pt x="8725" y="14368"/>
                  </a:cubicBezTo>
                  <a:cubicBezTo>
                    <a:pt x="8093" y="14837"/>
                    <a:pt x="7461" y="15328"/>
                    <a:pt x="6988" y="15960"/>
                  </a:cubicBezTo>
                  <a:cubicBezTo>
                    <a:pt x="6268" y="16921"/>
                    <a:pt x="6067" y="18082"/>
                    <a:pt x="5908" y="19244"/>
                  </a:cubicBezTo>
                  <a:cubicBezTo>
                    <a:pt x="5728" y="20540"/>
                    <a:pt x="5608" y="22040"/>
                    <a:pt x="4693" y="23072"/>
                  </a:cubicBezTo>
                  <a:cubicBezTo>
                    <a:pt x="3577" y="24336"/>
                    <a:pt x="1664" y="24661"/>
                    <a:pt x="93" y="25000"/>
                  </a:cubicBezTo>
                  <a:cubicBezTo>
                    <a:pt x="1" y="25019"/>
                    <a:pt x="30" y="25154"/>
                    <a:pt x="114" y="25154"/>
                  </a:cubicBezTo>
                  <a:cubicBezTo>
                    <a:pt x="121" y="25154"/>
                    <a:pt x="128" y="25153"/>
                    <a:pt x="135" y="25151"/>
                  </a:cubicBezTo>
                  <a:cubicBezTo>
                    <a:pt x="1547" y="24851"/>
                    <a:pt x="3139" y="24562"/>
                    <a:pt x="4309" y="23654"/>
                  </a:cubicBezTo>
                  <a:cubicBezTo>
                    <a:pt x="5181" y="22980"/>
                    <a:pt x="5597" y="21952"/>
                    <a:pt x="5820" y="20900"/>
                  </a:cubicBezTo>
                  <a:cubicBezTo>
                    <a:pt x="5989" y="20078"/>
                    <a:pt x="6046" y="19216"/>
                    <a:pt x="6194" y="18383"/>
                  </a:cubicBezTo>
                  <a:lnTo>
                    <a:pt x="6232" y="18383"/>
                  </a:lnTo>
                  <a:cubicBezTo>
                    <a:pt x="7536" y="18118"/>
                    <a:pt x="8753" y="17899"/>
                    <a:pt x="10096" y="17860"/>
                  </a:cubicBezTo>
                  <a:cubicBezTo>
                    <a:pt x="10197" y="17857"/>
                    <a:pt x="10198" y="17701"/>
                    <a:pt x="10099" y="17701"/>
                  </a:cubicBezTo>
                  <a:cubicBezTo>
                    <a:pt x="10098" y="17701"/>
                    <a:pt x="10097" y="17701"/>
                    <a:pt x="10096" y="17701"/>
                  </a:cubicBezTo>
                  <a:cubicBezTo>
                    <a:pt x="8736" y="17740"/>
                    <a:pt x="7546" y="17952"/>
                    <a:pt x="6226" y="18220"/>
                  </a:cubicBezTo>
                  <a:cubicBezTo>
                    <a:pt x="6349" y="17578"/>
                    <a:pt x="6537" y="16956"/>
                    <a:pt x="6886" y="16387"/>
                  </a:cubicBezTo>
                  <a:cubicBezTo>
                    <a:pt x="7585" y="15251"/>
                    <a:pt x="8775" y="14569"/>
                    <a:pt x="9796" y="13771"/>
                  </a:cubicBezTo>
                  <a:cubicBezTo>
                    <a:pt x="10533" y="13192"/>
                    <a:pt x="11232" y="12539"/>
                    <a:pt x="11592" y="11649"/>
                  </a:cubicBezTo>
                  <a:cubicBezTo>
                    <a:pt x="11621" y="11578"/>
                    <a:pt x="11646" y="11504"/>
                    <a:pt x="11670" y="11434"/>
                  </a:cubicBezTo>
                  <a:cubicBezTo>
                    <a:pt x="12758" y="11160"/>
                    <a:pt x="13846" y="11022"/>
                    <a:pt x="14942" y="11022"/>
                  </a:cubicBezTo>
                  <a:cubicBezTo>
                    <a:pt x="15544" y="11022"/>
                    <a:pt x="16149" y="11064"/>
                    <a:pt x="16758" y="11147"/>
                  </a:cubicBezTo>
                  <a:cubicBezTo>
                    <a:pt x="16763" y="11148"/>
                    <a:pt x="16767" y="11148"/>
                    <a:pt x="16772" y="11148"/>
                  </a:cubicBezTo>
                  <a:cubicBezTo>
                    <a:pt x="16864" y="11148"/>
                    <a:pt x="16899" y="11005"/>
                    <a:pt x="16801" y="10992"/>
                  </a:cubicBezTo>
                  <a:cubicBezTo>
                    <a:pt x="16179" y="10908"/>
                    <a:pt x="15562" y="10866"/>
                    <a:pt x="14947" y="10866"/>
                  </a:cubicBezTo>
                  <a:cubicBezTo>
                    <a:pt x="13867" y="10866"/>
                    <a:pt x="12796" y="10996"/>
                    <a:pt x="11727" y="11257"/>
                  </a:cubicBezTo>
                  <a:cubicBezTo>
                    <a:pt x="12158" y="9862"/>
                    <a:pt x="11999" y="8397"/>
                    <a:pt x="12875" y="7097"/>
                  </a:cubicBezTo>
                  <a:cubicBezTo>
                    <a:pt x="13630" y="5968"/>
                    <a:pt x="14919" y="5353"/>
                    <a:pt x="15480" y="4078"/>
                  </a:cubicBezTo>
                  <a:cubicBezTo>
                    <a:pt x="16017" y="2849"/>
                    <a:pt x="16268" y="1363"/>
                    <a:pt x="15922" y="57"/>
                  </a:cubicBezTo>
                  <a:cubicBezTo>
                    <a:pt x="15912" y="17"/>
                    <a:pt x="15882" y="0"/>
                    <a:pt x="158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711;p31">
            <a:extLst>
              <a:ext uri="{FF2B5EF4-FFF2-40B4-BE49-F238E27FC236}">
                <a16:creationId xmlns:a16="http://schemas.microsoft.com/office/drawing/2014/main" id="{C3B65701-5567-446F-8733-4F948B844E65}"/>
              </a:ext>
            </a:extLst>
          </p:cNvPr>
          <p:cNvGrpSpPr/>
          <p:nvPr/>
        </p:nvGrpSpPr>
        <p:grpSpPr>
          <a:xfrm rot="-1706311">
            <a:off x="-243709" y="3185661"/>
            <a:ext cx="1409436" cy="1755119"/>
            <a:chOff x="6764986" y="2668064"/>
            <a:chExt cx="1409482" cy="1755177"/>
          </a:xfrm>
        </p:grpSpPr>
        <p:sp>
          <p:nvSpPr>
            <p:cNvPr id="25" name="Google Shape;712;p31">
              <a:extLst>
                <a:ext uri="{FF2B5EF4-FFF2-40B4-BE49-F238E27FC236}">
                  <a16:creationId xmlns:a16="http://schemas.microsoft.com/office/drawing/2014/main" id="{B2C2ED5B-5CD8-4014-94F1-FCCBF262A374}"/>
                </a:ext>
              </a:extLst>
            </p:cNvPr>
            <p:cNvSpPr/>
            <p:nvPr/>
          </p:nvSpPr>
          <p:spPr>
            <a:xfrm>
              <a:off x="6764986" y="2668064"/>
              <a:ext cx="1409482" cy="1755177"/>
            </a:xfrm>
            <a:custGeom>
              <a:avLst/>
              <a:gdLst/>
              <a:ahLst/>
              <a:cxnLst/>
              <a:rect l="l" t="t" r="r" b="b"/>
              <a:pathLst>
                <a:path w="23330" h="29052" extrusionOk="0">
                  <a:moveTo>
                    <a:pt x="18634" y="0"/>
                  </a:moveTo>
                  <a:cubicBezTo>
                    <a:pt x="16694" y="0"/>
                    <a:pt x="14581" y="1199"/>
                    <a:pt x="13581" y="2687"/>
                  </a:cubicBezTo>
                  <a:cubicBezTo>
                    <a:pt x="11847" y="5264"/>
                    <a:pt x="13344" y="9124"/>
                    <a:pt x="11522" y="11641"/>
                  </a:cubicBezTo>
                  <a:cubicBezTo>
                    <a:pt x="10644" y="12859"/>
                    <a:pt x="9156" y="13492"/>
                    <a:pt x="8168" y="14621"/>
                  </a:cubicBezTo>
                  <a:cubicBezTo>
                    <a:pt x="6855" y="16122"/>
                    <a:pt x="6607" y="18241"/>
                    <a:pt x="5965" y="20130"/>
                  </a:cubicBezTo>
                  <a:cubicBezTo>
                    <a:pt x="5442" y="21648"/>
                    <a:pt x="4503" y="22954"/>
                    <a:pt x="3030" y="23640"/>
                  </a:cubicBezTo>
                  <a:cubicBezTo>
                    <a:pt x="1699" y="24258"/>
                    <a:pt x="795" y="24593"/>
                    <a:pt x="269" y="26217"/>
                  </a:cubicBezTo>
                  <a:cubicBezTo>
                    <a:pt x="0" y="27051"/>
                    <a:pt x="160" y="28092"/>
                    <a:pt x="877" y="28601"/>
                  </a:cubicBezTo>
                  <a:cubicBezTo>
                    <a:pt x="1265" y="28876"/>
                    <a:pt x="1759" y="28957"/>
                    <a:pt x="2239" y="29003"/>
                  </a:cubicBezTo>
                  <a:cubicBezTo>
                    <a:pt x="2589" y="29036"/>
                    <a:pt x="2940" y="29052"/>
                    <a:pt x="3290" y="29052"/>
                  </a:cubicBezTo>
                  <a:cubicBezTo>
                    <a:pt x="6110" y="29052"/>
                    <a:pt x="8919" y="28021"/>
                    <a:pt x="11127" y="26252"/>
                  </a:cubicBezTo>
                  <a:cubicBezTo>
                    <a:pt x="11773" y="25734"/>
                    <a:pt x="12384" y="25144"/>
                    <a:pt x="12794" y="24420"/>
                  </a:cubicBezTo>
                  <a:cubicBezTo>
                    <a:pt x="13327" y="23477"/>
                    <a:pt x="13486" y="22375"/>
                    <a:pt x="13771" y="21330"/>
                  </a:cubicBezTo>
                  <a:cubicBezTo>
                    <a:pt x="14432" y="18912"/>
                    <a:pt x="15827" y="16698"/>
                    <a:pt x="17720" y="15052"/>
                  </a:cubicBezTo>
                  <a:cubicBezTo>
                    <a:pt x="18796" y="14124"/>
                    <a:pt x="20025" y="13368"/>
                    <a:pt x="21014" y="12344"/>
                  </a:cubicBezTo>
                  <a:cubicBezTo>
                    <a:pt x="22581" y="10720"/>
                    <a:pt x="23330" y="8417"/>
                    <a:pt x="23235" y="6179"/>
                  </a:cubicBezTo>
                  <a:cubicBezTo>
                    <a:pt x="23181" y="4823"/>
                    <a:pt x="22826" y="3410"/>
                    <a:pt x="22172" y="2221"/>
                  </a:cubicBezTo>
                  <a:cubicBezTo>
                    <a:pt x="21745" y="1444"/>
                    <a:pt x="21126" y="748"/>
                    <a:pt x="20329" y="363"/>
                  </a:cubicBezTo>
                  <a:cubicBezTo>
                    <a:pt x="19804" y="112"/>
                    <a:pt x="19227" y="0"/>
                    <a:pt x="186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713;p31">
              <a:extLst>
                <a:ext uri="{FF2B5EF4-FFF2-40B4-BE49-F238E27FC236}">
                  <a16:creationId xmlns:a16="http://schemas.microsoft.com/office/drawing/2014/main" id="{014CB507-EDD6-4717-9AE7-4DFA62BF2A7F}"/>
                </a:ext>
              </a:extLst>
            </p:cNvPr>
            <p:cNvSpPr/>
            <p:nvPr/>
          </p:nvSpPr>
          <p:spPr>
            <a:xfrm>
              <a:off x="7031236" y="2679543"/>
              <a:ext cx="1020953" cy="1519739"/>
            </a:xfrm>
            <a:custGeom>
              <a:avLst/>
              <a:gdLst/>
              <a:ahLst/>
              <a:cxnLst/>
              <a:rect l="l" t="t" r="r" b="b"/>
              <a:pathLst>
                <a:path w="16899" h="25155" extrusionOk="0">
                  <a:moveTo>
                    <a:pt x="15850" y="0"/>
                  </a:moveTo>
                  <a:cubicBezTo>
                    <a:pt x="15803" y="0"/>
                    <a:pt x="15753" y="40"/>
                    <a:pt x="15770" y="99"/>
                  </a:cubicBezTo>
                  <a:cubicBezTo>
                    <a:pt x="16204" y="1752"/>
                    <a:pt x="15710" y="3998"/>
                    <a:pt x="14481" y="5222"/>
                  </a:cubicBezTo>
                  <a:cubicBezTo>
                    <a:pt x="13838" y="5858"/>
                    <a:pt x="13199" y="6387"/>
                    <a:pt x="12708" y="7091"/>
                  </a:cubicBezTo>
                  <a:cubicBezTo>
                    <a:pt x="12444" y="5137"/>
                    <a:pt x="11664" y="3379"/>
                    <a:pt x="10389" y="1871"/>
                  </a:cubicBezTo>
                  <a:cubicBezTo>
                    <a:pt x="10373" y="1853"/>
                    <a:pt x="10355" y="1846"/>
                    <a:pt x="10337" y="1846"/>
                  </a:cubicBezTo>
                  <a:cubicBezTo>
                    <a:pt x="10278" y="1846"/>
                    <a:pt x="10224" y="1926"/>
                    <a:pt x="10275" y="1988"/>
                  </a:cubicBezTo>
                  <a:cubicBezTo>
                    <a:pt x="11554" y="3496"/>
                    <a:pt x="12327" y="5264"/>
                    <a:pt x="12567" y="7228"/>
                  </a:cubicBezTo>
                  <a:cubicBezTo>
                    <a:pt x="12571" y="7249"/>
                    <a:pt x="12581" y="7264"/>
                    <a:pt x="12592" y="7274"/>
                  </a:cubicBezTo>
                  <a:cubicBezTo>
                    <a:pt x="12469" y="7464"/>
                    <a:pt x="12355" y="7666"/>
                    <a:pt x="12260" y="7888"/>
                  </a:cubicBezTo>
                  <a:cubicBezTo>
                    <a:pt x="11791" y="8983"/>
                    <a:pt x="11897" y="10155"/>
                    <a:pt x="11550" y="11278"/>
                  </a:cubicBezTo>
                  <a:cubicBezTo>
                    <a:pt x="11137" y="12624"/>
                    <a:pt x="9986" y="13439"/>
                    <a:pt x="8906" y="14237"/>
                  </a:cubicBezTo>
                  <a:cubicBezTo>
                    <a:pt x="8895" y="14241"/>
                    <a:pt x="8888" y="14247"/>
                    <a:pt x="8881" y="14255"/>
                  </a:cubicBezTo>
                  <a:cubicBezTo>
                    <a:pt x="8970" y="13188"/>
                    <a:pt x="8263" y="12376"/>
                    <a:pt x="7567" y="11652"/>
                  </a:cubicBezTo>
                  <a:cubicBezTo>
                    <a:pt x="7551" y="11635"/>
                    <a:pt x="7532" y="11628"/>
                    <a:pt x="7514" y="11628"/>
                  </a:cubicBezTo>
                  <a:cubicBezTo>
                    <a:pt x="7453" y="11628"/>
                    <a:pt x="7398" y="11708"/>
                    <a:pt x="7454" y="11765"/>
                  </a:cubicBezTo>
                  <a:cubicBezTo>
                    <a:pt x="8136" y="12479"/>
                    <a:pt x="8835" y="13259"/>
                    <a:pt x="8715" y="14322"/>
                  </a:cubicBezTo>
                  <a:cubicBezTo>
                    <a:pt x="8711" y="14343"/>
                    <a:pt x="8719" y="14358"/>
                    <a:pt x="8725" y="14368"/>
                  </a:cubicBezTo>
                  <a:cubicBezTo>
                    <a:pt x="8093" y="14837"/>
                    <a:pt x="7461" y="15328"/>
                    <a:pt x="6988" y="15960"/>
                  </a:cubicBezTo>
                  <a:cubicBezTo>
                    <a:pt x="6268" y="16921"/>
                    <a:pt x="6067" y="18082"/>
                    <a:pt x="5908" y="19244"/>
                  </a:cubicBezTo>
                  <a:cubicBezTo>
                    <a:pt x="5728" y="20540"/>
                    <a:pt x="5608" y="22040"/>
                    <a:pt x="4693" y="23072"/>
                  </a:cubicBezTo>
                  <a:cubicBezTo>
                    <a:pt x="3577" y="24336"/>
                    <a:pt x="1664" y="24661"/>
                    <a:pt x="93" y="25000"/>
                  </a:cubicBezTo>
                  <a:cubicBezTo>
                    <a:pt x="1" y="25019"/>
                    <a:pt x="30" y="25154"/>
                    <a:pt x="114" y="25154"/>
                  </a:cubicBezTo>
                  <a:cubicBezTo>
                    <a:pt x="121" y="25154"/>
                    <a:pt x="128" y="25153"/>
                    <a:pt x="135" y="25151"/>
                  </a:cubicBezTo>
                  <a:cubicBezTo>
                    <a:pt x="1547" y="24851"/>
                    <a:pt x="3139" y="24562"/>
                    <a:pt x="4309" y="23654"/>
                  </a:cubicBezTo>
                  <a:cubicBezTo>
                    <a:pt x="5181" y="22980"/>
                    <a:pt x="5597" y="21952"/>
                    <a:pt x="5820" y="20900"/>
                  </a:cubicBezTo>
                  <a:cubicBezTo>
                    <a:pt x="5989" y="20078"/>
                    <a:pt x="6046" y="19216"/>
                    <a:pt x="6194" y="18383"/>
                  </a:cubicBezTo>
                  <a:lnTo>
                    <a:pt x="6232" y="18383"/>
                  </a:lnTo>
                  <a:cubicBezTo>
                    <a:pt x="7536" y="18118"/>
                    <a:pt x="8753" y="17899"/>
                    <a:pt x="10096" y="17860"/>
                  </a:cubicBezTo>
                  <a:cubicBezTo>
                    <a:pt x="10197" y="17857"/>
                    <a:pt x="10198" y="17701"/>
                    <a:pt x="10099" y="17701"/>
                  </a:cubicBezTo>
                  <a:cubicBezTo>
                    <a:pt x="10098" y="17701"/>
                    <a:pt x="10097" y="17701"/>
                    <a:pt x="10096" y="17701"/>
                  </a:cubicBezTo>
                  <a:cubicBezTo>
                    <a:pt x="8736" y="17740"/>
                    <a:pt x="7546" y="17952"/>
                    <a:pt x="6226" y="18220"/>
                  </a:cubicBezTo>
                  <a:cubicBezTo>
                    <a:pt x="6349" y="17578"/>
                    <a:pt x="6537" y="16956"/>
                    <a:pt x="6886" y="16387"/>
                  </a:cubicBezTo>
                  <a:cubicBezTo>
                    <a:pt x="7585" y="15251"/>
                    <a:pt x="8775" y="14569"/>
                    <a:pt x="9796" y="13771"/>
                  </a:cubicBezTo>
                  <a:cubicBezTo>
                    <a:pt x="10533" y="13192"/>
                    <a:pt x="11232" y="12539"/>
                    <a:pt x="11592" y="11649"/>
                  </a:cubicBezTo>
                  <a:cubicBezTo>
                    <a:pt x="11621" y="11578"/>
                    <a:pt x="11646" y="11504"/>
                    <a:pt x="11670" y="11434"/>
                  </a:cubicBezTo>
                  <a:cubicBezTo>
                    <a:pt x="12758" y="11160"/>
                    <a:pt x="13846" y="11022"/>
                    <a:pt x="14942" y="11022"/>
                  </a:cubicBezTo>
                  <a:cubicBezTo>
                    <a:pt x="15544" y="11022"/>
                    <a:pt x="16149" y="11064"/>
                    <a:pt x="16758" y="11147"/>
                  </a:cubicBezTo>
                  <a:cubicBezTo>
                    <a:pt x="16763" y="11148"/>
                    <a:pt x="16767" y="11148"/>
                    <a:pt x="16772" y="11148"/>
                  </a:cubicBezTo>
                  <a:cubicBezTo>
                    <a:pt x="16864" y="11148"/>
                    <a:pt x="16899" y="11005"/>
                    <a:pt x="16801" y="10992"/>
                  </a:cubicBezTo>
                  <a:cubicBezTo>
                    <a:pt x="16179" y="10908"/>
                    <a:pt x="15562" y="10866"/>
                    <a:pt x="14947" y="10866"/>
                  </a:cubicBezTo>
                  <a:cubicBezTo>
                    <a:pt x="13867" y="10866"/>
                    <a:pt x="12796" y="10996"/>
                    <a:pt x="11727" y="11257"/>
                  </a:cubicBezTo>
                  <a:cubicBezTo>
                    <a:pt x="12158" y="9862"/>
                    <a:pt x="11999" y="8397"/>
                    <a:pt x="12875" y="7097"/>
                  </a:cubicBezTo>
                  <a:cubicBezTo>
                    <a:pt x="13630" y="5968"/>
                    <a:pt x="14919" y="5353"/>
                    <a:pt x="15480" y="4078"/>
                  </a:cubicBezTo>
                  <a:cubicBezTo>
                    <a:pt x="16017" y="2849"/>
                    <a:pt x="16268" y="1363"/>
                    <a:pt x="15922" y="57"/>
                  </a:cubicBezTo>
                  <a:cubicBezTo>
                    <a:pt x="15912" y="17"/>
                    <a:pt x="15882" y="0"/>
                    <a:pt x="158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Google Shape;625;p29">
            <a:extLst>
              <a:ext uri="{FF2B5EF4-FFF2-40B4-BE49-F238E27FC236}">
                <a16:creationId xmlns:a16="http://schemas.microsoft.com/office/drawing/2014/main" id="{7B3C3951-475A-47D2-8E6B-9827B6054D47}"/>
              </a:ext>
            </a:extLst>
          </p:cNvPr>
          <p:cNvSpPr txBox="1">
            <a:spLocks noGrp="1"/>
          </p:cNvSpPr>
          <p:nvPr/>
        </p:nvSpPr>
        <p:spPr>
          <a:xfrm>
            <a:off x="664356" y="674115"/>
            <a:ext cx="1786105" cy="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hango"/>
              <a:buNone/>
              <a:defRPr sz="2500" b="0" i="0" u="none" strike="noStrike" cap="none">
                <a:solidFill>
                  <a:srgbClr val="FFFFFF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Bebas Neue"/>
              <a:buNone/>
              <a:defRPr sz="3000" b="0" i="0" u="none" strike="noStrike" cap="non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Bebas Neue"/>
              <a:buNone/>
              <a:defRPr sz="3000" b="0" i="0" u="none" strike="noStrike" cap="non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Bebas Neue"/>
              <a:buNone/>
              <a:defRPr sz="3000" b="0" i="0" u="none" strike="noStrike" cap="non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Bebas Neue"/>
              <a:buNone/>
              <a:defRPr sz="3000" b="0" i="0" u="none" strike="noStrike" cap="non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Bebas Neue"/>
              <a:buNone/>
              <a:defRPr sz="3000" b="0" i="0" u="none" strike="noStrike" cap="non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Bebas Neue"/>
              <a:buNone/>
              <a:defRPr sz="3000" b="0" i="0" u="none" strike="noStrike" cap="non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Bebas Neue"/>
              <a:buNone/>
              <a:defRPr sz="3000" b="0" i="0" u="none" strike="noStrike" cap="non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Bebas Neue"/>
              <a:buNone/>
              <a:defRPr sz="3000" b="0" i="0" u="none" strike="noStrike" cap="non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u="sng" dirty="0" err="1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u="sng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3:</a:t>
            </a:r>
            <a:endParaRPr sz="2800" b="1" u="sng" dirty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Google Shape;625;p29">
            <a:extLst>
              <a:ext uri="{FF2B5EF4-FFF2-40B4-BE49-F238E27FC236}">
                <a16:creationId xmlns:a16="http://schemas.microsoft.com/office/drawing/2014/main" id="{A1B93940-BFE8-4A5E-B91E-B6F8C5A29FD4}"/>
              </a:ext>
            </a:extLst>
          </p:cNvPr>
          <p:cNvSpPr txBox="1">
            <a:spLocks/>
          </p:cNvSpPr>
          <p:nvPr/>
        </p:nvSpPr>
        <p:spPr>
          <a:xfrm>
            <a:off x="3698597" y="667889"/>
            <a:ext cx="2598779" cy="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Giặt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endParaRPr lang="en-US" sz="36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Google Shape;625;p29">
            <a:extLst>
              <a:ext uri="{FF2B5EF4-FFF2-40B4-BE49-F238E27FC236}">
                <a16:creationId xmlns:a16="http://schemas.microsoft.com/office/drawing/2014/main" id="{7D1C1226-5E3B-40A1-9618-7CD6EDD18F0E}"/>
              </a:ext>
            </a:extLst>
          </p:cNvPr>
          <p:cNvSpPr txBox="1">
            <a:spLocks/>
          </p:cNvSpPr>
          <p:nvPr/>
        </p:nvSpPr>
        <p:spPr>
          <a:xfrm>
            <a:off x="4233550" y="1076022"/>
            <a:ext cx="4264141" cy="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400" b="1" dirty="0" err="1">
                <a:solidFill>
                  <a:schemeClr val="tx2">
                    <a:lumMod val="25000"/>
                  </a:schemeClr>
                </a:solidFill>
                <a:latin typeface="Patrick Hand" panose="00000500000000000000" pitchFamily="2" charset="0"/>
              </a:rPr>
              <a:t>Phạm</a:t>
            </a:r>
            <a:r>
              <a:rPr lang="en-US" sz="1400" b="1" dirty="0">
                <a:solidFill>
                  <a:schemeClr val="tx2">
                    <a:lumMod val="25000"/>
                  </a:schemeClr>
                </a:solidFill>
                <a:latin typeface="Patrick Hand" panose="00000500000000000000" pitchFamily="2" charset="0"/>
              </a:rPr>
              <a:t> </a:t>
            </a:r>
            <a:r>
              <a:rPr lang="en-US" sz="1400" b="1" dirty="0" err="1">
                <a:solidFill>
                  <a:schemeClr val="tx2">
                    <a:lumMod val="25000"/>
                  </a:schemeClr>
                </a:solidFill>
                <a:latin typeface="Patrick Hand" panose="00000500000000000000" pitchFamily="2" charset="0"/>
              </a:rPr>
              <a:t>Hổ</a:t>
            </a:r>
            <a:endParaRPr lang="en-US" sz="1400" b="1" dirty="0">
              <a:solidFill>
                <a:schemeClr val="tx2">
                  <a:lumMod val="25000"/>
                </a:schemeClr>
              </a:solidFill>
              <a:latin typeface="Patrick Hand" panose="00000500000000000000" pitchFamily="2" charset="0"/>
            </a:endParaRPr>
          </a:p>
        </p:txBody>
      </p:sp>
      <p:sp>
        <p:nvSpPr>
          <p:cNvPr id="7" name="Google Shape;625;p29">
            <a:extLst>
              <a:ext uri="{FF2B5EF4-FFF2-40B4-BE49-F238E27FC236}">
                <a16:creationId xmlns:a16="http://schemas.microsoft.com/office/drawing/2014/main" id="{0A8402E2-D363-4DB2-B105-DA603F79C0E0}"/>
              </a:ext>
            </a:extLst>
          </p:cNvPr>
          <p:cNvSpPr txBox="1">
            <a:spLocks/>
          </p:cNvSpPr>
          <p:nvPr/>
        </p:nvSpPr>
        <p:spPr>
          <a:xfrm>
            <a:off x="1498596" y="1764896"/>
            <a:ext cx="6779980" cy="928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2400" b="1" kern="1200" dirty="0">
              <a:solidFill>
                <a:schemeClr val="tx1"/>
              </a:solidFill>
              <a:latin typeface="Times New Roman" pitchFamily="18" charset="0"/>
              <a:ea typeface="AvantGarde" panose="00000400000000000000" pitchFamily="2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2400" b="1" kern="1200" dirty="0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   </a:t>
            </a:r>
            <a:r>
              <a:rPr lang="en-US" sz="2400" b="1" kern="1200" dirty="0" err="1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Câu</a:t>
            </a:r>
            <a:r>
              <a:rPr lang="en-US" sz="2400" b="1" kern="1200" dirty="0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2 :</a:t>
            </a:r>
            <a:r>
              <a:rPr lang="en-US" sz="2400" b="1" kern="12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Tìm</a:t>
            </a:r>
            <a:r>
              <a:rPr lang="en-US" sz="2400" b="1" kern="12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400" b="1" kern="12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những</a:t>
            </a:r>
            <a:r>
              <a:rPr lang="en-US" sz="2400" b="1" kern="12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400" b="1" kern="12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hình</a:t>
            </a:r>
            <a:r>
              <a:rPr lang="en-US" sz="2400" b="1" kern="12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400" b="1" kern="12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ảnh</a:t>
            </a:r>
            <a:r>
              <a:rPr lang="en-US" sz="2400" b="1" kern="12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400" b="1" kern="12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nói</a:t>
            </a:r>
            <a:r>
              <a:rPr lang="en-US" sz="2400" b="1" kern="12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400" b="1" kern="12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lên</a:t>
            </a:r>
            <a:r>
              <a:rPr lang="en-US" sz="2400" b="1" kern="12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400" b="1" kern="12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niềm</a:t>
            </a:r>
            <a:r>
              <a:rPr lang="en-US" sz="2400" b="1" kern="12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400" b="1" kern="12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vui</a:t>
            </a:r>
            <a:r>
              <a:rPr lang="en-US" sz="2400" b="1" kern="12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400" b="1" kern="12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của</a:t>
            </a:r>
            <a:r>
              <a:rPr lang="en-US" sz="2400" b="1" kern="12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400" b="1" kern="12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bạn</a:t>
            </a:r>
            <a:r>
              <a:rPr lang="en-US" sz="2400" b="1" kern="12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400" b="1" kern="12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nhỏ</a:t>
            </a:r>
            <a:r>
              <a:rPr lang="en-US" sz="2400" b="1" kern="12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24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a) </a:t>
            </a:r>
            <a:r>
              <a:rPr lang="en-US" sz="24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Khi</a:t>
            </a:r>
            <a:r>
              <a:rPr lang="en-US" sz="24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việc</a:t>
            </a:r>
            <a:r>
              <a:rPr lang="en-US" sz="24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2400" b="1" kern="12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b) </a:t>
            </a:r>
            <a:r>
              <a:rPr lang="en-US" sz="2400" b="1" kern="12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Khi</a:t>
            </a:r>
            <a:r>
              <a:rPr lang="en-US" sz="2400" b="1" kern="12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400" b="1" kern="12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hoàn</a:t>
            </a:r>
            <a:r>
              <a:rPr lang="en-US" sz="2400" b="1" kern="12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400" b="1" kern="12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thành</a:t>
            </a:r>
            <a:r>
              <a:rPr lang="en-US" sz="2400" b="1" kern="12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400" b="1" kern="12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công</a:t>
            </a:r>
            <a:r>
              <a:rPr lang="en-US" sz="2400" b="1" kern="12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400" b="1" kern="12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việc</a:t>
            </a:r>
            <a:r>
              <a:rPr lang="en-US" sz="2400" b="1" kern="12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.</a:t>
            </a:r>
          </a:p>
          <a:p>
            <a:pPr algn="l"/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Google Shape;625;p29">
            <a:extLst>
              <a:ext uri="{FF2B5EF4-FFF2-40B4-BE49-F238E27FC236}">
                <a16:creationId xmlns:a16="http://schemas.microsoft.com/office/drawing/2014/main" id="{D9C3E9A2-4C2D-47AD-A162-B4F667DE7751}"/>
              </a:ext>
            </a:extLst>
          </p:cNvPr>
          <p:cNvSpPr txBox="1">
            <a:spLocks/>
          </p:cNvSpPr>
          <p:nvPr/>
        </p:nvSpPr>
        <p:spPr>
          <a:xfrm>
            <a:off x="1462909" y="2651355"/>
            <a:ext cx="6900333" cy="660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lvl="0"/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lvl="0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3:</a:t>
            </a:r>
            <a:r>
              <a:rPr lang="en-US" sz="2400" b="1" kern="12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Khổ </a:t>
            </a:r>
            <a:r>
              <a:rPr lang="en-US" sz="2400" b="1" kern="12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thơ</a:t>
            </a:r>
            <a:r>
              <a:rPr lang="en-US" sz="2400" b="1" kern="12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3 </a:t>
            </a:r>
            <a:r>
              <a:rPr lang="en-US" sz="2400" b="1" kern="12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tả</a:t>
            </a:r>
            <a:r>
              <a:rPr lang="en-US" sz="2400" b="1" kern="12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400" b="1" kern="12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nắng</a:t>
            </a:r>
            <a:r>
              <a:rPr lang="en-US" sz="2400" b="1" kern="12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400" b="1" kern="12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đẹp</a:t>
            </a:r>
            <a:r>
              <a:rPr lang="en-US" sz="2400" b="1" kern="12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400" b="1" kern="12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như</a:t>
            </a:r>
            <a:r>
              <a:rPr lang="en-US" sz="2400" b="1" kern="12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400" b="1" kern="12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thế</a:t>
            </a:r>
            <a:r>
              <a:rPr lang="en-US" sz="2400" b="1" kern="12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400" b="1" kern="12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nào</a:t>
            </a:r>
            <a:r>
              <a:rPr lang="en-US" sz="2400" b="1" kern="12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?</a:t>
            </a:r>
          </a:p>
          <a:p>
            <a:pPr algn="l"/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oogle Shape;776;p33">
            <a:extLst>
              <a:ext uri="{FF2B5EF4-FFF2-40B4-BE49-F238E27FC236}">
                <a16:creationId xmlns:a16="http://schemas.microsoft.com/office/drawing/2014/main" id="{8FD4A1CD-DF9D-4715-90EF-AFFADA6EB8CA}"/>
              </a:ext>
            </a:extLst>
          </p:cNvPr>
          <p:cNvGrpSpPr/>
          <p:nvPr/>
        </p:nvGrpSpPr>
        <p:grpSpPr>
          <a:xfrm>
            <a:off x="8018600" y="4154612"/>
            <a:ext cx="1358917" cy="1015879"/>
            <a:chOff x="8044990" y="2224750"/>
            <a:chExt cx="372882" cy="285252"/>
          </a:xfrm>
        </p:grpSpPr>
        <p:sp>
          <p:nvSpPr>
            <p:cNvPr id="12" name="Google Shape;777;p33">
              <a:extLst>
                <a:ext uri="{FF2B5EF4-FFF2-40B4-BE49-F238E27FC236}">
                  <a16:creationId xmlns:a16="http://schemas.microsoft.com/office/drawing/2014/main" id="{985ECEDC-2E3A-4816-8AE1-BE576FBA2561}"/>
                </a:ext>
              </a:extLst>
            </p:cNvPr>
            <p:cNvSpPr/>
            <p:nvPr/>
          </p:nvSpPr>
          <p:spPr>
            <a:xfrm>
              <a:off x="8044990" y="2224750"/>
              <a:ext cx="105385" cy="112565"/>
            </a:xfrm>
            <a:custGeom>
              <a:avLst/>
              <a:gdLst/>
              <a:ahLst/>
              <a:cxnLst/>
              <a:rect l="l" t="t" r="r" b="b"/>
              <a:pathLst>
                <a:path w="66489" h="71019" extrusionOk="0">
                  <a:moveTo>
                    <a:pt x="11679" y="0"/>
                  </a:moveTo>
                  <a:cubicBezTo>
                    <a:pt x="5436" y="0"/>
                    <a:pt x="0" y="4186"/>
                    <a:pt x="356" y="9602"/>
                  </a:cubicBezTo>
                  <a:cubicBezTo>
                    <a:pt x="1237" y="22890"/>
                    <a:pt x="5762" y="46347"/>
                    <a:pt x="19812" y="71019"/>
                  </a:cubicBezTo>
                  <a:cubicBezTo>
                    <a:pt x="33315" y="53634"/>
                    <a:pt x="49842" y="41251"/>
                    <a:pt x="60678" y="34226"/>
                  </a:cubicBezTo>
                  <a:cubicBezTo>
                    <a:pt x="66489" y="30463"/>
                    <a:pt x="66393" y="23271"/>
                    <a:pt x="60416" y="19723"/>
                  </a:cubicBezTo>
                  <a:cubicBezTo>
                    <a:pt x="43579" y="9745"/>
                    <a:pt x="27028" y="3862"/>
                    <a:pt x="15573" y="552"/>
                  </a:cubicBezTo>
                  <a:cubicBezTo>
                    <a:pt x="14270" y="176"/>
                    <a:pt x="12957" y="0"/>
                    <a:pt x="11679" y="0"/>
                  </a:cubicBezTo>
                  <a:close/>
                </a:path>
              </a:pathLst>
            </a:custGeom>
            <a:solidFill>
              <a:srgbClr val="DAD8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778;p33">
              <a:extLst>
                <a:ext uri="{FF2B5EF4-FFF2-40B4-BE49-F238E27FC236}">
                  <a16:creationId xmlns:a16="http://schemas.microsoft.com/office/drawing/2014/main" id="{083AE2AC-FA62-4E95-9C78-A8B0CA1BADFD}"/>
                </a:ext>
              </a:extLst>
            </p:cNvPr>
            <p:cNvSpPr/>
            <p:nvPr/>
          </p:nvSpPr>
          <p:spPr>
            <a:xfrm>
              <a:off x="8068725" y="2250190"/>
              <a:ext cx="77234" cy="77348"/>
            </a:xfrm>
            <a:custGeom>
              <a:avLst/>
              <a:gdLst/>
              <a:ahLst/>
              <a:cxnLst/>
              <a:rect l="l" t="t" r="r" b="b"/>
              <a:pathLst>
                <a:path w="48728" h="48800" extrusionOk="0">
                  <a:moveTo>
                    <a:pt x="10381" y="0"/>
                  </a:moveTo>
                  <a:cubicBezTo>
                    <a:pt x="4834" y="0"/>
                    <a:pt x="0" y="3830"/>
                    <a:pt x="336" y="8792"/>
                  </a:cubicBezTo>
                  <a:cubicBezTo>
                    <a:pt x="932" y="17984"/>
                    <a:pt x="3361" y="32487"/>
                    <a:pt x="9957" y="48800"/>
                  </a:cubicBezTo>
                  <a:cubicBezTo>
                    <a:pt x="22341" y="34630"/>
                    <a:pt x="36201" y="24366"/>
                    <a:pt x="45703" y="18199"/>
                  </a:cubicBezTo>
                  <a:cubicBezTo>
                    <a:pt x="47036" y="17341"/>
                    <a:pt x="48061" y="16293"/>
                    <a:pt x="48727" y="15198"/>
                  </a:cubicBezTo>
                  <a:cubicBezTo>
                    <a:pt x="35534" y="7815"/>
                    <a:pt x="22889" y="3195"/>
                    <a:pt x="13839" y="504"/>
                  </a:cubicBezTo>
                  <a:cubicBezTo>
                    <a:pt x="12682" y="161"/>
                    <a:pt x="11517" y="0"/>
                    <a:pt x="10381" y="0"/>
                  </a:cubicBezTo>
                  <a:close/>
                </a:path>
              </a:pathLst>
            </a:custGeom>
            <a:solidFill>
              <a:srgbClr val="C8C5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779;p33">
              <a:extLst>
                <a:ext uri="{FF2B5EF4-FFF2-40B4-BE49-F238E27FC236}">
                  <a16:creationId xmlns:a16="http://schemas.microsoft.com/office/drawing/2014/main" id="{42134878-0670-4D1A-BF90-FB48AFEA063F}"/>
                </a:ext>
              </a:extLst>
            </p:cNvPr>
            <p:cNvSpPr/>
            <p:nvPr/>
          </p:nvSpPr>
          <p:spPr>
            <a:xfrm>
              <a:off x="8046527" y="2239062"/>
              <a:ext cx="369733" cy="266221"/>
            </a:xfrm>
            <a:custGeom>
              <a:avLst/>
              <a:gdLst/>
              <a:ahLst/>
              <a:cxnLst/>
              <a:rect l="l" t="t" r="r" b="b"/>
              <a:pathLst>
                <a:path w="233270" h="167963" extrusionOk="0">
                  <a:moveTo>
                    <a:pt x="38180" y="0"/>
                  </a:moveTo>
                  <a:cubicBezTo>
                    <a:pt x="44943" y="2929"/>
                    <a:pt x="52135" y="6406"/>
                    <a:pt x="59374" y="10693"/>
                  </a:cubicBezTo>
                  <a:cubicBezTo>
                    <a:pt x="65352" y="14241"/>
                    <a:pt x="65471" y="21433"/>
                    <a:pt x="59684" y="25196"/>
                  </a:cubicBezTo>
                  <a:cubicBezTo>
                    <a:pt x="44348" y="35102"/>
                    <a:pt x="17675" y="55726"/>
                    <a:pt x="4149" y="86160"/>
                  </a:cubicBezTo>
                  <a:cubicBezTo>
                    <a:pt x="3625" y="87351"/>
                    <a:pt x="4744" y="88590"/>
                    <a:pt x="6292" y="88899"/>
                  </a:cubicBezTo>
                  <a:lnTo>
                    <a:pt x="18247" y="88899"/>
                  </a:lnTo>
                  <a:cubicBezTo>
                    <a:pt x="9364" y="107665"/>
                    <a:pt x="2815" y="126764"/>
                    <a:pt x="386" y="134170"/>
                  </a:cubicBezTo>
                  <a:cubicBezTo>
                    <a:pt x="1" y="135366"/>
                    <a:pt x="1134" y="136441"/>
                    <a:pt x="2522" y="136441"/>
                  </a:cubicBezTo>
                  <a:cubicBezTo>
                    <a:pt x="2765" y="136441"/>
                    <a:pt x="3016" y="136408"/>
                    <a:pt x="3268" y="136337"/>
                  </a:cubicBezTo>
                  <a:lnTo>
                    <a:pt x="22010" y="131312"/>
                  </a:lnTo>
                  <a:lnTo>
                    <a:pt x="22010" y="131312"/>
                  </a:lnTo>
                  <a:cubicBezTo>
                    <a:pt x="16770" y="141886"/>
                    <a:pt x="13365" y="151031"/>
                    <a:pt x="11746" y="155603"/>
                  </a:cubicBezTo>
                  <a:cubicBezTo>
                    <a:pt x="11329" y="156812"/>
                    <a:pt x="12481" y="157912"/>
                    <a:pt x="13924" y="157912"/>
                  </a:cubicBezTo>
                  <a:cubicBezTo>
                    <a:pt x="14130" y="157912"/>
                    <a:pt x="14342" y="157889"/>
                    <a:pt x="14556" y="157842"/>
                  </a:cubicBezTo>
                  <a:cubicBezTo>
                    <a:pt x="21843" y="156103"/>
                    <a:pt x="38132" y="152698"/>
                    <a:pt x="52302" y="152698"/>
                  </a:cubicBezTo>
                  <a:lnTo>
                    <a:pt x="49468" y="161771"/>
                  </a:lnTo>
                  <a:cubicBezTo>
                    <a:pt x="49098" y="162942"/>
                    <a:pt x="50235" y="164024"/>
                    <a:pt x="51639" y="164024"/>
                  </a:cubicBezTo>
                  <a:cubicBezTo>
                    <a:pt x="51863" y="164024"/>
                    <a:pt x="52093" y="163997"/>
                    <a:pt x="52325" y="163938"/>
                  </a:cubicBezTo>
                  <a:lnTo>
                    <a:pt x="84094" y="156103"/>
                  </a:lnTo>
                  <a:lnTo>
                    <a:pt x="116601" y="167963"/>
                  </a:lnTo>
                  <a:lnTo>
                    <a:pt x="116625" y="167939"/>
                  </a:lnTo>
                  <a:lnTo>
                    <a:pt x="116625" y="167963"/>
                  </a:lnTo>
                  <a:lnTo>
                    <a:pt x="149131" y="156103"/>
                  </a:lnTo>
                  <a:lnTo>
                    <a:pt x="180900" y="163938"/>
                  </a:lnTo>
                  <a:cubicBezTo>
                    <a:pt x="181129" y="163997"/>
                    <a:pt x="181356" y="164024"/>
                    <a:pt x="181578" y="164024"/>
                  </a:cubicBezTo>
                  <a:cubicBezTo>
                    <a:pt x="182967" y="164024"/>
                    <a:pt x="184107" y="162942"/>
                    <a:pt x="183758" y="161771"/>
                  </a:cubicBezTo>
                  <a:lnTo>
                    <a:pt x="180947" y="152674"/>
                  </a:lnTo>
                  <a:cubicBezTo>
                    <a:pt x="195117" y="152674"/>
                    <a:pt x="211430" y="156103"/>
                    <a:pt x="218693" y="157842"/>
                  </a:cubicBezTo>
                  <a:cubicBezTo>
                    <a:pt x="218907" y="157890"/>
                    <a:pt x="219119" y="157913"/>
                    <a:pt x="219325" y="157913"/>
                  </a:cubicBezTo>
                  <a:cubicBezTo>
                    <a:pt x="220749" y="157913"/>
                    <a:pt x="221896" y="156831"/>
                    <a:pt x="221480" y="155603"/>
                  </a:cubicBezTo>
                  <a:cubicBezTo>
                    <a:pt x="219884" y="151007"/>
                    <a:pt x="216455" y="141910"/>
                    <a:pt x="211216" y="131312"/>
                  </a:cubicBezTo>
                  <a:lnTo>
                    <a:pt x="211216" y="131312"/>
                  </a:lnTo>
                  <a:lnTo>
                    <a:pt x="229981" y="136337"/>
                  </a:lnTo>
                  <a:cubicBezTo>
                    <a:pt x="230227" y="136403"/>
                    <a:pt x="230471" y="136434"/>
                    <a:pt x="230709" y="136434"/>
                  </a:cubicBezTo>
                  <a:cubicBezTo>
                    <a:pt x="232111" y="136434"/>
                    <a:pt x="233270" y="135371"/>
                    <a:pt x="232863" y="134170"/>
                  </a:cubicBezTo>
                  <a:cubicBezTo>
                    <a:pt x="230434" y="126764"/>
                    <a:pt x="223885" y="107665"/>
                    <a:pt x="215002" y="88542"/>
                  </a:cubicBezTo>
                  <a:lnTo>
                    <a:pt x="226933" y="88542"/>
                  </a:lnTo>
                  <a:cubicBezTo>
                    <a:pt x="226962" y="88543"/>
                    <a:pt x="226991" y="88543"/>
                    <a:pt x="227020" y="88543"/>
                  </a:cubicBezTo>
                  <a:cubicBezTo>
                    <a:pt x="228523" y="88543"/>
                    <a:pt x="229614" y="87329"/>
                    <a:pt x="229077" y="86160"/>
                  </a:cubicBezTo>
                  <a:cubicBezTo>
                    <a:pt x="215574" y="55726"/>
                    <a:pt x="188901" y="35102"/>
                    <a:pt x="173565" y="25196"/>
                  </a:cubicBezTo>
                  <a:cubicBezTo>
                    <a:pt x="167754" y="21433"/>
                    <a:pt x="167873" y="14241"/>
                    <a:pt x="173875" y="10693"/>
                  </a:cubicBezTo>
                  <a:cubicBezTo>
                    <a:pt x="181138" y="6406"/>
                    <a:pt x="188306" y="2882"/>
                    <a:pt x="195069" y="0"/>
                  </a:cubicBezTo>
                  <a:lnTo>
                    <a:pt x="195069" y="0"/>
                  </a:lnTo>
                  <a:lnTo>
                    <a:pt x="194164" y="334"/>
                  </a:lnTo>
                  <a:cubicBezTo>
                    <a:pt x="175446" y="4834"/>
                    <a:pt x="140463" y="12336"/>
                    <a:pt x="116625" y="12336"/>
                  </a:cubicBezTo>
                  <a:cubicBezTo>
                    <a:pt x="92786" y="12336"/>
                    <a:pt x="57803" y="4787"/>
                    <a:pt x="39085" y="334"/>
                  </a:cubicBezTo>
                  <a:lnTo>
                    <a:pt x="38180" y="0"/>
                  </a:lnTo>
                  <a:close/>
                </a:path>
              </a:pathLst>
            </a:custGeom>
            <a:solidFill>
              <a:srgbClr val="ECEA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80;p33">
              <a:extLst>
                <a:ext uri="{FF2B5EF4-FFF2-40B4-BE49-F238E27FC236}">
                  <a16:creationId xmlns:a16="http://schemas.microsoft.com/office/drawing/2014/main" id="{F7D2F249-830A-4DD8-AF0B-3857D0C628DC}"/>
                </a:ext>
              </a:extLst>
            </p:cNvPr>
            <p:cNvSpPr/>
            <p:nvPr/>
          </p:nvSpPr>
          <p:spPr>
            <a:xfrm>
              <a:off x="8312417" y="2224750"/>
              <a:ext cx="105455" cy="112565"/>
            </a:xfrm>
            <a:custGeom>
              <a:avLst/>
              <a:gdLst/>
              <a:ahLst/>
              <a:cxnLst/>
              <a:rect l="l" t="t" r="r" b="b"/>
              <a:pathLst>
                <a:path w="66533" h="71019" extrusionOk="0">
                  <a:moveTo>
                    <a:pt x="54844" y="0"/>
                  </a:moveTo>
                  <a:cubicBezTo>
                    <a:pt x="53563" y="0"/>
                    <a:pt x="52247" y="176"/>
                    <a:pt x="50939" y="552"/>
                  </a:cubicBezTo>
                  <a:cubicBezTo>
                    <a:pt x="39485" y="3862"/>
                    <a:pt x="22934" y="9745"/>
                    <a:pt x="6097" y="19723"/>
                  </a:cubicBezTo>
                  <a:cubicBezTo>
                    <a:pt x="119" y="23271"/>
                    <a:pt x="0" y="30439"/>
                    <a:pt x="5835" y="34226"/>
                  </a:cubicBezTo>
                  <a:cubicBezTo>
                    <a:pt x="16670" y="41251"/>
                    <a:pt x="33198" y="53634"/>
                    <a:pt x="46700" y="71019"/>
                  </a:cubicBezTo>
                  <a:cubicBezTo>
                    <a:pt x="60751" y="46347"/>
                    <a:pt x="65276" y="22890"/>
                    <a:pt x="66157" y="9602"/>
                  </a:cubicBezTo>
                  <a:cubicBezTo>
                    <a:pt x="66532" y="4186"/>
                    <a:pt x="61100" y="0"/>
                    <a:pt x="54844" y="0"/>
                  </a:cubicBezTo>
                  <a:close/>
                </a:path>
              </a:pathLst>
            </a:custGeom>
            <a:solidFill>
              <a:srgbClr val="DAD8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81;p33">
              <a:extLst>
                <a:ext uri="{FF2B5EF4-FFF2-40B4-BE49-F238E27FC236}">
                  <a16:creationId xmlns:a16="http://schemas.microsoft.com/office/drawing/2014/main" id="{C3842ACF-7E09-4903-B2E7-993BA3897F89}"/>
                </a:ext>
              </a:extLst>
            </p:cNvPr>
            <p:cNvSpPr/>
            <p:nvPr/>
          </p:nvSpPr>
          <p:spPr>
            <a:xfrm>
              <a:off x="8147466" y="2350488"/>
              <a:ext cx="23970" cy="19327"/>
            </a:xfrm>
            <a:custGeom>
              <a:avLst/>
              <a:gdLst/>
              <a:ahLst/>
              <a:cxnLst/>
              <a:rect l="l" t="t" r="r" b="b"/>
              <a:pathLst>
                <a:path w="15123" h="12194" extrusionOk="0">
                  <a:moveTo>
                    <a:pt x="7574" y="0"/>
                  </a:moveTo>
                  <a:cubicBezTo>
                    <a:pt x="3383" y="0"/>
                    <a:pt x="1" y="2715"/>
                    <a:pt x="1" y="6097"/>
                  </a:cubicBezTo>
                  <a:cubicBezTo>
                    <a:pt x="1" y="9454"/>
                    <a:pt x="3383" y="12193"/>
                    <a:pt x="7574" y="12193"/>
                  </a:cubicBezTo>
                  <a:cubicBezTo>
                    <a:pt x="11741" y="12193"/>
                    <a:pt x="15123" y="9454"/>
                    <a:pt x="15123" y="6097"/>
                  </a:cubicBezTo>
                  <a:cubicBezTo>
                    <a:pt x="15123" y="2715"/>
                    <a:pt x="11741" y="0"/>
                    <a:pt x="75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82;p33">
              <a:extLst>
                <a:ext uri="{FF2B5EF4-FFF2-40B4-BE49-F238E27FC236}">
                  <a16:creationId xmlns:a16="http://schemas.microsoft.com/office/drawing/2014/main" id="{F9F0CABB-6919-4905-8910-2E0724F8868A}"/>
                </a:ext>
              </a:extLst>
            </p:cNvPr>
            <p:cNvSpPr/>
            <p:nvPr/>
          </p:nvSpPr>
          <p:spPr>
            <a:xfrm>
              <a:off x="8291392" y="2350488"/>
              <a:ext cx="23970" cy="19327"/>
            </a:xfrm>
            <a:custGeom>
              <a:avLst/>
              <a:gdLst/>
              <a:ahLst/>
              <a:cxnLst/>
              <a:rect l="l" t="t" r="r" b="b"/>
              <a:pathLst>
                <a:path w="15123" h="12194" extrusionOk="0">
                  <a:moveTo>
                    <a:pt x="7550" y="0"/>
                  </a:moveTo>
                  <a:cubicBezTo>
                    <a:pt x="3382" y="0"/>
                    <a:pt x="1" y="2715"/>
                    <a:pt x="1" y="6097"/>
                  </a:cubicBezTo>
                  <a:cubicBezTo>
                    <a:pt x="1" y="9454"/>
                    <a:pt x="3382" y="12193"/>
                    <a:pt x="7550" y="12193"/>
                  </a:cubicBezTo>
                  <a:cubicBezTo>
                    <a:pt x="11741" y="12193"/>
                    <a:pt x="15123" y="9454"/>
                    <a:pt x="15123" y="6097"/>
                  </a:cubicBezTo>
                  <a:cubicBezTo>
                    <a:pt x="15123" y="2715"/>
                    <a:pt x="11741" y="0"/>
                    <a:pt x="75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783;p33">
              <a:extLst>
                <a:ext uri="{FF2B5EF4-FFF2-40B4-BE49-F238E27FC236}">
                  <a16:creationId xmlns:a16="http://schemas.microsoft.com/office/drawing/2014/main" id="{25AF3E1E-EA9A-4D2B-BF57-AA68746A50E0}"/>
                </a:ext>
              </a:extLst>
            </p:cNvPr>
            <p:cNvSpPr/>
            <p:nvPr/>
          </p:nvSpPr>
          <p:spPr>
            <a:xfrm>
              <a:off x="8159545" y="2384231"/>
              <a:ext cx="143889" cy="125771"/>
            </a:xfrm>
            <a:custGeom>
              <a:avLst/>
              <a:gdLst/>
              <a:ahLst/>
              <a:cxnLst/>
              <a:rect l="l" t="t" r="r" b="b"/>
              <a:pathLst>
                <a:path w="90782" h="79351" extrusionOk="0">
                  <a:moveTo>
                    <a:pt x="45343" y="60323"/>
                  </a:moveTo>
                  <a:cubicBezTo>
                    <a:pt x="50201" y="62871"/>
                    <a:pt x="56012" y="64276"/>
                    <a:pt x="61990" y="64276"/>
                  </a:cubicBezTo>
                  <a:cubicBezTo>
                    <a:pt x="66800" y="64276"/>
                    <a:pt x="71325" y="63395"/>
                    <a:pt x="75326" y="61799"/>
                  </a:cubicBezTo>
                  <a:lnTo>
                    <a:pt x="75326" y="61799"/>
                  </a:lnTo>
                  <a:cubicBezTo>
                    <a:pt x="68539" y="68872"/>
                    <a:pt x="57965" y="73421"/>
                    <a:pt x="46058" y="73421"/>
                  </a:cubicBezTo>
                  <a:lnTo>
                    <a:pt x="44653" y="73421"/>
                  </a:lnTo>
                  <a:cubicBezTo>
                    <a:pt x="32745" y="73421"/>
                    <a:pt x="22148" y="68872"/>
                    <a:pt x="15361" y="61799"/>
                  </a:cubicBezTo>
                  <a:lnTo>
                    <a:pt x="15361" y="61799"/>
                  </a:lnTo>
                  <a:cubicBezTo>
                    <a:pt x="19362" y="63347"/>
                    <a:pt x="23886" y="64276"/>
                    <a:pt x="28697" y="64276"/>
                  </a:cubicBezTo>
                  <a:cubicBezTo>
                    <a:pt x="34698" y="64276"/>
                    <a:pt x="40485" y="62871"/>
                    <a:pt x="45343" y="60323"/>
                  </a:cubicBezTo>
                  <a:close/>
                  <a:moveTo>
                    <a:pt x="15573" y="1"/>
                  </a:moveTo>
                  <a:cubicBezTo>
                    <a:pt x="14555" y="1"/>
                    <a:pt x="13542" y="310"/>
                    <a:pt x="12789" y="930"/>
                  </a:cubicBezTo>
                  <a:cubicBezTo>
                    <a:pt x="4549" y="7669"/>
                    <a:pt x="1" y="16504"/>
                    <a:pt x="1" y="25864"/>
                  </a:cubicBezTo>
                  <a:lnTo>
                    <a:pt x="1" y="43296"/>
                  </a:lnTo>
                  <a:cubicBezTo>
                    <a:pt x="1" y="63204"/>
                    <a:pt x="20005" y="79351"/>
                    <a:pt x="44724" y="79351"/>
                  </a:cubicBezTo>
                  <a:lnTo>
                    <a:pt x="46058" y="79351"/>
                  </a:lnTo>
                  <a:cubicBezTo>
                    <a:pt x="46058" y="79351"/>
                    <a:pt x="90781" y="63252"/>
                    <a:pt x="90710" y="43367"/>
                  </a:cubicBezTo>
                  <a:lnTo>
                    <a:pt x="90710" y="25911"/>
                  </a:lnTo>
                  <a:cubicBezTo>
                    <a:pt x="90734" y="16600"/>
                    <a:pt x="86328" y="7741"/>
                    <a:pt x="78350" y="1001"/>
                  </a:cubicBezTo>
                  <a:cubicBezTo>
                    <a:pt x="77618" y="367"/>
                    <a:pt x="76630" y="51"/>
                    <a:pt x="75635" y="51"/>
                  </a:cubicBezTo>
                  <a:cubicBezTo>
                    <a:pt x="74688" y="51"/>
                    <a:pt x="73735" y="337"/>
                    <a:pt x="72992" y="906"/>
                  </a:cubicBezTo>
                  <a:cubicBezTo>
                    <a:pt x="71468" y="2073"/>
                    <a:pt x="71444" y="4002"/>
                    <a:pt x="72873" y="5216"/>
                  </a:cubicBezTo>
                  <a:cubicBezTo>
                    <a:pt x="79517" y="10813"/>
                    <a:pt x="83351" y="25911"/>
                    <a:pt x="83351" y="25911"/>
                  </a:cubicBezTo>
                  <a:lnTo>
                    <a:pt x="83351" y="42796"/>
                  </a:lnTo>
                  <a:cubicBezTo>
                    <a:pt x="83351" y="51178"/>
                    <a:pt x="73873" y="58037"/>
                    <a:pt x="62204" y="58037"/>
                  </a:cubicBezTo>
                  <a:cubicBezTo>
                    <a:pt x="56917" y="58037"/>
                    <a:pt x="51868" y="56608"/>
                    <a:pt x="47963" y="54036"/>
                  </a:cubicBezTo>
                  <a:cubicBezTo>
                    <a:pt x="47260" y="53583"/>
                    <a:pt x="46415" y="53357"/>
                    <a:pt x="45573" y="53357"/>
                  </a:cubicBezTo>
                  <a:cubicBezTo>
                    <a:pt x="44730" y="53357"/>
                    <a:pt x="43891" y="53583"/>
                    <a:pt x="43200" y="54036"/>
                  </a:cubicBezTo>
                  <a:cubicBezTo>
                    <a:pt x="39271" y="56632"/>
                    <a:pt x="34222" y="58037"/>
                    <a:pt x="28959" y="58037"/>
                  </a:cubicBezTo>
                  <a:cubicBezTo>
                    <a:pt x="17290" y="58037"/>
                    <a:pt x="7812" y="51178"/>
                    <a:pt x="7812" y="42796"/>
                  </a:cubicBezTo>
                  <a:lnTo>
                    <a:pt x="7812" y="25864"/>
                  </a:lnTo>
                  <a:cubicBezTo>
                    <a:pt x="7812" y="18124"/>
                    <a:pt x="11551" y="10765"/>
                    <a:pt x="18409" y="5169"/>
                  </a:cubicBezTo>
                  <a:cubicBezTo>
                    <a:pt x="19886" y="3954"/>
                    <a:pt x="19838" y="2002"/>
                    <a:pt x="18290" y="858"/>
                  </a:cubicBezTo>
                  <a:cubicBezTo>
                    <a:pt x="17532" y="287"/>
                    <a:pt x="16550" y="1"/>
                    <a:pt x="15573" y="1"/>
                  </a:cubicBezTo>
                  <a:close/>
                </a:path>
              </a:pathLst>
            </a:custGeom>
            <a:solidFill>
              <a:srgbClr val="DAD8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84;p33">
              <a:extLst>
                <a:ext uri="{FF2B5EF4-FFF2-40B4-BE49-F238E27FC236}">
                  <a16:creationId xmlns:a16="http://schemas.microsoft.com/office/drawing/2014/main" id="{C96E4BCE-FF2D-4D4F-89DD-0561D3FFDF62}"/>
                </a:ext>
              </a:extLst>
            </p:cNvPr>
            <p:cNvSpPr/>
            <p:nvPr/>
          </p:nvSpPr>
          <p:spPr>
            <a:xfrm>
              <a:off x="8189440" y="2468773"/>
              <a:ext cx="83873" cy="17148"/>
            </a:xfrm>
            <a:custGeom>
              <a:avLst/>
              <a:gdLst/>
              <a:ahLst/>
              <a:cxnLst/>
              <a:rect l="l" t="t" r="r" b="b"/>
              <a:pathLst>
                <a:path w="52917" h="10819" extrusionOk="0">
                  <a:moveTo>
                    <a:pt x="26479" y="0"/>
                  </a:moveTo>
                  <a:cubicBezTo>
                    <a:pt x="25637" y="0"/>
                    <a:pt x="24791" y="233"/>
                    <a:pt x="24077" y="697"/>
                  </a:cubicBezTo>
                  <a:cubicBezTo>
                    <a:pt x="20148" y="3293"/>
                    <a:pt x="15075" y="4722"/>
                    <a:pt x="9812" y="4722"/>
                  </a:cubicBezTo>
                  <a:cubicBezTo>
                    <a:pt x="8002" y="4722"/>
                    <a:pt x="6240" y="4531"/>
                    <a:pt x="4573" y="4245"/>
                  </a:cubicBezTo>
                  <a:cubicBezTo>
                    <a:pt x="4280" y="4189"/>
                    <a:pt x="3988" y="4162"/>
                    <a:pt x="3703" y="4162"/>
                  </a:cubicBezTo>
                  <a:cubicBezTo>
                    <a:pt x="1698" y="4162"/>
                    <a:pt x="1" y="5489"/>
                    <a:pt x="1" y="7198"/>
                  </a:cubicBezTo>
                  <a:cubicBezTo>
                    <a:pt x="1" y="8627"/>
                    <a:pt x="1239" y="9865"/>
                    <a:pt x="2977" y="10199"/>
                  </a:cubicBezTo>
                  <a:cubicBezTo>
                    <a:pt x="5168" y="10604"/>
                    <a:pt x="7455" y="10818"/>
                    <a:pt x="9812" y="10818"/>
                  </a:cubicBezTo>
                  <a:cubicBezTo>
                    <a:pt x="15790" y="10818"/>
                    <a:pt x="21600" y="9413"/>
                    <a:pt x="26459" y="6865"/>
                  </a:cubicBezTo>
                  <a:cubicBezTo>
                    <a:pt x="31317" y="9413"/>
                    <a:pt x="37104" y="10818"/>
                    <a:pt x="43081" y="10818"/>
                  </a:cubicBezTo>
                  <a:cubicBezTo>
                    <a:pt x="45439" y="10818"/>
                    <a:pt x="47749" y="10604"/>
                    <a:pt x="49940" y="10199"/>
                  </a:cubicBezTo>
                  <a:cubicBezTo>
                    <a:pt x="51678" y="9865"/>
                    <a:pt x="52916" y="8651"/>
                    <a:pt x="52916" y="7198"/>
                  </a:cubicBezTo>
                  <a:cubicBezTo>
                    <a:pt x="52916" y="5470"/>
                    <a:pt x="51206" y="4161"/>
                    <a:pt x="49216" y="4161"/>
                  </a:cubicBezTo>
                  <a:cubicBezTo>
                    <a:pt x="48930" y="4161"/>
                    <a:pt x="48638" y="4188"/>
                    <a:pt x="48344" y="4245"/>
                  </a:cubicBezTo>
                  <a:cubicBezTo>
                    <a:pt x="46653" y="4531"/>
                    <a:pt x="44915" y="4722"/>
                    <a:pt x="43081" y="4722"/>
                  </a:cubicBezTo>
                  <a:cubicBezTo>
                    <a:pt x="37866" y="4698"/>
                    <a:pt x="32793" y="3293"/>
                    <a:pt x="28864" y="697"/>
                  </a:cubicBezTo>
                  <a:cubicBezTo>
                    <a:pt x="28161" y="233"/>
                    <a:pt x="27322" y="0"/>
                    <a:pt x="26479" y="0"/>
                  </a:cubicBezTo>
                  <a:close/>
                </a:path>
              </a:pathLst>
            </a:custGeom>
            <a:solidFill>
              <a:srgbClr val="B6B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85;p33">
              <a:extLst>
                <a:ext uri="{FF2B5EF4-FFF2-40B4-BE49-F238E27FC236}">
                  <a16:creationId xmlns:a16="http://schemas.microsoft.com/office/drawing/2014/main" id="{A9972BA5-AC86-4D23-9659-CDAE18527678}"/>
                </a:ext>
              </a:extLst>
            </p:cNvPr>
            <p:cNvSpPr/>
            <p:nvPr/>
          </p:nvSpPr>
          <p:spPr>
            <a:xfrm>
              <a:off x="8225600" y="2456629"/>
              <a:ext cx="12382" cy="19402"/>
            </a:xfrm>
            <a:custGeom>
              <a:avLst/>
              <a:gdLst/>
              <a:ahLst/>
              <a:cxnLst/>
              <a:rect l="l" t="t" r="r" b="b"/>
              <a:pathLst>
                <a:path w="7812" h="12241" extrusionOk="0">
                  <a:moveTo>
                    <a:pt x="1" y="0"/>
                  </a:moveTo>
                  <a:lnTo>
                    <a:pt x="1" y="9169"/>
                  </a:lnTo>
                  <a:cubicBezTo>
                    <a:pt x="1" y="10859"/>
                    <a:pt x="1763" y="12241"/>
                    <a:pt x="3906" y="12241"/>
                  </a:cubicBezTo>
                  <a:cubicBezTo>
                    <a:pt x="6050" y="12241"/>
                    <a:pt x="7812" y="10883"/>
                    <a:pt x="7812" y="9169"/>
                  </a:cubicBezTo>
                  <a:lnTo>
                    <a:pt x="7812" y="0"/>
                  </a:lnTo>
                  <a:close/>
                </a:path>
              </a:pathLst>
            </a:custGeom>
            <a:solidFill>
              <a:srgbClr val="ADA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86;p33">
              <a:extLst>
                <a:ext uri="{FF2B5EF4-FFF2-40B4-BE49-F238E27FC236}">
                  <a16:creationId xmlns:a16="http://schemas.microsoft.com/office/drawing/2014/main" id="{75361D1D-A793-4685-8623-70D77212174A}"/>
                </a:ext>
              </a:extLst>
            </p:cNvPr>
            <p:cNvSpPr/>
            <p:nvPr/>
          </p:nvSpPr>
          <p:spPr>
            <a:xfrm>
              <a:off x="8207332" y="2427978"/>
              <a:ext cx="48165" cy="33973"/>
            </a:xfrm>
            <a:custGeom>
              <a:avLst/>
              <a:gdLst/>
              <a:ahLst/>
              <a:cxnLst/>
              <a:rect l="l" t="t" r="r" b="b"/>
              <a:pathLst>
                <a:path w="30388" h="21434" extrusionOk="0">
                  <a:moveTo>
                    <a:pt x="13289" y="1"/>
                  </a:moveTo>
                  <a:cubicBezTo>
                    <a:pt x="5954" y="1"/>
                    <a:pt x="1" y="4788"/>
                    <a:pt x="1" y="10717"/>
                  </a:cubicBezTo>
                  <a:cubicBezTo>
                    <a:pt x="1" y="16647"/>
                    <a:pt x="5954" y="21434"/>
                    <a:pt x="13289" y="21434"/>
                  </a:cubicBezTo>
                  <a:lnTo>
                    <a:pt x="17099" y="21434"/>
                  </a:lnTo>
                  <a:cubicBezTo>
                    <a:pt x="24434" y="21434"/>
                    <a:pt x="30388" y="16647"/>
                    <a:pt x="30388" y="10717"/>
                  </a:cubicBezTo>
                  <a:cubicBezTo>
                    <a:pt x="30388" y="4788"/>
                    <a:pt x="24434" y="1"/>
                    <a:pt x="170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87;p33">
              <a:extLst>
                <a:ext uri="{FF2B5EF4-FFF2-40B4-BE49-F238E27FC236}">
                  <a16:creationId xmlns:a16="http://schemas.microsoft.com/office/drawing/2014/main" id="{F6C3D930-4EBF-4CB2-900D-F3A0412DF2AE}"/>
                </a:ext>
              </a:extLst>
            </p:cNvPr>
            <p:cNvSpPr/>
            <p:nvPr/>
          </p:nvSpPr>
          <p:spPr>
            <a:xfrm>
              <a:off x="8207257" y="2430055"/>
              <a:ext cx="44729" cy="31293"/>
            </a:xfrm>
            <a:custGeom>
              <a:avLst/>
              <a:gdLst/>
              <a:ahLst/>
              <a:cxnLst/>
              <a:rect l="l" t="t" r="r" b="b"/>
              <a:pathLst>
                <a:path w="28220" h="19743" extrusionOk="0">
                  <a:moveTo>
                    <a:pt x="7454" y="1"/>
                  </a:moveTo>
                  <a:cubicBezTo>
                    <a:pt x="3048" y="1692"/>
                    <a:pt x="0" y="5311"/>
                    <a:pt x="95" y="9503"/>
                  </a:cubicBezTo>
                  <a:cubicBezTo>
                    <a:pt x="191" y="15218"/>
                    <a:pt x="6168" y="19743"/>
                    <a:pt x="13241" y="19743"/>
                  </a:cubicBezTo>
                  <a:lnTo>
                    <a:pt x="16646" y="19743"/>
                  </a:lnTo>
                  <a:cubicBezTo>
                    <a:pt x="21766" y="19743"/>
                    <a:pt x="26148" y="17338"/>
                    <a:pt x="28220" y="13813"/>
                  </a:cubicBezTo>
                  <a:lnTo>
                    <a:pt x="20695" y="13813"/>
                  </a:lnTo>
                  <a:cubicBezTo>
                    <a:pt x="20677" y="13813"/>
                    <a:pt x="20659" y="13813"/>
                    <a:pt x="20640" y="13813"/>
                  </a:cubicBezTo>
                  <a:cubicBezTo>
                    <a:pt x="13378" y="13813"/>
                    <a:pt x="7454" y="9059"/>
                    <a:pt x="7454" y="3168"/>
                  </a:cubicBezTo>
                  <a:lnTo>
                    <a:pt x="745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88;p33">
              <a:extLst>
                <a:ext uri="{FF2B5EF4-FFF2-40B4-BE49-F238E27FC236}">
                  <a16:creationId xmlns:a16="http://schemas.microsoft.com/office/drawing/2014/main" id="{C7A28744-B27D-4279-8897-47B55A6CA6B3}"/>
                </a:ext>
              </a:extLst>
            </p:cNvPr>
            <p:cNvSpPr/>
            <p:nvPr/>
          </p:nvSpPr>
          <p:spPr>
            <a:xfrm>
              <a:off x="8316795" y="2250190"/>
              <a:ext cx="77278" cy="77348"/>
            </a:xfrm>
            <a:custGeom>
              <a:avLst/>
              <a:gdLst/>
              <a:ahLst/>
              <a:cxnLst/>
              <a:rect l="l" t="t" r="r" b="b"/>
              <a:pathLst>
                <a:path w="48756" h="48800" extrusionOk="0">
                  <a:moveTo>
                    <a:pt x="38392" y="0"/>
                  </a:moveTo>
                  <a:cubicBezTo>
                    <a:pt x="37258" y="0"/>
                    <a:pt x="36094" y="161"/>
                    <a:pt x="34937" y="504"/>
                  </a:cubicBezTo>
                  <a:cubicBezTo>
                    <a:pt x="25887" y="3195"/>
                    <a:pt x="13194" y="7815"/>
                    <a:pt x="1" y="15198"/>
                  </a:cubicBezTo>
                  <a:cubicBezTo>
                    <a:pt x="739" y="16293"/>
                    <a:pt x="1739" y="17341"/>
                    <a:pt x="3073" y="18199"/>
                  </a:cubicBezTo>
                  <a:cubicBezTo>
                    <a:pt x="12575" y="24366"/>
                    <a:pt x="26435" y="34630"/>
                    <a:pt x="38842" y="48800"/>
                  </a:cubicBezTo>
                  <a:cubicBezTo>
                    <a:pt x="45415" y="32487"/>
                    <a:pt x="47844" y="17984"/>
                    <a:pt x="48439" y="8792"/>
                  </a:cubicBezTo>
                  <a:cubicBezTo>
                    <a:pt x="48756" y="3830"/>
                    <a:pt x="43935" y="0"/>
                    <a:pt x="38392" y="0"/>
                  </a:cubicBezTo>
                  <a:close/>
                </a:path>
              </a:pathLst>
            </a:custGeom>
            <a:solidFill>
              <a:srgbClr val="C8C5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789;p33">
              <a:extLst>
                <a:ext uri="{FF2B5EF4-FFF2-40B4-BE49-F238E27FC236}">
                  <a16:creationId xmlns:a16="http://schemas.microsoft.com/office/drawing/2014/main" id="{42B42D8B-0CFA-41D8-AED8-D2F5B8B283FD}"/>
                </a:ext>
              </a:extLst>
            </p:cNvPr>
            <p:cNvSpPr/>
            <p:nvPr/>
          </p:nvSpPr>
          <p:spPr>
            <a:xfrm>
              <a:off x="8046563" y="2327348"/>
              <a:ext cx="132687" cy="171606"/>
            </a:xfrm>
            <a:custGeom>
              <a:avLst/>
              <a:gdLst/>
              <a:ahLst/>
              <a:cxnLst/>
              <a:rect l="l" t="t" r="r" b="b"/>
              <a:pathLst>
                <a:path w="83714" h="108269" extrusionOk="0">
                  <a:moveTo>
                    <a:pt x="23939" y="1"/>
                  </a:moveTo>
                  <a:lnTo>
                    <a:pt x="23939" y="1"/>
                  </a:lnTo>
                  <a:cubicBezTo>
                    <a:pt x="19677" y="3573"/>
                    <a:pt x="9317" y="18814"/>
                    <a:pt x="4173" y="30388"/>
                  </a:cubicBezTo>
                  <a:cubicBezTo>
                    <a:pt x="3626" y="31579"/>
                    <a:pt x="4769" y="32841"/>
                    <a:pt x="6317" y="32841"/>
                  </a:cubicBezTo>
                  <a:lnTo>
                    <a:pt x="18248" y="32841"/>
                  </a:lnTo>
                  <a:cubicBezTo>
                    <a:pt x="9365" y="51916"/>
                    <a:pt x="2816" y="70992"/>
                    <a:pt x="387" y="78422"/>
                  </a:cubicBezTo>
                  <a:cubicBezTo>
                    <a:pt x="1" y="79600"/>
                    <a:pt x="1140" y="80691"/>
                    <a:pt x="2532" y="80691"/>
                  </a:cubicBezTo>
                  <a:cubicBezTo>
                    <a:pt x="2772" y="80691"/>
                    <a:pt x="3020" y="80659"/>
                    <a:pt x="3268" y="80589"/>
                  </a:cubicBezTo>
                  <a:lnTo>
                    <a:pt x="22034" y="75564"/>
                  </a:lnTo>
                  <a:lnTo>
                    <a:pt x="22034" y="75564"/>
                  </a:lnTo>
                  <a:cubicBezTo>
                    <a:pt x="16795" y="86114"/>
                    <a:pt x="13366" y="95235"/>
                    <a:pt x="11746" y="99855"/>
                  </a:cubicBezTo>
                  <a:cubicBezTo>
                    <a:pt x="11332" y="101036"/>
                    <a:pt x="12488" y="102146"/>
                    <a:pt x="13910" y="102146"/>
                  </a:cubicBezTo>
                  <a:cubicBezTo>
                    <a:pt x="14121" y="102146"/>
                    <a:pt x="14338" y="102122"/>
                    <a:pt x="14556" y="102069"/>
                  </a:cubicBezTo>
                  <a:cubicBezTo>
                    <a:pt x="21844" y="100355"/>
                    <a:pt x="38133" y="96925"/>
                    <a:pt x="52302" y="96925"/>
                  </a:cubicBezTo>
                  <a:lnTo>
                    <a:pt x="49468" y="105999"/>
                  </a:lnTo>
                  <a:cubicBezTo>
                    <a:pt x="49117" y="107196"/>
                    <a:pt x="50252" y="108269"/>
                    <a:pt x="51663" y="108269"/>
                  </a:cubicBezTo>
                  <a:cubicBezTo>
                    <a:pt x="51879" y="108269"/>
                    <a:pt x="52101" y="108243"/>
                    <a:pt x="52326" y="108190"/>
                  </a:cubicBezTo>
                  <a:lnTo>
                    <a:pt x="83714" y="100450"/>
                  </a:lnTo>
                  <a:lnTo>
                    <a:pt x="78784" y="87781"/>
                  </a:lnTo>
                  <a:cubicBezTo>
                    <a:pt x="12582" y="86257"/>
                    <a:pt x="23939" y="6"/>
                    <a:pt x="23939" y="1"/>
                  </a:cubicBezTo>
                  <a:close/>
                </a:path>
              </a:pathLst>
            </a:custGeom>
            <a:solidFill>
              <a:srgbClr val="000000">
                <a:alpha val="19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Google Shape;625;p29">
            <a:extLst>
              <a:ext uri="{FF2B5EF4-FFF2-40B4-BE49-F238E27FC236}">
                <a16:creationId xmlns:a16="http://schemas.microsoft.com/office/drawing/2014/main" id="{6A984816-E8AA-4717-B3F1-0CCF5920913F}"/>
              </a:ext>
            </a:extLst>
          </p:cNvPr>
          <p:cNvSpPr txBox="1">
            <a:spLocks/>
          </p:cNvSpPr>
          <p:nvPr/>
        </p:nvSpPr>
        <p:spPr>
          <a:xfrm>
            <a:off x="1564509" y="3311755"/>
            <a:ext cx="7142763" cy="660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0" algn="just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just"/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lvl="0" algn="just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4:</a:t>
            </a:r>
            <a:r>
              <a:rPr lang="en-US" sz="24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Em</a:t>
            </a:r>
            <a:r>
              <a:rPr lang="en-US" sz="24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hiểu</a:t>
            </a:r>
            <a:r>
              <a:rPr lang="en-US" sz="24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thơ</a:t>
            </a:r>
            <a:r>
              <a:rPr lang="en-US" sz="24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“</a:t>
            </a:r>
            <a:r>
              <a:rPr lang="en-US" sz="24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Nắng</a:t>
            </a:r>
            <a:r>
              <a:rPr lang="en-US" sz="24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đi</a:t>
            </a:r>
            <a:r>
              <a:rPr lang="en-US" sz="24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suốt</a:t>
            </a:r>
            <a:r>
              <a:rPr lang="en-US" sz="24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ngày</a:t>
            </a:r>
            <a:r>
              <a:rPr lang="en-US" sz="24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/ </a:t>
            </a:r>
            <a:r>
              <a:rPr lang="en-US" sz="24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Giờ</a:t>
            </a:r>
            <a:r>
              <a:rPr lang="en-US" sz="24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lo </a:t>
            </a:r>
            <a:r>
              <a:rPr lang="en-US" sz="24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xuống</a:t>
            </a:r>
            <a:r>
              <a:rPr lang="en-US" sz="24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núi</a:t>
            </a:r>
            <a:r>
              <a:rPr lang="en-US" sz="24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” </a:t>
            </a:r>
            <a:r>
              <a:rPr lang="en-US" sz="24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như</a:t>
            </a:r>
            <a:r>
              <a:rPr lang="en-US" sz="24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thế</a:t>
            </a:r>
            <a:r>
              <a:rPr lang="en-US" sz="24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nào</a:t>
            </a:r>
            <a:r>
              <a:rPr lang="en-US" sz="24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? </a:t>
            </a:r>
          </a:p>
          <a:p>
            <a:pPr lvl="0" algn="just">
              <a:defRPr/>
            </a:pPr>
            <a:r>
              <a:rPr lang="en-US" sz="24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a) </a:t>
            </a:r>
            <a:r>
              <a:rPr lang="en-US" sz="24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Nắng</a:t>
            </a:r>
            <a:r>
              <a:rPr lang="en-US" sz="24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bừng</a:t>
            </a:r>
            <a:r>
              <a:rPr lang="en-US" sz="24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lên</a:t>
            </a:r>
            <a:r>
              <a:rPr lang="en-US" sz="24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.</a:t>
            </a:r>
          </a:p>
          <a:p>
            <a:pPr lvl="0" algn="just">
              <a:defRPr/>
            </a:pPr>
            <a:r>
              <a:rPr lang="en-US" sz="24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b) </a:t>
            </a:r>
            <a:r>
              <a:rPr lang="en-US" sz="24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Nắng</a:t>
            </a:r>
            <a:r>
              <a:rPr lang="en-US" sz="24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đầy</a:t>
            </a:r>
            <a:r>
              <a:rPr lang="en-US" sz="24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trời</a:t>
            </a:r>
            <a:r>
              <a:rPr lang="en-US" sz="24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.</a:t>
            </a:r>
          </a:p>
          <a:p>
            <a:pPr lvl="0" algn="just">
              <a:defRPr/>
            </a:pPr>
            <a:r>
              <a:rPr lang="en-US" sz="24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c) </a:t>
            </a:r>
            <a:r>
              <a:rPr lang="en-US" sz="24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Nắng</a:t>
            </a:r>
            <a:r>
              <a:rPr lang="en-US" sz="24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đang</a:t>
            </a:r>
            <a:r>
              <a:rPr lang="en-US" sz="24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tắt</a:t>
            </a:r>
            <a:r>
              <a:rPr lang="en-US" sz="24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.</a:t>
            </a:r>
          </a:p>
          <a:p>
            <a:pPr algn="l"/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Google Shape;625;p29">
            <a:extLst>
              <a:ext uri="{FF2B5EF4-FFF2-40B4-BE49-F238E27FC236}">
                <a16:creationId xmlns:a16="http://schemas.microsoft.com/office/drawing/2014/main" id="{FB8830D8-407F-4896-B922-070D7815A860}"/>
              </a:ext>
            </a:extLst>
          </p:cNvPr>
          <p:cNvSpPr txBox="1">
            <a:spLocks/>
          </p:cNvSpPr>
          <p:nvPr/>
        </p:nvSpPr>
        <p:spPr>
          <a:xfrm>
            <a:off x="4876909" y="-151761"/>
            <a:ext cx="4510800" cy="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000" b="1" i="1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000" b="1" i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i="1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000" b="1" i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i="1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b="1" i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27  </a:t>
            </a:r>
            <a:r>
              <a:rPr lang="en-US" sz="2000" b="1" i="1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000" b="1" i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9  </a:t>
            </a:r>
            <a:r>
              <a:rPr lang="en-US" sz="2000" b="1" i="1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b="1" i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889676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708;p31">
            <a:extLst>
              <a:ext uri="{FF2B5EF4-FFF2-40B4-BE49-F238E27FC236}">
                <a16:creationId xmlns:a16="http://schemas.microsoft.com/office/drawing/2014/main" id="{07E0144B-D685-4E6B-A3BE-011534B680F6}"/>
              </a:ext>
            </a:extLst>
          </p:cNvPr>
          <p:cNvGrpSpPr/>
          <p:nvPr/>
        </p:nvGrpSpPr>
        <p:grpSpPr>
          <a:xfrm>
            <a:off x="217945" y="3540085"/>
            <a:ext cx="1409482" cy="1755177"/>
            <a:chOff x="6764986" y="2668064"/>
            <a:chExt cx="1409482" cy="1755177"/>
          </a:xfrm>
        </p:grpSpPr>
        <p:sp>
          <p:nvSpPr>
            <p:cNvPr id="6" name="Google Shape;709;p31">
              <a:extLst>
                <a:ext uri="{FF2B5EF4-FFF2-40B4-BE49-F238E27FC236}">
                  <a16:creationId xmlns:a16="http://schemas.microsoft.com/office/drawing/2014/main" id="{5AF764CE-4FCA-42D3-B5CE-224E0564C085}"/>
                </a:ext>
              </a:extLst>
            </p:cNvPr>
            <p:cNvSpPr/>
            <p:nvPr/>
          </p:nvSpPr>
          <p:spPr>
            <a:xfrm>
              <a:off x="6764986" y="2668064"/>
              <a:ext cx="1409482" cy="1755177"/>
            </a:xfrm>
            <a:custGeom>
              <a:avLst/>
              <a:gdLst/>
              <a:ahLst/>
              <a:cxnLst/>
              <a:rect l="l" t="t" r="r" b="b"/>
              <a:pathLst>
                <a:path w="23330" h="29052" extrusionOk="0">
                  <a:moveTo>
                    <a:pt x="18634" y="0"/>
                  </a:moveTo>
                  <a:cubicBezTo>
                    <a:pt x="16694" y="0"/>
                    <a:pt x="14581" y="1199"/>
                    <a:pt x="13581" y="2687"/>
                  </a:cubicBezTo>
                  <a:cubicBezTo>
                    <a:pt x="11847" y="5264"/>
                    <a:pt x="13344" y="9124"/>
                    <a:pt x="11522" y="11641"/>
                  </a:cubicBezTo>
                  <a:cubicBezTo>
                    <a:pt x="10644" y="12859"/>
                    <a:pt x="9156" y="13492"/>
                    <a:pt x="8168" y="14621"/>
                  </a:cubicBezTo>
                  <a:cubicBezTo>
                    <a:pt x="6855" y="16122"/>
                    <a:pt x="6607" y="18241"/>
                    <a:pt x="5965" y="20130"/>
                  </a:cubicBezTo>
                  <a:cubicBezTo>
                    <a:pt x="5442" y="21648"/>
                    <a:pt x="4503" y="22954"/>
                    <a:pt x="3030" y="23640"/>
                  </a:cubicBezTo>
                  <a:cubicBezTo>
                    <a:pt x="1699" y="24258"/>
                    <a:pt x="795" y="24593"/>
                    <a:pt x="269" y="26217"/>
                  </a:cubicBezTo>
                  <a:cubicBezTo>
                    <a:pt x="0" y="27051"/>
                    <a:pt x="160" y="28092"/>
                    <a:pt x="877" y="28601"/>
                  </a:cubicBezTo>
                  <a:cubicBezTo>
                    <a:pt x="1265" y="28876"/>
                    <a:pt x="1759" y="28957"/>
                    <a:pt x="2239" y="29003"/>
                  </a:cubicBezTo>
                  <a:cubicBezTo>
                    <a:pt x="2589" y="29036"/>
                    <a:pt x="2940" y="29052"/>
                    <a:pt x="3290" y="29052"/>
                  </a:cubicBezTo>
                  <a:cubicBezTo>
                    <a:pt x="6110" y="29052"/>
                    <a:pt x="8919" y="28021"/>
                    <a:pt x="11127" y="26252"/>
                  </a:cubicBezTo>
                  <a:cubicBezTo>
                    <a:pt x="11773" y="25734"/>
                    <a:pt x="12384" y="25144"/>
                    <a:pt x="12794" y="24420"/>
                  </a:cubicBezTo>
                  <a:cubicBezTo>
                    <a:pt x="13327" y="23477"/>
                    <a:pt x="13486" y="22375"/>
                    <a:pt x="13771" y="21330"/>
                  </a:cubicBezTo>
                  <a:cubicBezTo>
                    <a:pt x="14432" y="18912"/>
                    <a:pt x="15827" y="16698"/>
                    <a:pt x="17720" y="15052"/>
                  </a:cubicBezTo>
                  <a:cubicBezTo>
                    <a:pt x="18796" y="14124"/>
                    <a:pt x="20025" y="13368"/>
                    <a:pt x="21014" y="12344"/>
                  </a:cubicBezTo>
                  <a:cubicBezTo>
                    <a:pt x="22581" y="10720"/>
                    <a:pt x="23330" y="8417"/>
                    <a:pt x="23235" y="6179"/>
                  </a:cubicBezTo>
                  <a:cubicBezTo>
                    <a:pt x="23181" y="4823"/>
                    <a:pt x="22826" y="3410"/>
                    <a:pt x="22172" y="2221"/>
                  </a:cubicBezTo>
                  <a:cubicBezTo>
                    <a:pt x="21745" y="1444"/>
                    <a:pt x="21126" y="748"/>
                    <a:pt x="20329" y="363"/>
                  </a:cubicBezTo>
                  <a:cubicBezTo>
                    <a:pt x="19804" y="112"/>
                    <a:pt x="19227" y="0"/>
                    <a:pt x="186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710;p31">
              <a:extLst>
                <a:ext uri="{FF2B5EF4-FFF2-40B4-BE49-F238E27FC236}">
                  <a16:creationId xmlns:a16="http://schemas.microsoft.com/office/drawing/2014/main" id="{4C9E85FD-60D3-40DC-88FC-67BC02AB1572}"/>
                </a:ext>
              </a:extLst>
            </p:cNvPr>
            <p:cNvSpPr/>
            <p:nvPr/>
          </p:nvSpPr>
          <p:spPr>
            <a:xfrm>
              <a:off x="7031236" y="2679543"/>
              <a:ext cx="1020953" cy="1519739"/>
            </a:xfrm>
            <a:custGeom>
              <a:avLst/>
              <a:gdLst/>
              <a:ahLst/>
              <a:cxnLst/>
              <a:rect l="l" t="t" r="r" b="b"/>
              <a:pathLst>
                <a:path w="16899" h="25155" extrusionOk="0">
                  <a:moveTo>
                    <a:pt x="15850" y="0"/>
                  </a:moveTo>
                  <a:cubicBezTo>
                    <a:pt x="15803" y="0"/>
                    <a:pt x="15753" y="40"/>
                    <a:pt x="15770" y="99"/>
                  </a:cubicBezTo>
                  <a:cubicBezTo>
                    <a:pt x="16204" y="1752"/>
                    <a:pt x="15710" y="3998"/>
                    <a:pt x="14481" y="5222"/>
                  </a:cubicBezTo>
                  <a:cubicBezTo>
                    <a:pt x="13838" y="5858"/>
                    <a:pt x="13199" y="6387"/>
                    <a:pt x="12708" y="7091"/>
                  </a:cubicBezTo>
                  <a:cubicBezTo>
                    <a:pt x="12444" y="5137"/>
                    <a:pt x="11664" y="3379"/>
                    <a:pt x="10389" y="1871"/>
                  </a:cubicBezTo>
                  <a:cubicBezTo>
                    <a:pt x="10373" y="1853"/>
                    <a:pt x="10355" y="1846"/>
                    <a:pt x="10337" y="1846"/>
                  </a:cubicBezTo>
                  <a:cubicBezTo>
                    <a:pt x="10278" y="1846"/>
                    <a:pt x="10224" y="1926"/>
                    <a:pt x="10275" y="1988"/>
                  </a:cubicBezTo>
                  <a:cubicBezTo>
                    <a:pt x="11554" y="3496"/>
                    <a:pt x="12327" y="5264"/>
                    <a:pt x="12567" y="7228"/>
                  </a:cubicBezTo>
                  <a:cubicBezTo>
                    <a:pt x="12571" y="7249"/>
                    <a:pt x="12581" y="7264"/>
                    <a:pt x="12592" y="7274"/>
                  </a:cubicBezTo>
                  <a:cubicBezTo>
                    <a:pt x="12469" y="7464"/>
                    <a:pt x="12355" y="7666"/>
                    <a:pt x="12260" y="7888"/>
                  </a:cubicBezTo>
                  <a:cubicBezTo>
                    <a:pt x="11791" y="8983"/>
                    <a:pt x="11897" y="10155"/>
                    <a:pt x="11550" y="11278"/>
                  </a:cubicBezTo>
                  <a:cubicBezTo>
                    <a:pt x="11137" y="12624"/>
                    <a:pt x="9986" y="13439"/>
                    <a:pt x="8906" y="14237"/>
                  </a:cubicBezTo>
                  <a:cubicBezTo>
                    <a:pt x="8895" y="14241"/>
                    <a:pt x="8888" y="14247"/>
                    <a:pt x="8881" y="14255"/>
                  </a:cubicBezTo>
                  <a:cubicBezTo>
                    <a:pt x="8970" y="13188"/>
                    <a:pt x="8263" y="12376"/>
                    <a:pt x="7567" y="11652"/>
                  </a:cubicBezTo>
                  <a:cubicBezTo>
                    <a:pt x="7551" y="11635"/>
                    <a:pt x="7532" y="11628"/>
                    <a:pt x="7514" y="11628"/>
                  </a:cubicBezTo>
                  <a:cubicBezTo>
                    <a:pt x="7453" y="11628"/>
                    <a:pt x="7398" y="11708"/>
                    <a:pt x="7454" y="11765"/>
                  </a:cubicBezTo>
                  <a:cubicBezTo>
                    <a:pt x="8136" y="12479"/>
                    <a:pt x="8835" y="13259"/>
                    <a:pt x="8715" y="14322"/>
                  </a:cubicBezTo>
                  <a:cubicBezTo>
                    <a:pt x="8711" y="14343"/>
                    <a:pt x="8719" y="14358"/>
                    <a:pt x="8725" y="14368"/>
                  </a:cubicBezTo>
                  <a:cubicBezTo>
                    <a:pt x="8093" y="14837"/>
                    <a:pt x="7461" y="15328"/>
                    <a:pt x="6988" y="15960"/>
                  </a:cubicBezTo>
                  <a:cubicBezTo>
                    <a:pt x="6268" y="16921"/>
                    <a:pt x="6067" y="18082"/>
                    <a:pt x="5908" y="19244"/>
                  </a:cubicBezTo>
                  <a:cubicBezTo>
                    <a:pt x="5728" y="20540"/>
                    <a:pt x="5608" y="22040"/>
                    <a:pt x="4693" y="23072"/>
                  </a:cubicBezTo>
                  <a:cubicBezTo>
                    <a:pt x="3577" y="24336"/>
                    <a:pt x="1664" y="24661"/>
                    <a:pt x="93" y="25000"/>
                  </a:cubicBezTo>
                  <a:cubicBezTo>
                    <a:pt x="1" y="25019"/>
                    <a:pt x="30" y="25154"/>
                    <a:pt x="114" y="25154"/>
                  </a:cubicBezTo>
                  <a:cubicBezTo>
                    <a:pt x="121" y="25154"/>
                    <a:pt x="128" y="25153"/>
                    <a:pt x="135" y="25151"/>
                  </a:cubicBezTo>
                  <a:cubicBezTo>
                    <a:pt x="1547" y="24851"/>
                    <a:pt x="3139" y="24562"/>
                    <a:pt x="4309" y="23654"/>
                  </a:cubicBezTo>
                  <a:cubicBezTo>
                    <a:pt x="5181" y="22980"/>
                    <a:pt x="5597" y="21952"/>
                    <a:pt x="5820" y="20900"/>
                  </a:cubicBezTo>
                  <a:cubicBezTo>
                    <a:pt x="5989" y="20078"/>
                    <a:pt x="6046" y="19216"/>
                    <a:pt x="6194" y="18383"/>
                  </a:cubicBezTo>
                  <a:lnTo>
                    <a:pt x="6232" y="18383"/>
                  </a:lnTo>
                  <a:cubicBezTo>
                    <a:pt x="7536" y="18118"/>
                    <a:pt x="8753" y="17899"/>
                    <a:pt x="10096" y="17860"/>
                  </a:cubicBezTo>
                  <a:cubicBezTo>
                    <a:pt x="10197" y="17857"/>
                    <a:pt x="10198" y="17701"/>
                    <a:pt x="10099" y="17701"/>
                  </a:cubicBezTo>
                  <a:cubicBezTo>
                    <a:pt x="10098" y="17701"/>
                    <a:pt x="10097" y="17701"/>
                    <a:pt x="10096" y="17701"/>
                  </a:cubicBezTo>
                  <a:cubicBezTo>
                    <a:pt x="8736" y="17740"/>
                    <a:pt x="7546" y="17952"/>
                    <a:pt x="6226" y="18220"/>
                  </a:cubicBezTo>
                  <a:cubicBezTo>
                    <a:pt x="6349" y="17578"/>
                    <a:pt x="6537" y="16956"/>
                    <a:pt x="6886" y="16387"/>
                  </a:cubicBezTo>
                  <a:cubicBezTo>
                    <a:pt x="7585" y="15251"/>
                    <a:pt x="8775" y="14569"/>
                    <a:pt x="9796" y="13771"/>
                  </a:cubicBezTo>
                  <a:cubicBezTo>
                    <a:pt x="10533" y="13192"/>
                    <a:pt x="11232" y="12539"/>
                    <a:pt x="11592" y="11649"/>
                  </a:cubicBezTo>
                  <a:cubicBezTo>
                    <a:pt x="11621" y="11578"/>
                    <a:pt x="11646" y="11504"/>
                    <a:pt x="11670" y="11434"/>
                  </a:cubicBezTo>
                  <a:cubicBezTo>
                    <a:pt x="12758" y="11160"/>
                    <a:pt x="13846" y="11022"/>
                    <a:pt x="14942" y="11022"/>
                  </a:cubicBezTo>
                  <a:cubicBezTo>
                    <a:pt x="15544" y="11022"/>
                    <a:pt x="16149" y="11064"/>
                    <a:pt x="16758" y="11147"/>
                  </a:cubicBezTo>
                  <a:cubicBezTo>
                    <a:pt x="16763" y="11148"/>
                    <a:pt x="16767" y="11148"/>
                    <a:pt x="16772" y="11148"/>
                  </a:cubicBezTo>
                  <a:cubicBezTo>
                    <a:pt x="16864" y="11148"/>
                    <a:pt x="16899" y="11005"/>
                    <a:pt x="16801" y="10992"/>
                  </a:cubicBezTo>
                  <a:cubicBezTo>
                    <a:pt x="16179" y="10908"/>
                    <a:pt x="15562" y="10866"/>
                    <a:pt x="14947" y="10866"/>
                  </a:cubicBezTo>
                  <a:cubicBezTo>
                    <a:pt x="13867" y="10866"/>
                    <a:pt x="12796" y="10996"/>
                    <a:pt x="11727" y="11257"/>
                  </a:cubicBezTo>
                  <a:cubicBezTo>
                    <a:pt x="12158" y="9862"/>
                    <a:pt x="11999" y="8397"/>
                    <a:pt x="12875" y="7097"/>
                  </a:cubicBezTo>
                  <a:cubicBezTo>
                    <a:pt x="13630" y="5968"/>
                    <a:pt x="14919" y="5353"/>
                    <a:pt x="15480" y="4078"/>
                  </a:cubicBezTo>
                  <a:cubicBezTo>
                    <a:pt x="16017" y="2849"/>
                    <a:pt x="16268" y="1363"/>
                    <a:pt x="15922" y="57"/>
                  </a:cubicBezTo>
                  <a:cubicBezTo>
                    <a:pt x="15912" y="17"/>
                    <a:pt x="15882" y="0"/>
                    <a:pt x="158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oogle Shape;711;p31">
            <a:extLst>
              <a:ext uri="{FF2B5EF4-FFF2-40B4-BE49-F238E27FC236}">
                <a16:creationId xmlns:a16="http://schemas.microsoft.com/office/drawing/2014/main" id="{89AE3469-DAB2-4C8C-8EE3-57194A12AA1E}"/>
              </a:ext>
            </a:extLst>
          </p:cNvPr>
          <p:cNvGrpSpPr/>
          <p:nvPr/>
        </p:nvGrpSpPr>
        <p:grpSpPr>
          <a:xfrm rot="-1706311">
            <a:off x="-243709" y="3185661"/>
            <a:ext cx="1409436" cy="1755119"/>
            <a:chOff x="6764986" y="2668064"/>
            <a:chExt cx="1409482" cy="1755177"/>
          </a:xfrm>
        </p:grpSpPr>
        <p:sp>
          <p:nvSpPr>
            <p:cNvPr id="9" name="Google Shape;712;p31">
              <a:extLst>
                <a:ext uri="{FF2B5EF4-FFF2-40B4-BE49-F238E27FC236}">
                  <a16:creationId xmlns:a16="http://schemas.microsoft.com/office/drawing/2014/main" id="{ED73D1DB-CA63-4DEA-B9F9-6C8CC4B9681D}"/>
                </a:ext>
              </a:extLst>
            </p:cNvPr>
            <p:cNvSpPr/>
            <p:nvPr/>
          </p:nvSpPr>
          <p:spPr>
            <a:xfrm>
              <a:off x="6764986" y="2668064"/>
              <a:ext cx="1409482" cy="1755177"/>
            </a:xfrm>
            <a:custGeom>
              <a:avLst/>
              <a:gdLst/>
              <a:ahLst/>
              <a:cxnLst/>
              <a:rect l="l" t="t" r="r" b="b"/>
              <a:pathLst>
                <a:path w="23330" h="29052" extrusionOk="0">
                  <a:moveTo>
                    <a:pt x="18634" y="0"/>
                  </a:moveTo>
                  <a:cubicBezTo>
                    <a:pt x="16694" y="0"/>
                    <a:pt x="14581" y="1199"/>
                    <a:pt x="13581" y="2687"/>
                  </a:cubicBezTo>
                  <a:cubicBezTo>
                    <a:pt x="11847" y="5264"/>
                    <a:pt x="13344" y="9124"/>
                    <a:pt x="11522" y="11641"/>
                  </a:cubicBezTo>
                  <a:cubicBezTo>
                    <a:pt x="10644" y="12859"/>
                    <a:pt x="9156" y="13492"/>
                    <a:pt x="8168" y="14621"/>
                  </a:cubicBezTo>
                  <a:cubicBezTo>
                    <a:pt x="6855" y="16122"/>
                    <a:pt x="6607" y="18241"/>
                    <a:pt x="5965" y="20130"/>
                  </a:cubicBezTo>
                  <a:cubicBezTo>
                    <a:pt x="5442" y="21648"/>
                    <a:pt x="4503" y="22954"/>
                    <a:pt x="3030" y="23640"/>
                  </a:cubicBezTo>
                  <a:cubicBezTo>
                    <a:pt x="1699" y="24258"/>
                    <a:pt x="795" y="24593"/>
                    <a:pt x="269" y="26217"/>
                  </a:cubicBezTo>
                  <a:cubicBezTo>
                    <a:pt x="0" y="27051"/>
                    <a:pt x="160" y="28092"/>
                    <a:pt x="877" y="28601"/>
                  </a:cubicBezTo>
                  <a:cubicBezTo>
                    <a:pt x="1265" y="28876"/>
                    <a:pt x="1759" y="28957"/>
                    <a:pt x="2239" y="29003"/>
                  </a:cubicBezTo>
                  <a:cubicBezTo>
                    <a:pt x="2589" y="29036"/>
                    <a:pt x="2940" y="29052"/>
                    <a:pt x="3290" y="29052"/>
                  </a:cubicBezTo>
                  <a:cubicBezTo>
                    <a:pt x="6110" y="29052"/>
                    <a:pt x="8919" y="28021"/>
                    <a:pt x="11127" y="26252"/>
                  </a:cubicBezTo>
                  <a:cubicBezTo>
                    <a:pt x="11773" y="25734"/>
                    <a:pt x="12384" y="25144"/>
                    <a:pt x="12794" y="24420"/>
                  </a:cubicBezTo>
                  <a:cubicBezTo>
                    <a:pt x="13327" y="23477"/>
                    <a:pt x="13486" y="22375"/>
                    <a:pt x="13771" y="21330"/>
                  </a:cubicBezTo>
                  <a:cubicBezTo>
                    <a:pt x="14432" y="18912"/>
                    <a:pt x="15827" y="16698"/>
                    <a:pt x="17720" y="15052"/>
                  </a:cubicBezTo>
                  <a:cubicBezTo>
                    <a:pt x="18796" y="14124"/>
                    <a:pt x="20025" y="13368"/>
                    <a:pt x="21014" y="12344"/>
                  </a:cubicBezTo>
                  <a:cubicBezTo>
                    <a:pt x="22581" y="10720"/>
                    <a:pt x="23330" y="8417"/>
                    <a:pt x="23235" y="6179"/>
                  </a:cubicBezTo>
                  <a:cubicBezTo>
                    <a:pt x="23181" y="4823"/>
                    <a:pt x="22826" y="3410"/>
                    <a:pt x="22172" y="2221"/>
                  </a:cubicBezTo>
                  <a:cubicBezTo>
                    <a:pt x="21745" y="1444"/>
                    <a:pt x="21126" y="748"/>
                    <a:pt x="20329" y="363"/>
                  </a:cubicBezTo>
                  <a:cubicBezTo>
                    <a:pt x="19804" y="112"/>
                    <a:pt x="19227" y="0"/>
                    <a:pt x="186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713;p31">
              <a:extLst>
                <a:ext uri="{FF2B5EF4-FFF2-40B4-BE49-F238E27FC236}">
                  <a16:creationId xmlns:a16="http://schemas.microsoft.com/office/drawing/2014/main" id="{F40B2DDF-072E-4969-A1D1-41BD2306BF2A}"/>
                </a:ext>
              </a:extLst>
            </p:cNvPr>
            <p:cNvSpPr/>
            <p:nvPr/>
          </p:nvSpPr>
          <p:spPr>
            <a:xfrm>
              <a:off x="7031236" y="2679543"/>
              <a:ext cx="1020953" cy="1519739"/>
            </a:xfrm>
            <a:custGeom>
              <a:avLst/>
              <a:gdLst/>
              <a:ahLst/>
              <a:cxnLst/>
              <a:rect l="l" t="t" r="r" b="b"/>
              <a:pathLst>
                <a:path w="16899" h="25155" extrusionOk="0">
                  <a:moveTo>
                    <a:pt x="15850" y="0"/>
                  </a:moveTo>
                  <a:cubicBezTo>
                    <a:pt x="15803" y="0"/>
                    <a:pt x="15753" y="40"/>
                    <a:pt x="15770" y="99"/>
                  </a:cubicBezTo>
                  <a:cubicBezTo>
                    <a:pt x="16204" y="1752"/>
                    <a:pt x="15710" y="3998"/>
                    <a:pt x="14481" y="5222"/>
                  </a:cubicBezTo>
                  <a:cubicBezTo>
                    <a:pt x="13838" y="5858"/>
                    <a:pt x="13199" y="6387"/>
                    <a:pt x="12708" y="7091"/>
                  </a:cubicBezTo>
                  <a:cubicBezTo>
                    <a:pt x="12444" y="5137"/>
                    <a:pt x="11664" y="3379"/>
                    <a:pt x="10389" y="1871"/>
                  </a:cubicBezTo>
                  <a:cubicBezTo>
                    <a:pt x="10373" y="1853"/>
                    <a:pt x="10355" y="1846"/>
                    <a:pt x="10337" y="1846"/>
                  </a:cubicBezTo>
                  <a:cubicBezTo>
                    <a:pt x="10278" y="1846"/>
                    <a:pt x="10224" y="1926"/>
                    <a:pt x="10275" y="1988"/>
                  </a:cubicBezTo>
                  <a:cubicBezTo>
                    <a:pt x="11554" y="3496"/>
                    <a:pt x="12327" y="5264"/>
                    <a:pt x="12567" y="7228"/>
                  </a:cubicBezTo>
                  <a:cubicBezTo>
                    <a:pt x="12571" y="7249"/>
                    <a:pt x="12581" y="7264"/>
                    <a:pt x="12592" y="7274"/>
                  </a:cubicBezTo>
                  <a:cubicBezTo>
                    <a:pt x="12469" y="7464"/>
                    <a:pt x="12355" y="7666"/>
                    <a:pt x="12260" y="7888"/>
                  </a:cubicBezTo>
                  <a:cubicBezTo>
                    <a:pt x="11791" y="8983"/>
                    <a:pt x="11897" y="10155"/>
                    <a:pt x="11550" y="11278"/>
                  </a:cubicBezTo>
                  <a:cubicBezTo>
                    <a:pt x="11137" y="12624"/>
                    <a:pt x="9986" y="13439"/>
                    <a:pt x="8906" y="14237"/>
                  </a:cubicBezTo>
                  <a:cubicBezTo>
                    <a:pt x="8895" y="14241"/>
                    <a:pt x="8888" y="14247"/>
                    <a:pt x="8881" y="14255"/>
                  </a:cubicBezTo>
                  <a:cubicBezTo>
                    <a:pt x="8970" y="13188"/>
                    <a:pt x="8263" y="12376"/>
                    <a:pt x="7567" y="11652"/>
                  </a:cubicBezTo>
                  <a:cubicBezTo>
                    <a:pt x="7551" y="11635"/>
                    <a:pt x="7532" y="11628"/>
                    <a:pt x="7514" y="11628"/>
                  </a:cubicBezTo>
                  <a:cubicBezTo>
                    <a:pt x="7453" y="11628"/>
                    <a:pt x="7398" y="11708"/>
                    <a:pt x="7454" y="11765"/>
                  </a:cubicBezTo>
                  <a:cubicBezTo>
                    <a:pt x="8136" y="12479"/>
                    <a:pt x="8835" y="13259"/>
                    <a:pt x="8715" y="14322"/>
                  </a:cubicBezTo>
                  <a:cubicBezTo>
                    <a:pt x="8711" y="14343"/>
                    <a:pt x="8719" y="14358"/>
                    <a:pt x="8725" y="14368"/>
                  </a:cubicBezTo>
                  <a:cubicBezTo>
                    <a:pt x="8093" y="14837"/>
                    <a:pt x="7461" y="15328"/>
                    <a:pt x="6988" y="15960"/>
                  </a:cubicBezTo>
                  <a:cubicBezTo>
                    <a:pt x="6268" y="16921"/>
                    <a:pt x="6067" y="18082"/>
                    <a:pt x="5908" y="19244"/>
                  </a:cubicBezTo>
                  <a:cubicBezTo>
                    <a:pt x="5728" y="20540"/>
                    <a:pt x="5608" y="22040"/>
                    <a:pt x="4693" y="23072"/>
                  </a:cubicBezTo>
                  <a:cubicBezTo>
                    <a:pt x="3577" y="24336"/>
                    <a:pt x="1664" y="24661"/>
                    <a:pt x="93" y="25000"/>
                  </a:cubicBezTo>
                  <a:cubicBezTo>
                    <a:pt x="1" y="25019"/>
                    <a:pt x="30" y="25154"/>
                    <a:pt x="114" y="25154"/>
                  </a:cubicBezTo>
                  <a:cubicBezTo>
                    <a:pt x="121" y="25154"/>
                    <a:pt x="128" y="25153"/>
                    <a:pt x="135" y="25151"/>
                  </a:cubicBezTo>
                  <a:cubicBezTo>
                    <a:pt x="1547" y="24851"/>
                    <a:pt x="3139" y="24562"/>
                    <a:pt x="4309" y="23654"/>
                  </a:cubicBezTo>
                  <a:cubicBezTo>
                    <a:pt x="5181" y="22980"/>
                    <a:pt x="5597" y="21952"/>
                    <a:pt x="5820" y="20900"/>
                  </a:cubicBezTo>
                  <a:cubicBezTo>
                    <a:pt x="5989" y="20078"/>
                    <a:pt x="6046" y="19216"/>
                    <a:pt x="6194" y="18383"/>
                  </a:cubicBezTo>
                  <a:lnTo>
                    <a:pt x="6232" y="18383"/>
                  </a:lnTo>
                  <a:cubicBezTo>
                    <a:pt x="7536" y="18118"/>
                    <a:pt x="8753" y="17899"/>
                    <a:pt x="10096" y="17860"/>
                  </a:cubicBezTo>
                  <a:cubicBezTo>
                    <a:pt x="10197" y="17857"/>
                    <a:pt x="10198" y="17701"/>
                    <a:pt x="10099" y="17701"/>
                  </a:cubicBezTo>
                  <a:cubicBezTo>
                    <a:pt x="10098" y="17701"/>
                    <a:pt x="10097" y="17701"/>
                    <a:pt x="10096" y="17701"/>
                  </a:cubicBezTo>
                  <a:cubicBezTo>
                    <a:pt x="8736" y="17740"/>
                    <a:pt x="7546" y="17952"/>
                    <a:pt x="6226" y="18220"/>
                  </a:cubicBezTo>
                  <a:cubicBezTo>
                    <a:pt x="6349" y="17578"/>
                    <a:pt x="6537" y="16956"/>
                    <a:pt x="6886" y="16387"/>
                  </a:cubicBezTo>
                  <a:cubicBezTo>
                    <a:pt x="7585" y="15251"/>
                    <a:pt x="8775" y="14569"/>
                    <a:pt x="9796" y="13771"/>
                  </a:cubicBezTo>
                  <a:cubicBezTo>
                    <a:pt x="10533" y="13192"/>
                    <a:pt x="11232" y="12539"/>
                    <a:pt x="11592" y="11649"/>
                  </a:cubicBezTo>
                  <a:cubicBezTo>
                    <a:pt x="11621" y="11578"/>
                    <a:pt x="11646" y="11504"/>
                    <a:pt x="11670" y="11434"/>
                  </a:cubicBezTo>
                  <a:cubicBezTo>
                    <a:pt x="12758" y="11160"/>
                    <a:pt x="13846" y="11022"/>
                    <a:pt x="14942" y="11022"/>
                  </a:cubicBezTo>
                  <a:cubicBezTo>
                    <a:pt x="15544" y="11022"/>
                    <a:pt x="16149" y="11064"/>
                    <a:pt x="16758" y="11147"/>
                  </a:cubicBezTo>
                  <a:cubicBezTo>
                    <a:pt x="16763" y="11148"/>
                    <a:pt x="16767" y="11148"/>
                    <a:pt x="16772" y="11148"/>
                  </a:cubicBezTo>
                  <a:cubicBezTo>
                    <a:pt x="16864" y="11148"/>
                    <a:pt x="16899" y="11005"/>
                    <a:pt x="16801" y="10992"/>
                  </a:cubicBezTo>
                  <a:cubicBezTo>
                    <a:pt x="16179" y="10908"/>
                    <a:pt x="15562" y="10866"/>
                    <a:pt x="14947" y="10866"/>
                  </a:cubicBezTo>
                  <a:cubicBezTo>
                    <a:pt x="13867" y="10866"/>
                    <a:pt x="12796" y="10996"/>
                    <a:pt x="11727" y="11257"/>
                  </a:cubicBezTo>
                  <a:cubicBezTo>
                    <a:pt x="12158" y="9862"/>
                    <a:pt x="11999" y="8397"/>
                    <a:pt x="12875" y="7097"/>
                  </a:cubicBezTo>
                  <a:cubicBezTo>
                    <a:pt x="13630" y="5968"/>
                    <a:pt x="14919" y="5353"/>
                    <a:pt x="15480" y="4078"/>
                  </a:cubicBezTo>
                  <a:cubicBezTo>
                    <a:pt x="16017" y="2849"/>
                    <a:pt x="16268" y="1363"/>
                    <a:pt x="15922" y="57"/>
                  </a:cubicBezTo>
                  <a:cubicBezTo>
                    <a:pt x="15912" y="17"/>
                    <a:pt x="15882" y="0"/>
                    <a:pt x="158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Google Shape;625;p29">
            <a:extLst>
              <a:ext uri="{FF2B5EF4-FFF2-40B4-BE49-F238E27FC236}">
                <a16:creationId xmlns:a16="http://schemas.microsoft.com/office/drawing/2014/main" id="{2F1E5482-905B-4DF2-900F-41D8ABD0A4D8}"/>
              </a:ext>
            </a:extLst>
          </p:cNvPr>
          <p:cNvSpPr txBox="1">
            <a:spLocks noGrp="1"/>
          </p:cNvSpPr>
          <p:nvPr/>
        </p:nvSpPr>
        <p:spPr>
          <a:xfrm>
            <a:off x="664356" y="674115"/>
            <a:ext cx="1786105" cy="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hango"/>
              <a:buNone/>
              <a:defRPr sz="2500" b="0" i="0" u="none" strike="noStrike" cap="none">
                <a:solidFill>
                  <a:srgbClr val="FFFFFF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Bebas Neue"/>
              <a:buNone/>
              <a:defRPr sz="3000" b="0" i="0" u="none" strike="noStrike" cap="non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Bebas Neue"/>
              <a:buNone/>
              <a:defRPr sz="3000" b="0" i="0" u="none" strike="noStrike" cap="non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Bebas Neue"/>
              <a:buNone/>
              <a:defRPr sz="3000" b="0" i="0" u="none" strike="noStrike" cap="non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Bebas Neue"/>
              <a:buNone/>
              <a:defRPr sz="3000" b="0" i="0" u="none" strike="noStrike" cap="non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Bebas Neue"/>
              <a:buNone/>
              <a:defRPr sz="3000" b="0" i="0" u="none" strike="noStrike" cap="non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Bebas Neue"/>
              <a:buNone/>
              <a:defRPr sz="3000" b="0" i="0" u="none" strike="noStrike" cap="non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Bebas Neue"/>
              <a:buNone/>
              <a:defRPr sz="3000" b="0" i="0" u="none" strike="noStrike" cap="non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Bebas Neue"/>
              <a:buNone/>
              <a:defRPr sz="3000" b="0" i="0" u="none" strike="noStrike" cap="non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u="sng" dirty="0" err="1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u="sng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3:</a:t>
            </a:r>
            <a:endParaRPr sz="2800" b="1" u="sng" dirty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Google Shape;625;p29">
            <a:extLst>
              <a:ext uri="{FF2B5EF4-FFF2-40B4-BE49-F238E27FC236}">
                <a16:creationId xmlns:a16="http://schemas.microsoft.com/office/drawing/2014/main" id="{034DDB67-158A-4AB9-94E3-88937161520D}"/>
              </a:ext>
            </a:extLst>
          </p:cNvPr>
          <p:cNvSpPr txBox="1">
            <a:spLocks/>
          </p:cNvSpPr>
          <p:nvPr/>
        </p:nvSpPr>
        <p:spPr>
          <a:xfrm>
            <a:off x="3698597" y="667889"/>
            <a:ext cx="2598779" cy="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Giặt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3" name="Google Shape;625;p29">
            <a:extLst>
              <a:ext uri="{FF2B5EF4-FFF2-40B4-BE49-F238E27FC236}">
                <a16:creationId xmlns:a16="http://schemas.microsoft.com/office/drawing/2014/main" id="{DBF94A1C-AF4B-4A11-ACB6-4D1B50CFED4A}"/>
              </a:ext>
            </a:extLst>
          </p:cNvPr>
          <p:cNvSpPr txBox="1">
            <a:spLocks/>
          </p:cNvSpPr>
          <p:nvPr/>
        </p:nvSpPr>
        <p:spPr>
          <a:xfrm>
            <a:off x="4233550" y="1076022"/>
            <a:ext cx="4264141" cy="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400" b="1" dirty="0" err="1">
                <a:solidFill>
                  <a:schemeClr val="tx2">
                    <a:lumMod val="25000"/>
                  </a:schemeClr>
                </a:solidFill>
                <a:latin typeface="Patrick Hand" panose="00000500000000000000" pitchFamily="2" charset="0"/>
              </a:rPr>
              <a:t>Phạm</a:t>
            </a:r>
            <a:r>
              <a:rPr lang="en-US" sz="1400" b="1" dirty="0">
                <a:solidFill>
                  <a:schemeClr val="tx2">
                    <a:lumMod val="25000"/>
                  </a:schemeClr>
                </a:solidFill>
                <a:latin typeface="Patrick Hand" panose="00000500000000000000" pitchFamily="2" charset="0"/>
              </a:rPr>
              <a:t> </a:t>
            </a:r>
            <a:r>
              <a:rPr lang="en-US" sz="1400" b="1" dirty="0" err="1">
                <a:solidFill>
                  <a:schemeClr val="tx2">
                    <a:lumMod val="25000"/>
                  </a:schemeClr>
                </a:solidFill>
                <a:latin typeface="Patrick Hand" panose="00000500000000000000" pitchFamily="2" charset="0"/>
              </a:rPr>
              <a:t>Hổ</a:t>
            </a:r>
            <a:endParaRPr lang="en-US" sz="1400" b="1" dirty="0">
              <a:solidFill>
                <a:schemeClr val="tx2">
                  <a:lumMod val="25000"/>
                </a:schemeClr>
              </a:solidFill>
              <a:latin typeface="Patrick Hand" panose="00000500000000000000" pitchFamily="2" charset="0"/>
            </a:endParaRPr>
          </a:p>
        </p:txBody>
      </p:sp>
      <p:sp>
        <p:nvSpPr>
          <p:cNvPr id="14" name="Google Shape;625;p29">
            <a:extLst>
              <a:ext uri="{FF2B5EF4-FFF2-40B4-BE49-F238E27FC236}">
                <a16:creationId xmlns:a16="http://schemas.microsoft.com/office/drawing/2014/main" id="{B5D5FD71-4E82-4565-AB81-AAA26BDC4F6C}"/>
              </a:ext>
            </a:extLst>
          </p:cNvPr>
          <p:cNvSpPr txBox="1">
            <a:spLocks/>
          </p:cNvSpPr>
          <p:nvPr/>
        </p:nvSpPr>
        <p:spPr>
          <a:xfrm>
            <a:off x="1498596" y="1764896"/>
            <a:ext cx="6779980" cy="928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2400" b="1" kern="12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Tìm </a:t>
            </a:r>
            <a:r>
              <a:rPr lang="en-US" sz="2400" b="1" kern="12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những</a:t>
            </a:r>
            <a:r>
              <a:rPr lang="en-US" sz="2400" b="1" kern="12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400" b="1" kern="12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hình</a:t>
            </a:r>
            <a:r>
              <a:rPr lang="en-US" sz="2400" b="1" kern="12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400" b="1" kern="12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ảnh</a:t>
            </a:r>
            <a:r>
              <a:rPr lang="en-US" sz="2400" b="1" kern="12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400" b="1" kern="12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nói</a:t>
            </a:r>
            <a:r>
              <a:rPr lang="en-US" sz="2400" b="1" kern="12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400" b="1" kern="12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lên</a:t>
            </a:r>
            <a:r>
              <a:rPr lang="en-US" sz="2400" b="1" kern="12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400" b="1" kern="12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niềm</a:t>
            </a:r>
            <a:r>
              <a:rPr lang="en-US" sz="2400" b="1" kern="12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400" b="1" kern="12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vui</a:t>
            </a:r>
            <a:r>
              <a:rPr lang="en-US" sz="2400" b="1" kern="12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400" b="1" kern="12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của</a:t>
            </a:r>
            <a:r>
              <a:rPr lang="en-US" sz="2400" b="1" kern="12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400" b="1" kern="12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bạn</a:t>
            </a:r>
            <a:r>
              <a:rPr lang="en-US" sz="2400" b="1" kern="12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400" b="1" kern="12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nhỏ</a:t>
            </a:r>
            <a:r>
              <a:rPr lang="en-US" sz="2400" b="1" kern="12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24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  a) </a:t>
            </a:r>
            <a:r>
              <a:rPr lang="en-US" sz="24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Khi</a:t>
            </a:r>
            <a:r>
              <a:rPr lang="en-US" sz="24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việc</a:t>
            </a:r>
            <a:r>
              <a:rPr lang="en-US" sz="24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2400" b="1" kern="12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  b) </a:t>
            </a:r>
            <a:r>
              <a:rPr lang="en-US" sz="2400" b="1" kern="12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Khi</a:t>
            </a:r>
            <a:r>
              <a:rPr lang="en-US" sz="2400" b="1" kern="12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400" b="1" kern="12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hoàn</a:t>
            </a:r>
            <a:r>
              <a:rPr lang="en-US" sz="2400" b="1" kern="12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400" b="1" kern="12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thành</a:t>
            </a:r>
            <a:r>
              <a:rPr lang="en-US" sz="2400" b="1" kern="12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400" b="1" kern="12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công</a:t>
            </a:r>
            <a:r>
              <a:rPr lang="en-US" sz="2400" b="1" kern="12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400" b="1" kern="12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việc</a:t>
            </a:r>
            <a:r>
              <a:rPr lang="en-US" sz="2400" b="1" kern="12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.</a:t>
            </a:r>
          </a:p>
          <a:p>
            <a:pPr algn="l"/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Google Shape;625;p29">
            <a:extLst>
              <a:ext uri="{FF2B5EF4-FFF2-40B4-BE49-F238E27FC236}">
                <a16:creationId xmlns:a16="http://schemas.microsoft.com/office/drawing/2014/main" id="{BFAC3720-DFEF-4E9E-99C6-9D33197EDA7A}"/>
              </a:ext>
            </a:extLst>
          </p:cNvPr>
          <p:cNvSpPr txBox="1">
            <a:spLocks/>
          </p:cNvSpPr>
          <p:nvPr/>
        </p:nvSpPr>
        <p:spPr>
          <a:xfrm>
            <a:off x="1462909" y="2651355"/>
            <a:ext cx="6900333" cy="660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grpSp>
        <p:nvGrpSpPr>
          <p:cNvPr id="16" name="Google Shape;776;p33">
            <a:extLst>
              <a:ext uri="{FF2B5EF4-FFF2-40B4-BE49-F238E27FC236}">
                <a16:creationId xmlns:a16="http://schemas.microsoft.com/office/drawing/2014/main" id="{7B50C9F2-52A0-4EFE-992B-86739287A241}"/>
              </a:ext>
            </a:extLst>
          </p:cNvPr>
          <p:cNvGrpSpPr/>
          <p:nvPr/>
        </p:nvGrpSpPr>
        <p:grpSpPr>
          <a:xfrm>
            <a:off x="8018600" y="4154612"/>
            <a:ext cx="1358917" cy="1015879"/>
            <a:chOff x="8044990" y="2224750"/>
            <a:chExt cx="372882" cy="285252"/>
          </a:xfrm>
        </p:grpSpPr>
        <p:sp>
          <p:nvSpPr>
            <p:cNvPr id="17" name="Google Shape;777;p33">
              <a:extLst>
                <a:ext uri="{FF2B5EF4-FFF2-40B4-BE49-F238E27FC236}">
                  <a16:creationId xmlns:a16="http://schemas.microsoft.com/office/drawing/2014/main" id="{DDC363F6-85D5-4AC4-9995-F5B48450D362}"/>
                </a:ext>
              </a:extLst>
            </p:cNvPr>
            <p:cNvSpPr/>
            <p:nvPr/>
          </p:nvSpPr>
          <p:spPr>
            <a:xfrm>
              <a:off x="8044990" y="2224750"/>
              <a:ext cx="105385" cy="112565"/>
            </a:xfrm>
            <a:custGeom>
              <a:avLst/>
              <a:gdLst/>
              <a:ahLst/>
              <a:cxnLst/>
              <a:rect l="l" t="t" r="r" b="b"/>
              <a:pathLst>
                <a:path w="66489" h="71019" extrusionOk="0">
                  <a:moveTo>
                    <a:pt x="11679" y="0"/>
                  </a:moveTo>
                  <a:cubicBezTo>
                    <a:pt x="5436" y="0"/>
                    <a:pt x="0" y="4186"/>
                    <a:pt x="356" y="9602"/>
                  </a:cubicBezTo>
                  <a:cubicBezTo>
                    <a:pt x="1237" y="22890"/>
                    <a:pt x="5762" y="46347"/>
                    <a:pt x="19812" y="71019"/>
                  </a:cubicBezTo>
                  <a:cubicBezTo>
                    <a:pt x="33315" y="53634"/>
                    <a:pt x="49842" y="41251"/>
                    <a:pt x="60678" y="34226"/>
                  </a:cubicBezTo>
                  <a:cubicBezTo>
                    <a:pt x="66489" y="30463"/>
                    <a:pt x="66393" y="23271"/>
                    <a:pt x="60416" y="19723"/>
                  </a:cubicBezTo>
                  <a:cubicBezTo>
                    <a:pt x="43579" y="9745"/>
                    <a:pt x="27028" y="3862"/>
                    <a:pt x="15573" y="552"/>
                  </a:cubicBezTo>
                  <a:cubicBezTo>
                    <a:pt x="14270" y="176"/>
                    <a:pt x="12957" y="0"/>
                    <a:pt x="11679" y="0"/>
                  </a:cubicBezTo>
                  <a:close/>
                </a:path>
              </a:pathLst>
            </a:custGeom>
            <a:solidFill>
              <a:srgbClr val="DAD8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778;p33">
              <a:extLst>
                <a:ext uri="{FF2B5EF4-FFF2-40B4-BE49-F238E27FC236}">
                  <a16:creationId xmlns:a16="http://schemas.microsoft.com/office/drawing/2014/main" id="{FD47E86B-5964-4A3C-9F61-C0C700ADE17F}"/>
                </a:ext>
              </a:extLst>
            </p:cNvPr>
            <p:cNvSpPr/>
            <p:nvPr/>
          </p:nvSpPr>
          <p:spPr>
            <a:xfrm>
              <a:off x="8068725" y="2250190"/>
              <a:ext cx="77234" cy="77348"/>
            </a:xfrm>
            <a:custGeom>
              <a:avLst/>
              <a:gdLst/>
              <a:ahLst/>
              <a:cxnLst/>
              <a:rect l="l" t="t" r="r" b="b"/>
              <a:pathLst>
                <a:path w="48728" h="48800" extrusionOk="0">
                  <a:moveTo>
                    <a:pt x="10381" y="0"/>
                  </a:moveTo>
                  <a:cubicBezTo>
                    <a:pt x="4834" y="0"/>
                    <a:pt x="0" y="3830"/>
                    <a:pt x="336" y="8792"/>
                  </a:cubicBezTo>
                  <a:cubicBezTo>
                    <a:pt x="932" y="17984"/>
                    <a:pt x="3361" y="32487"/>
                    <a:pt x="9957" y="48800"/>
                  </a:cubicBezTo>
                  <a:cubicBezTo>
                    <a:pt x="22341" y="34630"/>
                    <a:pt x="36201" y="24366"/>
                    <a:pt x="45703" y="18199"/>
                  </a:cubicBezTo>
                  <a:cubicBezTo>
                    <a:pt x="47036" y="17341"/>
                    <a:pt x="48061" y="16293"/>
                    <a:pt x="48727" y="15198"/>
                  </a:cubicBezTo>
                  <a:cubicBezTo>
                    <a:pt x="35534" y="7815"/>
                    <a:pt x="22889" y="3195"/>
                    <a:pt x="13839" y="504"/>
                  </a:cubicBezTo>
                  <a:cubicBezTo>
                    <a:pt x="12682" y="161"/>
                    <a:pt x="11517" y="0"/>
                    <a:pt x="10381" y="0"/>
                  </a:cubicBezTo>
                  <a:close/>
                </a:path>
              </a:pathLst>
            </a:custGeom>
            <a:solidFill>
              <a:srgbClr val="C8C5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79;p33">
              <a:extLst>
                <a:ext uri="{FF2B5EF4-FFF2-40B4-BE49-F238E27FC236}">
                  <a16:creationId xmlns:a16="http://schemas.microsoft.com/office/drawing/2014/main" id="{46684604-9D70-4FC8-A607-6C1B67340B92}"/>
                </a:ext>
              </a:extLst>
            </p:cNvPr>
            <p:cNvSpPr/>
            <p:nvPr/>
          </p:nvSpPr>
          <p:spPr>
            <a:xfrm>
              <a:off x="8046527" y="2239062"/>
              <a:ext cx="369733" cy="266221"/>
            </a:xfrm>
            <a:custGeom>
              <a:avLst/>
              <a:gdLst/>
              <a:ahLst/>
              <a:cxnLst/>
              <a:rect l="l" t="t" r="r" b="b"/>
              <a:pathLst>
                <a:path w="233270" h="167963" extrusionOk="0">
                  <a:moveTo>
                    <a:pt x="38180" y="0"/>
                  </a:moveTo>
                  <a:cubicBezTo>
                    <a:pt x="44943" y="2929"/>
                    <a:pt x="52135" y="6406"/>
                    <a:pt x="59374" y="10693"/>
                  </a:cubicBezTo>
                  <a:cubicBezTo>
                    <a:pt x="65352" y="14241"/>
                    <a:pt x="65471" y="21433"/>
                    <a:pt x="59684" y="25196"/>
                  </a:cubicBezTo>
                  <a:cubicBezTo>
                    <a:pt x="44348" y="35102"/>
                    <a:pt x="17675" y="55726"/>
                    <a:pt x="4149" y="86160"/>
                  </a:cubicBezTo>
                  <a:cubicBezTo>
                    <a:pt x="3625" y="87351"/>
                    <a:pt x="4744" y="88590"/>
                    <a:pt x="6292" y="88899"/>
                  </a:cubicBezTo>
                  <a:lnTo>
                    <a:pt x="18247" y="88899"/>
                  </a:lnTo>
                  <a:cubicBezTo>
                    <a:pt x="9364" y="107665"/>
                    <a:pt x="2815" y="126764"/>
                    <a:pt x="386" y="134170"/>
                  </a:cubicBezTo>
                  <a:cubicBezTo>
                    <a:pt x="1" y="135366"/>
                    <a:pt x="1134" y="136441"/>
                    <a:pt x="2522" y="136441"/>
                  </a:cubicBezTo>
                  <a:cubicBezTo>
                    <a:pt x="2765" y="136441"/>
                    <a:pt x="3016" y="136408"/>
                    <a:pt x="3268" y="136337"/>
                  </a:cubicBezTo>
                  <a:lnTo>
                    <a:pt x="22010" y="131312"/>
                  </a:lnTo>
                  <a:lnTo>
                    <a:pt x="22010" y="131312"/>
                  </a:lnTo>
                  <a:cubicBezTo>
                    <a:pt x="16770" y="141886"/>
                    <a:pt x="13365" y="151031"/>
                    <a:pt x="11746" y="155603"/>
                  </a:cubicBezTo>
                  <a:cubicBezTo>
                    <a:pt x="11329" y="156812"/>
                    <a:pt x="12481" y="157912"/>
                    <a:pt x="13924" y="157912"/>
                  </a:cubicBezTo>
                  <a:cubicBezTo>
                    <a:pt x="14130" y="157912"/>
                    <a:pt x="14342" y="157889"/>
                    <a:pt x="14556" y="157842"/>
                  </a:cubicBezTo>
                  <a:cubicBezTo>
                    <a:pt x="21843" y="156103"/>
                    <a:pt x="38132" y="152698"/>
                    <a:pt x="52302" y="152698"/>
                  </a:cubicBezTo>
                  <a:lnTo>
                    <a:pt x="49468" y="161771"/>
                  </a:lnTo>
                  <a:cubicBezTo>
                    <a:pt x="49098" y="162942"/>
                    <a:pt x="50235" y="164024"/>
                    <a:pt x="51639" y="164024"/>
                  </a:cubicBezTo>
                  <a:cubicBezTo>
                    <a:pt x="51863" y="164024"/>
                    <a:pt x="52093" y="163997"/>
                    <a:pt x="52325" y="163938"/>
                  </a:cubicBezTo>
                  <a:lnTo>
                    <a:pt x="84094" y="156103"/>
                  </a:lnTo>
                  <a:lnTo>
                    <a:pt x="116601" y="167963"/>
                  </a:lnTo>
                  <a:lnTo>
                    <a:pt x="116625" y="167939"/>
                  </a:lnTo>
                  <a:lnTo>
                    <a:pt x="116625" y="167963"/>
                  </a:lnTo>
                  <a:lnTo>
                    <a:pt x="149131" y="156103"/>
                  </a:lnTo>
                  <a:lnTo>
                    <a:pt x="180900" y="163938"/>
                  </a:lnTo>
                  <a:cubicBezTo>
                    <a:pt x="181129" y="163997"/>
                    <a:pt x="181356" y="164024"/>
                    <a:pt x="181578" y="164024"/>
                  </a:cubicBezTo>
                  <a:cubicBezTo>
                    <a:pt x="182967" y="164024"/>
                    <a:pt x="184107" y="162942"/>
                    <a:pt x="183758" y="161771"/>
                  </a:cubicBezTo>
                  <a:lnTo>
                    <a:pt x="180947" y="152674"/>
                  </a:lnTo>
                  <a:cubicBezTo>
                    <a:pt x="195117" y="152674"/>
                    <a:pt x="211430" y="156103"/>
                    <a:pt x="218693" y="157842"/>
                  </a:cubicBezTo>
                  <a:cubicBezTo>
                    <a:pt x="218907" y="157890"/>
                    <a:pt x="219119" y="157913"/>
                    <a:pt x="219325" y="157913"/>
                  </a:cubicBezTo>
                  <a:cubicBezTo>
                    <a:pt x="220749" y="157913"/>
                    <a:pt x="221896" y="156831"/>
                    <a:pt x="221480" y="155603"/>
                  </a:cubicBezTo>
                  <a:cubicBezTo>
                    <a:pt x="219884" y="151007"/>
                    <a:pt x="216455" y="141910"/>
                    <a:pt x="211216" y="131312"/>
                  </a:cubicBezTo>
                  <a:lnTo>
                    <a:pt x="211216" y="131312"/>
                  </a:lnTo>
                  <a:lnTo>
                    <a:pt x="229981" y="136337"/>
                  </a:lnTo>
                  <a:cubicBezTo>
                    <a:pt x="230227" y="136403"/>
                    <a:pt x="230471" y="136434"/>
                    <a:pt x="230709" y="136434"/>
                  </a:cubicBezTo>
                  <a:cubicBezTo>
                    <a:pt x="232111" y="136434"/>
                    <a:pt x="233270" y="135371"/>
                    <a:pt x="232863" y="134170"/>
                  </a:cubicBezTo>
                  <a:cubicBezTo>
                    <a:pt x="230434" y="126764"/>
                    <a:pt x="223885" y="107665"/>
                    <a:pt x="215002" y="88542"/>
                  </a:cubicBezTo>
                  <a:lnTo>
                    <a:pt x="226933" y="88542"/>
                  </a:lnTo>
                  <a:cubicBezTo>
                    <a:pt x="226962" y="88543"/>
                    <a:pt x="226991" y="88543"/>
                    <a:pt x="227020" y="88543"/>
                  </a:cubicBezTo>
                  <a:cubicBezTo>
                    <a:pt x="228523" y="88543"/>
                    <a:pt x="229614" y="87329"/>
                    <a:pt x="229077" y="86160"/>
                  </a:cubicBezTo>
                  <a:cubicBezTo>
                    <a:pt x="215574" y="55726"/>
                    <a:pt x="188901" y="35102"/>
                    <a:pt x="173565" y="25196"/>
                  </a:cubicBezTo>
                  <a:cubicBezTo>
                    <a:pt x="167754" y="21433"/>
                    <a:pt x="167873" y="14241"/>
                    <a:pt x="173875" y="10693"/>
                  </a:cubicBezTo>
                  <a:cubicBezTo>
                    <a:pt x="181138" y="6406"/>
                    <a:pt x="188306" y="2882"/>
                    <a:pt x="195069" y="0"/>
                  </a:cubicBezTo>
                  <a:lnTo>
                    <a:pt x="195069" y="0"/>
                  </a:lnTo>
                  <a:lnTo>
                    <a:pt x="194164" y="334"/>
                  </a:lnTo>
                  <a:cubicBezTo>
                    <a:pt x="175446" y="4834"/>
                    <a:pt x="140463" y="12336"/>
                    <a:pt x="116625" y="12336"/>
                  </a:cubicBezTo>
                  <a:cubicBezTo>
                    <a:pt x="92786" y="12336"/>
                    <a:pt x="57803" y="4787"/>
                    <a:pt x="39085" y="334"/>
                  </a:cubicBezTo>
                  <a:lnTo>
                    <a:pt x="38180" y="0"/>
                  </a:lnTo>
                  <a:close/>
                </a:path>
              </a:pathLst>
            </a:custGeom>
            <a:solidFill>
              <a:srgbClr val="ECEA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80;p33">
              <a:extLst>
                <a:ext uri="{FF2B5EF4-FFF2-40B4-BE49-F238E27FC236}">
                  <a16:creationId xmlns:a16="http://schemas.microsoft.com/office/drawing/2014/main" id="{1E5615FF-6584-472A-BA4D-D5094AFA66C2}"/>
                </a:ext>
              </a:extLst>
            </p:cNvPr>
            <p:cNvSpPr/>
            <p:nvPr/>
          </p:nvSpPr>
          <p:spPr>
            <a:xfrm>
              <a:off x="8312417" y="2224750"/>
              <a:ext cx="105455" cy="112565"/>
            </a:xfrm>
            <a:custGeom>
              <a:avLst/>
              <a:gdLst/>
              <a:ahLst/>
              <a:cxnLst/>
              <a:rect l="l" t="t" r="r" b="b"/>
              <a:pathLst>
                <a:path w="66533" h="71019" extrusionOk="0">
                  <a:moveTo>
                    <a:pt x="54844" y="0"/>
                  </a:moveTo>
                  <a:cubicBezTo>
                    <a:pt x="53563" y="0"/>
                    <a:pt x="52247" y="176"/>
                    <a:pt x="50939" y="552"/>
                  </a:cubicBezTo>
                  <a:cubicBezTo>
                    <a:pt x="39485" y="3862"/>
                    <a:pt x="22934" y="9745"/>
                    <a:pt x="6097" y="19723"/>
                  </a:cubicBezTo>
                  <a:cubicBezTo>
                    <a:pt x="119" y="23271"/>
                    <a:pt x="0" y="30439"/>
                    <a:pt x="5835" y="34226"/>
                  </a:cubicBezTo>
                  <a:cubicBezTo>
                    <a:pt x="16670" y="41251"/>
                    <a:pt x="33198" y="53634"/>
                    <a:pt x="46700" y="71019"/>
                  </a:cubicBezTo>
                  <a:cubicBezTo>
                    <a:pt x="60751" y="46347"/>
                    <a:pt x="65276" y="22890"/>
                    <a:pt x="66157" y="9602"/>
                  </a:cubicBezTo>
                  <a:cubicBezTo>
                    <a:pt x="66532" y="4186"/>
                    <a:pt x="61100" y="0"/>
                    <a:pt x="54844" y="0"/>
                  </a:cubicBezTo>
                  <a:close/>
                </a:path>
              </a:pathLst>
            </a:custGeom>
            <a:solidFill>
              <a:srgbClr val="DAD8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81;p33">
              <a:extLst>
                <a:ext uri="{FF2B5EF4-FFF2-40B4-BE49-F238E27FC236}">
                  <a16:creationId xmlns:a16="http://schemas.microsoft.com/office/drawing/2014/main" id="{4899CF31-B1A4-41E9-A3EC-5ACB658AA988}"/>
                </a:ext>
              </a:extLst>
            </p:cNvPr>
            <p:cNvSpPr/>
            <p:nvPr/>
          </p:nvSpPr>
          <p:spPr>
            <a:xfrm>
              <a:off x="8147466" y="2350488"/>
              <a:ext cx="23970" cy="19327"/>
            </a:xfrm>
            <a:custGeom>
              <a:avLst/>
              <a:gdLst/>
              <a:ahLst/>
              <a:cxnLst/>
              <a:rect l="l" t="t" r="r" b="b"/>
              <a:pathLst>
                <a:path w="15123" h="12194" extrusionOk="0">
                  <a:moveTo>
                    <a:pt x="7574" y="0"/>
                  </a:moveTo>
                  <a:cubicBezTo>
                    <a:pt x="3383" y="0"/>
                    <a:pt x="1" y="2715"/>
                    <a:pt x="1" y="6097"/>
                  </a:cubicBezTo>
                  <a:cubicBezTo>
                    <a:pt x="1" y="9454"/>
                    <a:pt x="3383" y="12193"/>
                    <a:pt x="7574" y="12193"/>
                  </a:cubicBezTo>
                  <a:cubicBezTo>
                    <a:pt x="11741" y="12193"/>
                    <a:pt x="15123" y="9454"/>
                    <a:pt x="15123" y="6097"/>
                  </a:cubicBezTo>
                  <a:cubicBezTo>
                    <a:pt x="15123" y="2715"/>
                    <a:pt x="11741" y="0"/>
                    <a:pt x="75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82;p33">
              <a:extLst>
                <a:ext uri="{FF2B5EF4-FFF2-40B4-BE49-F238E27FC236}">
                  <a16:creationId xmlns:a16="http://schemas.microsoft.com/office/drawing/2014/main" id="{88E1E1AF-0438-42E1-ADB8-7D19106FA70D}"/>
                </a:ext>
              </a:extLst>
            </p:cNvPr>
            <p:cNvSpPr/>
            <p:nvPr/>
          </p:nvSpPr>
          <p:spPr>
            <a:xfrm>
              <a:off x="8291392" y="2350488"/>
              <a:ext cx="23970" cy="19327"/>
            </a:xfrm>
            <a:custGeom>
              <a:avLst/>
              <a:gdLst/>
              <a:ahLst/>
              <a:cxnLst/>
              <a:rect l="l" t="t" r="r" b="b"/>
              <a:pathLst>
                <a:path w="15123" h="12194" extrusionOk="0">
                  <a:moveTo>
                    <a:pt x="7550" y="0"/>
                  </a:moveTo>
                  <a:cubicBezTo>
                    <a:pt x="3382" y="0"/>
                    <a:pt x="1" y="2715"/>
                    <a:pt x="1" y="6097"/>
                  </a:cubicBezTo>
                  <a:cubicBezTo>
                    <a:pt x="1" y="9454"/>
                    <a:pt x="3382" y="12193"/>
                    <a:pt x="7550" y="12193"/>
                  </a:cubicBezTo>
                  <a:cubicBezTo>
                    <a:pt x="11741" y="12193"/>
                    <a:pt x="15123" y="9454"/>
                    <a:pt x="15123" y="6097"/>
                  </a:cubicBezTo>
                  <a:cubicBezTo>
                    <a:pt x="15123" y="2715"/>
                    <a:pt x="11741" y="0"/>
                    <a:pt x="75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83;p33">
              <a:extLst>
                <a:ext uri="{FF2B5EF4-FFF2-40B4-BE49-F238E27FC236}">
                  <a16:creationId xmlns:a16="http://schemas.microsoft.com/office/drawing/2014/main" id="{5CE37820-6F8C-4693-9BA3-05CBBE87B66E}"/>
                </a:ext>
              </a:extLst>
            </p:cNvPr>
            <p:cNvSpPr/>
            <p:nvPr/>
          </p:nvSpPr>
          <p:spPr>
            <a:xfrm>
              <a:off x="8159545" y="2384231"/>
              <a:ext cx="143889" cy="125771"/>
            </a:xfrm>
            <a:custGeom>
              <a:avLst/>
              <a:gdLst/>
              <a:ahLst/>
              <a:cxnLst/>
              <a:rect l="l" t="t" r="r" b="b"/>
              <a:pathLst>
                <a:path w="90782" h="79351" extrusionOk="0">
                  <a:moveTo>
                    <a:pt x="45343" y="60323"/>
                  </a:moveTo>
                  <a:cubicBezTo>
                    <a:pt x="50201" y="62871"/>
                    <a:pt x="56012" y="64276"/>
                    <a:pt x="61990" y="64276"/>
                  </a:cubicBezTo>
                  <a:cubicBezTo>
                    <a:pt x="66800" y="64276"/>
                    <a:pt x="71325" y="63395"/>
                    <a:pt x="75326" y="61799"/>
                  </a:cubicBezTo>
                  <a:lnTo>
                    <a:pt x="75326" y="61799"/>
                  </a:lnTo>
                  <a:cubicBezTo>
                    <a:pt x="68539" y="68872"/>
                    <a:pt x="57965" y="73421"/>
                    <a:pt x="46058" y="73421"/>
                  </a:cubicBezTo>
                  <a:lnTo>
                    <a:pt x="44653" y="73421"/>
                  </a:lnTo>
                  <a:cubicBezTo>
                    <a:pt x="32745" y="73421"/>
                    <a:pt x="22148" y="68872"/>
                    <a:pt x="15361" y="61799"/>
                  </a:cubicBezTo>
                  <a:lnTo>
                    <a:pt x="15361" y="61799"/>
                  </a:lnTo>
                  <a:cubicBezTo>
                    <a:pt x="19362" y="63347"/>
                    <a:pt x="23886" y="64276"/>
                    <a:pt x="28697" y="64276"/>
                  </a:cubicBezTo>
                  <a:cubicBezTo>
                    <a:pt x="34698" y="64276"/>
                    <a:pt x="40485" y="62871"/>
                    <a:pt x="45343" y="60323"/>
                  </a:cubicBezTo>
                  <a:close/>
                  <a:moveTo>
                    <a:pt x="15573" y="1"/>
                  </a:moveTo>
                  <a:cubicBezTo>
                    <a:pt x="14555" y="1"/>
                    <a:pt x="13542" y="310"/>
                    <a:pt x="12789" y="930"/>
                  </a:cubicBezTo>
                  <a:cubicBezTo>
                    <a:pt x="4549" y="7669"/>
                    <a:pt x="1" y="16504"/>
                    <a:pt x="1" y="25864"/>
                  </a:cubicBezTo>
                  <a:lnTo>
                    <a:pt x="1" y="43296"/>
                  </a:lnTo>
                  <a:cubicBezTo>
                    <a:pt x="1" y="63204"/>
                    <a:pt x="20005" y="79351"/>
                    <a:pt x="44724" y="79351"/>
                  </a:cubicBezTo>
                  <a:lnTo>
                    <a:pt x="46058" y="79351"/>
                  </a:lnTo>
                  <a:cubicBezTo>
                    <a:pt x="46058" y="79351"/>
                    <a:pt x="90781" y="63252"/>
                    <a:pt x="90710" y="43367"/>
                  </a:cubicBezTo>
                  <a:lnTo>
                    <a:pt x="90710" y="25911"/>
                  </a:lnTo>
                  <a:cubicBezTo>
                    <a:pt x="90734" y="16600"/>
                    <a:pt x="86328" y="7741"/>
                    <a:pt x="78350" y="1001"/>
                  </a:cubicBezTo>
                  <a:cubicBezTo>
                    <a:pt x="77618" y="367"/>
                    <a:pt x="76630" y="51"/>
                    <a:pt x="75635" y="51"/>
                  </a:cubicBezTo>
                  <a:cubicBezTo>
                    <a:pt x="74688" y="51"/>
                    <a:pt x="73735" y="337"/>
                    <a:pt x="72992" y="906"/>
                  </a:cubicBezTo>
                  <a:cubicBezTo>
                    <a:pt x="71468" y="2073"/>
                    <a:pt x="71444" y="4002"/>
                    <a:pt x="72873" y="5216"/>
                  </a:cubicBezTo>
                  <a:cubicBezTo>
                    <a:pt x="79517" y="10813"/>
                    <a:pt x="83351" y="25911"/>
                    <a:pt x="83351" y="25911"/>
                  </a:cubicBezTo>
                  <a:lnTo>
                    <a:pt x="83351" y="42796"/>
                  </a:lnTo>
                  <a:cubicBezTo>
                    <a:pt x="83351" y="51178"/>
                    <a:pt x="73873" y="58037"/>
                    <a:pt x="62204" y="58037"/>
                  </a:cubicBezTo>
                  <a:cubicBezTo>
                    <a:pt x="56917" y="58037"/>
                    <a:pt x="51868" y="56608"/>
                    <a:pt x="47963" y="54036"/>
                  </a:cubicBezTo>
                  <a:cubicBezTo>
                    <a:pt x="47260" y="53583"/>
                    <a:pt x="46415" y="53357"/>
                    <a:pt x="45573" y="53357"/>
                  </a:cubicBezTo>
                  <a:cubicBezTo>
                    <a:pt x="44730" y="53357"/>
                    <a:pt x="43891" y="53583"/>
                    <a:pt x="43200" y="54036"/>
                  </a:cubicBezTo>
                  <a:cubicBezTo>
                    <a:pt x="39271" y="56632"/>
                    <a:pt x="34222" y="58037"/>
                    <a:pt x="28959" y="58037"/>
                  </a:cubicBezTo>
                  <a:cubicBezTo>
                    <a:pt x="17290" y="58037"/>
                    <a:pt x="7812" y="51178"/>
                    <a:pt x="7812" y="42796"/>
                  </a:cubicBezTo>
                  <a:lnTo>
                    <a:pt x="7812" y="25864"/>
                  </a:lnTo>
                  <a:cubicBezTo>
                    <a:pt x="7812" y="18124"/>
                    <a:pt x="11551" y="10765"/>
                    <a:pt x="18409" y="5169"/>
                  </a:cubicBezTo>
                  <a:cubicBezTo>
                    <a:pt x="19886" y="3954"/>
                    <a:pt x="19838" y="2002"/>
                    <a:pt x="18290" y="858"/>
                  </a:cubicBezTo>
                  <a:cubicBezTo>
                    <a:pt x="17532" y="287"/>
                    <a:pt x="16550" y="1"/>
                    <a:pt x="15573" y="1"/>
                  </a:cubicBezTo>
                  <a:close/>
                </a:path>
              </a:pathLst>
            </a:custGeom>
            <a:solidFill>
              <a:srgbClr val="DAD8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784;p33">
              <a:extLst>
                <a:ext uri="{FF2B5EF4-FFF2-40B4-BE49-F238E27FC236}">
                  <a16:creationId xmlns:a16="http://schemas.microsoft.com/office/drawing/2014/main" id="{F5CCC18F-B569-496A-B14D-D30BF7E2513D}"/>
                </a:ext>
              </a:extLst>
            </p:cNvPr>
            <p:cNvSpPr/>
            <p:nvPr/>
          </p:nvSpPr>
          <p:spPr>
            <a:xfrm>
              <a:off x="8189440" y="2468773"/>
              <a:ext cx="83873" cy="17148"/>
            </a:xfrm>
            <a:custGeom>
              <a:avLst/>
              <a:gdLst/>
              <a:ahLst/>
              <a:cxnLst/>
              <a:rect l="l" t="t" r="r" b="b"/>
              <a:pathLst>
                <a:path w="52917" h="10819" extrusionOk="0">
                  <a:moveTo>
                    <a:pt x="26479" y="0"/>
                  </a:moveTo>
                  <a:cubicBezTo>
                    <a:pt x="25637" y="0"/>
                    <a:pt x="24791" y="233"/>
                    <a:pt x="24077" y="697"/>
                  </a:cubicBezTo>
                  <a:cubicBezTo>
                    <a:pt x="20148" y="3293"/>
                    <a:pt x="15075" y="4722"/>
                    <a:pt x="9812" y="4722"/>
                  </a:cubicBezTo>
                  <a:cubicBezTo>
                    <a:pt x="8002" y="4722"/>
                    <a:pt x="6240" y="4531"/>
                    <a:pt x="4573" y="4245"/>
                  </a:cubicBezTo>
                  <a:cubicBezTo>
                    <a:pt x="4280" y="4189"/>
                    <a:pt x="3988" y="4162"/>
                    <a:pt x="3703" y="4162"/>
                  </a:cubicBezTo>
                  <a:cubicBezTo>
                    <a:pt x="1698" y="4162"/>
                    <a:pt x="1" y="5489"/>
                    <a:pt x="1" y="7198"/>
                  </a:cubicBezTo>
                  <a:cubicBezTo>
                    <a:pt x="1" y="8627"/>
                    <a:pt x="1239" y="9865"/>
                    <a:pt x="2977" y="10199"/>
                  </a:cubicBezTo>
                  <a:cubicBezTo>
                    <a:pt x="5168" y="10604"/>
                    <a:pt x="7455" y="10818"/>
                    <a:pt x="9812" y="10818"/>
                  </a:cubicBezTo>
                  <a:cubicBezTo>
                    <a:pt x="15790" y="10818"/>
                    <a:pt x="21600" y="9413"/>
                    <a:pt x="26459" y="6865"/>
                  </a:cubicBezTo>
                  <a:cubicBezTo>
                    <a:pt x="31317" y="9413"/>
                    <a:pt x="37104" y="10818"/>
                    <a:pt x="43081" y="10818"/>
                  </a:cubicBezTo>
                  <a:cubicBezTo>
                    <a:pt x="45439" y="10818"/>
                    <a:pt x="47749" y="10604"/>
                    <a:pt x="49940" y="10199"/>
                  </a:cubicBezTo>
                  <a:cubicBezTo>
                    <a:pt x="51678" y="9865"/>
                    <a:pt x="52916" y="8651"/>
                    <a:pt x="52916" y="7198"/>
                  </a:cubicBezTo>
                  <a:cubicBezTo>
                    <a:pt x="52916" y="5470"/>
                    <a:pt x="51206" y="4161"/>
                    <a:pt x="49216" y="4161"/>
                  </a:cubicBezTo>
                  <a:cubicBezTo>
                    <a:pt x="48930" y="4161"/>
                    <a:pt x="48638" y="4188"/>
                    <a:pt x="48344" y="4245"/>
                  </a:cubicBezTo>
                  <a:cubicBezTo>
                    <a:pt x="46653" y="4531"/>
                    <a:pt x="44915" y="4722"/>
                    <a:pt x="43081" y="4722"/>
                  </a:cubicBezTo>
                  <a:cubicBezTo>
                    <a:pt x="37866" y="4698"/>
                    <a:pt x="32793" y="3293"/>
                    <a:pt x="28864" y="697"/>
                  </a:cubicBezTo>
                  <a:cubicBezTo>
                    <a:pt x="28161" y="233"/>
                    <a:pt x="27322" y="0"/>
                    <a:pt x="26479" y="0"/>
                  </a:cubicBezTo>
                  <a:close/>
                </a:path>
              </a:pathLst>
            </a:custGeom>
            <a:solidFill>
              <a:srgbClr val="B6B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785;p33">
              <a:extLst>
                <a:ext uri="{FF2B5EF4-FFF2-40B4-BE49-F238E27FC236}">
                  <a16:creationId xmlns:a16="http://schemas.microsoft.com/office/drawing/2014/main" id="{DD40C421-D4EF-440E-B2B4-5B556BBEE0CD}"/>
                </a:ext>
              </a:extLst>
            </p:cNvPr>
            <p:cNvSpPr/>
            <p:nvPr/>
          </p:nvSpPr>
          <p:spPr>
            <a:xfrm>
              <a:off x="8225600" y="2456629"/>
              <a:ext cx="12382" cy="19402"/>
            </a:xfrm>
            <a:custGeom>
              <a:avLst/>
              <a:gdLst/>
              <a:ahLst/>
              <a:cxnLst/>
              <a:rect l="l" t="t" r="r" b="b"/>
              <a:pathLst>
                <a:path w="7812" h="12241" extrusionOk="0">
                  <a:moveTo>
                    <a:pt x="1" y="0"/>
                  </a:moveTo>
                  <a:lnTo>
                    <a:pt x="1" y="9169"/>
                  </a:lnTo>
                  <a:cubicBezTo>
                    <a:pt x="1" y="10859"/>
                    <a:pt x="1763" y="12241"/>
                    <a:pt x="3906" y="12241"/>
                  </a:cubicBezTo>
                  <a:cubicBezTo>
                    <a:pt x="6050" y="12241"/>
                    <a:pt x="7812" y="10883"/>
                    <a:pt x="7812" y="9169"/>
                  </a:cubicBezTo>
                  <a:lnTo>
                    <a:pt x="7812" y="0"/>
                  </a:lnTo>
                  <a:close/>
                </a:path>
              </a:pathLst>
            </a:custGeom>
            <a:solidFill>
              <a:srgbClr val="ADA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786;p33">
              <a:extLst>
                <a:ext uri="{FF2B5EF4-FFF2-40B4-BE49-F238E27FC236}">
                  <a16:creationId xmlns:a16="http://schemas.microsoft.com/office/drawing/2014/main" id="{78DBC460-5E2B-4EC7-BA12-514152A49AE9}"/>
                </a:ext>
              </a:extLst>
            </p:cNvPr>
            <p:cNvSpPr/>
            <p:nvPr/>
          </p:nvSpPr>
          <p:spPr>
            <a:xfrm>
              <a:off x="8207332" y="2427978"/>
              <a:ext cx="48165" cy="33973"/>
            </a:xfrm>
            <a:custGeom>
              <a:avLst/>
              <a:gdLst/>
              <a:ahLst/>
              <a:cxnLst/>
              <a:rect l="l" t="t" r="r" b="b"/>
              <a:pathLst>
                <a:path w="30388" h="21434" extrusionOk="0">
                  <a:moveTo>
                    <a:pt x="13289" y="1"/>
                  </a:moveTo>
                  <a:cubicBezTo>
                    <a:pt x="5954" y="1"/>
                    <a:pt x="1" y="4788"/>
                    <a:pt x="1" y="10717"/>
                  </a:cubicBezTo>
                  <a:cubicBezTo>
                    <a:pt x="1" y="16647"/>
                    <a:pt x="5954" y="21434"/>
                    <a:pt x="13289" y="21434"/>
                  </a:cubicBezTo>
                  <a:lnTo>
                    <a:pt x="17099" y="21434"/>
                  </a:lnTo>
                  <a:cubicBezTo>
                    <a:pt x="24434" y="21434"/>
                    <a:pt x="30388" y="16647"/>
                    <a:pt x="30388" y="10717"/>
                  </a:cubicBezTo>
                  <a:cubicBezTo>
                    <a:pt x="30388" y="4788"/>
                    <a:pt x="24434" y="1"/>
                    <a:pt x="170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787;p33">
              <a:extLst>
                <a:ext uri="{FF2B5EF4-FFF2-40B4-BE49-F238E27FC236}">
                  <a16:creationId xmlns:a16="http://schemas.microsoft.com/office/drawing/2014/main" id="{B6C37214-6C43-4651-B0C7-FEAC2628E5A4}"/>
                </a:ext>
              </a:extLst>
            </p:cNvPr>
            <p:cNvSpPr/>
            <p:nvPr/>
          </p:nvSpPr>
          <p:spPr>
            <a:xfrm>
              <a:off x="8207257" y="2430055"/>
              <a:ext cx="44729" cy="31293"/>
            </a:xfrm>
            <a:custGeom>
              <a:avLst/>
              <a:gdLst/>
              <a:ahLst/>
              <a:cxnLst/>
              <a:rect l="l" t="t" r="r" b="b"/>
              <a:pathLst>
                <a:path w="28220" h="19743" extrusionOk="0">
                  <a:moveTo>
                    <a:pt x="7454" y="1"/>
                  </a:moveTo>
                  <a:cubicBezTo>
                    <a:pt x="3048" y="1692"/>
                    <a:pt x="0" y="5311"/>
                    <a:pt x="95" y="9503"/>
                  </a:cubicBezTo>
                  <a:cubicBezTo>
                    <a:pt x="191" y="15218"/>
                    <a:pt x="6168" y="19743"/>
                    <a:pt x="13241" y="19743"/>
                  </a:cubicBezTo>
                  <a:lnTo>
                    <a:pt x="16646" y="19743"/>
                  </a:lnTo>
                  <a:cubicBezTo>
                    <a:pt x="21766" y="19743"/>
                    <a:pt x="26148" y="17338"/>
                    <a:pt x="28220" y="13813"/>
                  </a:cubicBezTo>
                  <a:lnTo>
                    <a:pt x="20695" y="13813"/>
                  </a:lnTo>
                  <a:cubicBezTo>
                    <a:pt x="20677" y="13813"/>
                    <a:pt x="20659" y="13813"/>
                    <a:pt x="20640" y="13813"/>
                  </a:cubicBezTo>
                  <a:cubicBezTo>
                    <a:pt x="13378" y="13813"/>
                    <a:pt x="7454" y="9059"/>
                    <a:pt x="7454" y="3168"/>
                  </a:cubicBezTo>
                  <a:lnTo>
                    <a:pt x="745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788;p33">
              <a:extLst>
                <a:ext uri="{FF2B5EF4-FFF2-40B4-BE49-F238E27FC236}">
                  <a16:creationId xmlns:a16="http://schemas.microsoft.com/office/drawing/2014/main" id="{6062C1AA-88FC-456C-9D1C-F3C1DCE3FEFB}"/>
                </a:ext>
              </a:extLst>
            </p:cNvPr>
            <p:cNvSpPr/>
            <p:nvPr/>
          </p:nvSpPr>
          <p:spPr>
            <a:xfrm>
              <a:off x="8316795" y="2250190"/>
              <a:ext cx="77278" cy="77348"/>
            </a:xfrm>
            <a:custGeom>
              <a:avLst/>
              <a:gdLst/>
              <a:ahLst/>
              <a:cxnLst/>
              <a:rect l="l" t="t" r="r" b="b"/>
              <a:pathLst>
                <a:path w="48756" h="48800" extrusionOk="0">
                  <a:moveTo>
                    <a:pt x="38392" y="0"/>
                  </a:moveTo>
                  <a:cubicBezTo>
                    <a:pt x="37258" y="0"/>
                    <a:pt x="36094" y="161"/>
                    <a:pt x="34937" y="504"/>
                  </a:cubicBezTo>
                  <a:cubicBezTo>
                    <a:pt x="25887" y="3195"/>
                    <a:pt x="13194" y="7815"/>
                    <a:pt x="1" y="15198"/>
                  </a:cubicBezTo>
                  <a:cubicBezTo>
                    <a:pt x="739" y="16293"/>
                    <a:pt x="1739" y="17341"/>
                    <a:pt x="3073" y="18199"/>
                  </a:cubicBezTo>
                  <a:cubicBezTo>
                    <a:pt x="12575" y="24366"/>
                    <a:pt x="26435" y="34630"/>
                    <a:pt x="38842" y="48800"/>
                  </a:cubicBezTo>
                  <a:cubicBezTo>
                    <a:pt x="45415" y="32487"/>
                    <a:pt x="47844" y="17984"/>
                    <a:pt x="48439" y="8792"/>
                  </a:cubicBezTo>
                  <a:cubicBezTo>
                    <a:pt x="48756" y="3830"/>
                    <a:pt x="43935" y="0"/>
                    <a:pt x="38392" y="0"/>
                  </a:cubicBezTo>
                  <a:close/>
                </a:path>
              </a:pathLst>
            </a:custGeom>
            <a:solidFill>
              <a:srgbClr val="C8C5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789;p33">
              <a:extLst>
                <a:ext uri="{FF2B5EF4-FFF2-40B4-BE49-F238E27FC236}">
                  <a16:creationId xmlns:a16="http://schemas.microsoft.com/office/drawing/2014/main" id="{30037628-8A29-47D5-B1D0-C797D079C092}"/>
                </a:ext>
              </a:extLst>
            </p:cNvPr>
            <p:cNvSpPr/>
            <p:nvPr/>
          </p:nvSpPr>
          <p:spPr>
            <a:xfrm>
              <a:off x="8046563" y="2327348"/>
              <a:ext cx="132687" cy="171606"/>
            </a:xfrm>
            <a:custGeom>
              <a:avLst/>
              <a:gdLst/>
              <a:ahLst/>
              <a:cxnLst/>
              <a:rect l="l" t="t" r="r" b="b"/>
              <a:pathLst>
                <a:path w="83714" h="108269" extrusionOk="0">
                  <a:moveTo>
                    <a:pt x="23939" y="1"/>
                  </a:moveTo>
                  <a:lnTo>
                    <a:pt x="23939" y="1"/>
                  </a:lnTo>
                  <a:cubicBezTo>
                    <a:pt x="19677" y="3573"/>
                    <a:pt x="9317" y="18814"/>
                    <a:pt x="4173" y="30388"/>
                  </a:cubicBezTo>
                  <a:cubicBezTo>
                    <a:pt x="3626" y="31579"/>
                    <a:pt x="4769" y="32841"/>
                    <a:pt x="6317" y="32841"/>
                  </a:cubicBezTo>
                  <a:lnTo>
                    <a:pt x="18248" y="32841"/>
                  </a:lnTo>
                  <a:cubicBezTo>
                    <a:pt x="9365" y="51916"/>
                    <a:pt x="2816" y="70992"/>
                    <a:pt x="387" y="78422"/>
                  </a:cubicBezTo>
                  <a:cubicBezTo>
                    <a:pt x="1" y="79600"/>
                    <a:pt x="1140" y="80691"/>
                    <a:pt x="2532" y="80691"/>
                  </a:cubicBezTo>
                  <a:cubicBezTo>
                    <a:pt x="2772" y="80691"/>
                    <a:pt x="3020" y="80659"/>
                    <a:pt x="3268" y="80589"/>
                  </a:cubicBezTo>
                  <a:lnTo>
                    <a:pt x="22034" y="75564"/>
                  </a:lnTo>
                  <a:lnTo>
                    <a:pt x="22034" y="75564"/>
                  </a:lnTo>
                  <a:cubicBezTo>
                    <a:pt x="16795" y="86114"/>
                    <a:pt x="13366" y="95235"/>
                    <a:pt x="11746" y="99855"/>
                  </a:cubicBezTo>
                  <a:cubicBezTo>
                    <a:pt x="11332" y="101036"/>
                    <a:pt x="12488" y="102146"/>
                    <a:pt x="13910" y="102146"/>
                  </a:cubicBezTo>
                  <a:cubicBezTo>
                    <a:pt x="14121" y="102146"/>
                    <a:pt x="14338" y="102122"/>
                    <a:pt x="14556" y="102069"/>
                  </a:cubicBezTo>
                  <a:cubicBezTo>
                    <a:pt x="21844" y="100355"/>
                    <a:pt x="38133" y="96925"/>
                    <a:pt x="52302" y="96925"/>
                  </a:cubicBezTo>
                  <a:lnTo>
                    <a:pt x="49468" y="105999"/>
                  </a:lnTo>
                  <a:cubicBezTo>
                    <a:pt x="49117" y="107196"/>
                    <a:pt x="50252" y="108269"/>
                    <a:pt x="51663" y="108269"/>
                  </a:cubicBezTo>
                  <a:cubicBezTo>
                    <a:pt x="51879" y="108269"/>
                    <a:pt x="52101" y="108243"/>
                    <a:pt x="52326" y="108190"/>
                  </a:cubicBezTo>
                  <a:lnTo>
                    <a:pt x="83714" y="100450"/>
                  </a:lnTo>
                  <a:lnTo>
                    <a:pt x="78784" y="87781"/>
                  </a:lnTo>
                  <a:cubicBezTo>
                    <a:pt x="12582" y="86257"/>
                    <a:pt x="23939" y="6"/>
                    <a:pt x="23939" y="1"/>
                  </a:cubicBezTo>
                  <a:close/>
                </a:path>
              </a:pathLst>
            </a:custGeom>
            <a:solidFill>
              <a:srgbClr val="000000">
                <a:alpha val="19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625;p29">
            <a:extLst>
              <a:ext uri="{FF2B5EF4-FFF2-40B4-BE49-F238E27FC236}">
                <a16:creationId xmlns:a16="http://schemas.microsoft.com/office/drawing/2014/main" id="{BA9BEDF6-5F12-4600-A7D7-215AFCAC4219}"/>
              </a:ext>
            </a:extLst>
          </p:cNvPr>
          <p:cNvSpPr txBox="1">
            <a:spLocks/>
          </p:cNvSpPr>
          <p:nvPr/>
        </p:nvSpPr>
        <p:spPr>
          <a:xfrm>
            <a:off x="1564509" y="3311755"/>
            <a:ext cx="6900333" cy="660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31" name="Google Shape;625;p29">
            <a:extLst>
              <a:ext uri="{FF2B5EF4-FFF2-40B4-BE49-F238E27FC236}">
                <a16:creationId xmlns:a16="http://schemas.microsoft.com/office/drawing/2014/main" id="{D62CC86D-3B95-4113-A82F-CB44E4FF459B}"/>
              </a:ext>
            </a:extLst>
          </p:cNvPr>
          <p:cNvSpPr txBox="1">
            <a:spLocks/>
          </p:cNvSpPr>
          <p:nvPr/>
        </p:nvSpPr>
        <p:spPr>
          <a:xfrm>
            <a:off x="4876909" y="-151761"/>
            <a:ext cx="4510800" cy="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000" b="1" i="1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000" b="1" i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i="1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000" b="1" i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i="1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b="1" i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27  </a:t>
            </a:r>
            <a:r>
              <a:rPr lang="en-US" sz="2000" b="1" i="1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000" b="1" i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9  </a:t>
            </a:r>
            <a:r>
              <a:rPr lang="en-US" sz="2000" b="1" i="1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b="1" i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470905732"/>
      </p:ext>
    </p:extLst>
  </p:cSld>
  <p:clrMapOvr>
    <a:masterClrMapping/>
  </p:clrMapOvr>
</p:sld>
</file>

<file path=ppt/theme/theme1.xml><?xml version="1.0" encoding="utf-8"?>
<a:theme xmlns:a="http://schemas.openxmlformats.org/drawingml/2006/main" name="Polar Bears Minitheme by Slidesgo">
  <a:themeElements>
    <a:clrScheme name="Simple Light">
      <a:dk1>
        <a:srgbClr val="013E80"/>
      </a:dk1>
      <a:lt1>
        <a:srgbClr val="6494DA"/>
      </a:lt1>
      <a:dk2>
        <a:srgbClr val="CCF49F"/>
      </a:dk2>
      <a:lt2>
        <a:srgbClr val="E7F0FD"/>
      </a:lt2>
      <a:accent1>
        <a:srgbClr val="CDDFFA"/>
      </a:accent1>
      <a:accent2>
        <a:srgbClr val="76A9E9"/>
      </a:accent2>
      <a:accent3>
        <a:srgbClr val="F1DEA2"/>
      </a:accent3>
      <a:accent4>
        <a:srgbClr val="F9B9C0"/>
      </a:accent4>
      <a:accent5>
        <a:srgbClr val="C38C66"/>
      </a:accent5>
      <a:accent6>
        <a:srgbClr val="E2A975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1604</TotalTime>
  <Words>767</Words>
  <Application>Microsoft Office PowerPoint</Application>
  <PresentationFormat>On-screen Show (16:9)</PresentationFormat>
  <Paragraphs>160</Paragraphs>
  <Slides>25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9" baseType="lpstr">
      <vt:lpstr>Patrick Hand</vt:lpstr>
      <vt:lpstr>Roboto Condensed Light</vt:lpstr>
      <vt:lpstr>Balsamiq Sans</vt:lpstr>
      <vt:lpstr>AvantGarde</vt:lpstr>
      <vt:lpstr>Times New Roman</vt:lpstr>
      <vt:lpstr>Arial</vt:lpstr>
      <vt:lpstr>Algerian</vt:lpstr>
      <vt:lpstr>Gill Sans Ultra Bold Condensed</vt:lpstr>
      <vt:lpstr>Chango</vt:lpstr>
      <vt:lpstr>Bebas Neue</vt:lpstr>
      <vt:lpstr>Anaheim</vt:lpstr>
      <vt:lpstr>Tahoma</vt:lpstr>
      <vt:lpstr>Calibri</vt:lpstr>
      <vt:lpstr>Polar Bears Minitheme by Slidesgo</vt:lpstr>
      <vt:lpstr>KÍNH CHÀO QUÝ THẦY CÔ DỰ GIỜ.</vt:lpstr>
      <vt:lpstr>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đọc 2: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Cảm ơn quý thầy cô giáo.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TIỂU HỌC SỐ 2 CÁT TRINH</dc:title>
  <dc:creator>Administrator</dc:creator>
  <cp:lastModifiedBy>Administrator</cp:lastModifiedBy>
  <cp:revision>226</cp:revision>
  <dcterms:modified xsi:type="dcterms:W3CDTF">2024-09-26T07:37:31Z</dcterms:modified>
</cp:coreProperties>
</file>